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16A2-4B45-82BB-63EFE087011B}"/>
            </c:ext>
          </c:extLst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16A2-4B45-82BB-63EFE087011B}"/>
            </c:ext>
          </c:extLst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4-16A2-4B45-82BB-63EFE087011B}"/>
            </c:ext>
          </c:extLst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5-16A2-4B45-82BB-63EFE08701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0495872"/>
        <c:axId val="1"/>
      </c:barChart>
      <c:catAx>
        <c:axId val="11104958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110495872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79999999999"/>
          <c:y val="0.32167688"/>
          <c:w val="0.1598710000000000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9/28/2024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2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73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87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64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32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0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9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4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0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0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20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9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25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4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0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1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53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8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0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 charset="0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 charset="0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11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47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81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5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6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9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0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1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3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5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5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09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69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0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3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7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8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80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1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2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26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7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8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9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1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3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5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6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9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10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79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7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8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2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3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4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5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6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8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0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41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3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81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62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8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3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6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5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2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2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9/28/2024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4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Relationship Id="rId4" Type="http://schemas.openxmlformats.org/officeDocument/2006/relationships/chart" Target="../charts/char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>
            <a:off x="-1927399" y="568326"/>
            <a:ext cx="11201401" cy="21977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 charset="0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 charset="0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	: </a:t>
            </a:r>
            <a:r>
              <a:rPr lang="en-GB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shyam</a:t>
            </a:r>
            <a:r>
              <a:rPr lang="en-GB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 </a:t>
            </a:r>
            <a:r>
              <a:rPr lang="en-GB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kumar</a:t>
            </a:r>
            <a:r>
              <a:rPr lang="en-GB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m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	</a:t>
            </a:r>
            <a:r>
              <a:rPr lang="en-GB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         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: 4222003</a:t>
            </a:r>
            <a:r>
              <a:rPr lang="en-GB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73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	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	</a:t>
            </a:r>
            <a:r>
              <a:rPr lang="en-GB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         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: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B.Com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(ISM)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Agurchand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Manmull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Jain College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NM ID(username)     : </a:t>
            </a:r>
            <a:r>
              <a:rPr lang="en-GB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09F6E0962F57FD08BC740B992B91E763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6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1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 modelling in this employee performance analysis project includes the following: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*Data collection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*Data cleaning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*Results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*Pivot table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9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169" name="图表"/>
          <p:cNvGraphicFramePr/>
          <p:nvPr/>
        </p:nvGraphicFramePr>
        <p:xfrm>
          <a:off x="677863" y="2160588"/>
          <a:ext cx="8596312" cy="388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2757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99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9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4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9326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2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3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9" name="矩形"/>
          <p:cNvSpPr>
            <a:spLocks/>
          </p:cNvSpPr>
          <p:nvPr/>
        </p:nvSpPr>
        <p:spPr>
          <a:xfrm>
            <a:off x="990600" y="2133600"/>
            <a:ext cx="6248400" cy="2263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8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 The end users in employee performance analysis include: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	1. Human Resource management professionals.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	2. Data Analysts.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	3. Team Leaders.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1707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>
            <a:off x="677334" y="441206"/>
            <a:ext cx="3854528" cy="16754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*Filtering- purpose to fill the missing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*Conditional formatting- blank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8560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data set- Kaggle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There are 26 features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 important ten features are,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Employment ID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First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Last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Gender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status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type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classification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Performance score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Current employee ratings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Business units</a:t>
            </a:r>
          </a:p>
          <a:p>
            <a:pPr marL="400050" lvl="1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1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5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6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WOW"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610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355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Aneesh V</cp:lastModifiedBy>
  <cp:revision>57</cp:revision>
  <dcterms:created xsi:type="dcterms:W3CDTF">2024-03-29T15:07:22Z</dcterms:created>
  <dcterms:modified xsi:type="dcterms:W3CDTF">2024-09-28T04:06:43Z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