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93" d="100"/>
          <a:sy n="93" d="100"/>
        </p:scale>
        <p:origin x="29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471582933\f\42a99f83-f83a-417a-b27f-11efb2aa3ab4\employee_data%2520NM%25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20-4307-9914-59B72799F7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20-4307-9914-59B72799F7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20-4307-9914-59B72799F7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C20-4307-9914-59B72799F7B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C20-4307-9914-59B72799F7B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C20-4307-9914-59B72799F7B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C20-4307-9914-59B72799F7B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C20-4307-9914-59B72799F7B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C20-4307-9914-59B72799F7B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C20-4307-9914-59B72799F7B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C20-4307-9914-59B72799F7BA}"/>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9/29/2024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9/29/2024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SHYAM KUMAR S</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312213026</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Aharoni</vt:lpstr>
      <vt:lpstr>Amasis MT Pro Medium</vt:lpstr>
      <vt:lpstr>Arial</vt:lpstr>
      <vt:lpstr>Berlin Sans FB</vt:lpstr>
      <vt:lpstr>Berlin Sans FB Demi</vt:lpstr>
      <vt:lpstr>Calibri</vt:lpstr>
      <vt:lpstr>Copperplate Gothic Bold</vt:lpstr>
      <vt:lpstr>Impact</vt:lpstr>
      <vt:lpstr>Quire Sans</vt:lpstr>
      <vt:lpstr>Times New Roman</vt:lpstr>
      <vt:lpstr>Trebuchet MS</vt:lpstr>
      <vt:lpstr>Wingdings</vt: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shyam kumar</cp:lastModifiedBy>
  <cp:revision>9</cp:revision>
  <dcterms:created xsi:type="dcterms:W3CDTF">2024-03-28T06:07:22Z</dcterms:created>
  <dcterms:modified xsi:type="dcterms:W3CDTF">2024-09-29T07:35:36Z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