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1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SHYAM KUMAR K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NO:122202625(asunm1429122202625)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59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12</cp:revision>
  <dcterms:created xsi:type="dcterms:W3CDTF">2024-08-29T18:01:34Z</dcterms:created>
  <dcterms:modified xsi:type="dcterms:W3CDTF">2024-09-02T16:34:36Z</dcterms:modified>
</cp:coreProperties>
</file>