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9873-4608-9436-987BD7FA34D7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9873-4608-9436-987BD7FA34D7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9873-4608-9436-987BD7FA34D7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9873-4608-9436-987BD7FA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9/10/2024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2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9/10/2024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447800" y="568326"/>
            <a:ext cx="10721802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 dirty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 dirty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 dirty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704962" y="2491194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 SHYAM KUMAR V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          : 312205365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          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 SRIDEVI ARTS AND SCIENCE COLLEGE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8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4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6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46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40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4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335</TotalTime>
  <Words>406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srgg123@gmail.com</cp:lastModifiedBy>
  <cp:revision>58</cp:revision>
  <dcterms:created xsi:type="dcterms:W3CDTF">2024-03-29T15:07:22Z</dcterms:created>
  <dcterms:modified xsi:type="dcterms:W3CDTF">2024-09-10T07:48:24Z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