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3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diagrams/_rels/data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svg"/><Relationship Id="rId4" Type="http://schemas.openxmlformats.org/officeDocument/2006/relationships/image" Target="../media/image4.svg"/><Relationship Id="rId9" Type="http://schemas.openxmlformats.org/officeDocument/2006/relationships/image" Target="../media/image9.pn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13.png"/><Relationship Id="rId7" Type="http://schemas.openxmlformats.org/officeDocument/2006/relationships/image" Target="../media/image15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4.svg"/></Relationships>
</file>

<file path=ppt/diagrams/_rels/drawing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svg"/><Relationship Id="rId1" Type="http://schemas.openxmlformats.org/officeDocument/2006/relationships/image" Target="../media/image23.png"/><Relationship Id="rId4" Type="http://schemas.openxmlformats.org/officeDocument/2006/relationships/image" Target="../media/image2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23C07A6-D8FC-4EEC-ABF7-A3B82C9B84C7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EAA87F5-86CB-4C0D-BEFF-4F75247687F8}">
      <dgm:prSet/>
      <dgm:spPr/>
      <dgm:t>
        <a:bodyPr/>
        <a:lstStyle/>
        <a:p>
          <a:pPr>
            <a:defRPr cap="all"/>
          </a:pPr>
          <a:r>
            <a:rPr lang="en-US"/>
            <a:t>Project goal: Predict sleep disorders using ML techniques.</a:t>
          </a:r>
        </a:p>
      </dgm:t>
    </dgm:pt>
    <dgm:pt modelId="{A2F84277-75EA-40EC-9B56-D2D729DF1174}" type="parTrans" cxnId="{1FAE5419-17E2-414C-A766-4FABCC0C7DFA}">
      <dgm:prSet/>
      <dgm:spPr/>
      <dgm:t>
        <a:bodyPr/>
        <a:lstStyle/>
        <a:p>
          <a:endParaRPr lang="en-US"/>
        </a:p>
      </dgm:t>
    </dgm:pt>
    <dgm:pt modelId="{70E100DE-A5BB-40DD-9264-9E1ED82F6054}" type="sibTrans" cxnId="{1FAE5419-17E2-414C-A766-4FABCC0C7DFA}">
      <dgm:prSet/>
      <dgm:spPr/>
      <dgm:t>
        <a:bodyPr/>
        <a:lstStyle/>
        <a:p>
          <a:endParaRPr lang="en-US"/>
        </a:p>
      </dgm:t>
    </dgm:pt>
    <dgm:pt modelId="{97CCFBB4-6348-4708-A84A-4DA5C67377D5}">
      <dgm:prSet/>
      <dgm:spPr/>
      <dgm:t>
        <a:bodyPr/>
        <a:lstStyle/>
        <a:p>
          <a:pPr>
            <a:defRPr cap="all"/>
          </a:pPr>
          <a:r>
            <a:rPr lang="en-US"/>
            <a:t>Used lifestyle and health data: stress, sleep, BMI, etc.</a:t>
          </a:r>
        </a:p>
      </dgm:t>
    </dgm:pt>
    <dgm:pt modelId="{416D3492-63EF-4B07-B475-15ED29251160}" type="parTrans" cxnId="{9E6F662D-1000-4BEC-9271-EEBD4D0232B0}">
      <dgm:prSet/>
      <dgm:spPr/>
      <dgm:t>
        <a:bodyPr/>
        <a:lstStyle/>
        <a:p>
          <a:endParaRPr lang="en-US"/>
        </a:p>
      </dgm:t>
    </dgm:pt>
    <dgm:pt modelId="{A46DD6A8-77CC-4AE7-8062-EC22C7CC2B7D}" type="sibTrans" cxnId="{9E6F662D-1000-4BEC-9271-EEBD4D0232B0}">
      <dgm:prSet/>
      <dgm:spPr/>
      <dgm:t>
        <a:bodyPr/>
        <a:lstStyle/>
        <a:p>
          <a:endParaRPr lang="en-US"/>
        </a:p>
      </dgm:t>
    </dgm:pt>
    <dgm:pt modelId="{B4865D56-DCEE-49D7-B51A-BB8D37F976BA}">
      <dgm:prSet/>
      <dgm:spPr/>
      <dgm:t>
        <a:bodyPr/>
        <a:lstStyle/>
        <a:p>
          <a:pPr>
            <a:defRPr cap="all"/>
          </a:pPr>
          <a:r>
            <a:rPr lang="en-US"/>
            <a:t>Applied four ML models with evaluation metrics.</a:t>
          </a:r>
        </a:p>
      </dgm:t>
    </dgm:pt>
    <dgm:pt modelId="{F88DDFC9-80AA-4B73-8084-C63E64C6B79A}" type="parTrans" cxnId="{C1583ABC-CB30-412B-B119-14440C4FF6F3}">
      <dgm:prSet/>
      <dgm:spPr/>
      <dgm:t>
        <a:bodyPr/>
        <a:lstStyle/>
        <a:p>
          <a:endParaRPr lang="en-US"/>
        </a:p>
      </dgm:t>
    </dgm:pt>
    <dgm:pt modelId="{831D7319-0917-41D8-A798-7D3C321C8961}" type="sibTrans" cxnId="{C1583ABC-CB30-412B-B119-14440C4FF6F3}">
      <dgm:prSet/>
      <dgm:spPr/>
      <dgm:t>
        <a:bodyPr/>
        <a:lstStyle/>
        <a:p>
          <a:endParaRPr lang="en-US"/>
        </a:p>
      </dgm:t>
    </dgm:pt>
    <dgm:pt modelId="{00BF3E72-143E-4FCC-885C-AE725712460E}">
      <dgm:prSet/>
      <dgm:spPr/>
      <dgm:t>
        <a:bodyPr/>
        <a:lstStyle/>
        <a:p>
          <a:pPr>
            <a:defRPr cap="all"/>
          </a:pPr>
          <a:r>
            <a:rPr lang="en-US"/>
            <a:t>Random Forest achieved 88% accuracy, 96% ROC AUC.</a:t>
          </a:r>
        </a:p>
      </dgm:t>
    </dgm:pt>
    <dgm:pt modelId="{60BAF096-868E-4825-90A3-AEDF331F8ACD}" type="parTrans" cxnId="{3DF516C7-5A8F-4371-BA14-052D728525CA}">
      <dgm:prSet/>
      <dgm:spPr/>
      <dgm:t>
        <a:bodyPr/>
        <a:lstStyle/>
        <a:p>
          <a:endParaRPr lang="en-US"/>
        </a:p>
      </dgm:t>
    </dgm:pt>
    <dgm:pt modelId="{0D2CDFCD-E778-4DB4-BAD2-71396752AEE6}" type="sibTrans" cxnId="{3DF516C7-5A8F-4371-BA14-052D728525CA}">
      <dgm:prSet/>
      <dgm:spPr/>
      <dgm:t>
        <a:bodyPr/>
        <a:lstStyle/>
        <a:p>
          <a:endParaRPr lang="en-US"/>
        </a:p>
      </dgm:t>
    </dgm:pt>
    <dgm:pt modelId="{19E013A6-8E9D-4C7F-9930-9DEBA40E6C39}">
      <dgm:prSet/>
      <dgm:spPr/>
      <dgm:t>
        <a:bodyPr/>
        <a:lstStyle/>
        <a:p>
          <a:pPr>
            <a:defRPr cap="all"/>
          </a:pPr>
          <a:r>
            <a:rPr lang="en-US"/>
            <a:t>Practical for early detection and digital health tools.</a:t>
          </a:r>
        </a:p>
      </dgm:t>
    </dgm:pt>
    <dgm:pt modelId="{BB3C3B7A-F1B8-4689-8648-E59C239AF233}" type="parTrans" cxnId="{B5AF9A19-7D57-45CF-ACC1-A5E41A7E3995}">
      <dgm:prSet/>
      <dgm:spPr/>
      <dgm:t>
        <a:bodyPr/>
        <a:lstStyle/>
        <a:p>
          <a:endParaRPr lang="en-US"/>
        </a:p>
      </dgm:t>
    </dgm:pt>
    <dgm:pt modelId="{65C34E1D-A035-40EE-8E88-0ECC427F22D9}" type="sibTrans" cxnId="{B5AF9A19-7D57-45CF-ACC1-A5E41A7E3995}">
      <dgm:prSet/>
      <dgm:spPr/>
      <dgm:t>
        <a:bodyPr/>
        <a:lstStyle/>
        <a:p>
          <a:endParaRPr lang="en-US"/>
        </a:p>
      </dgm:t>
    </dgm:pt>
    <dgm:pt modelId="{D74A8584-60D3-4E5B-A07D-537B3778BF3E}" type="pres">
      <dgm:prSet presAssocID="{723C07A6-D8FC-4EEC-ABF7-A3B82C9B84C7}" presName="root" presStyleCnt="0">
        <dgm:presLayoutVars>
          <dgm:dir/>
          <dgm:resizeHandles val="exact"/>
        </dgm:presLayoutVars>
      </dgm:prSet>
      <dgm:spPr/>
    </dgm:pt>
    <dgm:pt modelId="{D4D98969-19C8-46D2-9FB8-5E362CFC9823}" type="pres">
      <dgm:prSet presAssocID="{9EAA87F5-86CB-4C0D-BEFF-4F75247687F8}" presName="compNode" presStyleCnt="0"/>
      <dgm:spPr/>
    </dgm:pt>
    <dgm:pt modelId="{59749731-88F8-4072-A59E-AD03F6444E70}" type="pres">
      <dgm:prSet presAssocID="{9EAA87F5-86CB-4C0D-BEFF-4F75247687F8}" presName="iconBgRect" presStyleLbl="bgShp" presStyleIdx="0" presStyleCnt="5"/>
      <dgm:spPr/>
    </dgm:pt>
    <dgm:pt modelId="{F5822680-22DC-4DDF-B8CF-8044C5A04AB0}" type="pres">
      <dgm:prSet presAssocID="{9EAA87F5-86CB-4C0D-BEFF-4F75247687F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99418AB4-04F5-4753-87C1-26F4D71DC996}" type="pres">
      <dgm:prSet presAssocID="{9EAA87F5-86CB-4C0D-BEFF-4F75247687F8}" presName="spaceRect" presStyleCnt="0"/>
      <dgm:spPr/>
    </dgm:pt>
    <dgm:pt modelId="{83E76E09-9CB7-4D1D-B5EF-90FC59CBEB36}" type="pres">
      <dgm:prSet presAssocID="{9EAA87F5-86CB-4C0D-BEFF-4F75247687F8}" presName="textRect" presStyleLbl="revTx" presStyleIdx="0" presStyleCnt="5">
        <dgm:presLayoutVars>
          <dgm:chMax val="1"/>
          <dgm:chPref val="1"/>
        </dgm:presLayoutVars>
      </dgm:prSet>
      <dgm:spPr/>
    </dgm:pt>
    <dgm:pt modelId="{F3B97EF1-13D4-4676-888C-72A24282114F}" type="pres">
      <dgm:prSet presAssocID="{70E100DE-A5BB-40DD-9264-9E1ED82F6054}" presName="sibTrans" presStyleCnt="0"/>
      <dgm:spPr/>
    </dgm:pt>
    <dgm:pt modelId="{20B25904-C4D6-4E9D-A8AB-20CC2A573556}" type="pres">
      <dgm:prSet presAssocID="{97CCFBB4-6348-4708-A84A-4DA5C67377D5}" presName="compNode" presStyleCnt="0"/>
      <dgm:spPr/>
    </dgm:pt>
    <dgm:pt modelId="{C06985C4-B870-45A7-8213-EFDD1F1AAB51}" type="pres">
      <dgm:prSet presAssocID="{97CCFBB4-6348-4708-A84A-4DA5C67377D5}" presName="iconBgRect" presStyleLbl="bgShp" presStyleIdx="1" presStyleCnt="5"/>
      <dgm:spPr/>
    </dgm:pt>
    <dgm:pt modelId="{DF7A06A7-4E59-4B0F-8B3A-1F83F312D8DF}" type="pres">
      <dgm:prSet presAssocID="{97CCFBB4-6348-4708-A84A-4DA5C67377D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un"/>
        </a:ext>
      </dgm:extLst>
    </dgm:pt>
    <dgm:pt modelId="{B7C79CE4-3B75-4883-BD93-873D597DD7E6}" type="pres">
      <dgm:prSet presAssocID="{97CCFBB4-6348-4708-A84A-4DA5C67377D5}" presName="spaceRect" presStyleCnt="0"/>
      <dgm:spPr/>
    </dgm:pt>
    <dgm:pt modelId="{FFC0A585-852A-4B54-AA55-708BE54C687A}" type="pres">
      <dgm:prSet presAssocID="{97CCFBB4-6348-4708-A84A-4DA5C67377D5}" presName="textRect" presStyleLbl="revTx" presStyleIdx="1" presStyleCnt="5">
        <dgm:presLayoutVars>
          <dgm:chMax val="1"/>
          <dgm:chPref val="1"/>
        </dgm:presLayoutVars>
      </dgm:prSet>
      <dgm:spPr/>
    </dgm:pt>
    <dgm:pt modelId="{2284C47F-7722-4E41-9DCA-751192281E0A}" type="pres">
      <dgm:prSet presAssocID="{A46DD6A8-77CC-4AE7-8062-EC22C7CC2B7D}" presName="sibTrans" presStyleCnt="0"/>
      <dgm:spPr/>
    </dgm:pt>
    <dgm:pt modelId="{4FDFED98-60D5-4456-B9BA-D0595E22C844}" type="pres">
      <dgm:prSet presAssocID="{B4865D56-DCEE-49D7-B51A-BB8D37F976BA}" presName="compNode" presStyleCnt="0"/>
      <dgm:spPr/>
    </dgm:pt>
    <dgm:pt modelId="{DBE24AD8-2D50-4B2E-8C3C-9DBAAD225A58}" type="pres">
      <dgm:prSet presAssocID="{B4865D56-DCEE-49D7-B51A-BB8D37F976BA}" presName="iconBgRect" presStyleLbl="bgShp" presStyleIdx="2" presStyleCnt="5"/>
      <dgm:spPr/>
    </dgm:pt>
    <dgm:pt modelId="{96933FD3-9872-4681-97B6-FA777A601F35}" type="pres">
      <dgm:prSet presAssocID="{B4865D56-DCEE-49D7-B51A-BB8D37F976BA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55BC9333-3E90-4365-9057-3FFEDE346F82}" type="pres">
      <dgm:prSet presAssocID="{B4865D56-DCEE-49D7-B51A-BB8D37F976BA}" presName="spaceRect" presStyleCnt="0"/>
      <dgm:spPr/>
    </dgm:pt>
    <dgm:pt modelId="{D0684705-3D57-49FD-B5A3-9FD67D351147}" type="pres">
      <dgm:prSet presAssocID="{B4865D56-DCEE-49D7-B51A-BB8D37F976BA}" presName="textRect" presStyleLbl="revTx" presStyleIdx="2" presStyleCnt="5">
        <dgm:presLayoutVars>
          <dgm:chMax val="1"/>
          <dgm:chPref val="1"/>
        </dgm:presLayoutVars>
      </dgm:prSet>
      <dgm:spPr/>
    </dgm:pt>
    <dgm:pt modelId="{4D5E6A58-550B-453E-9319-5452F6A79766}" type="pres">
      <dgm:prSet presAssocID="{831D7319-0917-41D8-A798-7D3C321C8961}" presName="sibTrans" presStyleCnt="0"/>
      <dgm:spPr/>
    </dgm:pt>
    <dgm:pt modelId="{6BD9E1CA-A527-4579-9AD4-3E055A4E7029}" type="pres">
      <dgm:prSet presAssocID="{00BF3E72-143E-4FCC-885C-AE725712460E}" presName="compNode" presStyleCnt="0"/>
      <dgm:spPr/>
    </dgm:pt>
    <dgm:pt modelId="{B0356547-B5EA-4846-8B50-F9C8E9620009}" type="pres">
      <dgm:prSet presAssocID="{00BF3E72-143E-4FCC-885C-AE725712460E}" presName="iconBgRect" presStyleLbl="bgShp" presStyleIdx="3" presStyleCnt="5"/>
      <dgm:spPr/>
    </dgm:pt>
    <dgm:pt modelId="{B0AE2E98-4580-4BB8-9A24-D704D7FBA69D}" type="pres">
      <dgm:prSet presAssocID="{00BF3E72-143E-4FCC-885C-AE725712460E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r tree"/>
        </a:ext>
      </dgm:extLst>
    </dgm:pt>
    <dgm:pt modelId="{63EC7AF6-4523-4762-BC6A-B9AF4E4DED1B}" type="pres">
      <dgm:prSet presAssocID="{00BF3E72-143E-4FCC-885C-AE725712460E}" presName="spaceRect" presStyleCnt="0"/>
      <dgm:spPr/>
    </dgm:pt>
    <dgm:pt modelId="{2B0BAD85-3903-4C5F-8145-F866EC8F0BCD}" type="pres">
      <dgm:prSet presAssocID="{00BF3E72-143E-4FCC-885C-AE725712460E}" presName="textRect" presStyleLbl="revTx" presStyleIdx="3" presStyleCnt="5">
        <dgm:presLayoutVars>
          <dgm:chMax val="1"/>
          <dgm:chPref val="1"/>
        </dgm:presLayoutVars>
      </dgm:prSet>
      <dgm:spPr/>
    </dgm:pt>
    <dgm:pt modelId="{0BA99241-8F1A-4514-8E21-E5A67EE85D2A}" type="pres">
      <dgm:prSet presAssocID="{0D2CDFCD-E778-4DB4-BAD2-71396752AEE6}" presName="sibTrans" presStyleCnt="0"/>
      <dgm:spPr/>
    </dgm:pt>
    <dgm:pt modelId="{107B1F34-8E1D-4990-BD60-5869A9DB4EC1}" type="pres">
      <dgm:prSet presAssocID="{19E013A6-8E9D-4C7F-9930-9DEBA40E6C39}" presName="compNode" presStyleCnt="0"/>
      <dgm:spPr/>
    </dgm:pt>
    <dgm:pt modelId="{1CB00DDA-E7C2-43F3-A0D3-B8C1EA5CC6AB}" type="pres">
      <dgm:prSet presAssocID="{19E013A6-8E9D-4C7F-9930-9DEBA40E6C39}" presName="iconBgRect" presStyleLbl="bgShp" presStyleIdx="4" presStyleCnt="5"/>
      <dgm:spPr/>
    </dgm:pt>
    <dgm:pt modelId="{46A532E8-3439-4D3A-AFA5-ECB0B4AF2455}" type="pres">
      <dgm:prSet presAssocID="{19E013A6-8E9D-4C7F-9930-9DEBA40E6C3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A837D3FB-DB5A-44DE-82AE-A30DDF032973}" type="pres">
      <dgm:prSet presAssocID="{19E013A6-8E9D-4C7F-9930-9DEBA40E6C39}" presName="spaceRect" presStyleCnt="0"/>
      <dgm:spPr/>
    </dgm:pt>
    <dgm:pt modelId="{D1C38470-F6E0-49D8-903B-83D3075158D5}" type="pres">
      <dgm:prSet presAssocID="{19E013A6-8E9D-4C7F-9930-9DEBA40E6C3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E56E520C-4CB6-4213-8E13-3EC1FED0A55E}" type="presOf" srcId="{723C07A6-D8FC-4EEC-ABF7-A3B82C9B84C7}" destId="{D74A8584-60D3-4E5B-A07D-537B3778BF3E}" srcOrd="0" destOrd="0" presId="urn:microsoft.com/office/officeart/2018/5/layout/IconCircleLabelList"/>
    <dgm:cxn modelId="{1FAE5419-17E2-414C-A766-4FABCC0C7DFA}" srcId="{723C07A6-D8FC-4EEC-ABF7-A3B82C9B84C7}" destId="{9EAA87F5-86CB-4C0D-BEFF-4F75247687F8}" srcOrd="0" destOrd="0" parTransId="{A2F84277-75EA-40EC-9B56-D2D729DF1174}" sibTransId="{70E100DE-A5BB-40DD-9264-9E1ED82F6054}"/>
    <dgm:cxn modelId="{B5AF9A19-7D57-45CF-ACC1-A5E41A7E3995}" srcId="{723C07A6-D8FC-4EEC-ABF7-A3B82C9B84C7}" destId="{19E013A6-8E9D-4C7F-9930-9DEBA40E6C39}" srcOrd="4" destOrd="0" parTransId="{BB3C3B7A-F1B8-4689-8648-E59C239AF233}" sibTransId="{65C34E1D-A035-40EE-8E88-0ECC427F22D9}"/>
    <dgm:cxn modelId="{9E6F662D-1000-4BEC-9271-EEBD4D0232B0}" srcId="{723C07A6-D8FC-4EEC-ABF7-A3B82C9B84C7}" destId="{97CCFBB4-6348-4708-A84A-4DA5C67377D5}" srcOrd="1" destOrd="0" parTransId="{416D3492-63EF-4B07-B475-15ED29251160}" sibTransId="{A46DD6A8-77CC-4AE7-8062-EC22C7CC2B7D}"/>
    <dgm:cxn modelId="{BFAD977D-B4BC-497A-8BF5-77C793FB05C8}" type="presOf" srcId="{B4865D56-DCEE-49D7-B51A-BB8D37F976BA}" destId="{D0684705-3D57-49FD-B5A3-9FD67D351147}" srcOrd="0" destOrd="0" presId="urn:microsoft.com/office/officeart/2018/5/layout/IconCircleLabelList"/>
    <dgm:cxn modelId="{98056491-F1A5-4F29-B0B2-295EEED50861}" type="presOf" srcId="{19E013A6-8E9D-4C7F-9930-9DEBA40E6C39}" destId="{D1C38470-F6E0-49D8-903B-83D3075158D5}" srcOrd="0" destOrd="0" presId="urn:microsoft.com/office/officeart/2018/5/layout/IconCircleLabelList"/>
    <dgm:cxn modelId="{C1583ABC-CB30-412B-B119-14440C4FF6F3}" srcId="{723C07A6-D8FC-4EEC-ABF7-A3B82C9B84C7}" destId="{B4865D56-DCEE-49D7-B51A-BB8D37F976BA}" srcOrd="2" destOrd="0" parTransId="{F88DDFC9-80AA-4B73-8084-C63E64C6B79A}" sibTransId="{831D7319-0917-41D8-A798-7D3C321C8961}"/>
    <dgm:cxn modelId="{30003EC0-0DEB-44A3-BE49-0FFCBDC65767}" type="presOf" srcId="{00BF3E72-143E-4FCC-885C-AE725712460E}" destId="{2B0BAD85-3903-4C5F-8145-F866EC8F0BCD}" srcOrd="0" destOrd="0" presId="urn:microsoft.com/office/officeart/2018/5/layout/IconCircleLabelList"/>
    <dgm:cxn modelId="{3DF516C7-5A8F-4371-BA14-052D728525CA}" srcId="{723C07A6-D8FC-4EEC-ABF7-A3B82C9B84C7}" destId="{00BF3E72-143E-4FCC-885C-AE725712460E}" srcOrd="3" destOrd="0" parTransId="{60BAF096-868E-4825-90A3-AEDF331F8ACD}" sibTransId="{0D2CDFCD-E778-4DB4-BAD2-71396752AEE6}"/>
    <dgm:cxn modelId="{50C18BCD-BA53-48BC-B7D4-FF591F1C3D2A}" type="presOf" srcId="{9EAA87F5-86CB-4C0D-BEFF-4F75247687F8}" destId="{83E76E09-9CB7-4D1D-B5EF-90FC59CBEB36}" srcOrd="0" destOrd="0" presId="urn:microsoft.com/office/officeart/2018/5/layout/IconCircleLabelList"/>
    <dgm:cxn modelId="{AEA2AFEE-82FD-4C45-AF49-7231FD8E9484}" type="presOf" srcId="{97CCFBB4-6348-4708-A84A-4DA5C67377D5}" destId="{FFC0A585-852A-4B54-AA55-708BE54C687A}" srcOrd="0" destOrd="0" presId="urn:microsoft.com/office/officeart/2018/5/layout/IconCircleLabelList"/>
    <dgm:cxn modelId="{E22FF38D-615C-4E82-BEC2-E76C327486EC}" type="presParOf" srcId="{D74A8584-60D3-4E5B-A07D-537B3778BF3E}" destId="{D4D98969-19C8-46D2-9FB8-5E362CFC9823}" srcOrd="0" destOrd="0" presId="urn:microsoft.com/office/officeart/2018/5/layout/IconCircleLabelList"/>
    <dgm:cxn modelId="{94A5EEC7-7778-4B12-81BB-8C7E8A6A8642}" type="presParOf" srcId="{D4D98969-19C8-46D2-9FB8-5E362CFC9823}" destId="{59749731-88F8-4072-A59E-AD03F6444E70}" srcOrd="0" destOrd="0" presId="urn:microsoft.com/office/officeart/2018/5/layout/IconCircleLabelList"/>
    <dgm:cxn modelId="{C358EC6B-2638-402E-9B07-2A6D5050E31D}" type="presParOf" srcId="{D4D98969-19C8-46D2-9FB8-5E362CFC9823}" destId="{F5822680-22DC-4DDF-B8CF-8044C5A04AB0}" srcOrd="1" destOrd="0" presId="urn:microsoft.com/office/officeart/2018/5/layout/IconCircleLabelList"/>
    <dgm:cxn modelId="{5D85C4F1-A87C-432E-BB1A-7229D47E2C8D}" type="presParOf" srcId="{D4D98969-19C8-46D2-9FB8-5E362CFC9823}" destId="{99418AB4-04F5-4753-87C1-26F4D71DC996}" srcOrd="2" destOrd="0" presId="urn:microsoft.com/office/officeart/2018/5/layout/IconCircleLabelList"/>
    <dgm:cxn modelId="{73FD6651-6083-437B-AF84-6023639264D8}" type="presParOf" srcId="{D4D98969-19C8-46D2-9FB8-5E362CFC9823}" destId="{83E76E09-9CB7-4D1D-B5EF-90FC59CBEB36}" srcOrd="3" destOrd="0" presId="urn:microsoft.com/office/officeart/2018/5/layout/IconCircleLabelList"/>
    <dgm:cxn modelId="{D3600583-495D-480D-88FA-DC9CF4776D87}" type="presParOf" srcId="{D74A8584-60D3-4E5B-A07D-537B3778BF3E}" destId="{F3B97EF1-13D4-4676-888C-72A24282114F}" srcOrd="1" destOrd="0" presId="urn:microsoft.com/office/officeart/2018/5/layout/IconCircleLabelList"/>
    <dgm:cxn modelId="{7A67D9CC-EA06-4FE2-960E-7C2C0594C0D7}" type="presParOf" srcId="{D74A8584-60D3-4E5B-A07D-537B3778BF3E}" destId="{20B25904-C4D6-4E9D-A8AB-20CC2A573556}" srcOrd="2" destOrd="0" presId="urn:microsoft.com/office/officeart/2018/5/layout/IconCircleLabelList"/>
    <dgm:cxn modelId="{FF1D8885-6DB1-4686-A5D2-7EE3760DC020}" type="presParOf" srcId="{20B25904-C4D6-4E9D-A8AB-20CC2A573556}" destId="{C06985C4-B870-45A7-8213-EFDD1F1AAB51}" srcOrd="0" destOrd="0" presId="urn:microsoft.com/office/officeart/2018/5/layout/IconCircleLabelList"/>
    <dgm:cxn modelId="{A163654C-78E3-458A-87D5-EFE7108595CC}" type="presParOf" srcId="{20B25904-C4D6-4E9D-A8AB-20CC2A573556}" destId="{DF7A06A7-4E59-4B0F-8B3A-1F83F312D8DF}" srcOrd="1" destOrd="0" presId="urn:microsoft.com/office/officeart/2018/5/layout/IconCircleLabelList"/>
    <dgm:cxn modelId="{18D65C36-0D3D-434F-A1FA-BDFDB2EAD402}" type="presParOf" srcId="{20B25904-C4D6-4E9D-A8AB-20CC2A573556}" destId="{B7C79CE4-3B75-4883-BD93-873D597DD7E6}" srcOrd="2" destOrd="0" presId="urn:microsoft.com/office/officeart/2018/5/layout/IconCircleLabelList"/>
    <dgm:cxn modelId="{1C5DF5AD-A8E6-407A-9DCB-2EEBC9016A42}" type="presParOf" srcId="{20B25904-C4D6-4E9D-A8AB-20CC2A573556}" destId="{FFC0A585-852A-4B54-AA55-708BE54C687A}" srcOrd="3" destOrd="0" presId="urn:microsoft.com/office/officeart/2018/5/layout/IconCircleLabelList"/>
    <dgm:cxn modelId="{089CF1B7-AF0D-46C5-A20D-CB8B9CF5C19C}" type="presParOf" srcId="{D74A8584-60D3-4E5B-A07D-537B3778BF3E}" destId="{2284C47F-7722-4E41-9DCA-751192281E0A}" srcOrd="3" destOrd="0" presId="urn:microsoft.com/office/officeart/2018/5/layout/IconCircleLabelList"/>
    <dgm:cxn modelId="{A97ECB1C-1DE9-4C66-AE9A-A8AB4E856275}" type="presParOf" srcId="{D74A8584-60D3-4E5B-A07D-537B3778BF3E}" destId="{4FDFED98-60D5-4456-B9BA-D0595E22C844}" srcOrd="4" destOrd="0" presId="urn:microsoft.com/office/officeart/2018/5/layout/IconCircleLabelList"/>
    <dgm:cxn modelId="{F8DC40D6-21DF-4AB1-9CCF-1C0DBD5A5449}" type="presParOf" srcId="{4FDFED98-60D5-4456-B9BA-D0595E22C844}" destId="{DBE24AD8-2D50-4B2E-8C3C-9DBAAD225A58}" srcOrd="0" destOrd="0" presId="urn:microsoft.com/office/officeart/2018/5/layout/IconCircleLabelList"/>
    <dgm:cxn modelId="{E24D90FE-90C1-4821-A7E5-C09DE1CA11E9}" type="presParOf" srcId="{4FDFED98-60D5-4456-B9BA-D0595E22C844}" destId="{96933FD3-9872-4681-97B6-FA777A601F35}" srcOrd="1" destOrd="0" presId="urn:microsoft.com/office/officeart/2018/5/layout/IconCircleLabelList"/>
    <dgm:cxn modelId="{6F266D68-A3E4-49AF-B43C-295C6AD6609B}" type="presParOf" srcId="{4FDFED98-60D5-4456-B9BA-D0595E22C844}" destId="{55BC9333-3E90-4365-9057-3FFEDE346F82}" srcOrd="2" destOrd="0" presId="urn:microsoft.com/office/officeart/2018/5/layout/IconCircleLabelList"/>
    <dgm:cxn modelId="{8404F05D-DB88-4FBE-8A2F-CB2EC9BC71E1}" type="presParOf" srcId="{4FDFED98-60D5-4456-B9BA-D0595E22C844}" destId="{D0684705-3D57-49FD-B5A3-9FD67D351147}" srcOrd="3" destOrd="0" presId="urn:microsoft.com/office/officeart/2018/5/layout/IconCircleLabelList"/>
    <dgm:cxn modelId="{BB5444D6-B28C-4E89-A601-7679D63B2101}" type="presParOf" srcId="{D74A8584-60D3-4E5B-A07D-537B3778BF3E}" destId="{4D5E6A58-550B-453E-9319-5452F6A79766}" srcOrd="5" destOrd="0" presId="urn:microsoft.com/office/officeart/2018/5/layout/IconCircleLabelList"/>
    <dgm:cxn modelId="{29D1AF5A-94B0-46F8-AF0D-30A1999ABE89}" type="presParOf" srcId="{D74A8584-60D3-4E5B-A07D-537B3778BF3E}" destId="{6BD9E1CA-A527-4579-9AD4-3E055A4E7029}" srcOrd="6" destOrd="0" presId="urn:microsoft.com/office/officeart/2018/5/layout/IconCircleLabelList"/>
    <dgm:cxn modelId="{110177BC-3BAC-4E0A-AF57-DAD6C12585C1}" type="presParOf" srcId="{6BD9E1CA-A527-4579-9AD4-3E055A4E7029}" destId="{B0356547-B5EA-4846-8B50-F9C8E9620009}" srcOrd="0" destOrd="0" presId="urn:microsoft.com/office/officeart/2018/5/layout/IconCircleLabelList"/>
    <dgm:cxn modelId="{17C4871C-C7B7-4CDE-B8AD-2A1F0EE1C390}" type="presParOf" srcId="{6BD9E1CA-A527-4579-9AD4-3E055A4E7029}" destId="{B0AE2E98-4580-4BB8-9A24-D704D7FBA69D}" srcOrd="1" destOrd="0" presId="urn:microsoft.com/office/officeart/2018/5/layout/IconCircleLabelList"/>
    <dgm:cxn modelId="{B5481BB2-B47D-4A2C-B9A8-26095DDBD778}" type="presParOf" srcId="{6BD9E1CA-A527-4579-9AD4-3E055A4E7029}" destId="{63EC7AF6-4523-4762-BC6A-B9AF4E4DED1B}" srcOrd="2" destOrd="0" presId="urn:microsoft.com/office/officeart/2018/5/layout/IconCircleLabelList"/>
    <dgm:cxn modelId="{559E2E32-5813-48AE-8863-C7D1550FE98A}" type="presParOf" srcId="{6BD9E1CA-A527-4579-9AD4-3E055A4E7029}" destId="{2B0BAD85-3903-4C5F-8145-F866EC8F0BCD}" srcOrd="3" destOrd="0" presId="urn:microsoft.com/office/officeart/2018/5/layout/IconCircleLabelList"/>
    <dgm:cxn modelId="{4F04D81B-EFB4-4536-A080-E3B7D2302525}" type="presParOf" srcId="{D74A8584-60D3-4E5B-A07D-537B3778BF3E}" destId="{0BA99241-8F1A-4514-8E21-E5A67EE85D2A}" srcOrd="7" destOrd="0" presId="urn:microsoft.com/office/officeart/2018/5/layout/IconCircleLabelList"/>
    <dgm:cxn modelId="{BF8010D1-2F74-4A61-8F9F-06635BFF0A89}" type="presParOf" srcId="{D74A8584-60D3-4E5B-A07D-537B3778BF3E}" destId="{107B1F34-8E1D-4990-BD60-5869A9DB4EC1}" srcOrd="8" destOrd="0" presId="urn:microsoft.com/office/officeart/2018/5/layout/IconCircleLabelList"/>
    <dgm:cxn modelId="{AADECE9A-AA90-478C-AFBE-F2DCF650178D}" type="presParOf" srcId="{107B1F34-8E1D-4990-BD60-5869A9DB4EC1}" destId="{1CB00DDA-E7C2-43F3-A0D3-B8C1EA5CC6AB}" srcOrd="0" destOrd="0" presId="urn:microsoft.com/office/officeart/2018/5/layout/IconCircleLabelList"/>
    <dgm:cxn modelId="{7C397995-6E73-4D87-9D8A-F9E8E96BAFEE}" type="presParOf" srcId="{107B1F34-8E1D-4990-BD60-5869A9DB4EC1}" destId="{46A532E8-3439-4D3A-AFA5-ECB0B4AF2455}" srcOrd="1" destOrd="0" presId="urn:microsoft.com/office/officeart/2018/5/layout/IconCircleLabelList"/>
    <dgm:cxn modelId="{B6FA0C7C-3B3C-4F8C-A6E1-B1202455E9FC}" type="presParOf" srcId="{107B1F34-8E1D-4990-BD60-5869A9DB4EC1}" destId="{A837D3FB-DB5A-44DE-82AE-A30DDF032973}" srcOrd="2" destOrd="0" presId="urn:microsoft.com/office/officeart/2018/5/layout/IconCircleLabelList"/>
    <dgm:cxn modelId="{1F26F777-29F1-4BE6-814E-D38E3CE96A30}" type="presParOf" srcId="{107B1F34-8E1D-4990-BD60-5869A9DB4EC1}" destId="{D1C38470-F6E0-49D8-903B-83D3075158D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18514AA-3CE5-4CE9-97B7-380DBC0B6E81}" type="doc">
      <dgm:prSet loTypeId="urn:microsoft.com/office/officeart/2005/8/layout/default" loCatId="list" qsTypeId="urn:microsoft.com/office/officeart/2005/8/quickstyle/simple4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D2936F33-9D93-4AC3-84CA-C733A1D60141}">
      <dgm:prSet/>
      <dgm:spPr/>
      <dgm:t>
        <a:bodyPr/>
        <a:lstStyle/>
        <a:p>
          <a:r>
            <a:rPr lang="en-US"/>
            <a:t>What are sleep disorders and their health impact.</a:t>
          </a:r>
        </a:p>
      </dgm:t>
    </dgm:pt>
    <dgm:pt modelId="{CB519325-BB63-4628-984A-3FFC02BA3991}" type="parTrans" cxnId="{5CC57DFF-5E6E-45E3-B7B2-383249B410C6}">
      <dgm:prSet/>
      <dgm:spPr/>
      <dgm:t>
        <a:bodyPr/>
        <a:lstStyle/>
        <a:p>
          <a:endParaRPr lang="en-US"/>
        </a:p>
      </dgm:t>
    </dgm:pt>
    <dgm:pt modelId="{E958028E-32B9-46E8-BCD5-F4B165B3E52F}" type="sibTrans" cxnId="{5CC57DFF-5E6E-45E3-B7B2-383249B410C6}">
      <dgm:prSet/>
      <dgm:spPr/>
      <dgm:t>
        <a:bodyPr/>
        <a:lstStyle/>
        <a:p>
          <a:endParaRPr lang="en-US"/>
        </a:p>
      </dgm:t>
    </dgm:pt>
    <dgm:pt modelId="{63A7527A-D63E-44FB-A284-6066AEAF619C}">
      <dgm:prSet/>
      <dgm:spPr/>
      <dgm:t>
        <a:bodyPr/>
        <a:lstStyle/>
        <a:p>
          <a:r>
            <a:rPr lang="en-US"/>
            <a:t>Importance of early detection and screening.</a:t>
          </a:r>
        </a:p>
      </dgm:t>
    </dgm:pt>
    <dgm:pt modelId="{DEB1F082-7CE5-4C42-BB66-A4AC84B2DD61}" type="parTrans" cxnId="{C864AF08-0B1D-4E6A-8201-A2ED3A0FF1B7}">
      <dgm:prSet/>
      <dgm:spPr/>
      <dgm:t>
        <a:bodyPr/>
        <a:lstStyle/>
        <a:p>
          <a:endParaRPr lang="en-US"/>
        </a:p>
      </dgm:t>
    </dgm:pt>
    <dgm:pt modelId="{2627E886-5633-4621-907B-5C43CD3FFDAF}" type="sibTrans" cxnId="{C864AF08-0B1D-4E6A-8201-A2ED3A0FF1B7}">
      <dgm:prSet/>
      <dgm:spPr/>
      <dgm:t>
        <a:bodyPr/>
        <a:lstStyle/>
        <a:p>
          <a:endParaRPr lang="en-US"/>
        </a:p>
      </dgm:t>
    </dgm:pt>
    <dgm:pt modelId="{EB0C5494-9814-4A33-B62C-F4048A8DCA60}">
      <dgm:prSet/>
      <dgm:spPr/>
      <dgm:t>
        <a:bodyPr/>
        <a:lstStyle/>
        <a:p>
          <a:r>
            <a:rPr lang="en-US"/>
            <a:t>Machine learning in health data analysis.</a:t>
          </a:r>
        </a:p>
      </dgm:t>
    </dgm:pt>
    <dgm:pt modelId="{54111618-E860-4633-B66C-6BAFD2FABBE5}" type="parTrans" cxnId="{7FF9C880-8D04-4D06-99CD-A744FBC3235D}">
      <dgm:prSet/>
      <dgm:spPr/>
      <dgm:t>
        <a:bodyPr/>
        <a:lstStyle/>
        <a:p>
          <a:endParaRPr lang="en-US"/>
        </a:p>
      </dgm:t>
    </dgm:pt>
    <dgm:pt modelId="{46731C2F-072F-4386-ACB9-2CB8B4A2F408}" type="sibTrans" cxnId="{7FF9C880-8D04-4D06-99CD-A744FBC3235D}">
      <dgm:prSet/>
      <dgm:spPr/>
      <dgm:t>
        <a:bodyPr/>
        <a:lstStyle/>
        <a:p>
          <a:endParaRPr lang="en-US"/>
        </a:p>
      </dgm:t>
    </dgm:pt>
    <dgm:pt modelId="{0718C0BA-7467-456D-A273-EB521F7B6ED9}">
      <dgm:prSet/>
      <dgm:spPr/>
      <dgm:t>
        <a:bodyPr/>
        <a:lstStyle/>
        <a:p>
          <a:r>
            <a:rPr lang="en-US"/>
            <a:t>Project aim: Classify presence of sleep disorders.</a:t>
          </a:r>
        </a:p>
      </dgm:t>
    </dgm:pt>
    <dgm:pt modelId="{3A7B97B5-0789-4E72-96B5-E68E03D3D836}" type="parTrans" cxnId="{A1A59E4D-86D4-4869-AB63-5C76539716D4}">
      <dgm:prSet/>
      <dgm:spPr/>
      <dgm:t>
        <a:bodyPr/>
        <a:lstStyle/>
        <a:p>
          <a:endParaRPr lang="en-US"/>
        </a:p>
      </dgm:t>
    </dgm:pt>
    <dgm:pt modelId="{2EFC8522-EDA7-4823-BD4B-9C9AB87A71E4}" type="sibTrans" cxnId="{A1A59E4D-86D4-4869-AB63-5C76539716D4}">
      <dgm:prSet/>
      <dgm:spPr/>
      <dgm:t>
        <a:bodyPr/>
        <a:lstStyle/>
        <a:p>
          <a:endParaRPr lang="en-US"/>
        </a:p>
      </dgm:t>
    </dgm:pt>
    <dgm:pt modelId="{918EA061-821C-4CB2-8212-A6C893C2CECE}">
      <dgm:prSet/>
      <dgm:spPr/>
      <dgm:t>
        <a:bodyPr/>
        <a:lstStyle/>
        <a:p>
          <a:r>
            <a:rPr lang="en-US"/>
            <a:t>Use of real-world health-related features.</a:t>
          </a:r>
        </a:p>
      </dgm:t>
    </dgm:pt>
    <dgm:pt modelId="{368C34CD-5E02-4AA5-9B12-3E3E434C28B7}" type="parTrans" cxnId="{42EC9330-80D5-419B-B14D-AAAC8EA852CD}">
      <dgm:prSet/>
      <dgm:spPr/>
      <dgm:t>
        <a:bodyPr/>
        <a:lstStyle/>
        <a:p>
          <a:endParaRPr lang="en-US"/>
        </a:p>
      </dgm:t>
    </dgm:pt>
    <dgm:pt modelId="{B0191EF0-48B3-4AF6-AA33-721BA7EAA01C}" type="sibTrans" cxnId="{42EC9330-80D5-419B-B14D-AAAC8EA852CD}">
      <dgm:prSet/>
      <dgm:spPr/>
      <dgm:t>
        <a:bodyPr/>
        <a:lstStyle/>
        <a:p>
          <a:endParaRPr lang="en-US"/>
        </a:p>
      </dgm:t>
    </dgm:pt>
    <dgm:pt modelId="{8711BD7C-D45E-414B-8551-9A14B9D4FB4B}" type="pres">
      <dgm:prSet presAssocID="{318514AA-3CE5-4CE9-97B7-380DBC0B6E81}" presName="diagram" presStyleCnt="0">
        <dgm:presLayoutVars>
          <dgm:dir/>
          <dgm:resizeHandles val="exact"/>
        </dgm:presLayoutVars>
      </dgm:prSet>
      <dgm:spPr/>
    </dgm:pt>
    <dgm:pt modelId="{CAA73C1B-2901-4119-9E81-36186A1BE400}" type="pres">
      <dgm:prSet presAssocID="{D2936F33-9D93-4AC3-84CA-C733A1D60141}" presName="node" presStyleLbl="node1" presStyleIdx="0" presStyleCnt="5">
        <dgm:presLayoutVars>
          <dgm:bulletEnabled val="1"/>
        </dgm:presLayoutVars>
      </dgm:prSet>
      <dgm:spPr/>
    </dgm:pt>
    <dgm:pt modelId="{F23B091D-CF1B-4ABC-8FE7-1D2F828C8EEC}" type="pres">
      <dgm:prSet presAssocID="{E958028E-32B9-46E8-BCD5-F4B165B3E52F}" presName="sibTrans" presStyleCnt="0"/>
      <dgm:spPr/>
    </dgm:pt>
    <dgm:pt modelId="{FA7291E2-69FE-444B-9205-026C1FC71493}" type="pres">
      <dgm:prSet presAssocID="{63A7527A-D63E-44FB-A284-6066AEAF619C}" presName="node" presStyleLbl="node1" presStyleIdx="1" presStyleCnt="5">
        <dgm:presLayoutVars>
          <dgm:bulletEnabled val="1"/>
        </dgm:presLayoutVars>
      </dgm:prSet>
      <dgm:spPr/>
    </dgm:pt>
    <dgm:pt modelId="{8605B921-26BC-43E7-B95D-3F1BBDAF6B38}" type="pres">
      <dgm:prSet presAssocID="{2627E886-5633-4621-907B-5C43CD3FFDAF}" presName="sibTrans" presStyleCnt="0"/>
      <dgm:spPr/>
    </dgm:pt>
    <dgm:pt modelId="{F901BBC7-4CA4-4DFD-8566-8009B9950BD8}" type="pres">
      <dgm:prSet presAssocID="{EB0C5494-9814-4A33-B62C-F4048A8DCA60}" presName="node" presStyleLbl="node1" presStyleIdx="2" presStyleCnt="5">
        <dgm:presLayoutVars>
          <dgm:bulletEnabled val="1"/>
        </dgm:presLayoutVars>
      </dgm:prSet>
      <dgm:spPr/>
    </dgm:pt>
    <dgm:pt modelId="{646CD5D2-A7EB-453E-8899-664F7C147F58}" type="pres">
      <dgm:prSet presAssocID="{46731C2F-072F-4386-ACB9-2CB8B4A2F408}" presName="sibTrans" presStyleCnt="0"/>
      <dgm:spPr/>
    </dgm:pt>
    <dgm:pt modelId="{01B4D03B-2AEC-42CC-A489-30C54952B64B}" type="pres">
      <dgm:prSet presAssocID="{0718C0BA-7467-456D-A273-EB521F7B6ED9}" presName="node" presStyleLbl="node1" presStyleIdx="3" presStyleCnt="5">
        <dgm:presLayoutVars>
          <dgm:bulletEnabled val="1"/>
        </dgm:presLayoutVars>
      </dgm:prSet>
      <dgm:spPr/>
    </dgm:pt>
    <dgm:pt modelId="{6CFD4B4C-A813-4B0A-96FB-321898C14873}" type="pres">
      <dgm:prSet presAssocID="{2EFC8522-EDA7-4823-BD4B-9C9AB87A71E4}" presName="sibTrans" presStyleCnt="0"/>
      <dgm:spPr/>
    </dgm:pt>
    <dgm:pt modelId="{EDC07E9B-2CE1-4D5D-8977-CF8D5CC9A1A1}" type="pres">
      <dgm:prSet presAssocID="{918EA061-821C-4CB2-8212-A6C893C2CECE}" presName="node" presStyleLbl="node1" presStyleIdx="4" presStyleCnt="5">
        <dgm:presLayoutVars>
          <dgm:bulletEnabled val="1"/>
        </dgm:presLayoutVars>
      </dgm:prSet>
      <dgm:spPr/>
    </dgm:pt>
  </dgm:ptLst>
  <dgm:cxnLst>
    <dgm:cxn modelId="{918DF906-BA26-4552-8647-7241D840027A}" type="presOf" srcId="{0718C0BA-7467-456D-A273-EB521F7B6ED9}" destId="{01B4D03B-2AEC-42CC-A489-30C54952B64B}" srcOrd="0" destOrd="0" presId="urn:microsoft.com/office/officeart/2005/8/layout/default"/>
    <dgm:cxn modelId="{C864AF08-0B1D-4E6A-8201-A2ED3A0FF1B7}" srcId="{318514AA-3CE5-4CE9-97B7-380DBC0B6E81}" destId="{63A7527A-D63E-44FB-A284-6066AEAF619C}" srcOrd="1" destOrd="0" parTransId="{DEB1F082-7CE5-4C42-BB66-A4AC84B2DD61}" sibTransId="{2627E886-5633-4621-907B-5C43CD3FFDAF}"/>
    <dgm:cxn modelId="{E1327E18-A805-496C-AEEA-A269949120BE}" type="presOf" srcId="{918EA061-821C-4CB2-8212-A6C893C2CECE}" destId="{EDC07E9B-2CE1-4D5D-8977-CF8D5CC9A1A1}" srcOrd="0" destOrd="0" presId="urn:microsoft.com/office/officeart/2005/8/layout/default"/>
    <dgm:cxn modelId="{42EC9330-80D5-419B-B14D-AAAC8EA852CD}" srcId="{318514AA-3CE5-4CE9-97B7-380DBC0B6E81}" destId="{918EA061-821C-4CB2-8212-A6C893C2CECE}" srcOrd="4" destOrd="0" parTransId="{368C34CD-5E02-4AA5-9B12-3E3E434C28B7}" sibTransId="{B0191EF0-48B3-4AF6-AA33-721BA7EAA01C}"/>
    <dgm:cxn modelId="{A1A59E4D-86D4-4869-AB63-5C76539716D4}" srcId="{318514AA-3CE5-4CE9-97B7-380DBC0B6E81}" destId="{0718C0BA-7467-456D-A273-EB521F7B6ED9}" srcOrd="3" destOrd="0" parTransId="{3A7B97B5-0789-4E72-96B5-E68E03D3D836}" sibTransId="{2EFC8522-EDA7-4823-BD4B-9C9AB87A71E4}"/>
    <dgm:cxn modelId="{8F07FB74-DA52-493B-85E3-D6B143A878E0}" type="presOf" srcId="{EB0C5494-9814-4A33-B62C-F4048A8DCA60}" destId="{F901BBC7-4CA4-4DFD-8566-8009B9950BD8}" srcOrd="0" destOrd="0" presId="urn:microsoft.com/office/officeart/2005/8/layout/default"/>
    <dgm:cxn modelId="{7FF9C880-8D04-4D06-99CD-A744FBC3235D}" srcId="{318514AA-3CE5-4CE9-97B7-380DBC0B6E81}" destId="{EB0C5494-9814-4A33-B62C-F4048A8DCA60}" srcOrd="2" destOrd="0" parTransId="{54111618-E860-4633-B66C-6BAFD2FABBE5}" sibTransId="{46731C2F-072F-4386-ACB9-2CB8B4A2F408}"/>
    <dgm:cxn modelId="{F501599E-E9AA-47C0-8935-328B7B8CA925}" type="presOf" srcId="{318514AA-3CE5-4CE9-97B7-380DBC0B6E81}" destId="{8711BD7C-D45E-414B-8551-9A14B9D4FB4B}" srcOrd="0" destOrd="0" presId="urn:microsoft.com/office/officeart/2005/8/layout/default"/>
    <dgm:cxn modelId="{5DB8DDE8-AEDB-4FF0-8D7F-2E5FFE475832}" type="presOf" srcId="{63A7527A-D63E-44FB-A284-6066AEAF619C}" destId="{FA7291E2-69FE-444B-9205-026C1FC71493}" srcOrd="0" destOrd="0" presId="urn:microsoft.com/office/officeart/2005/8/layout/default"/>
    <dgm:cxn modelId="{959EB6EF-9240-4554-B0EF-91F55741DCD8}" type="presOf" srcId="{D2936F33-9D93-4AC3-84CA-C733A1D60141}" destId="{CAA73C1B-2901-4119-9E81-36186A1BE400}" srcOrd="0" destOrd="0" presId="urn:microsoft.com/office/officeart/2005/8/layout/default"/>
    <dgm:cxn modelId="{5CC57DFF-5E6E-45E3-B7B2-383249B410C6}" srcId="{318514AA-3CE5-4CE9-97B7-380DBC0B6E81}" destId="{D2936F33-9D93-4AC3-84CA-C733A1D60141}" srcOrd="0" destOrd="0" parTransId="{CB519325-BB63-4628-984A-3FFC02BA3991}" sibTransId="{E958028E-32B9-46E8-BCD5-F4B165B3E52F}"/>
    <dgm:cxn modelId="{DD2F0620-DF7F-4790-A6A5-ECFA1F4612F7}" type="presParOf" srcId="{8711BD7C-D45E-414B-8551-9A14B9D4FB4B}" destId="{CAA73C1B-2901-4119-9E81-36186A1BE400}" srcOrd="0" destOrd="0" presId="urn:microsoft.com/office/officeart/2005/8/layout/default"/>
    <dgm:cxn modelId="{F19037D1-DAA4-41CA-A045-B1B84412EC53}" type="presParOf" srcId="{8711BD7C-D45E-414B-8551-9A14B9D4FB4B}" destId="{F23B091D-CF1B-4ABC-8FE7-1D2F828C8EEC}" srcOrd="1" destOrd="0" presId="urn:microsoft.com/office/officeart/2005/8/layout/default"/>
    <dgm:cxn modelId="{4757FC13-8364-4E7E-8D9A-795D9EDFF7B5}" type="presParOf" srcId="{8711BD7C-D45E-414B-8551-9A14B9D4FB4B}" destId="{FA7291E2-69FE-444B-9205-026C1FC71493}" srcOrd="2" destOrd="0" presId="urn:microsoft.com/office/officeart/2005/8/layout/default"/>
    <dgm:cxn modelId="{67349AF0-2793-4DFE-94F4-41A26581AFDE}" type="presParOf" srcId="{8711BD7C-D45E-414B-8551-9A14B9D4FB4B}" destId="{8605B921-26BC-43E7-B95D-3F1BBDAF6B38}" srcOrd="3" destOrd="0" presId="urn:microsoft.com/office/officeart/2005/8/layout/default"/>
    <dgm:cxn modelId="{A794D4C3-84E8-4430-84D1-16D1CE55C21A}" type="presParOf" srcId="{8711BD7C-D45E-414B-8551-9A14B9D4FB4B}" destId="{F901BBC7-4CA4-4DFD-8566-8009B9950BD8}" srcOrd="4" destOrd="0" presId="urn:microsoft.com/office/officeart/2005/8/layout/default"/>
    <dgm:cxn modelId="{163DFE02-7984-4280-9F11-99E79238408C}" type="presParOf" srcId="{8711BD7C-D45E-414B-8551-9A14B9D4FB4B}" destId="{646CD5D2-A7EB-453E-8899-664F7C147F58}" srcOrd="5" destOrd="0" presId="urn:microsoft.com/office/officeart/2005/8/layout/default"/>
    <dgm:cxn modelId="{49F7C4BD-460C-44C8-8DC1-565B8D78A099}" type="presParOf" srcId="{8711BD7C-D45E-414B-8551-9A14B9D4FB4B}" destId="{01B4D03B-2AEC-42CC-A489-30C54952B64B}" srcOrd="6" destOrd="0" presId="urn:microsoft.com/office/officeart/2005/8/layout/default"/>
    <dgm:cxn modelId="{5B98FC43-7557-43A5-80AF-D8028476D913}" type="presParOf" srcId="{8711BD7C-D45E-414B-8551-9A14B9D4FB4B}" destId="{6CFD4B4C-A813-4B0A-96FB-321898C14873}" srcOrd="7" destOrd="0" presId="urn:microsoft.com/office/officeart/2005/8/layout/default"/>
    <dgm:cxn modelId="{00D927C8-961E-4CFD-A275-0C2BFBFF3653}" type="presParOf" srcId="{8711BD7C-D45E-414B-8551-9A14B9D4FB4B}" destId="{EDC07E9B-2CE1-4D5D-8977-CF8D5CC9A1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B25E79C-9061-4930-B7CB-362978C11D5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D3206F3C-C726-4CDC-AD6B-EAE6BAA36149}">
      <dgm:prSet/>
      <dgm:spPr/>
      <dgm:t>
        <a:bodyPr/>
        <a:lstStyle/>
        <a:p>
          <a:r>
            <a:rPr lang="en-US"/>
            <a:t>Dataset source: Kaggle – Sleep Health and Lifestyle.</a:t>
          </a:r>
        </a:p>
      </dgm:t>
    </dgm:pt>
    <dgm:pt modelId="{0EB289B4-DB51-4367-AD4C-0A7701C0601C}" type="parTrans" cxnId="{163A8934-B564-45A5-A0A1-67F2B2A4F530}">
      <dgm:prSet/>
      <dgm:spPr/>
      <dgm:t>
        <a:bodyPr/>
        <a:lstStyle/>
        <a:p>
          <a:endParaRPr lang="en-US"/>
        </a:p>
      </dgm:t>
    </dgm:pt>
    <dgm:pt modelId="{C0A18A53-F7EE-4609-B55F-A895813FAE8C}" type="sibTrans" cxnId="{163A8934-B564-45A5-A0A1-67F2B2A4F530}">
      <dgm:prSet/>
      <dgm:spPr/>
      <dgm:t>
        <a:bodyPr/>
        <a:lstStyle/>
        <a:p>
          <a:endParaRPr lang="en-US"/>
        </a:p>
      </dgm:t>
    </dgm:pt>
    <dgm:pt modelId="{84D8D6A6-66A2-4C64-A60B-CD51BC48DCB6}">
      <dgm:prSet/>
      <dgm:spPr/>
      <dgm:t>
        <a:bodyPr/>
        <a:lstStyle/>
        <a:p>
          <a:r>
            <a:rPr lang="en-US"/>
            <a:t>Total records and number of features.</a:t>
          </a:r>
        </a:p>
      </dgm:t>
    </dgm:pt>
    <dgm:pt modelId="{0E222A1F-D6D4-4F84-96CE-5BDF3CCE053C}" type="parTrans" cxnId="{91F38E96-A24C-4CE6-8E39-B4565C6DCAFD}">
      <dgm:prSet/>
      <dgm:spPr/>
      <dgm:t>
        <a:bodyPr/>
        <a:lstStyle/>
        <a:p>
          <a:endParaRPr lang="en-US"/>
        </a:p>
      </dgm:t>
    </dgm:pt>
    <dgm:pt modelId="{7FF1635A-3B25-4B15-9043-674DD7E0D678}" type="sibTrans" cxnId="{91F38E96-A24C-4CE6-8E39-B4565C6DCAFD}">
      <dgm:prSet/>
      <dgm:spPr/>
      <dgm:t>
        <a:bodyPr/>
        <a:lstStyle/>
        <a:p>
          <a:endParaRPr lang="en-US"/>
        </a:p>
      </dgm:t>
    </dgm:pt>
    <dgm:pt modelId="{2A69E927-2546-4CAC-AB1F-DA2B9199818D}">
      <dgm:prSet/>
      <dgm:spPr/>
      <dgm:t>
        <a:bodyPr/>
        <a:lstStyle/>
        <a:p>
          <a:r>
            <a:rPr lang="en-US"/>
            <a:t>Target: Sleep Disorder – converted to binary form.</a:t>
          </a:r>
        </a:p>
      </dgm:t>
    </dgm:pt>
    <dgm:pt modelId="{1E1CF021-9B45-47D3-996D-D37C0FFD7069}" type="parTrans" cxnId="{73DEC75C-CF53-44C6-AFE0-DDE76F99FF3D}">
      <dgm:prSet/>
      <dgm:spPr/>
      <dgm:t>
        <a:bodyPr/>
        <a:lstStyle/>
        <a:p>
          <a:endParaRPr lang="en-US"/>
        </a:p>
      </dgm:t>
    </dgm:pt>
    <dgm:pt modelId="{A7DC2843-FB05-4002-A1D4-8BFF7AF100A8}" type="sibTrans" cxnId="{73DEC75C-CF53-44C6-AFE0-DDE76F99FF3D}">
      <dgm:prSet/>
      <dgm:spPr/>
      <dgm:t>
        <a:bodyPr/>
        <a:lstStyle/>
        <a:p>
          <a:endParaRPr lang="en-US"/>
        </a:p>
      </dgm:t>
    </dgm:pt>
    <dgm:pt modelId="{294FC9CE-49C7-4D5B-9948-4ABA7A280F56}">
      <dgm:prSet/>
      <dgm:spPr/>
      <dgm:t>
        <a:bodyPr/>
        <a:lstStyle/>
        <a:p>
          <a:r>
            <a:rPr lang="en-US"/>
            <a:t>Features: stress, sleep hours, BMI, occupation, etc.</a:t>
          </a:r>
        </a:p>
      </dgm:t>
    </dgm:pt>
    <dgm:pt modelId="{7D71793F-6F13-4C28-B4B5-52B5A5161F47}" type="parTrans" cxnId="{8A572F9E-D77E-4C32-80C4-3AA68EF22395}">
      <dgm:prSet/>
      <dgm:spPr/>
      <dgm:t>
        <a:bodyPr/>
        <a:lstStyle/>
        <a:p>
          <a:endParaRPr lang="en-US"/>
        </a:p>
      </dgm:t>
    </dgm:pt>
    <dgm:pt modelId="{D271D232-60B0-4CF0-A0C7-B1C879AD9642}" type="sibTrans" cxnId="{8A572F9E-D77E-4C32-80C4-3AA68EF22395}">
      <dgm:prSet/>
      <dgm:spPr/>
      <dgm:t>
        <a:bodyPr/>
        <a:lstStyle/>
        <a:p>
          <a:endParaRPr lang="en-US"/>
        </a:p>
      </dgm:t>
    </dgm:pt>
    <dgm:pt modelId="{647D4C09-D643-4FBA-8AA3-5DF7DE8479D0}" type="pres">
      <dgm:prSet presAssocID="{BB25E79C-9061-4930-B7CB-362978C11D5E}" presName="root" presStyleCnt="0">
        <dgm:presLayoutVars>
          <dgm:dir/>
          <dgm:resizeHandles val="exact"/>
        </dgm:presLayoutVars>
      </dgm:prSet>
      <dgm:spPr/>
    </dgm:pt>
    <dgm:pt modelId="{41264034-2141-4CD9-9E54-14D9A79141DA}" type="pres">
      <dgm:prSet presAssocID="{D3206F3C-C726-4CDC-AD6B-EAE6BAA36149}" presName="compNode" presStyleCnt="0"/>
      <dgm:spPr/>
    </dgm:pt>
    <dgm:pt modelId="{981F7400-14CB-492A-9D2C-D89C3FC6477A}" type="pres">
      <dgm:prSet presAssocID="{D3206F3C-C726-4CDC-AD6B-EAE6BAA36149}" presName="bgRect" presStyleLbl="bgShp" presStyleIdx="0" presStyleCnt="4"/>
      <dgm:spPr/>
    </dgm:pt>
    <dgm:pt modelId="{037CF4C9-649B-4330-B5AD-5D2AE55A372C}" type="pres">
      <dgm:prSet presAssocID="{D3206F3C-C726-4CDC-AD6B-EAE6BAA3614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F9A1A3A-D69F-4578-8D7A-903EE416443F}" type="pres">
      <dgm:prSet presAssocID="{D3206F3C-C726-4CDC-AD6B-EAE6BAA36149}" presName="spaceRect" presStyleCnt="0"/>
      <dgm:spPr/>
    </dgm:pt>
    <dgm:pt modelId="{EE71111C-B394-4250-8356-06C6072EEE6B}" type="pres">
      <dgm:prSet presAssocID="{D3206F3C-C726-4CDC-AD6B-EAE6BAA36149}" presName="parTx" presStyleLbl="revTx" presStyleIdx="0" presStyleCnt="4">
        <dgm:presLayoutVars>
          <dgm:chMax val="0"/>
          <dgm:chPref val="0"/>
        </dgm:presLayoutVars>
      </dgm:prSet>
      <dgm:spPr/>
    </dgm:pt>
    <dgm:pt modelId="{2253B330-716B-4CCF-867F-CA494735728A}" type="pres">
      <dgm:prSet presAssocID="{C0A18A53-F7EE-4609-B55F-A895813FAE8C}" presName="sibTrans" presStyleCnt="0"/>
      <dgm:spPr/>
    </dgm:pt>
    <dgm:pt modelId="{B9C6B703-3F49-4F8C-9693-630B6212AAEE}" type="pres">
      <dgm:prSet presAssocID="{84D8D6A6-66A2-4C64-A60B-CD51BC48DCB6}" presName="compNode" presStyleCnt="0"/>
      <dgm:spPr/>
    </dgm:pt>
    <dgm:pt modelId="{F1B4E5E4-9DE7-4D23-BB55-9692018E2A55}" type="pres">
      <dgm:prSet presAssocID="{84D8D6A6-66A2-4C64-A60B-CD51BC48DCB6}" presName="bgRect" presStyleLbl="bgShp" presStyleIdx="1" presStyleCnt="4"/>
      <dgm:spPr/>
    </dgm:pt>
    <dgm:pt modelId="{7ED13569-3D3D-4333-8DA5-858E7FD3AF09}" type="pres">
      <dgm:prSet presAssocID="{84D8D6A6-66A2-4C64-A60B-CD51BC48DCB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ouse"/>
        </a:ext>
      </dgm:extLst>
    </dgm:pt>
    <dgm:pt modelId="{B1D0CF81-BB5E-4903-ACB3-FCF1C33597A6}" type="pres">
      <dgm:prSet presAssocID="{84D8D6A6-66A2-4C64-A60B-CD51BC48DCB6}" presName="spaceRect" presStyleCnt="0"/>
      <dgm:spPr/>
    </dgm:pt>
    <dgm:pt modelId="{DE7F0733-BC12-44E3-AAC1-8EE719C4E077}" type="pres">
      <dgm:prSet presAssocID="{84D8D6A6-66A2-4C64-A60B-CD51BC48DCB6}" presName="parTx" presStyleLbl="revTx" presStyleIdx="1" presStyleCnt="4">
        <dgm:presLayoutVars>
          <dgm:chMax val="0"/>
          <dgm:chPref val="0"/>
        </dgm:presLayoutVars>
      </dgm:prSet>
      <dgm:spPr/>
    </dgm:pt>
    <dgm:pt modelId="{FF943CB5-7F44-47B1-A6EA-15B3E00A0DD4}" type="pres">
      <dgm:prSet presAssocID="{7FF1635A-3B25-4B15-9043-674DD7E0D678}" presName="sibTrans" presStyleCnt="0"/>
      <dgm:spPr/>
    </dgm:pt>
    <dgm:pt modelId="{323F95FC-8E90-4807-9F6A-45C445AFD2AE}" type="pres">
      <dgm:prSet presAssocID="{2A69E927-2546-4CAC-AB1F-DA2B9199818D}" presName="compNode" presStyleCnt="0"/>
      <dgm:spPr/>
    </dgm:pt>
    <dgm:pt modelId="{35142840-1BDD-4044-9982-97B629BF0EB7}" type="pres">
      <dgm:prSet presAssocID="{2A69E927-2546-4CAC-AB1F-DA2B9199818D}" presName="bgRect" presStyleLbl="bgShp" presStyleIdx="2" presStyleCnt="4"/>
      <dgm:spPr/>
    </dgm:pt>
    <dgm:pt modelId="{4F2981F8-7673-4801-8B4E-83F8E0713B8E}" type="pres">
      <dgm:prSet presAssocID="{2A69E927-2546-4CAC-AB1F-DA2B9199818D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in in head"/>
        </a:ext>
      </dgm:extLst>
    </dgm:pt>
    <dgm:pt modelId="{DD2ECA96-1F33-447F-9D46-1E33636D69F0}" type="pres">
      <dgm:prSet presAssocID="{2A69E927-2546-4CAC-AB1F-DA2B9199818D}" presName="spaceRect" presStyleCnt="0"/>
      <dgm:spPr/>
    </dgm:pt>
    <dgm:pt modelId="{BCAE642A-6890-43E2-AD3A-8465FB505505}" type="pres">
      <dgm:prSet presAssocID="{2A69E927-2546-4CAC-AB1F-DA2B9199818D}" presName="parTx" presStyleLbl="revTx" presStyleIdx="2" presStyleCnt="4">
        <dgm:presLayoutVars>
          <dgm:chMax val="0"/>
          <dgm:chPref val="0"/>
        </dgm:presLayoutVars>
      </dgm:prSet>
      <dgm:spPr/>
    </dgm:pt>
    <dgm:pt modelId="{A77BEE4E-0078-4C33-B759-58FF52B21006}" type="pres">
      <dgm:prSet presAssocID="{A7DC2843-FB05-4002-A1D4-8BFF7AF100A8}" presName="sibTrans" presStyleCnt="0"/>
      <dgm:spPr/>
    </dgm:pt>
    <dgm:pt modelId="{D9EFC711-F075-4ACB-96E7-7A8A0F12FFE9}" type="pres">
      <dgm:prSet presAssocID="{294FC9CE-49C7-4D5B-9948-4ABA7A280F56}" presName="compNode" presStyleCnt="0"/>
      <dgm:spPr/>
    </dgm:pt>
    <dgm:pt modelId="{19641E4B-1848-4366-84E3-B4B0EE64FDA7}" type="pres">
      <dgm:prSet presAssocID="{294FC9CE-49C7-4D5B-9948-4ABA7A280F56}" presName="bgRect" presStyleLbl="bgShp" presStyleIdx="3" presStyleCnt="4"/>
      <dgm:spPr/>
    </dgm:pt>
    <dgm:pt modelId="{E4969A54-DA72-41C9-B59A-2FA2A4864292}" type="pres">
      <dgm:prSet presAssocID="{294FC9CE-49C7-4D5B-9948-4ABA7A280F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iefcase"/>
        </a:ext>
      </dgm:extLst>
    </dgm:pt>
    <dgm:pt modelId="{4982B9C1-1AAF-451B-B46D-1E953E9F7450}" type="pres">
      <dgm:prSet presAssocID="{294FC9CE-49C7-4D5B-9948-4ABA7A280F56}" presName="spaceRect" presStyleCnt="0"/>
      <dgm:spPr/>
    </dgm:pt>
    <dgm:pt modelId="{ADAB3E27-C325-4CE0-88A0-6BAAE4E4F059}" type="pres">
      <dgm:prSet presAssocID="{294FC9CE-49C7-4D5B-9948-4ABA7A280F5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EBB4323-F879-4401-8E67-26B2EA31066A}" type="presOf" srcId="{84D8D6A6-66A2-4C64-A60B-CD51BC48DCB6}" destId="{DE7F0733-BC12-44E3-AAC1-8EE719C4E077}" srcOrd="0" destOrd="0" presId="urn:microsoft.com/office/officeart/2018/2/layout/IconVerticalSolidList"/>
    <dgm:cxn modelId="{163A8934-B564-45A5-A0A1-67F2B2A4F530}" srcId="{BB25E79C-9061-4930-B7CB-362978C11D5E}" destId="{D3206F3C-C726-4CDC-AD6B-EAE6BAA36149}" srcOrd="0" destOrd="0" parTransId="{0EB289B4-DB51-4367-AD4C-0A7701C0601C}" sibTransId="{C0A18A53-F7EE-4609-B55F-A895813FAE8C}"/>
    <dgm:cxn modelId="{73DEC75C-CF53-44C6-AFE0-DDE76F99FF3D}" srcId="{BB25E79C-9061-4930-B7CB-362978C11D5E}" destId="{2A69E927-2546-4CAC-AB1F-DA2B9199818D}" srcOrd="2" destOrd="0" parTransId="{1E1CF021-9B45-47D3-996D-D37C0FFD7069}" sibTransId="{A7DC2843-FB05-4002-A1D4-8BFF7AF100A8}"/>
    <dgm:cxn modelId="{C0458E69-A08E-4FAB-8241-FF79B53C6AFB}" type="presOf" srcId="{D3206F3C-C726-4CDC-AD6B-EAE6BAA36149}" destId="{EE71111C-B394-4250-8356-06C6072EEE6B}" srcOrd="0" destOrd="0" presId="urn:microsoft.com/office/officeart/2018/2/layout/IconVerticalSolidList"/>
    <dgm:cxn modelId="{7E31626E-E869-414A-B6C2-ADC211180910}" type="presOf" srcId="{BB25E79C-9061-4930-B7CB-362978C11D5E}" destId="{647D4C09-D643-4FBA-8AA3-5DF7DE8479D0}" srcOrd="0" destOrd="0" presId="urn:microsoft.com/office/officeart/2018/2/layout/IconVerticalSolidList"/>
    <dgm:cxn modelId="{9BD9328A-3118-4C0F-8CD7-F7F2F56C2773}" type="presOf" srcId="{294FC9CE-49C7-4D5B-9948-4ABA7A280F56}" destId="{ADAB3E27-C325-4CE0-88A0-6BAAE4E4F059}" srcOrd="0" destOrd="0" presId="urn:microsoft.com/office/officeart/2018/2/layout/IconVerticalSolidList"/>
    <dgm:cxn modelId="{91F38E96-A24C-4CE6-8E39-B4565C6DCAFD}" srcId="{BB25E79C-9061-4930-B7CB-362978C11D5E}" destId="{84D8D6A6-66A2-4C64-A60B-CD51BC48DCB6}" srcOrd="1" destOrd="0" parTransId="{0E222A1F-D6D4-4F84-96CE-5BDF3CCE053C}" sibTransId="{7FF1635A-3B25-4B15-9043-674DD7E0D678}"/>
    <dgm:cxn modelId="{8A572F9E-D77E-4C32-80C4-3AA68EF22395}" srcId="{BB25E79C-9061-4930-B7CB-362978C11D5E}" destId="{294FC9CE-49C7-4D5B-9948-4ABA7A280F56}" srcOrd="3" destOrd="0" parTransId="{7D71793F-6F13-4C28-B4B5-52B5A5161F47}" sibTransId="{D271D232-60B0-4CF0-A0C7-B1C879AD9642}"/>
    <dgm:cxn modelId="{51D840F2-A24A-4BBE-BD8F-9969E195C3A0}" type="presOf" srcId="{2A69E927-2546-4CAC-AB1F-DA2B9199818D}" destId="{BCAE642A-6890-43E2-AD3A-8465FB505505}" srcOrd="0" destOrd="0" presId="urn:microsoft.com/office/officeart/2018/2/layout/IconVerticalSolidList"/>
    <dgm:cxn modelId="{FA16B029-AFBB-4740-8270-EDD0725C3687}" type="presParOf" srcId="{647D4C09-D643-4FBA-8AA3-5DF7DE8479D0}" destId="{41264034-2141-4CD9-9E54-14D9A79141DA}" srcOrd="0" destOrd="0" presId="urn:microsoft.com/office/officeart/2018/2/layout/IconVerticalSolidList"/>
    <dgm:cxn modelId="{84953651-32CF-4954-B3C5-C7D6D83A69AD}" type="presParOf" srcId="{41264034-2141-4CD9-9E54-14D9A79141DA}" destId="{981F7400-14CB-492A-9D2C-D89C3FC6477A}" srcOrd="0" destOrd="0" presId="urn:microsoft.com/office/officeart/2018/2/layout/IconVerticalSolidList"/>
    <dgm:cxn modelId="{91DF7E1E-F37B-4AA5-8D7C-A672BCB336C8}" type="presParOf" srcId="{41264034-2141-4CD9-9E54-14D9A79141DA}" destId="{037CF4C9-649B-4330-B5AD-5D2AE55A372C}" srcOrd="1" destOrd="0" presId="urn:microsoft.com/office/officeart/2018/2/layout/IconVerticalSolidList"/>
    <dgm:cxn modelId="{75801B54-01DA-4766-A0BD-8533F3B6ECC7}" type="presParOf" srcId="{41264034-2141-4CD9-9E54-14D9A79141DA}" destId="{9F9A1A3A-D69F-4578-8D7A-903EE416443F}" srcOrd="2" destOrd="0" presId="urn:microsoft.com/office/officeart/2018/2/layout/IconVerticalSolidList"/>
    <dgm:cxn modelId="{A6440D01-280E-4DA2-ACED-B731443B6469}" type="presParOf" srcId="{41264034-2141-4CD9-9E54-14D9A79141DA}" destId="{EE71111C-B394-4250-8356-06C6072EEE6B}" srcOrd="3" destOrd="0" presId="urn:microsoft.com/office/officeart/2018/2/layout/IconVerticalSolidList"/>
    <dgm:cxn modelId="{08721AB8-DF4E-4997-B83C-D330EF5944E3}" type="presParOf" srcId="{647D4C09-D643-4FBA-8AA3-5DF7DE8479D0}" destId="{2253B330-716B-4CCF-867F-CA494735728A}" srcOrd="1" destOrd="0" presId="urn:microsoft.com/office/officeart/2018/2/layout/IconVerticalSolidList"/>
    <dgm:cxn modelId="{B30AC788-9F24-4AC9-91BC-06291C7C3F2C}" type="presParOf" srcId="{647D4C09-D643-4FBA-8AA3-5DF7DE8479D0}" destId="{B9C6B703-3F49-4F8C-9693-630B6212AAEE}" srcOrd="2" destOrd="0" presId="urn:microsoft.com/office/officeart/2018/2/layout/IconVerticalSolidList"/>
    <dgm:cxn modelId="{4EC7932B-3907-4ED4-85CE-5CA7B6A7A94F}" type="presParOf" srcId="{B9C6B703-3F49-4F8C-9693-630B6212AAEE}" destId="{F1B4E5E4-9DE7-4D23-BB55-9692018E2A55}" srcOrd="0" destOrd="0" presId="urn:microsoft.com/office/officeart/2018/2/layout/IconVerticalSolidList"/>
    <dgm:cxn modelId="{10E20CE4-A417-444E-A320-20B78492483C}" type="presParOf" srcId="{B9C6B703-3F49-4F8C-9693-630B6212AAEE}" destId="{7ED13569-3D3D-4333-8DA5-858E7FD3AF09}" srcOrd="1" destOrd="0" presId="urn:microsoft.com/office/officeart/2018/2/layout/IconVerticalSolidList"/>
    <dgm:cxn modelId="{65468E24-F82E-4205-A364-4EB0E212D4E3}" type="presParOf" srcId="{B9C6B703-3F49-4F8C-9693-630B6212AAEE}" destId="{B1D0CF81-BB5E-4903-ACB3-FCF1C33597A6}" srcOrd="2" destOrd="0" presId="urn:microsoft.com/office/officeart/2018/2/layout/IconVerticalSolidList"/>
    <dgm:cxn modelId="{9192BE1C-7815-425E-9330-5B5A8223E097}" type="presParOf" srcId="{B9C6B703-3F49-4F8C-9693-630B6212AAEE}" destId="{DE7F0733-BC12-44E3-AAC1-8EE719C4E077}" srcOrd="3" destOrd="0" presId="urn:microsoft.com/office/officeart/2018/2/layout/IconVerticalSolidList"/>
    <dgm:cxn modelId="{C9FD5D39-016A-470E-A10B-0E4B214F04F6}" type="presParOf" srcId="{647D4C09-D643-4FBA-8AA3-5DF7DE8479D0}" destId="{FF943CB5-7F44-47B1-A6EA-15B3E00A0DD4}" srcOrd="3" destOrd="0" presId="urn:microsoft.com/office/officeart/2018/2/layout/IconVerticalSolidList"/>
    <dgm:cxn modelId="{DA9BC226-73B3-4EE6-B7A6-507798822733}" type="presParOf" srcId="{647D4C09-D643-4FBA-8AA3-5DF7DE8479D0}" destId="{323F95FC-8E90-4807-9F6A-45C445AFD2AE}" srcOrd="4" destOrd="0" presId="urn:microsoft.com/office/officeart/2018/2/layout/IconVerticalSolidList"/>
    <dgm:cxn modelId="{112F85CD-39A8-48DB-A03A-B9175E8B4625}" type="presParOf" srcId="{323F95FC-8E90-4807-9F6A-45C445AFD2AE}" destId="{35142840-1BDD-4044-9982-97B629BF0EB7}" srcOrd="0" destOrd="0" presId="urn:microsoft.com/office/officeart/2018/2/layout/IconVerticalSolidList"/>
    <dgm:cxn modelId="{502B5FBD-797B-4051-B5A3-107C6AB33186}" type="presParOf" srcId="{323F95FC-8E90-4807-9F6A-45C445AFD2AE}" destId="{4F2981F8-7673-4801-8B4E-83F8E0713B8E}" srcOrd="1" destOrd="0" presId="urn:microsoft.com/office/officeart/2018/2/layout/IconVerticalSolidList"/>
    <dgm:cxn modelId="{F4D6BD58-F5BF-4153-A6EA-8CBA050025A3}" type="presParOf" srcId="{323F95FC-8E90-4807-9F6A-45C445AFD2AE}" destId="{DD2ECA96-1F33-447F-9D46-1E33636D69F0}" srcOrd="2" destOrd="0" presId="urn:microsoft.com/office/officeart/2018/2/layout/IconVerticalSolidList"/>
    <dgm:cxn modelId="{51226C7E-C224-4CC5-922F-6CC59A7E2984}" type="presParOf" srcId="{323F95FC-8E90-4807-9F6A-45C445AFD2AE}" destId="{BCAE642A-6890-43E2-AD3A-8465FB505505}" srcOrd="3" destOrd="0" presId="urn:microsoft.com/office/officeart/2018/2/layout/IconVerticalSolidList"/>
    <dgm:cxn modelId="{B3CDF687-5C5A-4155-91D4-6643CB3C10E2}" type="presParOf" srcId="{647D4C09-D643-4FBA-8AA3-5DF7DE8479D0}" destId="{A77BEE4E-0078-4C33-B759-58FF52B21006}" srcOrd="5" destOrd="0" presId="urn:microsoft.com/office/officeart/2018/2/layout/IconVerticalSolidList"/>
    <dgm:cxn modelId="{D60F844A-F17A-4739-B035-3D634F3558CE}" type="presParOf" srcId="{647D4C09-D643-4FBA-8AA3-5DF7DE8479D0}" destId="{D9EFC711-F075-4ACB-96E7-7A8A0F12FFE9}" srcOrd="6" destOrd="0" presId="urn:microsoft.com/office/officeart/2018/2/layout/IconVerticalSolidList"/>
    <dgm:cxn modelId="{756C826A-1A35-4EBB-A248-C61991F845BB}" type="presParOf" srcId="{D9EFC711-F075-4ACB-96E7-7A8A0F12FFE9}" destId="{19641E4B-1848-4366-84E3-B4B0EE64FDA7}" srcOrd="0" destOrd="0" presId="urn:microsoft.com/office/officeart/2018/2/layout/IconVerticalSolidList"/>
    <dgm:cxn modelId="{DB1A6EC7-FC02-4687-957D-FE550263CE83}" type="presParOf" srcId="{D9EFC711-F075-4ACB-96E7-7A8A0F12FFE9}" destId="{E4969A54-DA72-41C9-B59A-2FA2A4864292}" srcOrd="1" destOrd="0" presId="urn:microsoft.com/office/officeart/2018/2/layout/IconVerticalSolidList"/>
    <dgm:cxn modelId="{43F6B6E0-A33D-4D12-A5F8-4C808F983CD8}" type="presParOf" srcId="{D9EFC711-F075-4ACB-96E7-7A8A0F12FFE9}" destId="{4982B9C1-1AAF-451B-B46D-1E953E9F7450}" srcOrd="2" destOrd="0" presId="urn:microsoft.com/office/officeart/2018/2/layout/IconVerticalSolidList"/>
    <dgm:cxn modelId="{557740E0-AB71-47E7-8F2C-DA0145EF72A0}" type="presParOf" srcId="{D9EFC711-F075-4ACB-96E7-7A8A0F12FFE9}" destId="{ADAB3E27-C325-4CE0-88A0-6BAAE4E4F059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6470810-E33E-4651-9ACA-6FDB23D3A02E}" type="doc">
      <dgm:prSet loTypeId="urn:microsoft.com/office/officeart/2005/8/layout/default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5C8ABE-59E1-4581-91D3-F82A9689FD74}">
      <dgm:prSet/>
      <dgm:spPr/>
      <dgm:t>
        <a:bodyPr/>
        <a:lstStyle/>
        <a:p>
          <a:r>
            <a:rPr lang="en-US"/>
            <a:t>Handled missing values and categorical encoding.</a:t>
          </a:r>
        </a:p>
      </dgm:t>
    </dgm:pt>
    <dgm:pt modelId="{9E67B248-7B62-40B5-B93E-D9AA6FD24D58}" type="parTrans" cxnId="{460CF10D-25C5-496C-8C22-8F11D01FEDC9}">
      <dgm:prSet/>
      <dgm:spPr/>
      <dgm:t>
        <a:bodyPr/>
        <a:lstStyle/>
        <a:p>
          <a:endParaRPr lang="en-US"/>
        </a:p>
      </dgm:t>
    </dgm:pt>
    <dgm:pt modelId="{B18B4D5B-0E13-4A6E-A0B2-FBA1A617FBEC}" type="sibTrans" cxnId="{460CF10D-25C5-496C-8C22-8F11D01FEDC9}">
      <dgm:prSet/>
      <dgm:spPr/>
      <dgm:t>
        <a:bodyPr/>
        <a:lstStyle/>
        <a:p>
          <a:endParaRPr lang="en-US"/>
        </a:p>
      </dgm:t>
    </dgm:pt>
    <dgm:pt modelId="{01D29E5E-2886-44B1-8B20-BD1ED907469F}">
      <dgm:prSet/>
      <dgm:spPr/>
      <dgm:t>
        <a:bodyPr/>
        <a:lstStyle/>
        <a:p>
          <a:r>
            <a:rPr lang="en-US"/>
            <a:t>Used label encoding for gender, occupation, etc.</a:t>
          </a:r>
        </a:p>
      </dgm:t>
    </dgm:pt>
    <dgm:pt modelId="{5988C2D7-84A4-4853-8FFA-B8FE8FCCE295}" type="parTrans" cxnId="{E6107841-1B2D-461C-8564-41352D8C66E0}">
      <dgm:prSet/>
      <dgm:spPr/>
      <dgm:t>
        <a:bodyPr/>
        <a:lstStyle/>
        <a:p>
          <a:endParaRPr lang="en-US"/>
        </a:p>
      </dgm:t>
    </dgm:pt>
    <dgm:pt modelId="{F148B796-C8BC-418F-B2AD-985B5E6B18D0}" type="sibTrans" cxnId="{E6107841-1B2D-461C-8564-41352D8C66E0}">
      <dgm:prSet/>
      <dgm:spPr/>
      <dgm:t>
        <a:bodyPr/>
        <a:lstStyle/>
        <a:p>
          <a:endParaRPr lang="en-US"/>
        </a:p>
      </dgm:t>
    </dgm:pt>
    <dgm:pt modelId="{F72EC6E5-3DB0-45FB-9FC5-750159DF5BEC}">
      <dgm:prSet/>
      <dgm:spPr/>
      <dgm:t>
        <a:bodyPr/>
        <a:lstStyle/>
        <a:p>
          <a:r>
            <a:rPr lang="en-US"/>
            <a:t>Standardized numerical features: heart rate, sleep hours.</a:t>
          </a:r>
        </a:p>
      </dgm:t>
    </dgm:pt>
    <dgm:pt modelId="{B7D9A315-EFBF-4895-AD72-3201CFD465B6}" type="parTrans" cxnId="{C0A85CC8-3785-419E-9A2D-E906574CE84B}">
      <dgm:prSet/>
      <dgm:spPr/>
      <dgm:t>
        <a:bodyPr/>
        <a:lstStyle/>
        <a:p>
          <a:endParaRPr lang="en-US"/>
        </a:p>
      </dgm:t>
    </dgm:pt>
    <dgm:pt modelId="{2B699850-5D38-4D1A-9866-C3C1237D9C0C}" type="sibTrans" cxnId="{C0A85CC8-3785-419E-9A2D-E906574CE84B}">
      <dgm:prSet/>
      <dgm:spPr/>
      <dgm:t>
        <a:bodyPr/>
        <a:lstStyle/>
        <a:p>
          <a:endParaRPr lang="en-US"/>
        </a:p>
      </dgm:t>
    </dgm:pt>
    <dgm:pt modelId="{C581E59E-447A-47CE-BD9A-102754FBFA56}">
      <dgm:prSet/>
      <dgm:spPr/>
      <dgm:t>
        <a:bodyPr/>
        <a:lstStyle/>
        <a:p>
          <a:r>
            <a:rPr lang="en-US"/>
            <a:t>Split into training and testing datasets (80:20).</a:t>
          </a:r>
        </a:p>
      </dgm:t>
    </dgm:pt>
    <dgm:pt modelId="{87178D49-1F42-498A-8186-EFC9EF234C1A}" type="parTrans" cxnId="{881FB818-2618-4C3F-B569-CE8A1C0BC248}">
      <dgm:prSet/>
      <dgm:spPr/>
      <dgm:t>
        <a:bodyPr/>
        <a:lstStyle/>
        <a:p>
          <a:endParaRPr lang="en-US"/>
        </a:p>
      </dgm:t>
    </dgm:pt>
    <dgm:pt modelId="{816EF011-618B-4685-8B47-E366551AB1FE}" type="sibTrans" cxnId="{881FB818-2618-4C3F-B569-CE8A1C0BC248}">
      <dgm:prSet/>
      <dgm:spPr/>
      <dgm:t>
        <a:bodyPr/>
        <a:lstStyle/>
        <a:p>
          <a:endParaRPr lang="en-US"/>
        </a:p>
      </dgm:t>
    </dgm:pt>
    <dgm:pt modelId="{A035E3DF-5AF3-4EE5-9075-000159397E78}" type="pres">
      <dgm:prSet presAssocID="{A6470810-E33E-4651-9ACA-6FDB23D3A02E}" presName="diagram" presStyleCnt="0">
        <dgm:presLayoutVars>
          <dgm:dir/>
          <dgm:resizeHandles val="exact"/>
        </dgm:presLayoutVars>
      </dgm:prSet>
      <dgm:spPr/>
    </dgm:pt>
    <dgm:pt modelId="{2A744576-4F45-4375-BD91-ECE8FD1F4608}" type="pres">
      <dgm:prSet presAssocID="{A55C8ABE-59E1-4581-91D3-F82A9689FD74}" presName="node" presStyleLbl="node1" presStyleIdx="0" presStyleCnt="4">
        <dgm:presLayoutVars>
          <dgm:bulletEnabled val="1"/>
        </dgm:presLayoutVars>
      </dgm:prSet>
      <dgm:spPr/>
    </dgm:pt>
    <dgm:pt modelId="{1B7C3C1B-AAE4-43AE-8BF3-CC01B5ABE92E}" type="pres">
      <dgm:prSet presAssocID="{B18B4D5B-0E13-4A6E-A0B2-FBA1A617FBEC}" presName="sibTrans" presStyleCnt="0"/>
      <dgm:spPr/>
    </dgm:pt>
    <dgm:pt modelId="{3B9A5277-99D0-48F0-BCC2-20B97AA0A446}" type="pres">
      <dgm:prSet presAssocID="{01D29E5E-2886-44B1-8B20-BD1ED907469F}" presName="node" presStyleLbl="node1" presStyleIdx="1" presStyleCnt="4">
        <dgm:presLayoutVars>
          <dgm:bulletEnabled val="1"/>
        </dgm:presLayoutVars>
      </dgm:prSet>
      <dgm:spPr/>
    </dgm:pt>
    <dgm:pt modelId="{FB2C69F6-CAFA-4DA1-83DE-11823445E2C9}" type="pres">
      <dgm:prSet presAssocID="{F148B796-C8BC-418F-B2AD-985B5E6B18D0}" presName="sibTrans" presStyleCnt="0"/>
      <dgm:spPr/>
    </dgm:pt>
    <dgm:pt modelId="{7094BD0C-8F73-482C-9A30-7C8897A885BC}" type="pres">
      <dgm:prSet presAssocID="{F72EC6E5-3DB0-45FB-9FC5-750159DF5BEC}" presName="node" presStyleLbl="node1" presStyleIdx="2" presStyleCnt="4">
        <dgm:presLayoutVars>
          <dgm:bulletEnabled val="1"/>
        </dgm:presLayoutVars>
      </dgm:prSet>
      <dgm:spPr/>
    </dgm:pt>
    <dgm:pt modelId="{0FB606C4-1CA4-48C6-9C0E-8FC4D132F67C}" type="pres">
      <dgm:prSet presAssocID="{2B699850-5D38-4D1A-9866-C3C1237D9C0C}" presName="sibTrans" presStyleCnt="0"/>
      <dgm:spPr/>
    </dgm:pt>
    <dgm:pt modelId="{3732C2D1-1DF0-471F-B6E8-9B2FD1C01AC4}" type="pres">
      <dgm:prSet presAssocID="{C581E59E-447A-47CE-BD9A-102754FBFA56}" presName="node" presStyleLbl="node1" presStyleIdx="3" presStyleCnt="4">
        <dgm:presLayoutVars>
          <dgm:bulletEnabled val="1"/>
        </dgm:presLayoutVars>
      </dgm:prSet>
      <dgm:spPr/>
    </dgm:pt>
  </dgm:ptLst>
  <dgm:cxnLst>
    <dgm:cxn modelId="{460CF10D-25C5-496C-8C22-8F11D01FEDC9}" srcId="{A6470810-E33E-4651-9ACA-6FDB23D3A02E}" destId="{A55C8ABE-59E1-4581-91D3-F82A9689FD74}" srcOrd="0" destOrd="0" parTransId="{9E67B248-7B62-40B5-B93E-D9AA6FD24D58}" sibTransId="{B18B4D5B-0E13-4A6E-A0B2-FBA1A617FBEC}"/>
    <dgm:cxn modelId="{881FB818-2618-4C3F-B569-CE8A1C0BC248}" srcId="{A6470810-E33E-4651-9ACA-6FDB23D3A02E}" destId="{C581E59E-447A-47CE-BD9A-102754FBFA56}" srcOrd="3" destOrd="0" parTransId="{87178D49-1F42-498A-8186-EFC9EF234C1A}" sibTransId="{816EF011-618B-4685-8B47-E366551AB1FE}"/>
    <dgm:cxn modelId="{1605692A-7D79-4A42-8262-C38B2F3E2204}" type="presOf" srcId="{A55C8ABE-59E1-4581-91D3-F82A9689FD74}" destId="{2A744576-4F45-4375-BD91-ECE8FD1F4608}" srcOrd="0" destOrd="0" presId="urn:microsoft.com/office/officeart/2005/8/layout/default"/>
    <dgm:cxn modelId="{78DA1740-B429-4DD5-AB30-039CF6EA81D6}" type="presOf" srcId="{01D29E5E-2886-44B1-8B20-BD1ED907469F}" destId="{3B9A5277-99D0-48F0-BCC2-20B97AA0A446}" srcOrd="0" destOrd="0" presId="urn:microsoft.com/office/officeart/2005/8/layout/default"/>
    <dgm:cxn modelId="{E6107841-1B2D-461C-8564-41352D8C66E0}" srcId="{A6470810-E33E-4651-9ACA-6FDB23D3A02E}" destId="{01D29E5E-2886-44B1-8B20-BD1ED907469F}" srcOrd="1" destOrd="0" parTransId="{5988C2D7-84A4-4853-8FFA-B8FE8FCCE295}" sibTransId="{F148B796-C8BC-418F-B2AD-985B5E6B18D0}"/>
    <dgm:cxn modelId="{D8863873-7ACE-4B74-A73F-D64A155D68FD}" type="presOf" srcId="{F72EC6E5-3DB0-45FB-9FC5-750159DF5BEC}" destId="{7094BD0C-8F73-482C-9A30-7C8897A885BC}" srcOrd="0" destOrd="0" presId="urn:microsoft.com/office/officeart/2005/8/layout/default"/>
    <dgm:cxn modelId="{F1D22BA2-B414-4E71-A97A-BF84722BC04F}" type="presOf" srcId="{C581E59E-447A-47CE-BD9A-102754FBFA56}" destId="{3732C2D1-1DF0-471F-B6E8-9B2FD1C01AC4}" srcOrd="0" destOrd="0" presId="urn:microsoft.com/office/officeart/2005/8/layout/default"/>
    <dgm:cxn modelId="{C0A85CC8-3785-419E-9A2D-E906574CE84B}" srcId="{A6470810-E33E-4651-9ACA-6FDB23D3A02E}" destId="{F72EC6E5-3DB0-45FB-9FC5-750159DF5BEC}" srcOrd="2" destOrd="0" parTransId="{B7D9A315-EFBF-4895-AD72-3201CFD465B6}" sibTransId="{2B699850-5D38-4D1A-9866-C3C1237D9C0C}"/>
    <dgm:cxn modelId="{6E1386F1-4797-47CB-B8F1-5B892CE4A9C4}" type="presOf" srcId="{A6470810-E33E-4651-9ACA-6FDB23D3A02E}" destId="{A035E3DF-5AF3-4EE5-9075-000159397E78}" srcOrd="0" destOrd="0" presId="urn:microsoft.com/office/officeart/2005/8/layout/default"/>
    <dgm:cxn modelId="{45D77E2C-B7CC-4246-B232-FB57B0FD63C6}" type="presParOf" srcId="{A035E3DF-5AF3-4EE5-9075-000159397E78}" destId="{2A744576-4F45-4375-BD91-ECE8FD1F4608}" srcOrd="0" destOrd="0" presId="urn:microsoft.com/office/officeart/2005/8/layout/default"/>
    <dgm:cxn modelId="{0E9DCC6F-11C3-443A-A9DC-6EDCA86D4C9C}" type="presParOf" srcId="{A035E3DF-5AF3-4EE5-9075-000159397E78}" destId="{1B7C3C1B-AAE4-43AE-8BF3-CC01B5ABE92E}" srcOrd="1" destOrd="0" presId="urn:microsoft.com/office/officeart/2005/8/layout/default"/>
    <dgm:cxn modelId="{1D906CB4-9A8F-46B6-867B-7C80ACBB74F4}" type="presParOf" srcId="{A035E3DF-5AF3-4EE5-9075-000159397E78}" destId="{3B9A5277-99D0-48F0-BCC2-20B97AA0A446}" srcOrd="2" destOrd="0" presId="urn:microsoft.com/office/officeart/2005/8/layout/default"/>
    <dgm:cxn modelId="{3028D06D-62DC-470C-946F-F3DD92C8029E}" type="presParOf" srcId="{A035E3DF-5AF3-4EE5-9075-000159397E78}" destId="{FB2C69F6-CAFA-4DA1-83DE-11823445E2C9}" srcOrd="3" destOrd="0" presId="urn:microsoft.com/office/officeart/2005/8/layout/default"/>
    <dgm:cxn modelId="{68096744-2CC0-4481-8D15-D04B3FAFCE06}" type="presParOf" srcId="{A035E3DF-5AF3-4EE5-9075-000159397E78}" destId="{7094BD0C-8F73-482C-9A30-7C8897A885BC}" srcOrd="4" destOrd="0" presId="urn:microsoft.com/office/officeart/2005/8/layout/default"/>
    <dgm:cxn modelId="{9B00D0AD-20A9-415D-8716-2DCC4A3E39FC}" type="presParOf" srcId="{A035E3DF-5AF3-4EE5-9075-000159397E78}" destId="{0FB606C4-1CA4-48C6-9C0E-8FC4D132F67C}" srcOrd="5" destOrd="0" presId="urn:microsoft.com/office/officeart/2005/8/layout/default"/>
    <dgm:cxn modelId="{7E755731-2136-4AD5-B351-38D6638EE25F}" type="presParOf" srcId="{A035E3DF-5AF3-4EE5-9075-000159397E78}" destId="{3732C2D1-1DF0-471F-B6E8-9B2FD1C01AC4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AFBAAFB-65EA-4BD8-BE0D-3360237E7CCB}" type="doc">
      <dgm:prSet loTypeId="urn:microsoft.com/office/officeart/2005/8/layout/cycle1" loCatId="cycle" qsTypeId="urn:microsoft.com/office/officeart/2005/8/quickstyle/simple2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11DA912-C4AA-440A-AB29-D22DCC6844B7}">
      <dgm:prSet/>
      <dgm:spPr/>
      <dgm:t>
        <a:bodyPr/>
        <a:lstStyle/>
        <a:p>
          <a:r>
            <a:rPr lang="en-US"/>
            <a:t>Interpreted what models learned from data.</a:t>
          </a:r>
        </a:p>
      </dgm:t>
    </dgm:pt>
    <dgm:pt modelId="{065B89D2-2F44-48C4-9168-165F8ED44585}" type="parTrans" cxnId="{9DFCE773-12B3-4B90-8CBF-1252AC266951}">
      <dgm:prSet/>
      <dgm:spPr/>
      <dgm:t>
        <a:bodyPr/>
        <a:lstStyle/>
        <a:p>
          <a:endParaRPr lang="en-US"/>
        </a:p>
      </dgm:t>
    </dgm:pt>
    <dgm:pt modelId="{2D00DA3D-C9E4-49B0-A747-BDA1B8BEA526}" type="sibTrans" cxnId="{9DFCE773-12B3-4B90-8CBF-1252AC266951}">
      <dgm:prSet/>
      <dgm:spPr/>
      <dgm:t>
        <a:bodyPr/>
        <a:lstStyle/>
        <a:p>
          <a:endParaRPr lang="en-US"/>
        </a:p>
      </dgm:t>
    </dgm:pt>
    <dgm:pt modelId="{7AC6CD0D-EFF6-41D0-A2C5-D4E89931EBD5}">
      <dgm:prSet/>
      <dgm:spPr/>
      <dgm:t>
        <a:bodyPr/>
        <a:lstStyle/>
        <a:p>
          <a:r>
            <a:rPr lang="en-US"/>
            <a:t>Explained binary classification reasoning.</a:t>
          </a:r>
        </a:p>
      </dgm:t>
    </dgm:pt>
    <dgm:pt modelId="{A132025D-A1A4-485B-A3B9-47A7D78EEA01}" type="parTrans" cxnId="{1A8B2D05-F604-4EDA-82C5-F8CEB3B29D8D}">
      <dgm:prSet/>
      <dgm:spPr/>
      <dgm:t>
        <a:bodyPr/>
        <a:lstStyle/>
        <a:p>
          <a:endParaRPr lang="en-US"/>
        </a:p>
      </dgm:t>
    </dgm:pt>
    <dgm:pt modelId="{235DE150-9FD8-47F2-AC5E-D5FE52A4C2CC}" type="sibTrans" cxnId="{1A8B2D05-F604-4EDA-82C5-F8CEB3B29D8D}">
      <dgm:prSet/>
      <dgm:spPr/>
      <dgm:t>
        <a:bodyPr/>
        <a:lstStyle/>
        <a:p>
          <a:endParaRPr lang="en-US"/>
        </a:p>
      </dgm:t>
    </dgm:pt>
    <dgm:pt modelId="{70C9F485-E1FD-4757-904B-2C397BE8234A}">
      <dgm:prSet/>
      <dgm:spPr/>
      <dgm:t>
        <a:bodyPr/>
        <a:lstStyle/>
        <a:p>
          <a:r>
            <a:rPr lang="en-US"/>
            <a:t>Mentioned data processing decisions and effects.</a:t>
          </a:r>
        </a:p>
      </dgm:t>
    </dgm:pt>
    <dgm:pt modelId="{F81499F3-A8D4-4EDB-8F67-72BC5D974304}" type="parTrans" cxnId="{9AB822CB-98F3-4FC4-BFF6-A63030E94A01}">
      <dgm:prSet/>
      <dgm:spPr/>
      <dgm:t>
        <a:bodyPr/>
        <a:lstStyle/>
        <a:p>
          <a:endParaRPr lang="en-US"/>
        </a:p>
      </dgm:t>
    </dgm:pt>
    <dgm:pt modelId="{DB23F6F5-D45A-41C4-8B7C-0FCF7354FB29}" type="sibTrans" cxnId="{9AB822CB-98F3-4FC4-BFF6-A63030E94A01}">
      <dgm:prSet/>
      <dgm:spPr/>
      <dgm:t>
        <a:bodyPr/>
        <a:lstStyle/>
        <a:p>
          <a:endParaRPr lang="en-US"/>
        </a:p>
      </dgm:t>
    </dgm:pt>
    <dgm:pt modelId="{D96F4493-594E-46D5-84EE-24F0BD865F70}">
      <dgm:prSet/>
      <dgm:spPr/>
      <dgm:t>
        <a:bodyPr/>
        <a:lstStyle/>
        <a:p>
          <a:r>
            <a:rPr lang="en-US"/>
            <a:t>Shared insights based on feature importance and plots.</a:t>
          </a:r>
        </a:p>
      </dgm:t>
    </dgm:pt>
    <dgm:pt modelId="{46FC9F10-7323-4ABB-B4B4-0F0E60F43A28}" type="parTrans" cxnId="{81B6DB47-B802-4970-9386-34148D592B38}">
      <dgm:prSet/>
      <dgm:spPr/>
      <dgm:t>
        <a:bodyPr/>
        <a:lstStyle/>
        <a:p>
          <a:endParaRPr lang="en-US"/>
        </a:p>
      </dgm:t>
    </dgm:pt>
    <dgm:pt modelId="{9D893E39-0624-4192-8692-79FF12A72B80}" type="sibTrans" cxnId="{81B6DB47-B802-4970-9386-34148D592B38}">
      <dgm:prSet/>
      <dgm:spPr/>
      <dgm:t>
        <a:bodyPr/>
        <a:lstStyle/>
        <a:p>
          <a:endParaRPr lang="en-US"/>
        </a:p>
      </dgm:t>
    </dgm:pt>
    <dgm:pt modelId="{1B29AFAE-3AFF-4EE1-B715-0EE8D628A461}">
      <dgm:prSet/>
      <dgm:spPr/>
      <dgm:t>
        <a:bodyPr/>
        <a:lstStyle/>
        <a:p>
          <a:r>
            <a:rPr lang="en-US"/>
            <a:t>Noted dataset limitations and scope of analysis.</a:t>
          </a:r>
        </a:p>
      </dgm:t>
    </dgm:pt>
    <dgm:pt modelId="{EAA3E571-AE52-4535-B2BD-4651E42C211E}" type="parTrans" cxnId="{CED27F09-EA02-4AB1-A454-4D9204248956}">
      <dgm:prSet/>
      <dgm:spPr/>
      <dgm:t>
        <a:bodyPr/>
        <a:lstStyle/>
        <a:p>
          <a:endParaRPr lang="en-US"/>
        </a:p>
      </dgm:t>
    </dgm:pt>
    <dgm:pt modelId="{877CC1CF-F447-4938-8662-B173068E6D4A}" type="sibTrans" cxnId="{CED27F09-EA02-4AB1-A454-4D9204248956}">
      <dgm:prSet/>
      <dgm:spPr/>
      <dgm:t>
        <a:bodyPr/>
        <a:lstStyle/>
        <a:p>
          <a:endParaRPr lang="en-US"/>
        </a:p>
      </dgm:t>
    </dgm:pt>
    <dgm:pt modelId="{AD91F3BE-3392-46B6-A094-CB4C9D2229EC}" type="pres">
      <dgm:prSet presAssocID="{8AFBAAFB-65EA-4BD8-BE0D-3360237E7CCB}" presName="cycle" presStyleCnt="0">
        <dgm:presLayoutVars>
          <dgm:dir/>
          <dgm:resizeHandles val="exact"/>
        </dgm:presLayoutVars>
      </dgm:prSet>
      <dgm:spPr/>
    </dgm:pt>
    <dgm:pt modelId="{974B0CB4-F498-4599-94AD-1CE49E975764}" type="pres">
      <dgm:prSet presAssocID="{D11DA912-C4AA-440A-AB29-D22DCC6844B7}" presName="dummy" presStyleCnt="0"/>
      <dgm:spPr/>
    </dgm:pt>
    <dgm:pt modelId="{0B29B10B-4A67-4039-BFF3-8685EAC48622}" type="pres">
      <dgm:prSet presAssocID="{D11DA912-C4AA-440A-AB29-D22DCC6844B7}" presName="node" presStyleLbl="revTx" presStyleIdx="0" presStyleCnt="5">
        <dgm:presLayoutVars>
          <dgm:bulletEnabled val="1"/>
        </dgm:presLayoutVars>
      </dgm:prSet>
      <dgm:spPr/>
    </dgm:pt>
    <dgm:pt modelId="{E9D0B820-76C4-43C1-8A45-3089842B6E06}" type="pres">
      <dgm:prSet presAssocID="{2D00DA3D-C9E4-49B0-A747-BDA1B8BEA526}" presName="sibTrans" presStyleLbl="node1" presStyleIdx="0" presStyleCnt="5"/>
      <dgm:spPr/>
    </dgm:pt>
    <dgm:pt modelId="{C77302B2-489F-4C5A-9C33-05A65FB2A024}" type="pres">
      <dgm:prSet presAssocID="{7AC6CD0D-EFF6-41D0-A2C5-D4E89931EBD5}" presName="dummy" presStyleCnt="0"/>
      <dgm:spPr/>
    </dgm:pt>
    <dgm:pt modelId="{6B63B8CE-7F2E-40AE-9F11-A0AA531C4D92}" type="pres">
      <dgm:prSet presAssocID="{7AC6CD0D-EFF6-41D0-A2C5-D4E89931EBD5}" presName="node" presStyleLbl="revTx" presStyleIdx="1" presStyleCnt="5">
        <dgm:presLayoutVars>
          <dgm:bulletEnabled val="1"/>
        </dgm:presLayoutVars>
      </dgm:prSet>
      <dgm:spPr/>
    </dgm:pt>
    <dgm:pt modelId="{7A013DA5-803B-41F0-BA37-E215F9EA14B4}" type="pres">
      <dgm:prSet presAssocID="{235DE150-9FD8-47F2-AC5E-D5FE52A4C2CC}" presName="sibTrans" presStyleLbl="node1" presStyleIdx="1" presStyleCnt="5"/>
      <dgm:spPr/>
    </dgm:pt>
    <dgm:pt modelId="{762B460B-C8B8-4D17-B79A-93B7EFA1C201}" type="pres">
      <dgm:prSet presAssocID="{70C9F485-E1FD-4757-904B-2C397BE8234A}" presName="dummy" presStyleCnt="0"/>
      <dgm:spPr/>
    </dgm:pt>
    <dgm:pt modelId="{188966DD-2080-4F80-AE8A-E8BFBED1C0C7}" type="pres">
      <dgm:prSet presAssocID="{70C9F485-E1FD-4757-904B-2C397BE8234A}" presName="node" presStyleLbl="revTx" presStyleIdx="2" presStyleCnt="5">
        <dgm:presLayoutVars>
          <dgm:bulletEnabled val="1"/>
        </dgm:presLayoutVars>
      </dgm:prSet>
      <dgm:spPr/>
    </dgm:pt>
    <dgm:pt modelId="{382ED3D2-3541-4CED-B46C-17A911F33CB0}" type="pres">
      <dgm:prSet presAssocID="{DB23F6F5-D45A-41C4-8B7C-0FCF7354FB29}" presName="sibTrans" presStyleLbl="node1" presStyleIdx="2" presStyleCnt="5"/>
      <dgm:spPr/>
    </dgm:pt>
    <dgm:pt modelId="{DCB5B732-71E5-4AE8-87ED-56C5D131907F}" type="pres">
      <dgm:prSet presAssocID="{D96F4493-594E-46D5-84EE-24F0BD865F70}" presName="dummy" presStyleCnt="0"/>
      <dgm:spPr/>
    </dgm:pt>
    <dgm:pt modelId="{EE833996-E9E8-4965-9315-F0444B65BB59}" type="pres">
      <dgm:prSet presAssocID="{D96F4493-594E-46D5-84EE-24F0BD865F70}" presName="node" presStyleLbl="revTx" presStyleIdx="3" presStyleCnt="5">
        <dgm:presLayoutVars>
          <dgm:bulletEnabled val="1"/>
        </dgm:presLayoutVars>
      </dgm:prSet>
      <dgm:spPr/>
    </dgm:pt>
    <dgm:pt modelId="{0370EF64-9FB1-4D69-8322-32C6E5416585}" type="pres">
      <dgm:prSet presAssocID="{9D893E39-0624-4192-8692-79FF12A72B80}" presName="sibTrans" presStyleLbl="node1" presStyleIdx="3" presStyleCnt="5"/>
      <dgm:spPr/>
    </dgm:pt>
    <dgm:pt modelId="{96DF34EF-2A1B-4BD4-8347-E0C901DE8910}" type="pres">
      <dgm:prSet presAssocID="{1B29AFAE-3AFF-4EE1-B715-0EE8D628A461}" presName="dummy" presStyleCnt="0"/>
      <dgm:spPr/>
    </dgm:pt>
    <dgm:pt modelId="{96BB000B-CD0E-4C0C-89E8-1B4FA9276684}" type="pres">
      <dgm:prSet presAssocID="{1B29AFAE-3AFF-4EE1-B715-0EE8D628A461}" presName="node" presStyleLbl="revTx" presStyleIdx="4" presStyleCnt="5">
        <dgm:presLayoutVars>
          <dgm:bulletEnabled val="1"/>
        </dgm:presLayoutVars>
      </dgm:prSet>
      <dgm:spPr/>
    </dgm:pt>
    <dgm:pt modelId="{B76EFE0D-9DE6-4DC4-82C5-4F7E22136547}" type="pres">
      <dgm:prSet presAssocID="{877CC1CF-F447-4938-8662-B173068E6D4A}" presName="sibTrans" presStyleLbl="node1" presStyleIdx="4" presStyleCnt="5"/>
      <dgm:spPr/>
    </dgm:pt>
  </dgm:ptLst>
  <dgm:cxnLst>
    <dgm:cxn modelId="{1A8B2D05-F604-4EDA-82C5-F8CEB3B29D8D}" srcId="{8AFBAAFB-65EA-4BD8-BE0D-3360237E7CCB}" destId="{7AC6CD0D-EFF6-41D0-A2C5-D4E89931EBD5}" srcOrd="1" destOrd="0" parTransId="{A132025D-A1A4-485B-A3B9-47A7D78EEA01}" sibTransId="{235DE150-9FD8-47F2-AC5E-D5FE52A4C2CC}"/>
    <dgm:cxn modelId="{CED27F09-EA02-4AB1-A454-4D9204248956}" srcId="{8AFBAAFB-65EA-4BD8-BE0D-3360237E7CCB}" destId="{1B29AFAE-3AFF-4EE1-B715-0EE8D628A461}" srcOrd="4" destOrd="0" parTransId="{EAA3E571-AE52-4535-B2BD-4651E42C211E}" sibTransId="{877CC1CF-F447-4938-8662-B173068E6D4A}"/>
    <dgm:cxn modelId="{44BF9C29-A256-41BD-8CD5-3F0D028B0163}" type="presOf" srcId="{9D893E39-0624-4192-8692-79FF12A72B80}" destId="{0370EF64-9FB1-4D69-8322-32C6E5416585}" srcOrd="0" destOrd="0" presId="urn:microsoft.com/office/officeart/2005/8/layout/cycle1"/>
    <dgm:cxn modelId="{A4CBE636-6124-4471-A234-EC7E92AAB0E2}" type="presOf" srcId="{1B29AFAE-3AFF-4EE1-B715-0EE8D628A461}" destId="{96BB000B-CD0E-4C0C-89E8-1B4FA9276684}" srcOrd="0" destOrd="0" presId="urn:microsoft.com/office/officeart/2005/8/layout/cycle1"/>
    <dgm:cxn modelId="{81B6DB47-B802-4970-9386-34148D592B38}" srcId="{8AFBAAFB-65EA-4BD8-BE0D-3360237E7CCB}" destId="{D96F4493-594E-46D5-84EE-24F0BD865F70}" srcOrd="3" destOrd="0" parTransId="{46FC9F10-7323-4ABB-B4B4-0F0E60F43A28}" sibTransId="{9D893E39-0624-4192-8692-79FF12A72B80}"/>
    <dgm:cxn modelId="{9DFCE773-12B3-4B90-8CBF-1252AC266951}" srcId="{8AFBAAFB-65EA-4BD8-BE0D-3360237E7CCB}" destId="{D11DA912-C4AA-440A-AB29-D22DCC6844B7}" srcOrd="0" destOrd="0" parTransId="{065B89D2-2F44-48C4-9168-165F8ED44585}" sibTransId="{2D00DA3D-C9E4-49B0-A747-BDA1B8BEA526}"/>
    <dgm:cxn modelId="{970C9B75-B4C5-4774-945B-6257389F2CFA}" type="presOf" srcId="{2D00DA3D-C9E4-49B0-A747-BDA1B8BEA526}" destId="{E9D0B820-76C4-43C1-8A45-3089842B6E06}" srcOrd="0" destOrd="0" presId="urn:microsoft.com/office/officeart/2005/8/layout/cycle1"/>
    <dgm:cxn modelId="{0B3E2878-DA6C-47E7-BB97-3A4CE08FE443}" type="presOf" srcId="{235DE150-9FD8-47F2-AC5E-D5FE52A4C2CC}" destId="{7A013DA5-803B-41F0-BA37-E215F9EA14B4}" srcOrd="0" destOrd="0" presId="urn:microsoft.com/office/officeart/2005/8/layout/cycle1"/>
    <dgm:cxn modelId="{CC042B84-4E6D-4573-ABED-3C58E915CBA9}" type="presOf" srcId="{877CC1CF-F447-4938-8662-B173068E6D4A}" destId="{B76EFE0D-9DE6-4DC4-82C5-4F7E22136547}" srcOrd="0" destOrd="0" presId="urn:microsoft.com/office/officeart/2005/8/layout/cycle1"/>
    <dgm:cxn modelId="{6EFA6CA6-E55F-47EE-8A3C-C10CAEBE8F8D}" type="presOf" srcId="{DB23F6F5-D45A-41C4-8B7C-0FCF7354FB29}" destId="{382ED3D2-3541-4CED-B46C-17A911F33CB0}" srcOrd="0" destOrd="0" presId="urn:microsoft.com/office/officeart/2005/8/layout/cycle1"/>
    <dgm:cxn modelId="{42C116B0-BECA-4C2E-8D4B-8454993870FB}" type="presOf" srcId="{D96F4493-594E-46D5-84EE-24F0BD865F70}" destId="{EE833996-E9E8-4965-9315-F0444B65BB59}" srcOrd="0" destOrd="0" presId="urn:microsoft.com/office/officeart/2005/8/layout/cycle1"/>
    <dgm:cxn modelId="{2E635FC7-2EC0-485C-82C6-C575D2C3224D}" type="presOf" srcId="{8AFBAAFB-65EA-4BD8-BE0D-3360237E7CCB}" destId="{AD91F3BE-3392-46B6-A094-CB4C9D2229EC}" srcOrd="0" destOrd="0" presId="urn:microsoft.com/office/officeart/2005/8/layout/cycle1"/>
    <dgm:cxn modelId="{09709ACA-6367-473F-A24C-EF184A875C74}" type="presOf" srcId="{7AC6CD0D-EFF6-41D0-A2C5-D4E89931EBD5}" destId="{6B63B8CE-7F2E-40AE-9F11-A0AA531C4D92}" srcOrd="0" destOrd="0" presId="urn:microsoft.com/office/officeart/2005/8/layout/cycle1"/>
    <dgm:cxn modelId="{9AB822CB-98F3-4FC4-BFF6-A63030E94A01}" srcId="{8AFBAAFB-65EA-4BD8-BE0D-3360237E7CCB}" destId="{70C9F485-E1FD-4757-904B-2C397BE8234A}" srcOrd="2" destOrd="0" parTransId="{F81499F3-A8D4-4EDB-8F67-72BC5D974304}" sibTransId="{DB23F6F5-D45A-41C4-8B7C-0FCF7354FB29}"/>
    <dgm:cxn modelId="{2084B1E2-63F5-4D7E-8B84-B7B754507F13}" type="presOf" srcId="{D11DA912-C4AA-440A-AB29-D22DCC6844B7}" destId="{0B29B10B-4A67-4039-BFF3-8685EAC48622}" srcOrd="0" destOrd="0" presId="urn:microsoft.com/office/officeart/2005/8/layout/cycle1"/>
    <dgm:cxn modelId="{0744C0FB-3C94-4DC7-9A36-0262FAAB1DDB}" type="presOf" srcId="{70C9F485-E1FD-4757-904B-2C397BE8234A}" destId="{188966DD-2080-4F80-AE8A-E8BFBED1C0C7}" srcOrd="0" destOrd="0" presId="urn:microsoft.com/office/officeart/2005/8/layout/cycle1"/>
    <dgm:cxn modelId="{7E24AEF3-E4C2-4E29-980C-4D2C79C29A30}" type="presParOf" srcId="{AD91F3BE-3392-46B6-A094-CB4C9D2229EC}" destId="{974B0CB4-F498-4599-94AD-1CE49E975764}" srcOrd="0" destOrd="0" presId="urn:microsoft.com/office/officeart/2005/8/layout/cycle1"/>
    <dgm:cxn modelId="{3431D947-3979-46DA-A632-E2D056570A4D}" type="presParOf" srcId="{AD91F3BE-3392-46B6-A094-CB4C9D2229EC}" destId="{0B29B10B-4A67-4039-BFF3-8685EAC48622}" srcOrd="1" destOrd="0" presId="urn:microsoft.com/office/officeart/2005/8/layout/cycle1"/>
    <dgm:cxn modelId="{11C642CC-09E8-4B74-8F4B-339EB237191B}" type="presParOf" srcId="{AD91F3BE-3392-46B6-A094-CB4C9D2229EC}" destId="{E9D0B820-76C4-43C1-8A45-3089842B6E06}" srcOrd="2" destOrd="0" presId="urn:microsoft.com/office/officeart/2005/8/layout/cycle1"/>
    <dgm:cxn modelId="{A57494AA-A6EA-4A7B-B830-CB03941BC870}" type="presParOf" srcId="{AD91F3BE-3392-46B6-A094-CB4C9D2229EC}" destId="{C77302B2-489F-4C5A-9C33-05A65FB2A024}" srcOrd="3" destOrd="0" presId="urn:microsoft.com/office/officeart/2005/8/layout/cycle1"/>
    <dgm:cxn modelId="{85C41D49-CD7C-48D6-B42A-F1FD29DA8207}" type="presParOf" srcId="{AD91F3BE-3392-46B6-A094-CB4C9D2229EC}" destId="{6B63B8CE-7F2E-40AE-9F11-A0AA531C4D92}" srcOrd="4" destOrd="0" presId="urn:microsoft.com/office/officeart/2005/8/layout/cycle1"/>
    <dgm:cxn modelId="{42B53617-E127-402E-B3A7-215595E46DCD}" type="presParOf" srcId="{AD91F3BE-3392-46B6-A094-CB4C9D2229EC}" destId="{7A013DA5-803B-41F0-BA37-E215F9EA14B4}" srcOrd="5" destOrd="0" presId="urn:microsoft.com/office/officeart/2005/8/layout/cycle1"/>
    <dgm:cxn modelId="{E005EE54-82DF-472B-9569-5700EB2D3027}" type="presParOf" srcId="{AD91F3BE-3392-46B6-A094-CB4C9D2229EC}" destId="{762B460B-C8B8-4D17-B79A-93B7EFA1C201}" srcOrd="6" destOrd="0" presId="urn:microsoft.com/office/officeart/2005/8/layout/cycle1"/>
    <dgm:cxn modelId="{1D60D0C2-F147-4205-83EA-4E961049F4F0}" type="presParOf" srcId="{AD91F3BE-3392-46B6-A094-CB4C9D2229EC}" destId="{188966DD-2080-4F80-AE8A-E8BFBED1C0C7}" srcOrd="7" destOrd="0" presId="urn:microsoft.com/office/officeart/2005/8/layout/cycle1"/>
    <dgm:cxn modelId="{9FA2BFCD-C15F-4578-839E-C89E32CAD049}" type="presParOf" srcId="{AD91F3BE-3392-46B6-A094-CB4C9D2229EC}" destId="{382ED3D2-3541-4CED-B46C-17A911F33CB0}" srcOrd="8" destOrd="0" presId="urn:microsoft.com/office/officeart/2005/8/layout/cycle1"/>
    <dgm:cxn modelId="{5E1D4A54-137C-47E4-BCFE-7BFC3ED32162}" type="presParOf" srcId="{AD91F3BE-3392-46B6-A094-CB4C9D2229EC}" destId="{DCB5B732-71E5-4AE8-87ED-56C5D131907F}" srcOrd="9" destOrd="0" presId="urn:microsoft.com/office/officeart/2005/8/layout/cycle1"/>
    <dgm:cxn modelId="{DDAD8165-253D-4CCC-B3FA-19A886B66583}" type="presParOf" srcId="{AD91F3BE-3392-46B6-A094-CB4C9D2229EC}" destId="{EE833996-E9E8-4965-9315-F0444B65BB59}" srcOrd="10" destOrd="0" presId="urn:microsoft.com/office/officeart/2005/8/layout/cycle1"/>
    <dgm:cxn modelId="{EB526B07-47CF-498B-B183-B3AD5D9B39A5}" type="presParOf" srcId="{AD91F3BE-3392-46B6-A094-CB4C9D2229EC}" destId="{0370EF64-9FB1-4D69-8322-32C6E5416585}" srcOrd="11" destOrd="0" presId="urn:microsoft.com/office/officeart/2005/8/layout/cycle1"/>
    <dgm:cxn modelId="{56948E8B-FF39-4F80-AF80-F8D6933A8E96}" type="presParOf" srcId="{AD91F3BE-3392-46B6-A094-CB4C9D2229EC}" destId="{96DF34EF-2A1B-4BD4-8347-E0C901DE8910}" srcOrd="12" destOrd="0" presId="urn:microsoft.com/office/officeart/2005/8/layout/cycle1"/>
    <dgm:cxn modelId="{C715D53C-A021-4E36-90C1-845E387B46AF}" type="presParOf" srcId="{AD91F3BE-3392-46B6-A094-CB4C9D2229EC}" destId="{96BB000B-CD0E-4C0C-89E8-1B4FA9276684}" srcOrd="13" destOrd="0" presId="urn:microsoft.com/office/officeart/2005/8/layout/cycle1"/>
    <dgm:cxn modelId="{08BB73FC-158A-42F5-8728-AB6E30D36DE2}" type="presParOf" srcId="{AD91F3BE-3392-46B6-A094-CB4C9D2229EC}" destId="{B76EFE0D-9DE6-4DC4-82C5-4F7E22136547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864B6127-5EF2-45E9-989D-75A6D127ED8E}" type="doc">
      <dgm:prSet loTypeId="urn:microsoft.com/office/officeart/2005/8/layout/vProcess5" loCatId="process" qsTypeId="urn:microsoft.com/office/officeart/2005/8/quickstyle/simple2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1B926BCD-47DA-4DE5-B6C4-9EB67DBD930F}">
      <dgm:prSet/>
      <dgm:spPr/>
      <dgm:t>
        <a:bodyPr/>
        <a:lstStyle/>
        <a:p>
          <a:r>
            <a:rPr lang="en-US"/>
            <a:t>Restated project goal and methods.</a:t>
          </a:r>
        </a:p>
      </dgm:t>
    </dgm:pt>
    <dgm:pt modelId="{4B0C5609-CADF-46D9-A14C-366E07B1C4D5}" type="parTrans" cxnId="{A9002147-F317-4F40-8DBB-FF98483F29B5}">
      <dgm:prSet/>
      <dgm:spPr/>
      <dgm:t>
        <a:bodyPr/>
        <a:lstStyle/>
        <a:p>
          <a:endParaRPr lang="en-US"/>
        </a:p>
      </dgm:t>
    </dgm:pt>
    <dgm:pt modelId="{8679F036-DF38-4AC6-B0F2-5978241AB3AB}" type="sibTrans" cxnId="{A9002147-F317-4F40-8DBB-FF98483F29B5}">
      <dgm:prSet/>
      <dgm:spPr/>
      <dgm:t>
        <a:bodyPr/>
        <a:lstStyle/>
        <a:p>
          <a:endParaRPr lang="en-US"/>
        </a:p>
      </dgm:t>
    </dgm:pt>
    <dgm:pt modelId="{E434D9A2-0063-4BA5-9120-7291A710269E}">
      <dgm:prSet/>
      <dgm:spPr/>
      <dgm:t>
        <a:bodyPr/>
        <a:lstStyle/>
        <a:p>
          <a:r>
            <a:rPr lang="en-US"/>
            <a:t>Highlighted final findings and results summary.</a:t>
          </a:r>
        </a:p>
      </dgm:t>
    </dgm:pt>
    <dgm:pt modelId="{37E7AF0C-AF9F-4F57-A840-793EEB424E04}" type="parTrans" cxnId="{919D4D92-2F90-4019-80D8-3D4600173AA6}">
      <dgm:prSet/>
      <dgm:spPr/>
      <dgm:t>
        <a:bodyPr/>
        <a:lstStyle/>
        <a:p>
          <a:endParaRPr lang="en-US"/>
        </a:p>
      </dgm:t>
    </dgm:pt>
    <dgm:pt modelId="{0885EF2D-2FA7-426B-BB91-CB6C58B2D33F}" type="sibTrans" cxnId="{919D4D92-2F90-4019-80D8-3D4600173AA6}">
      <dgm:prSet/>
      <dgm:spPr/>
      <dgm:t>
        <a:bodyPr/>
        <a:lstStyle/>
        <a:p>
          <a:endParaRPr lang="en-US"/>
        </a:p>
      </dgm:t>
    </dgm:pt>
    <dgm:pt modelId="{2AAB07CC-CACA-4CC4-B952-00D0773899FF}">
      <dgm:prSet/>
      <dgm:spPr/>
      <dgm:t>
        <a:bodyPr/>
        <a:lstStyle/>
        <a:p>
          <a:r>
            <a:rPr lang="en-US"/>
            <a:t>Practical relevance to mobile health screening tools.</a:t>
          </a:r>
        </a:p>
      </dgm:t>
    </dgm:pt>
    <dgm:pt modelId="{39261991-B086-4F54-90DC-054E433D3D9C}" type="parTrans" cxnId="{A0C44DF0-D01B-4E2E-AB66-2F8BAF894134}">
      <dgm:prSet/>
      <dgm:spPr/>
      <dgm:t>
        <a:bodyPr/>
        <a:lstStyle/>
        <a:p>
          <a:endParaRPr lang="en-US"/>
        </a:p>
      </dgm:t>
    </dgm:pt>
    <dgm:pt modelId="{8A137B79-9273-4EB8-9347-53BD9A2A8666}" type="sibTrans" cxnId="{A0C44DF0-D01B-4E2E-AB66-2F8BAF894134}">
      <dgm:prSet/>
      <dgm:spPr/>
      <dgm:t>
        <a:bodyPr/>
        <a:lstStyle/>
        <a:p>
          <a:endParaRPr lang="en-US"/>
        </a:p>
      </dgm:t>
    </dgm:pt>
    <dgm:pt modelId="{05E9842C-83F6-4761-BB7A-244F4901C4AF}">
      <dgm:prSet/>
      <dgm:spPr/>
      <dgm:t>
        <a:bodyPr/>
        <a:lstStyle/>
        <a:p>
          <a:r>
            <a:rPr lang="en-US"/>
            <a:t>Future scope: More data, diversity, disorder-type classification.</a:t>
          </a:r>
        </a:p>
      </dgm:t>
    </dgm:pt>
    <dgm:pt modelId="{E7FA601A-51E7-4EEA-AFB3-34653EC42631}" type="parTrans" cxnId="{86D89A6B-E7C2-4481-9DA1-C2CC6392AEA7}">
      <dgm:prSet/>
      <dgm:spPr/>
      <dgm:t>
        <a:bodyPr/>
        <a:lstStyle/>
        <a:p>
          <a:endParaRPr lang="en-US"/>
        </a:p>
      </dgm:t>
    </dgm:pt>
    <dgm:pt modelId="{F277E0F1-2827-4B71-96FB-E1D17D29DDF7}" type="sibTrans" cxnId="{86D89A6B-E7C2-4481-9DA1-C2CC6392AEA7}">
      <dgm:prSet/>
      <dgm:spPr/>
      <dgm:t>
        <a:bodyPr/>
        <a:lstStyle/>
        <a:p>
          <a:endParaRPr lang="en-US"/>
        </a:p>
      </dgm:t>
    </dgm:pt>
    <dgm:pt modelId="{B7F91872-E382-41F3-BCFD-297431322C98}" type="pres">
      <dgm:prSet presAssocID="{864B6127-5EF2-45E9-989D-75A6D127ED8E}" presName="outerComposite" presStyleCnt="0">
        <dgm:presLayoutVars>
          <dgm:chMax val="5"/>
          <dgm:dir/>
          <dgm:resizeHandles val="exact"/>
        </dgm:presLayoutVars>
      </dgm:prSet>
      <dgm:spPr/>
    </dgm:pt>
    <dgm:pt modelId="{113DFFC3-DF2F-49FA-A57A-6713E5537ED7}" type="pres">
      <dgm:prSet presAssocID="{864B6127-5EF2-45E9-989D-75A6D127ED8E}" presName="dummyMaxCanvas" presStyleCnt="0">
        <dgm:presLayoutVars/>
      </dgm:prSet>
      <dgm:spPr/>
    </dgm:pt>
    <dgm:pt modelId="{20351068-84FF-43AD-83C2-70C83D967BD9}" type="pres">
      <dgm:prSet presAssocID="{864B6127-5EF2-45E9-989D-75A6D127ED8E}" presName="FourNodes_1" presStyleLbl="node1" presStyleIdx="0" presStyleCnt="4">
        <dgm:presLayoutVars>
          <dgm:bulletEnabled val="1"/>
        </dgm:presLayoutVars>
      </dgm:prSet>
      <dgm:spPr/>
    </dgm:pt>
    <dgm:pt modelId="{FF3A44F1-83DA-4868-93D7-D8FB07A9F23E}" type="pres">
      <dgm:prSet presAssocID="{864B6127-5EF2-45E9-989D-75A6D127ED8E}" presName="FourNodes_2" presStyleLbl="node1" presStyleIdx="1" presStyleCnt="4">
        <dgm:presLayoutVars>
          <dgm:bulletEnabled val="1"/>
        </dgm:presLayoutVars>
      </dgm:prSet>
      <dgm:spPr/>
    </dgm:pt>
    <dgm:pt modelId="{3D2203F6-79BE-49E7-A6F8-B4D77EB9B885}" type="pres">
      <dgm:prSet presAssocID="{864B6127-5EF2-45E9-989D-75A6D127ED8E}" presName="FourNodes_3" presStyleLbl="node1" presStyleIdx="2" presStyleCnt="4">
        <dgm:presLayoutVars>
          <dgm:bulletEnabled val="1"/>
        </dgm:presLayoutVars>
      </dgm:prSet>
      <dgm:spPr/>
    </dgm:pt>
    <dgm:pt modelId="{C7726362-5C67-4DAB-BF98-096CC71D00FC}" type="pres">
      <dgm:prSet presAssocID="{864B6127-5EF2-45E9-989D-75A6D127ED8E}" presName="FourNodes_4" presStyleLbl="node1" presStyleIdx="3" presStyleCnt="4">
        <dgm:presLayoutVars>
          <dgm:bulletEnabled val="1"/>
        </dgm:presLayoutVars>
      </dgm:prSet>
      <dgm:spPr/>
    </dgm:pt>
    <dgm:pt modelId="{87EBB8EE-FE33-47A9-9978-BAF0F089776C}" type="pres">
      <dgm:prSet presAssocID="{864B6127-5EF2-45E9-989D-75A6D127ED8E}" presName="FourConn_1-2" presStyleLbl="fgAccFollowNode1" presStyleIdx="0" presStyleCnt="3">
        <dgm:presLayoutVars>
          <dgm:bulletEnabled val="1"/>
        </dgm:presLayoutVars>
      </dgm:prSet>
      <dgm:spPr/>
    </dgm:pt>
    <dgm:pt modelId="{F8B60638-1260-4FF9-92CD-DB89681D251C}" type="pres">
      <dgm:prSet presAssocID="{864B6127-5EF2-45E9-989D-75A6D127ED8E}" presName="FourConn_2-3" presStyleLbl="fgAccFollowNode1" presStyleIdx="1" presStyleCnt="3">
        <dgm:presLayoutVars>
          <dgm:bulletEnabled val="1"/>
        </dgm:presLayoutVars>
      </dgm:prSet>
      <dgm:spPr/>
    </dgm:pt>
    <dgm:pt modelId="{5A0DA889-CA4B-49F2-AA14-9EFE082F7577}" type="pres">
      <dgm:prSet presAssocID="{864B6127-5EF2-45E9-989D-75A6D127ED8E}" presName="FourConn_3-4" presStyleLbl="fgAccFollowNode1" presStyleIdx="2" presStyleCnt="3">
        <dgm:presLayoutVars>
          <dgm:bulletEnabled val="1"/>
        </dgm:presLayoutVars>
      </dgm:prSet>
      <dgm:spPr/>
    </dgm:pt>
    <dgm:pt modelId="{A3D87A2F-09B1-4658-AD87-91D992C7835F}" type="pres">
      <dgm:prSet presAssocID="{864B6127-5EF2-45E9-989D-75A6D127ED8E}" presName="FourNodes_1_text" presStyleLbl="node1" presStyleIdx="3" presStyleCnt="4">
        <dgm:presLayoutVars>
          <dgm:bulletEnabled val="1"/>
        </dgm:presLayoutVars>
      </dgm:prSet>
      <dgm:spPr/>
    </dgm:pt>
    <dgm:pt modelId="{8579C0CA-91B4-47FE-BE58-20124A3773D3}" type="pres">
      <dgm:prSet presAssocID="{864B6127-5EF2-45E9-989D-75A6D127ED8E}" presName="FourNodes_2_text" presStyleLbl="node1" presStyleIdx="3" presStyleCnt="4">
        <dgm:presLayoutVars>
          <dgm:bulletEnabled val="1"/>
        </dgm:presLayoutVars>
      </dgm:prSet>
      <dgm:spPr/>
    </dgm:pt>
    <dgm:pt modelId="{F0D75B73-2EDE-45BD-884D-220E06CD5426}" type="pres">
      <dgm:prSet presAssocID="{864B6127-5EF2-45E9-989D-75A6D127ED8E}" presName="FourNodes_3_text" presStyleLbl="node1" presStyleIdx="3" presStyleCnt="4">
        <dgm:presLayoutVars>
          <dgm:bulletEnabled val="1"/>
        </dgm:presLayoutVars>
      </dgm:prSet>
      <dgm:spPr/>
    </dgm:pt>
    <dgm:pt modelId="{B9C6F0E4-298B-471D-84CC-F22973B22A11}" type="pres">
      <dgm:prSet presAssocID="{864B6127-5EF2-45E9-989D-75A6D127ED8E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0035B404-011D-473A-97D9-ED0706568B64}" type="presOf" srcId="{E434D9A2-0063-4BA5-9120-7291A710269E}" destId="{8579C0CA-91B4-47FE-BE58-20124A3773D3}" srcOrd="1" destOrd="0" presId="urn:microsoft.com/office/officeart/2005/8/layout/vProcess5"/>
    <dgm:cxn modelId="{12492810-F555-44EE-B7D3-D0DD831AC767}" type="presOf" srcId="{1B926BCD-47DA-4DE5-B6C4-9EB67DBD930F}" destId="{A3D87A2F-09B1-4658-AD87-91D992C7835F}" srcOrd="1" destOrd="0" presId="urn:microsoft.com/office/officeart/2005/8/layout/vProcess5"/>
    <dgm:cxn modelId="{F4FD7E43-AE56-4479-8DD0-243D40D439B7}" type="presOf" srcId="{864B6127-5EF2-45E9-989D-75A6D127ED8E}" destId="{B7F91872-E382-41F3-BCFD-297431322C98}" srcOrd="0" destOrd="0" presId="urn:microsoft.com/office/officeart/2005/8/layout/vProcess5"/>
    <dgm:cxn modelId="{A9002147-F317-4F40-8DBB-FF98483F29B5}" srcId="{864B6127-5EF2-45E9-989D-75A6D127ED8E}" destId="{1B926BCD-47DA-4DE5-B6C4-9EB67DBD930F}" srcOrd="0" destOrd="0" parTransId="{4B0C5609-CADF-46D9-A14C-366E07B1C4D5}" sibTransId="{8679F036-DF38-4AC6-B0F2-5978241AB3AB}"/>
    <dgm:cxn modelId="{747E826B-9F31-4310-9493-5B96948AFBF2}" type="presOf" srcId="{0885EF2D-2FA7-426B-BB91-CB6C58B2D33F}" destId="{F8B60638-1260-4FF9-92CD-DB89681D251C}" srcOrd="0" destOrd="0" presId="urn:microsoft.com/office/officeart/2005/8/layout/vProcess5"/>
    <dgm:cxn modelId="{86D89A6B-E7C2-4481-9DA1-C2CC6392AEA7}" srcId="{864B6127-5EF2-45E9-989D-75A6D127ED8E}" destId="{05E9842C-83F6-4761-BB7A-244F4901C4AF}" srcOrd="3" destOrd="0" parTransId="{E7FA601A-51E7-4EEA-AFB3-34653EC42631}" sibTransId="{F277E0F1-2827-4B71-96FB-E1D17D29DDF7}"/>
    <dgm:cxn modelId="{6746FE52-D6E0-47FD-AFF7-AFD450B3DEDD}" type="presOf" srcId="{1B926BCD-47DA-4DE5-B6C4-9EB67DBD930F}" destId="{20351068-84FF-43AD-83C2-70C83D967BD9}" srcOrd="0" destOrd="0" presId="urn:microsoft.com/office/officeart/2005/8/layout/vProcess5"/>
    <dgm:cxn modelId="{A1CF1392-FFA5-44A2-9AC6-E364678D35FE}" type="presOf" srcId="{E434D9A2-0063-4BA5-9120-7291A710269E}" destId="{FF3A44F1-83DA-4868-93D7-D8FB07A9F23E}" srcOrd="0" destOrd="0" presId="urn:microsoft.com/office/officeart/2005/8/layout/vProcess5"/>
    <dgm:cxn modelId="{919D4D92-2F90-4019-80D8-3D4600173AA6}" srcId="{864B6127-5EF2-45E9-989D-75A6D127ED8E}" destId="{E434D9A2-0063-4BA5-9120-7291A710269E}" srcOrd="1" destOrd="0" parTransId="{37E7AF0C-AF9F-4F57-A840-793EEB424E04}" sibTransId="{0885EF2D-2FA7-426B-BB91-CB6C58B2D33F}"/>
    <dgm:cxn modelId="{347CD897-A375-413B-9B4D-D6BBAFD1AA39}" type="presOf" srcId="{05E9842C-83F6-4761-BB7A-244F4901C4AF}" destId="{C7726362-5C67-4DAB-BF98-096CC71D00FC}" srcOrd="0" destOrd="0" presId="urn:microsoft.com/office/officeart/2005/8/layout/vProcess5"/>
    <dgm:cxn modelId="{5F728CA2-6338-424B-B024-8244A981AAFC}" type="presOf" srcId="{2AAB07CC-CACA-4CC4-B952-00D0773899FF}" destId="{3D2203F6-79BE-49E7-A6F8-B4D77EB9B885}" srcOrd="0" destOrd="0" presId="urn:microsoft.com/office/officeart/2005/8/layout/vProcess5"/>
    <dgm:cxn modelId="{12A00BAC-F216-4DD3-B00B-CE7EDE227278}" type="presOf" srcId="{8A137B79-9273-4EB8-9347-53BD9A2A8666}" destId="{5A0DA889-CA4B-49F2-AA14-9EFE082F7577}" srcOrd="0" destOrd="0" presId="urn:microsoft.com/office/officeart/2005/8/layout/vProcess5"/>
    <dgm:cxn modelId="{5C3AE0CC-65A8-4963-933A-D168FF68BD3B}" type="presOf" srcId="{05E9842C-83F6-4761-BB7A-244F4901C4AF}" destId="{B9C6F0E4-298B-471D-84CC-F22973B22A11}" srcOrd="1" destOrd="0" presId="urn:microsoft.com/office/officeart/2005/8/layout/vProcess5"/>
    <dgm:cxn modelId="{AD10CEE0-BEF4-4355-AF30-9CACBE531FBC}" type="presOf" srcId="{2AAB07CC-CACA-4CC4-B952-00D0773899FF}" destId="{F0D75B73-2EDE-45BD-884D-220E06CD5426}" srcOrd="1" destOrd="0" presId="urn:microsoft.com/office/officeart/2005/8/layout/vProcess5"/>
    <dgm:cxn modelId="{A0C44DF0-D01B-4E2E-AB66-2F8BAF894134}" srcId="{864B6127-5EF2-45E9-989D-75A6D127ED8E}" destId="{2AAB07CC-CACA-4CC4-B952-00D0773899FF}" srcOrd="2" destOrd="0" parTransId="{39261991-B086-4F54-90DC-054E433D3D9C}" sibTransId="{8A137B79-9273-4EB8-9347-53BD9A2A8666}"/>
    <dgm:cxn modelId="{23733DF7-D290-43AE-A340-99B9DF3C5DB7}" type="presOf" srcId="{8679F036-DF38-4AC6-B0F2-5978241AB3AB}" destId="{87EBB8EE-FE33-47A9-9978-BAF0F089776C}" srcOrd="0" destOrd="0" presId="urn:microsoft.com/office/officeart/2005/8/layout/vProcess5"/>
    <dgm:cxn modelId="{4501DA0C-F240-41CC-8576-A776579A119C}" type="presParOf" srcId="{B7F91872-E382-41F3-BCFD-297431322C98}" destId="{113DFFC3-DF2F-49FA-A57A-6713E5537ED7}" srcOrd="0" destOrd="0" presId="urn:microsoft.com/office/officeart/2005/8/layout/vProcess5"/>
    <dgm:cxn modelId="{6162B0C3-3114-4C61-8E24-4812470DAA34}" type="presParOf" srcId="{B7F91872-E382-41F3-BCFD-297431322C98}" destId="{20351068-84FF-43AD-83C2-70C83D967BD9}" srcOrd="1" destOrd="0" presId="urn:microsoft.com/office/officeart/2005/8/layout/vProcess5"/>
    <dgm:cxn modelId="{69CAB17D-07BC-4F96-8F80-9F6F82EC153F}" type="presParOf" srcId="{B7F91872-E382-41F3-BCFD-297431322C98}" destId="{FF3A44F1-83DA-4868-93D7-D8FB07A9F23E}" srcOrd="2" destOrd="0" presId="urn:microsoft.com/office/officeart/2005/8/layout/vProcess5"/>
    <dgm:cxn modelId="{6DC5B1E1-83CA-4F45-BBF9-44184FC963B0}" type="presParOf" srcId="{B7F91872-E382-41F3-BCFD-297431322C98}" destId="{3D2203F6-79BE-49E7-A6F8-B4D77EB9B885}" srcOrd="3" destOrd="0" presId="urn:microsoft.com/office/officeart/2005/8/layout/vProcess5"/>
    <dgm:cxn modelId="{C9FCDB0B-993E-44CE-85D1-54F43E334A26}" type="presParOf" srcId="{B7F91872-E382-41F3-BCFD-297431322C98}" destId="{C7726362-5C67-4DAB-BF98-096CC71D00FC}" srcOrd="4" destOrd="0" presId="urn:microsoft.com/office/officeart/2005/8/layout/vProcess5"/>
    <dgm:cxn modelId="{4450DC3B-5014-4400-A7EF-60818109AE0F}" type="presParOf" srcId="{B7F91872-E382-41F3-BCFD-297431322C98}" destId="{87EBB8EE-FE33-47A9-9978-BAF0F089776C}" srcOrd="5" destOrd="0" presId="urn:microsoft.com/office/officeart/2005/8/layout/vProcess5"/>
    <dgm:cxn modelId="{A954C801-6A5E-4D92-8317-74AF9959E0AA}" type="presParOf" srcId="{B7F91872-E382-41F3-BCFD-297431322C98}" destId="{F8B60638-1260-4FF9-92CD-DB89681D251C}" srcOrd="6" destOrd="0" presId="urn:microsoft.com/office/officeart/2005/8/layout/vProcess5"/>
    <dgm:cxn modelId="{9D74F9A1-71AB-429E-A62A-49F49A3DE0B4}" type="presParOf" srcId="{B7F91872-E382-41F3-BCFD-297431322C98}" destId="{5A0DA889-CA4B-49F2-AA14-9EFE082F7577}" srcOrd="7" destOrd="0" presId="urn:microsoft.com/office/officeart/2005/8/layout/vProcess5"/>
    <dgm:cxn modelId="{111430FA-360E-4D14-957C-D7D09CCCE5C2}" type="presParOf" srcId="{B7F91872-E382-41F3-BCFD-297431322C98}" destId="{A3D87A2F-09B1-4658-AD87-91D992C7835F}" srcOrd="8" destOrd="0" presId="urn:microsoft.com/office/officeart/2005/8/layout/vProcess5"/>
    <dgm:cxn modelId="{969507F2-5D88-446E-8172-9E3CDFEF4458}" type="presParOf" srcId="{B7F91872-E382-41F3-BCFD-297431322C98}" destId="{8579C0CA-91B4-47FE-BE58-20124A3773D3}" srcOrd="9" destOrd="0" presId="urn:microsoft.com/office/officeart/2005/8/layout/vProcess5"/>
    <dgm:cxn modelId="{B72E334F-D01E-4D20-8EEF-F4383B9C83D0}" type="presParOf" srcId="{B7F91872-E382-41F3-BCFD-297431322C98}" destId="{F0D75B73-2EDE-45BD-884D-220E06CD5426}" srcOrd="10" destOrd="0" presId="urn:microsoft.com/office/officeart/2005/8/layout/vProcess5"/>
    <dgm:cxn modelId="{96DB50E8-1795-4C17-8E46-8E574B5DF75B}" type="presParOf" srcId="{B7F91872-E382-41F3-BCFD-297431322C98}" destId="{B9C6F0E4-298B-471D-84CC-F22973B22A11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9385554-FC9A-42DA-80F4-B3E2E8C3C2CF}" type="doc">
      <dgm:prSet loTypeId="urn:microsoft.com/office/officeart/2018/5/layout/IconCircleLabel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9294A4E4-B2F3-4D9E-834A-AA0BCC359491}">
      <dgm:prSet/>
      <dgm:spPr/>
      <dgm:t>
        <a:bodyPr/>
        <a:lstStyle/>
        <a:p>
          <a:pPr>
            <a:defRPr cap="all"/>
          </a:pPr>
          <a:r>
            <a:rPr lang="en-US"/>
            <a:t>Thank you for listening.</a:t>
          </a:r>
        </a:p>
      </dgm:t>
    </dgm:pt>
    <dgm:pt modelId="{FCDE1C87-7E32-4744-A05A-A82442D58BA0}" type="parTrans" cxnId="{EB63B288-C3EB-474F-8C4D-8BA44270F64E}">
      <dgm:prSet/>
      <dgm:spPr/>
      <dgm:t>
        <a:bodyPr/>
        <a:lstStyle/>
        <a:p>
          <a:endParaRPr lang="en-US"/>
        </a:p>
      </dgm:t>
    </dgm:pt>
    <dgm:pt modelId="{1F05E68C-76CF-4BA8-8553-35E23331E916}" type="sibTrans" cxnId="{EB63B288-C3EB-474F-8C4D-8BA44270F64E}">
      <dgm:prSet/>
      <dgm:spPr/>
      <dgm:t>
        <a:bodyPr/>
        <a:lstStyle/>
        <a:p>
          <a:endParaRPr lang="en-US"/>
        </a:p>
      </dgm:t>
    </dgm:pt>
    <dgm:pt modelId="{9F9D3641-5B52-42A5-8216-37B79624FEDC}">
      <dgm:prSet/>
      <dgm:spPr/>
      <dgm:t>
        <a:bodyPr/>
        <a:lstStyle/>
        <a:p>
          <a:pPr>
            <a:defRPr cap="all"/>
          </a:pPr>
          <a:r>
            <a:rPr lang="en-US"/>
            <a:t>We are open to questions.</a:t>
          </a:r>
        </a:p>
      </dgm:t>
    </dgm:pt>
    <dgm:pt modelId="{153E25A4-E65A-40FC-ADEB-D228E81746D3}" type="parTrans" cxnId="{A727FFAC-38B2-487B-AB6F-F055B84F7180}">
      <dgm:prSet/>
      <dgm:spPr/>
      <dgm:t>
        <a:bodyPr/>
        <a:lstStyle/>
        <a:p>
          <a:endParaRPr lang="en-US"/>
        </a:p>
      </dgm:t>
    </dgm:pt>
    <dgm:pt modelId="{9EADAC7E-D98D-4A35-A028-C50EE6B721D5}" type="sibTrans" cxnId="{A727FFAC-38B2-487B-AB6F-F055B84F7180}">
      <dgm:prSet/>
      <dgm:spPr/>
      <dgm:t>
        <a:bodyPr/>
        <a:lstStyle/>
        <a:p>
          <a:endParaRPr lang="en-US"/>
        </a:p>
      </dgm:t>
    </dgm:pt>
    <dgm:pt modelId="{C1CE3B38-850F-41A7-9672-45955110C745}" type="pres">
      <dgm:prSet presAssocID="{D9385554-FC9A-42DA-80F4-B3E2E8C3C2CF}" presName="root" presStyleCnt="0">
        <dgm:presLayoutVars>
          <dgm:dir/>
          <dgm:resizeHandles val="exact"/>
        </dgm:presLayoutVars>
      </dgm:prSet>
      <dgm:spPr/>
    </dgm:pt>
    <dgm:pt modelId="{AEA9EE3C-AE10-493A-A23A-40A6B5E1E2AD}" type="pres">
      <dgm:prSet presAssocID="{9294A4E4-B2F3-4D9E-834A-AA0BCC359491}" presName="compNode" presStyleCnt="0"/>
      <dgm:spPr/>
    </dgm:pt>
    <dgm:pt modelId="{490357A8-6386-4A49-8D92-8853A772675C}" type="pres">
      <dgm:prSet presAssocID="{9294A4E4-B2F3-4D9E-834A-AA0BCC359491}" presName="iconBgRect" presStyleLbl="bgShp" presStyleIdx="0" presStyleCnt="2"/>
      <dgm:spPr/>
    </dgm:pt>
    <dgm:pt modelId="{96FE92BF-134E-4F38-A5D3-03BC8CB8D255}" type="pres">
      <dgm:prSet presAssocID="{9294A4E4-B2F3-4D9E-834A-AA0BCC35949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iling Face with No Fill"/>
        </a:ext>
      </dgm:extLst>
    </dgm:pt>
    <dgm:pt modelId="{FB1784F8-3E86-4C97-AFF8-20B3D9DBEF17}" type="pres">
      <dgm:prSet presAssocID="{9294A4E4-B2F3-4D9E-834A-AA0BCC359491}" presName="spaceRect" presStyleCnt="0"/>
      <dgm:spPr/>
    </dgm:pt>
    <dgm:pt modelId="{B57C9D75-9448-48B3-B82C-B34E9BF850A4}" type="pres">
      <dgm:prSet presAssocID="{9294A4E4-B2F3-4D9E-834A-AA0BCC359491}" presName="textRect" presStyleLbl="revTx" presStyleIdx="0" presStyleCnt="2">
        <dgm:presLayoutVars>
          <dgm:chMax val="1"/>
          <dgm:chPref val="1"/>
        </dgm:presLayoutVars>
      </dgm:prSet>
      <dgm:spPr/>
    </dgm:pt>
    <dgm:pt modelId="{4BFBA7DE-54C1-498F-9F78-D2E800F941FE}" type="pres">
      <dgm:prSet presAssocID="{1F05E68C-76CF-4BA8-8553-35E23331E916}" presName="sibTrans" presStyleCnt="0"/>
      <dgm:spPr/>
    </dgm:pt>
    <dgm:pt modelId="{B3D8ED6A-60FD-4C5F-AE29-F032B83C84CC}" type="pres">
      <dgm:prSet presAssocID="{9F9D3641-5B52-42A5-8216-37B79624FEDC}" presName="compNode" presStyleCnt="0"/>
      <dgm:spPr/>
    </dgm:pt>
    <dgm:pt modelId="{1FF361B3-60B2-4F45-A412-4CE8B81C0ED6}" type="pres">
      <dgm:prSet presAssocID="{9F9D3641-5B52-42A5-8216-37B79624FEDC}" presName="iconBgRect" presStyleLbl="bgShp" presStyleIdx="1" presStyleCnt="2"/>
      <dgm:spPr/>
    </dgm:pt>
    <dgm:pt modelId="{F096BDCC-0A57-44D0-861F-19C434D4622B}" type="pres">
      <dgm:prSet presAssocID="{9F9D3641-5B52-42A5-8216-37B79624FEDC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Question mark"/>
        </a:ext>
      </dgm:extLst>
    </dgm:pt>
    <dgm:pt modelId="{984F0B25-676D-4C10-97EC-03DB7A4E4A5C}" type="pres">
      <dgm:prSet presAssocID="{9F9D3641-5B52-42A5-8216-37B79624FEDC}" presName="spaceRect" presStyleCnt="0"/>
      <dgm:spPr/>
    </dgm:pt>
    <dgm:pt modelId="{C430AA74-1381-4543-8CB8-AC40ED820ED6}" type="pres">
      <dgm:prSet presAssocID="{9F9D3641-5B52-42A5-8216-37B79624FEDC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FEF2A510-4ABD-4DA7-B512-7F8DB9F46E0F}" type="presOf" srcId="{9F9D3641-5B52-42A5-8216-37B79624FEDC}" destId="{C430AA74-1381-4543-8CB8-AC40ED820ED6}" srcOrd="0" destOrd="0" presId="urn:microsoft.com/office/officeart/2018/5/layout/IconCircleLabelList"/>
    <dgm:cxn modelId="{8E5D5862-CB21-4A4F-9884-930EA4522E16}" type="presOf" srcId="{9294A4E4-B2F3-4D9E-834A-AA0BCC359491}" destId="{B57C9D75-9448-48B3-B82C-B34E9BF850A4}" srcOrd="0" destOrd="0" presId="urn:microsoft.com/office/officeart/2018/5/layout/IconCircleLabelList"/>
    <dgm:cxn modelId="{EB63B288-C3EB-474F-8C4D-8BA44270F64E}" srcId="{D9385554-FC9A-42DA-80F4-B3E2E8C3C2CF}" destId="{9294A4E4-B2F3-4D9E-834A-AA0BCC359491}" srcOrd="0" destOrd="0" parTransId="{FCDE1C87-7E32-4744-A05A-A82442D58BA0}" sibTransId="{1F05E68C-76CF-4BA8-8553-35E23331E916}"/>
    <dgm:cxn modelId="{9E32539B-2226-4919-93FF-99CCCC038D0B}" type="presOf" srcId="{D9385554-FC9A-42DA-80F4-B3E2E8C3C2CF}" destId="{C1CE3B38-850F-41A7-9672-45955110C745}" srcOrd="0" destOrd="0" presId="urn:microsoft.com/office/officeart/2018/5/layout/IconCircleLabelList"/>
    <dgm:cxn modelId="{A727FFAC-38B2-487B-AB6F-F055B84F7180}" srcId="{D9385554-FC9A-42DA-80F4-B3E2E8C3C2CF}" destId="{9F9D3641-5B52-42A5-8216-37B79624FEDC}" srcOrd="1" destOrd="0" parTransId="{153E25A4-E65A-40FC-ADEB-D228E81746D3}" sibTransId="{9EADAC7E-D98D-4A35-A028-C50EE6B721D5}"/>
    <dgm:cxn modelId="{1D89898C-D888-4BE7-8BDD-D9C3DC1702CE}" type="presParOf" srcId="{C1CE3B38-850F-41A7-9672-45955110C745}" destId="{AEA9EE3C-AE10-493A-A23A-40A6B5E1E2AD}" srcOrd="0" destOrd="0" presId="urn:microsoft.com/office/officeart/2018/5/layout/IconCircleLabelList"/>
    <dgm:cxn modelId="{09456AC3-D0B1-4E1E-86EA-E3A52DC6B072}" type="presParOf" srcId="{AEA9EE3C-AE10-493A-A23A-40A6B5E1E2AD}" destId="{490357A8-6386-4A49-8D92-8853A772675C}" srcOrd="0" destOrd="0" presId="urn:microsoft.com/office/officeart/2018/5/layout/IconCircleLabelList"/>
    <dgm:cxn modelId="{EA9516B2-4BDE-4C8A-928D-BF91EE5F523E}" type="presParOf" srcId="{AEA9EE3C-AE10-493A-A23A-40A6B5E1E2AD}" destId="{96FE92BF-134E-4F38-A5D3-03BC8CB8D255}" srcOrd="1" destOrd="0" presId="urn:microsoft.com/office/officeart/2018/5/layout/IconCircleLabelList"/>
    <dgm:cxn modelId="{9F13C339-7F93-4409-99E8-EB36E6E6D5E6}" type="presParOf" srcId="{AEA9EE3C-AE10-493A-A23A-40A6B5E1E2AD}" destId="{FB1784F8-3E86-4C97-AFF8-20B3D9DBEF17}" srcOrd="2" destOrd="0" presId="urn:microsoft.com/office/officeart/2018/5/layout/IconCircleLabelList"/>
    <dgm:cxn modelId="{24009935-82E2-44D3-AEF3-22D0F79625DA}" type="presParOf" srcId="{AEA9EE3C-AE10-493A-A23A-40A6B5E1E2AD}" destId="{B57C9D75-9448-48B3-B82C-B34E9BF850A4}" srcOrd="3" destOrd="0" presId="urn:microsoft.com/office/officeart/2018/5/layout/IconCircleLabelList"/>
    <dgm:cxn modelId="{9397C0DC-154C-4F22-BDD6-C2B397A69D42}" type="presParOf" srcId="{C1CE3B38-850F-41A7-9672-45955110C745}" destId="{4BFBA7DE-54C1-498F-9F78-D2E800F941FE}" srcOrd="1" destOrd="0" presId="urn:microsoft.com/office/officeart/2018/5/layout/IconCircleLabelList"/>
    <dgm:cxn modelId="{0876086D-2A08-45B8-B9E2-32220E3C32BE}" type="presParOf" srcId="{C1CE3B38-850F-41A7-9672-45955110C745}" destId="{B3D8ED6A-60FD-4C5F-AE29-F032B83C84CC}" srcOrd="2" destOrd="0" presId="urn:microsoft.com/office/officeart/2018/5/layout/IconCircleLabelList"/>
    <dgm:cxn modelId="{0CB8C69A-C01E-41A5-9210-A270CA2D8128}" type="presParOf" srcId="{B3D8ED6A-60FD-4C5F-AE29-F032B83C84CC}" destId="{1FF361B3-60B2-4F45-A412-4CE8B81C0ED6}" srcOrd="0" destOrd="0" presId="urn:microsoft.com/office/officeart/2018/5/layout/IconCircleLabelList"/>
    <dgm:cxn modelId="{C8BD20B9-A4A3-45C0-9249-9DCA6AB7AA47}" type="presParOf" srcId="{B3D8ED6A-60FD-4C5F-AE29-F032B83C84CC}" destId="{F096BDCC-0A57-44D0-861F-19C434D4622B}" srcOrd="1" destOrd="0" presId="urn:microsoft.com/office/officeart/2018/5/layout/IconCircleLabelList"/>
    <dgm:cxn modelId="{E66DA8E4-48BB-471C-B268-AA46966BED4F}" type="presParOf" srcId="{B3D8ED6A-60FD-4C5F-AE29-F032B83C84CC}" destId="{984F0B25-676D-4C10-97EC-03DB7A4E4A5C}" srcOrd="2" destOrd="0" presId="urn:microsoft.com/office/officeart/2018/5/layout/IconCircleLabelList"/>
    <dgm:cxn modelId="{42DC2759-37F7-4898-8D8A-65B3F60D2AF4}" type="presParOf" srcId="{B3D8ED6A-60FD-4C5F-AE29-F032B83C84CC}" destId="{C430AA74-1381-4543-8CB8-AC40ED820ED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749731-88F8-4072-A59E-AD03F6444E70}">
      <dsp:nvSpPr>
        <dsp:cNvPr id="0" name=""/>
        <dsp:cNvSpPr/>
      </dsp:nvSpPr>
      <dsp:spPr>
        <a:xfrm>
          <a:off x="585916" y="1423"/>
          <a:ext cx="1041169" cy="10411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822680-22DC-4DDF-B8CF-8044C5A04AB0}">
      <dsp:nvSpPr>
        <dsp:cNvPr id="0" name=""/>
        <dsp:cNvSpPr/>
      </dsp:nvSpPr>
      <dsp:spPr>
        <a:xfrm>
          <a:off x="807805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E76E09-9CB7-4D1D-B5EF-90FC59CBEB36}">
      <dsp:nvSpPr>
        <dsp:cNvPr id="0" name=""/>
        <dsp:cNvSpPr/>
      </dsp:nvSpPr>
      <dsp:spPr>
        <a:xfrm>
          <a:off x="253083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Project goal: Predict sleep disorders using ML techniques.</a:t>
          </a:r>
        </a:p>
      </dsp:txBody>
      <dsp:txXfrm>
        <a:off x="253083" y="1366892"/>
        <a:ext cx="1706835" cy="682734"/>
      </dsp:txXfrm>
    </dsp:sp>
    <dsp:sp modelId="{C06985C4-B870-45A7-8213-EFDD1F1AAB51}">
      <dsp:nvSpPr>
        <dsp:cNvPr id="0" name=""/>
        <dsp:cNvSpPr/>
      </dsp:nvSpPr>
      <dsp:spPr>
        <a:xfrm>
          <a:off x="2591448" y="1423"/>
          <a:ext cx="1041169" cy="10411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F7A06A7-4E59-4B0F-8B3A-1F83F312D8DF}">
      <dsp:nvSpPr>
        <dsp:cNvPr id="0" name=""/>
        <dsp:cNvSpPr/>
      </dsp:nvSpPr>
      <dsp:spPr>
        <a:xfrm>
          <a:off x="2813337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0A585-852A-4B54-AA55-708BE54C687A}">
      <dsp:nvSpPr>
        <dsp:cNvPr id="0" name=""/>
        <dsp:cNvSpPr/>
      </dsp:nvSpPr>
      <dsp:spPr>
        <a:xfrm>
          <a:off x="2258615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Used lifestyle and health data: stress, sleep, BMI, etc.</a:t>
          </a:r>
        </a:p>
      </dsp:txBody>
      <dsp:txXfrm>
        <a:off x="2258615" y="1366892"/>
        <a:ext cx="1706835" cy="682734"/>
      </dsp:txXfrm>
    </dsp:sp>
    <dsp:sp modelId="{DBE24AD8-2D50-4B2E-8C3C-9DBAAD225A58}">
      <dsp:nvSpPr>
        <dsp:cNvPr id="0" name=""/>
        <dsp:cNvSpPr/>
      </dsp:nvSpPr>
      <dsp:spPr>
        <a:xfrm>
          <a:off x="4596981" y="1423"/>
          <a:ext cx="1041169" cy="10411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933FD3-9872-4681-97B6-FA777A601F35}">
      <dsp:nvSpPr>
        <dsp:cNvPr id="0" name=""/>
        <dsp:cNvSpPr/>
      </dsp:nvSpPr>
      <dsp:spPr>
        <a:xfrm>
          <a:off x="4818869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684705-3D57-49FD-B5A3-9FD67D351147}">
      <dsp:nvSpPr>
        <dsp:cNvPr id="0" name=""/>
        <dsp:cNvSpPr/>
      </dsp:nvSpPr>
      <dsp:spPr>
        <a:xfrm>
          <a:off x="4264148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Applied four ML models with evaluation metrics.</a:t>
          </a:r>
        </a:p>
      </dsp:txBody>
      <dsp:txXfrm>
        <a:off x="4264148" y="1366892"/>
        <a:ext cx="1706835" cy="682734"/>
      </dsp:txXfrm>
    </dsp:sp>
    <dsp:sp modelId="{B0356547-B5EA-4846-8B50-F9C8E9620009}">
      <dsp:nvSpPr>
        <dsp:cNvPr id="0" name=""/>
        <dsp:cNvSpPr/>
      </dsp:nvSpPr>
      <dsp:spPr>
        <a:xfrm>
          <a:off x="6602513" y="1423"/>
          <a:ext cx="1041169" cy="10411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AE2E98-4580-4BB8-9A24-D704D7FBA69D}">
      <dsp:nvSpPr>
        <dsp:cNvPr id="0" name=""/>
        <dsp:cNvSpPr/>
      </dsp:nvSpPr>
      <dsp:spPr>
        <a:xfrm>
          <a:off x="6824402" y="223312"/>
          <a:ext cx="597392" cy="59739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0BAD85-3903-4C5F-8145-F866EC8F0BCD}">
      <dsp:nvSpPr>
        <dsp:cNvPr id="0" name=""/>
        <dsp:cNvSpPr/>
      </dsp:nvSpPr>
      <dsp:spPr>
        <a:xfrm>
          <a:off x="6269680" y="1366892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Random Forest achieved 88% accuracy, 96% ROC AUC.</a:t>
          </a:r>
        </a:p>
      </dsp:txBody>
      <dsp:txXfrm>
        <a:off x="6269680" y="1366892"/>
        <a:ext cx="1706835" cy="682734"/>
      </dsp:txXfrm>
    </dsp:sp>
    <dsp:sp modelId="{1CB00DDA-E7C2-43F3-A0D3-B8C1EA5CC6AB}">
      <dsp:nvSpPr>
        <dsp:cNvPr id="0" name=""/>
        <dsp:cNvSpPr/>
      </dsp:nvSpPr>
      <dsp:spPr>
        <a:xfrm>
          <a:off x="3594215" y="2476335"/>
          <a:ext cx="1041169" cy="1041169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A532E8-3439-4D3A-AFA5-ECB0B4AF2455}">
      <dsp:nvSpPr>
        <dsp:cNvPr id="0" name=""/>
        <dsp:cNvSpPr/>
      </dsp:nvSpPr>
      <dsp:spPr>
        <a:xfrm>
          <a:off x="3816103" y="2698224"/>
          <a:ext cx="597392" cy="59739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C38470-F6E0-49D8-903B-83D3075158D5}">
      <dsp:nvSpPr>
        <dsp:cNvPr id="0" name=""/>
        <dsp:cNvSpPr/>
      </dsp:nvSpPr>
      <dsp:spPr>
        <a:xfrm>
          <a:off x="3261382" y="3841804"/>
          <a:ext cx="1706835" cy="6827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Practical for early detection and digital health tools.</a:t>
          </a:r>
        </a:p>
      </dsp:txBody>
      <dsp:txXfrm>
        <a:off x="3261382" y="3841804"/>
        <a:ext cx="1706835" cy="68273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A73C1B-2901-4119-9E81-36186A1BE400}">
      <dsp:nvSpPr>
        <dsp:cNvPr id="0" name=""/>
        <dsp:cNvSpPr/>
      </dsp:nvSpPr>
      <dsp:spPr>
        <a:xfrm>
          <a:off x="0" y="591343"/>
          <a:ext cx="2571749" cy="15430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are sleep disorders and their health impact.</a:t>
          </a:r>
        </a:p>
      </dsp:txBody>
      <dsp:txXfrm>
        <a:off x="0" y="591343"/>
        <a:ext cx="2571749" cy="1543050"/>
      </dsp:txXfrm>
    </dsp:sp>
    <dsp:sp modelId="{FA7291E2-69FE-444B-9205-026C1FC71493}">
      <dsp:nvSpPr>
        <dsp:cNvPr id="0" name=""/>
        <dsp:cNvSpPr/>
      </dsp:nvSpPr>
      <dsp:spPr>
        <a:xfrm>
          <a:off x="2828925" y="591343"/>
          <a:ext cx="2571749" cy="15430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Importance of early detection and screening.</a:t>
          </a:r>
        </a:p>
      </dsp:txBody>
      <dsp:txXfrm>
        <a:off x="2828925" y="591343"/>
        <a:ext cx="2571749" cy="1543050"/>
      </dsp:txXfrm>
    </dsp:sp>
    <dsp:sp modelId="{F901BBC7-4CA4-4DFD-8566-8009B9950BD8}">
      <dsp:nvSpPr>
        <dsp:cNvPr id="0" name=""/>
        <dsp:cNvSpPr/>
      </dsp:nvSpPr>
      <dsp:spPr>
        <a:xfrm>
          <a:off x="5657849" y="591343"/>
          <a:ext cx="2571749" cy="15430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Machine learning in health data analysis.</a:t>
          </a:r>
        </a:p>
      </dsp:txBody>
      <dsp:txXfrm>
        <a:off x="5657849" y="591343"/>
        <a:ext cx="2571749" cy="1543050"/>
      </dsp:txXfrm>
    </dsp:sp>
    <dsp:sp modelId="{01B4D03B-2AEC-42CC-A489-30C54952B64B}">
      <dsp:nvSpPr>
        <dsp:cNvPr id="0" name=""/>
        <dsp:cNvSpPr/>
      </dsp:nvSpPr>
      <dsp:spPr>
        <a:xfrm>
          <a:off x="1414462" y="2391569"/>
          <a:ext cx="2571749" cy="15430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Project aim: Classify presence of sleep disorders.</a:t>
          </a:r>
        </a:p>
      </dsp:txBody>
      <dsp:txXfrm>
        <a:off x="1414462" y="2391569"/>
        <a:ext cx="2571749" cy="1543050"/>
      </dsp:txXfrm>
    </dsp:sp>
    <dsp:sp modelId="{EDC07E9B-2CE1-4D5D-8977-CF8D5CC9A1A1}">
      <dsp:nvSpPr>
        <dsp:cNvPr id="0" name=""/>
        <dsp:cNvSpPr/>
      </dsp:nvSpPr>
      <dsp:spPr>
        <a:xfrm>
          <a:off x="4243387" y="2391569"/>
          <a:ext cx="2571749" cy="1543050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Use of real-world health-related features.</a:t>
          </a:r>
        </a:p>
      </dsp:txBody>
      <dsp:txXfrm>
        <a:off x="4243387" y="2391569"/>
        <a:ext cx="2571749" cy="15430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81F7400-14CB-492A-9D2C-D89C3FC6477A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7CF4C9-649B-4330-B5AD-5D2AE55A372C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71111C-B394-4250-8356-06C6072EEE6B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Dataset source: Kaggle – Sleep Health and Lifestyle.</a:t>
          </a:r>
        </a:p>
      </dsp:txBody>
      <dsp:txXfrm>
        <a:off x="1099610" y="1878"/>
        <a:ext cx="7129989" cy="952043"/>
      </dsp:txXfrm>
    </dsp:sp>
    <dsp:sp modelId="{F1B4E5E4-9DE7-4D23-BB55-9692018E2A55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13569-3D3D-4333-8DA5-858E7FD3AF09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7F0733-BC12-44E3-AAC1-8EE719C4E077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Total records and number of features.</a:t>
          </a:r>
        </a:p>
      </dsp:txBody>
      <dsp:txXfrm>
        <a:off x="1099610" y="1191932"/>
        <a:ext cx="7129989" cy="952043"/>
      </dsp:txXfrm>
    </dsp:sp>
    <dsp:sp modelId="{35142840-1BDD-4044-9982-97B629BF0EB7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2981F8-7673-4801-8B4E-83F8E0713B8E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AE642A-6890-43E2-AD3A-8465FB505505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Target: Sleep Disorder – converted to binary form.</a:t>
          </a:r>
        </a:p>
      </dsp:txBody>
      <dsp:txXfrm>
        <a:off x="1099610" y="2381986"/>
        <a:ext cx="7129989" cy="952043"/>
      </dsp:txXfrm>
    </dsp:sp>
    <dsp:sp modelId="{19641E4B-1848-4366-84E3-B4B0EE64FDA7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4969A54-DA72-41C9-B59A-2FA2A4864292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AB3E27-C325-4CE0-88A0-6BAAE4E4F059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Features: stress, sleep hours, BMI, occupation, etc.</a:t>
          </a:r>
        </a:p>
      </dsp:txBody>
      <dsp:txXfrm>
        <a:off x="1099610" y="3572041"/>
        <a:ext cx="7129989" cy="95204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A744576-4F45-4375-BD91-ECE8FD1F4608}">
      <dsp:nvSpPr>
        <dsp:cNvPr id="0" name=""/>
        <dsp:cNvSpPr/>
      </dsp:nvSpPr>
      <dsp:spPr>
        <a:xfrm>
          <a:off x="460905" y="1047"/>
          <a:ext cx="3479899" cy="2087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Handled missing values and categorical encoding.</a:t>
          </a:r>
        </a:p>
      </dsp:txBody>
      <dsp:txXfrm>
        <a:off x="460905" y="1047"/>
        <a:ext cx="3479899" cy="2087939"/>
      </dsp:txXfrm>
    </dsp:sp>
    <dsp:sp modelId="{3B9A5277-99D0-48F0-BCC2-20B97AA0A446}">
      <dsp:nvSpPr>
        <dsp:cNvPr id="0" name=""/>
        <dsp:cNvSpPr/>
      </dsp:nvSpPr>
      <dsp:spPr>
        <a:xfrm>
          <a:off x="4288794" y="1047"/>
          <a:ext cx="3479899" cy="2087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Used label encoding for gender, occupation, etc.</a:t>
          </a:r>
        </a:p>
      </dsp:txBody>
      <dsp:txXfrm>
        <a:off x="4288794" y="1047"/>
        <a:ext cx="3479899" cy="2087939"/>
      </dsp:txXfrm>
    </dsp:sp>
    <dsp:sp modelId="{7094BD0C-8F73-482C-9A30-7C8897A885BC}">
      <dsp:nvSpPr>
        <dsp:cNvPr id="0" name=""/>
        <dsp:cNvSpPr/>
      </dsp:nvSpPr>
      <dsp:spPr>
        <a:xfrm>
          <a:off x="460905" y="2436976"/>
          <a:ext cx="3479899" cy="2087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Standardized numerical features: heart rate, sleep hours.</a:t>
          </a:r>
        </a:p>
      </dsp:txBody>
      <dsp:txXfrm>
        <a:off x="460905" y="2436976"/>
        <a:ext cx="3479899" cy="2087939"/>
      </dsp:txXfrm>
    </dsp:sp>
    <dsp:sp modelId="{3732C2D1-1DF0-471F-B6E8-9B2FD1C01AC4}">
      <dsp:nvSpPr>
        <dsp:cNvPr id="0" name=""/>
        <dsp:cNvSpPr/>
      </dsp:nvSpPr>
      <dsp:spPr>
        <a:xfrm>
          <a:off x="4288794" y="2436976"/>
          <a:ext cx="3479899" cy="2087939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Split into training and testing datasets (80:20).</a:t>
          </a:r>
        </a:p>
      </dsp:txBody>
      <dsp:txXfrm>
        <a:off x="4288794" y="2436976"/>
        <a:ext cx="3479899" cy="208793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29B10B-4A67-4039-BFF3-8685EAC48622}">
      <dsp:nvSpPr>
        <dsp:cNvPr id="0" name=""/>
        <dsp:cNvSpPr/>
      </dsp:nvSpPr>
      <dsp:spPr>
        <a:xfrm>
          <a:off x="4650258" y="33995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Interpreted what models learned from data.</a:t>
          </a:r>
        </a:p>
      </dsp:txBody>
      <dsp:txXfrm>
        <a:off x="4650258" y="33995"/>
        <a:ext cx="1119113" cy="1119113"/>
      </dsp:txXfrm>
    </dsp:sp>
    <dsp:sp modelId="{E9D0B820-76C4-43C1-8A45-3089842B6E06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21294043"/>
            <a:gd name="adj4" fmla="val 19765537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6B63B8CE-7F2E-40AE-9F11-A0AA531C4D92}">
      <dsp:nvSpPr>
        <dsp:cNvPr id="0" name=""/>
        <dsp:cNvSpPr/>
      </dsp:nvSpPr>
      <dsp:spPr>
        <a:xfrm>
          <a:off x="5327014" y="2116836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Explained binary classification reasoning.</a:t>
          </a:r>
        </a:p>
      </dsp:txBody>
      <dsp:txXfrm>
        <a:off x="5327014" y="2116836"/>
        <a:ext cx="1119113" cy="1119113"/>
      </dsp:txXfrm>
    </dsp:sp>
    <dsp:sp modelId="{7A013DA5-803B-41F0-BA37-E215F9EA14B4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4015529"/>
            <a:gd name="adj4" fmla="val 2252670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188966DD-2080-4F80-AE8A-E8BFBED1C0C7}">
      <dsp:nvSpPr>
        <dsp:cNvPr id="0" name=""/>
        <dsp:cNvSpPr/>
      </dsp:nvSpPr>
      <dsp:spPr>
        <a:xfrm>
          <a:off x="3555243" y="3404103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Mentioned data processing decisions and effects.</a:t>
          </a:r>
        </a:p>
      </dsp:txBody>
      <dsp:txXfrm>
        <a:off x="3555243" y="3404103"/>
        <a:ext cx="1119113" cy="1119113"/>
      </dsp:txXfrm>
    </dsp:sp>
    <dsp:sp modelId="{382ED3D2-3541-4CED-B46C-17A911F33CB0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8211614"/>
            <a:gd name="adj4" fmla="val 6448755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EE833996-E9E8-4965-9315-F0444B65BB59}">
      <dsp:nvSpPr>
        <dsp:cNvPr id="0" name=""/>
        <dsp:cNvSpPr/>
      </dsp:nvSpPr>
      <dsp:spPr>
        <a:xfrm>
          <a:off x="1783472" y="2116836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Shared insights based on feature importance and plots.</a:t>
          </a:r>
        </a:p>
      </dsp:txBody>
      <dsp:txXfrm>
        <a:off x="1783472" y="2116836"/>
        <a:ext cx="1119113" cy="1119113"/>
      </dsp:txXfrm>
    </dsp:sp>
    <dsp:sp modelId="{0370EF64-9FB1-4D69-8322-32C6E5416585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12298747"/>
            <a:gd name="adj4" fmla="val 10770240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6BB000B-CD0E-4C0C-89E8-1B4FA9276684}">
      <dsp:nvSpPr>
        <dsp:cNvPr id="0" name=""/>
        <dsp:cNvSpPr/>
      </dsp:nvSpPr>
      <dsp:spPr>
        <a:xfrm>
          <a:off x="2460228" y="33995"/>
          <a:ext cx="1119113" cy="11191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Noted dataset limitations and scope of analysis.</a:t>
          </a:r>
        </a:p>
      </dsp:txBody>
      <dsp:txXfrm>
        <a:off x="2460228" y="33995"/>
        <a:ext cx="1119113" cy="1119113"/>
      </dsp:txXfrm>
    </dsp:sp>
    <dsp:sp modelId="{B76EFE0D-9DE6-4DC4-82C5-4F7E22136547}">
      <dsp:nvSpPr>
        <dsp:cNvPr id="0" name=""/>
        <dsp:cNvSpPr/>
      </dsp:nvSpPr>
      <dsp:spPr>
        <a:xfrm>
          <a:off x="2015436" y="1347"/>
          <a:ext cx="4198726" cy="4198726"/>
        </a:xfrm>
        <a:prstGeom prst="circularArrow">
          <a:avLst>
            <a:gd name="adj1" fmla="val 5197"/>
            <a:gd name="adj2" fmla="val 335716"/>
            <a:gd name="adj3" fmla="val 16866515"/>
            <a:gd name="adj4" fmla="val 15197769"/>
            <a:gd name="adj5" fmla="val 606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351068-84FF-43AD-83C2-70C83D967BD9}">
      <dsp:nvSpPr>
        <dsp:cNvPr id="0" name=""/>
        <dsp:cNvSpPr/>
      </dsp:nvSpPr>
      <dsp:spPr>
        <a:xfrm>
          <a:off x="0" y="0"/>
          <a:ext cx="6583680" cy="995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Restated project goal and methods.</a:t>
          </a:r>
        </a:p>
      </dsp:txBody>
      <dsp:txXfrm>
        <a:off x="29163" y="29163"/>
        <a:ext cx="5425092" cy="937385"/>
      </dsp:txXfrm>
    </dsp:sp>
    <dsp:sp modelId="{FF3A44F1-83DA-4868-93D7-D8FB07A9F23E}">
      <dsp:nvSpPr>
        <dsp:cNvPr id="0" name=""/>
        <dsp:cNvSpPr/>
      </dsp:nvSpPr>
      <dsp:spPr>
        <a:xfrm>
          <a:off x="551383" y="1176750"/>
          <a:ext cx="6583680" cy="995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Highlighted final findings and results summary.</a:t>
          </a:r>
        </a:p>
      </dsp:txBody>
      <dsp:txXfrm>
        <a:off x="580546" y="1205913"/>
        <a:ext cx="5326758" cy="937385"/>
      </dsp:txXfrm>
    </dsp:sp>
    <dsp:sp modelId="{3D2203F6-79BE-49E7-A6F8-B4D77EB9B885}">
      <dsp:nvSpPr>
        <dsp:cNvPr id="0" name=""/>
        <dsp:cNvSpPr/>
      </dsp:nvSpPr>
      <dsp:spPr>
        <a:xfrm>
          <a:off x="1094536" y="2353500"/>
          <a:ext cx="6583680" cy="995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Practical relevance to mobile health screening tools.</a:t>
          </a:r>
        </a:p>
      </dsp:txBody>
      <dsp:txXfrm>
        <a:off x="1123699" y="2382663"/>
        <a:ext cx="5334987" cy="937385"/>
      </dsp:txXfrm>
    </dsp:sp>
    <dsp:sp modelId="{C7726362-5C67-4DAB-BF98-096CC71D00FC}">
      <dsp:nvSpPr>
        <dsp:cNvPr id="0" name=""/>
        <dsp:cNvSpPr/>
      </dsp:nvSpPr>
      <dsp:spPr>
        <a:xfrm>
          <a:off x="1645920" y="3530251"/>
          <a:ext cx="6583680" cy="99571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Future scope: More data, diversity, disorder-type classification.</a:t>
          </a:r>
        </a:p>
      </dsp:txBody>
      <dsp:txXfrm>
        <a:off x="1675083" y="3559414"/>
        <a:ext cx="5326758" cy="937385"/>
      </dsp:txXfrm>
    </dsp:sp>
    <dsp:sp modelId="{87EBB8EE-FE33-47A9-9978-BAF0F089776C}">
      <dsp:nvSpPr>
        <dsp:cNvPr id="0" name=""/>
        <dsp:cNvSpPr/>
      </dsp:nvSpPr>
      <dsp:spPr>
        <a:xfrm>
          <a:off x="5936467" y="762624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082090" y="762624"/>
        <a:ext cx="355966" cy="487027"/>
      </dsp:txXfrm>
    </dsp:sp>
    <dsp:sp modelId="{F8B60638-1260-4FF9-92CD-DB89681D251C}">
      <dsp:nvSpPr>
        <dsp:cNvPr id="0" name=""/>
        <dsp:cNvSpPr/>
      </dsp:nvSpPr>
      <dsp:spPr>
        <a:xfrm>
          <a:off x="6487850" y="193937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6633473" y="1939375"/>
        <a:ext cx="355966" cy="487027"/>
      </dsp:txXfrm>
    </dsp:sp>
    <dsp:sp modelId="{5A0DA889-CA4B-49F2-AA14-9EFE082F7577}">
      <dsp:nvSpPr>
        <dsp:cNvPr id="0" name=""/>
        <dsp:cNvSpPr/>
      </dsp:nvSpPr>
      <dsp:spPr>
        <a:xfrm>
          <a:off x="7031004" y="3116125"/>
          <a:ext cx="647212" cy="64721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830" tIns="36830" rIns="36830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900" kern="1200"/>
        </a:p>
      </dsp:txBody>
      <dsp:txXfrm>
        <a:off x="7176627" y="3116125"/>
        <a:ext cx="355966" cy="48702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0357A8-6386-4A49-8D92-8853A772675C}">
      <dsp:nvSpPr>
        <dsp:cNvPr id="0" name=""/>
        <dsp:cNvSpPr/>
      </dsp:nvSpPr>
      <dsp:spPr>
        <a:xfrm>
          <a:off x="901799" y="462981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6FE92BF-134E-4F38-A5D3-03BC8CB8D255}">
      <dsp:nvSpPr>
        <dsp:cNvPr id="0" name=""/>
        <dsp:cNvSpPr/>
      </dsp:nvSpPr>
      <dsp:spPr>
        <a:xfrm>
          <a:off x="1369799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C9D75-9448-48B3-B82C-B34E9BF850A4}">
      <dsp:nvSpPr>
        <dsp:cNvPr id="0" name=""/>
        <dsp:cNvSpPr/>
      </dsp:nvSpPr>
      <dsp:spPr>
        <a:xfrm>
          <a:off x="199799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Thank you for listening.</a:t>
          </a:r>
        </a:p>
      </dsp:txBody>
      <dsp:txXfrm>
        <a:off x="199799" y="3342981"/>
        <a:ext cx="3600000" cy="720000"/>
      </dsp:txXfrm>
    </dsp:sp>
    <dsp:sp modelId="{1FF361B3-60B2-4F45-A412-4CE8B81C0ED6}">
      <dsp:nvSpPr>
        <dsp:cNvPr id="0" name=""/>
        <dsp:cNvSpPr/>
      </dsp:nvSpPr>
      <dsp:spPr>
        <a:xfrm>
          <a:off x="5131800" y="462981"/>
          <a:ext cx="2196000" cy="2196000"/>
        </a:xfrm>
        <a:prstGeom prst="ellipse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96BDCC-0A57-44D0-861F-19C434D4622B}">
      <dsp:nvSpPr>
        <dsp:cNvPr id="0" name=""/>
        <dsp:cNvSpPr/>
      </dsp:nvSpPr>
      <dsp:spPr>
        <a:xfrm>
          <a:off x="5599800" y="930981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30AA74-1381-4543-8CB8-AC40ED820ED6}">
      <dsp:nvSpPr>
        <dsp:cNvPr id="0" name=""/>
        <dsp:cNvSpPr/>
      </dsp:nvSpPr>
      <dsp:spPr>
        <a:xfrm>
          <a:off x="4429800" y="3342981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2500" kern="1200"/>
            <a:t>We are open to questions.</a:t>
          </a:r>
        </a:p>
      </dsp:txBody>
      <dsp:txXfrm>
        <a:off x="4429800" y="3342981"/>
        <a:ext cx="36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13624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7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2699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52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696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030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0567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2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2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952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7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975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35102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169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396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2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95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4172" y="1144345"/>
            <a:ext cx="6172200" cy="857250"/>
          </a:xfrm>
        </p:spPr>
        <p:txBody>
          <a:bodyPr>
            <a:normAutofit fontScale="90000"/>
          </a:bodyPr>
          <a:lstStyle/>
          <a:p>
            <a:r>
              <a:rPr lang="en-US" dirty="0"/>
              <a:t> Predicting Sleep Disorders Using Machine Learning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808" y="2662346"/>
            <a:ext cx="8229600" cy="3051311"/>
          </a:xfrm>
        </p:spPr>
        <p:txBody>
          <a:bodyPr/>
          <a:lstStyle/>
          <a:p>
            <a:pPr algn="ctr"/>
            <a:endParaRPr dirty="0"/>
          </a:p>
          <a:p>
            <a:pPr marL="0" indent="0" algn="ctr">
              <a:buNone/>
              <a:defRPr sz="1800"/>
            </a:pPr>
            <a:r>
              <a:rPr dirty="0"/>
              <a:t>Team Members: Shravan Kumar, Shyam Verma, Pooja Shinde</a:t>
            </a:r>
          </a:p>
          <a:p>
            <a:pPr marL="0" indent="0" algn="ctr">
              <a:buNone/>
              <a:defRPr sz="1800"/>
            </a:pPr>
            <a:r>
              <a:rPr dirty="0"/>
              <a:t>Course: Machine Learning for Business Applications</a:t>
            </a:r>
          </a:p>
          <a:p>
            <a:pPr marL="0" indent="0" algn="ctr">
              <a:buNone/>
              <a:defRPr sz="1800"/>
            </a:pPr>
            <a:r>
              <a:rPr dirty="0"/>
              <a:t>Instructor: Dr. </a:t>
            </a:r>
            <a:r>
              <a:rPr dirty="0" err="1"/>
              <a:t>Itauama</a:t>
            </a:r>
            <a:endParaRPr dirty="0"/>
          </a:p>
          <a:p>
            <a:pPr marL="0" indent="0" algn="ctr">
              <a:buNone/>
              <a:defRPr sz="1800"/>
            </a:pPr>
            <a:r>
              <a:rPr dirty="0"/>
              <a:t>Date: July 7,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dirty="0"/>
              <a:t> Model Comparison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E9B8412-8104-3794-4760-E18FEF196C1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57200" y="1826357"/>
            <a:ext cx="8229600" cy="4073653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t>Discussion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E53F75D-4FB9-0DAF-4A33-83EBAB9318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2177282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t>Conclusion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447CFD5-CC50-F797-15A8-20389DEB7B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59155075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t>Thank You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B5EBD132-7DBC-D01E-CD57-5B683DB8AB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9735299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t>Abstract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2810B6-EBEB-B25D-0DD6-FFED20C2A5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1461202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t>Introduction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6BC3615-780B-2C61-9E8B-F02E6C071B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79372211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t>Data Overview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DE4D022-044F-995B-E2EF-40604DB86A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1824434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t>Data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A6DC62E-470F-0437-20A6-33EB2A5DA0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4766167"/>
              </p:ext>
            </p:extLst>
          </p:nvPr>
        </p:nvGraphicFramePr>
        <p:xfrm>
          <a:off x="457200" y="1600202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80D6CF06-2096-C90B-DBE6-A526EC663C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9" r="1" b="1"/>
          <a:stretch>
            <a:fillRect/>
          </a:stretch>
        </p:blipFill>
        <p:spPr bwMode="auto">
          <a:xfrm>
            <a:off x="90488" y="68263"/>
            <a:ext cx="8963025" cy="6721475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1800"/>
            </a:pPr>
            <a:r>
              <a:rPr dirty="0"/>
              <a:t>Applied 4 ML models: Logistic Regression, SVM, Decision Tree, Random Forest.</a:t>
            </a:r>
          </a:p>
          <a:p>
            <a:pPr>
              <a:defRPr sz="1800"/>
            </a:pPr>
            <a:r>
              <a:rPr dirty="0"/>
              <a:t>No hyperparameter tuning; default settings used.</a:t>
            </a:r>
          </a:p>
          <a:p>
            <a:pPr>
              <a:defRPr sz="1800"/>
            </a:pPr>
            <a:r>
              <a:rPr dirty="0"/>
              <a:t>Trained on training set; tested on unseen data.</a:t>
            </a:r>
          </a:p>
          <a:p>
            <a:pPr>
              <a:defRPr sz="1800"/>
            </a:pPr>
            <a:r>
              <a:rPr dirty="0"/>
              <a:t>Evaluation: Accuracy, Precision, Recall, F1-score, ROC AUC.</a:t>
            </a:r>
          </a:p>
          <a:p>
            <a:pPr>
              <a:defRPr sz="1800"/>
            </a:pPr>
            <a:r>
              <a:rPr dirty="0"/>
              <a:t>Plotted confusion matrix and ROC curves.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 anchor="ctr">
            <a:normAutofit/>
          </a:bodyPr>
          <a:lstStyle/>
          <a:p>
            <a:r>
              <a:rPr dirty="0"/>
              <a:t>Model Performance Table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5F22197-CC22-BAE9-B3E0-98A83D1A96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4848388"/>
              </p:ext>
            </p:extLst>
          </p:nvPr>
        </p:nvGraphicFramePr>
        <p:xfrm>
          <a:off x="457200" y="2007430"/>
          <a:ext cx="8229602" cy="3711509"/>
        </p:xfrm>
        <a:graphic>
          <a:graphicData uri="http://schemas.openxmlformats.org/drawingml/2006/table">
            <a:tbl>
              <a:tblPr firstRow="1" bandRow="1">
                <a:tableStyleId>{8EC20E35-A176-4012-BC5E-935CFFF8708E}</a:tableStyleId>
              </a:tblPr>
              <a:tblGrid>
                <a:gridCol w="1755689">
                  <a:extLst>
                    <a:ext uri="{9D8B030D-6E8A-4147-A177-3AD203B41FA5}">
                      <a16:colId xmlns:a16="http://schemas.microsoft.com/office/drawing/2014/main" val="2776286425"/>
                    </a:ext>
                  </a:extLst>
                </a:gridCol>
                <a:gridCol w="1604075">
                  <a:extLst>
                    <a:ext uri="{9D8B030D-6E8A-4147-A177-3AD203B41FA5}">
                      <a16:colId xmlns:a16="http://schemas.microsoft.com/office/drawing/2014/main" val="764433670"/>
                    </a:ext>
                  </a:extLst>
                </a:gridCol>
                <a:gridCol w="1604075">
                  <a:extLst>
                    <a:ext uri="{9D8B030D-6E8A-4147-A177-3AD203B41FA5}">
                      <a16:colId xmlns:a16="http://schemas.microsoft.com/office/drawing/2014/main" val="986527752"/>
                    </a:ext>
                  </a:extLst>
                </a:gridCol>
                <a:gridCol w="1179556">
                  <a:extLst>
                    <a:ext uri="{9D8B030D-6E8A-4147-A177-3AD203B41FA5}">
                      <a16:colId xmlns:a16="http://schemas.microsoft.com/office/drawing/2014/main" val="3780064138"/>
                    </a:ext>
                  </a:extLst>
                </a:gridCol>
                <a:gridCol w="1103749">
                  <a:extLst>
                    <a:ext uri="{9D8B030D-6E8A-4147-A177-3AD203B41FA5}">
                      <a16:colId xmlns:a16="http://schemas.microsoft.com/office/drawing/2014/main" val="73282322"/>
                    </a:ext>
                  </a:extLst>
                </a:gridCol>
                <a:gridCol w="982458">
                  <a:extLst>
                    <a:ext uri="{9D8B030D-6E8A-4147-A177-3AD203B41FA5}">
                      <a16:colId xmlns:a16="http://schemas.microsoft.com/office/drawing/2014/main" val="271439600"/>
                    </a:ext>
                  </a:extLst>
                </a:gridCol>
              </a:tblGrid>
              <a:tr h="807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Model</a:t>
                      </a:r>
                      <a:endParaRPr lang="en-US" sz="1600"/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Accuracy</a:t>
                      </a:r>
                      <a:endParaRPr lang="en-US" sz="1600"/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Precision</a:t>
                      </a:r>
                      <a:endParaRPr lang="en-US" sz="1600"/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Recall</a:t>
                      </a:r>
                      <a:endParaRPr lang="en-US" sz="1600"/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F1-score</a:t>
                      </a:r>
                      <a:endParaRPr lang="en-US" sz="1600"/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ROC AUC</a:t>
                      </a:r>
                      <a:endParaRPr lang="en-US" sz="1600"/>
                    </a:p>
                  </a:txBody>
                  <a:tcPr marL="109162" marR="109162" marT="54581" marB="54581" anchor="ctr"/>
                </a:tc>
                <a:extLst>
                  <a:ext uri="{0D108BD9-81ED-4DB2-BD59-A6C34878D82A}">
                    <a16:rowId xmlns:a16="http://schemas.microsoft.com/office/drawing/2014/main" val="2942892929"/>
                  </a:ext>
                </a:extLst>
              </a:tr>
              <a:tr h="807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Logistic Regression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0.83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0.85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0.81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0.83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0.92</a:t>
                      </a:r>
                    </a:p>
                  </a:txBody>
                  <a:tcPr marL="109162" marR="109162" marT="54581" marB="54581" anchor="ctr"/>
                </a:tc>
                <a:extLst>
                  <a:ext uri="{0D108BD9-81ED-4DB2-BD59-A6C34878D82A}">
                    <a16:rowId xmlns:a16="http://schemas.microsoft.com/office/drawing/2014/main" val="2967778178"/>
                  </a:ext>
                </a:extLst>
              </a:tr>
              <a:tr h="807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Random Forest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0.88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0.90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0.86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0.88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0.96</a:t>
                      </a:r>
                    </a:p>
                  </a:txBody>
                  <a:tcPr marL="109162" marR="109162" marT="54581" marB="54581" anchor="ctr"/>
                </a:tc>
                <a:extLst>
                  <a:ext uri="{0D108BD9-81ED-4DB2-BD59-A6C34878D82A}">
                    <a16:rowId xmlns:a16="http://schemas.microsoft.com/office/drawing/2014/main" val="3661564525"/>
                  </a:ext>
                </a:extLst>
              </a:tr>
              <a:tr h="4803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SVM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0.84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0.86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0.83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0.84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0.94</a:t>
                      </a:r>
                    </a:p>
                  </a:txBody>
                  <a:tcPr marL="109162" marR="109162" marT="54581" marB="54581" anchor="ctr"/>
                </a:tc>
                <a:extLst>
                  <a:ext uri="{0D108BD9-81ED-4DB2-BD59-A6C34878D82A}">
                    <a16:rowId xmlns:a16="http://schemas.microsoft.com/office/drawing/2014/main" val="1527321071"/>
                  </a:ext>
                </a:extLst>
              </a:tr>
              <a:tr h="80779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Decision Tree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0.81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0.83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0.79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0.81</a:t>
                      </a:r>
                    </a:p>
                  </a:txBody>
                  <a:tcPr marL="109162" marR="109162" marT="54581" marB="5458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0.91</a:t>
                      </a:r>
                    </a:p>
                  </a:txBody>
                  <a:tcPr marL="109162" marR="109162" marT="54581" marB="54581" anchor="ctr"/>
                </a:tc>
                <a:extLst>
                  <a:ext uri="{0D108BD9-81ED-4DB2-BD59-A6C34878D82A}">
                    <a16:rowId xmlns:a16="http://schemas.microsoft.com/office/drawing/2014/main" val="99151921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7D479EF9-F5F7-9CFE-B8D1-03DD849A12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26" y="268770"/>
            <a:ext cx="4267200" cy="2932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C7CCADF-4AC3-7518-A280-3038260F77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6165" y="268771"/>
            <a:ext cx="4267200" cy="293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DA60DBA9-2D41-D2C1-B57B-8FA533480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3558002"/>
            <a:ext cx="4267200" cy="303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4C75A0E4-8485-353C-14A3-BB39EE77B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3558002"/>
            <a:ext cx="4267200" cy="3031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inimalist_Theme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2FBEB1C-849F-4121-8BD0-A42F3C2F8BC2}">
  <we:reference id="wa200005566" version="3.0.0.3" store="en-US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</TotalTime>
  <Words>388</Words>
  <Application>Microsoft Office PowerPoint</Application>
  <PresentationFormat>On-screen Show (4:3)</PresentationFormat>
  <Paragraphs>81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Minimalist_Theme_Template</vt:lpstr>
      <vt:lpstr> Predicting Sleep Disorders Using Machine Learning</vt:lpstr>
      <vt:lpstr>Abstract</vt:lpstr>
      <vt:lpstr>Introduction</vt:lpstr>
      <vt:lpstr>Data Overview</vt:lpstr>
      <vt:lpstr>Data Preparation</vt:lpstr>
      <vt:lpstr>PowerPoint Presentation</vt:lpstr>
      <vt:lpstr>Models Used</vt:lpstr>
      <vt:lpstr>Model Performance Table</vt:lpstr>
      <vt:lpstr>PowerPoint Presentation</vt:lpstr>
      <vt:lpstr> Model Comparison</vt:lpstr>
      <vt:lpstr>Discussion</vt:lpstr>
      <vt:lpstr>Conclusion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shravan nallavelli</cp:lastModifiedBy>
  <cp:revision>2</cp:revision>
  <dcterms:created xsi:type="dcterms:W3CDTF">2013-01-27T09:14:16Z</dcterms:created>
  <dcterms:modified xsi:type="dcterms:W3CDTF">2025-07-09T03:12:35Z</dcterms:modified>
  <cp:category/>
</cp:coreProperties>
</file>