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Raleway"/>
      <p:regular r:id="rId13"/>
      <p:bold r:id="rId14"/>
      <p:italic r:id="rId15"/>
      <p:boldItalic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Raleway-regular.fntdata"/><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aleway-italic.fntdata"/><Relationship Id="rId14" Type="http://schemas.openxmlformats.org/officeDocument/2006/relationships/font" Target="fonts/Raleway-bold.fntdata"/><Relationship Id="rId16" Type="http://schemas.openxmlformats.org/officeDocument/2006/relationships/font" Target="fonts/Raleway-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gc6f9544c1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6" name="Google Shape;56;gc6f9544c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c6f9544c1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c6f9544c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c6f9544c1_0_1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c6f9544c1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c6f9544c1_0_1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c6f9544c1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c6f9544c1_0_3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c6f9544c1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c6f9544c1_0_4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c6f9544c1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c6f9544c1_0_4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c6f9544c1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485875" y="264475"/>
            <a:ext cx="8183700" cy="1473600"/>
          </a:xfrm>
          <a:prstGeom prst="rect">
            <a:avLst/>
          </a:prstGeom>
        </p:spPr>
        <p:txBody>
          <a:bodyPr anchorCtr="0" anchor="b" bIns="91425" lIns="91425" spcFirstLastPara="1" rIns="91425" wrap="square" tIns="91425">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2" name="Google Shape;12;p2"/>
          <p:cNvSpPr txBox="1"/>
          <p:nvPr>
            <p:ph idx="1" type="subTitle"/>
          </p:nvPr>
        </p:nvSpPr>
        <p:spPr>
          <a:xfrm>
            <a:off x="485875" y="1738075"/>
            <a:ext cx="8183700" cy="861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400"/>
              <a:buNone/>
              <a:defRPr sz="2400"/>
            </a:lvl1pPr>
            <a:lvl2pPr lvl="1">
              <a:lnSpc>
                <a:spcPct val="100000"/>
              </a:lnSpc>
              <a:spcBef>
                <a:spcPts val="0"/>
              </a:spcBef>
              <a:spcAft>
                <a:spcPts val="0"/>
              </a:spcAft>
              <a:buSzPts val="2400"/>
              <a:buNone/>
              <a:defRPr sz="2400"/>
            </a:lvl2pPr>
            <a:lvl3pPr lvl="2">
              <a:lnSpc>
                <a:spcPct val="100000"/>
              </a:lnSpc>
              <a:spcBef>
                <a:spcPts val="0"/>
              </a:spcBef>
              <a:spcAft>
                <a:spcPts val="0"/>
              </a:spcAft>
              <a:buSzPts val="2400"/>
              <a:buNone/>
              <a:defRPr sz="2400"/>
            </a:lvl3pPr>
            <a:lvl4pPr lvl="3">
              <a:lnSpc>
                <a:spcPct val="100000"/>
              </a:lnSpc>
              <a:spcBef>
                <a:spcPts val="0"/>
              </a:spcBef>
              <a:spcAft>
                <a:spcPts val="0"/>
              </a:spcAft>
              <a:buSzPts val="2400"/>
              <a:buNone/>
              <a:defRPr sz="2400"/>
            </a:lvl4pPr>
            <a:lvl5pPr lvl="4">
              <a:lnSpc>
                <a:spcPct val="100000"/>
              </a:lnSpc>
              <a:spcBef>
                <a:spcPts val="0"/>
              </a:spcBef>
              <a:spcAft>
                <a:spcPts val="0"/>
              </a:spcAft>
              <a:buSzPts val="2400"/>
              <a:buNone/>
              <a:defRPr sz="2400"/>
            </a:lvl5pPr>
            <a:lvl6pPr lvl="5">
              <a:lnSpc>
                <a:spcPct val="100000"/>
              </a:lnSpc>
              <a:spcBef>
                <a:spcPts val="0"/>
              </a:spcBef>
              <a:spcAft>
                <a:spcPts val="0"/>
              </a:spcAft>
              <a:buSzPts val="2400"/>
              <a:buNone/>
              <a:defRPr sz="2400"/>
            </a:lvl6pPr>
            <a:lvl7pPr lvl="6">
              <a:lnSpc>
                <a:spcPct val="100000"/>
              </a:lnSpc>
              <a:spcBef>
                <a:spcPts val="0"/>
              </a:spcBef>
              <a:spcAft>
                <a:spcPts val="0"/>
              </a:spcAft>
              <a:buSzPts val="2400"/>
              <a:buNone/>
              <a:defRPr sz="2400"/>
            </a:lvl7pPr>
            <a:lvl8pPr lvl="7">
              <a:lnSpc>
                <a:spcPct val="100000"/>
              </a:lnSpc>
              <a:spcBef>
                <a:spcPts val="0"/>
              </a:spcBef>
              <a:spcAft>
                <a:spcPts val="0"/>
              </a:spcAft>
              <a:buSzPts val="2400"/>
              <a:buNone/>
              <a:defRPr sz="2400"/>
            </a:lvl8pPr>
            <a:lvl9pPr lvl="8">
              <a:lnSpc>
                <a:spcPct val="100000"/>
              </a:lnSpc>
              <a:spcBef>
                <a:spcPts val="0"/>
              </a:spcBef>
              <a:spcAft>
                <a:spcPts val="0"/>
              </a:spcAft>
              <a:buSzPts val="2400"/>
              <a:buNone/>
              <a:defRPr sz="2400"/>
            </a:lvl9pPr>
          </a:lstStyle>
          <a:p/>
        </p:txBody>
      </p:sp>
      <p:sp>
        <p:nvSpPr>
          <p:cNvPr id="13" name="Google Shape;13;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7" name="Shape 47"/>
        <p:cNvGrpSpPr/>
        <p:nvPr/>
      </p:nvGrpSpPr>
      <p:grpSpPr>
        <a:xfrm>
          <a:off x="0" y="0"/>
          <a:ext cx="0" cy="0"/>
          <a:chOff x="0" y="0"/>
          <a:chExt cx="0" cy="0"/>
        </a:xfrm>
      </p:grpSpPr>
      <p:sp>
        <p:nvSpPr>
          <p:cNvPr id="48" name="Google Shape;48;p11"/>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11"/>
          <p:cNvSpPr txBox="1"/>
          <p:nvPr>
            <p:ph hasCustomPrompt="1" type="title"/>
          </p:nvPr>
        </p:nvSpPr>
        <p:spPr>
          <a:xfrm>
            <a:off x="311700" y="743001"/>
            <a:ext cx="8520600" cy="20064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Font typeface="Source Sans Pro"/>
              <a:buNone/>
              <a:defRPr sz="12000">
                <a:latin typeface="Source Sans Pro"/>
                <a:ea typeface="Source Sans Pro"/>
                <a:cs typeface="Source Sans Pro"/>
                <a:sym typeface="Source Sans Pro"/>
              </a:defRPr>
            </a:lvl1pPr>
            <a:lvl2pPr lvl="1" algn="ctr">
              <a:spcBef>
                <a:spcPts val="0"/>
              </a:spcBef>
              <a:spcAft>
                <a:spcPts val="0"/>
              </a:spcAft>
              <a:buSzPts val="12000"/>
              <a:buFont typeface="Source Sans Pro"/>
              <a:buNone/>
              <a:defRPr sz="12000">
                <a:latin typeface="Source Sans Pro"/>
                <a:ea typeface="Source Sans Pro"/>
                <a:cs typeface="Source Sans Pro"/>
                <a:sym typeface="Source Sans Pro"/>
              </a:defRPr>
            </a:lvl2pPr>
            <a:lvl3pPr lvl="2" algn="ctr">
              <a:spcBef>
                <a:spcPts val="0"/>
              </a:spcBef>
              <a:spcAft>
                <a:spcPts val="0"/>
              </a:spcAft>
              <a:buSzPts val="12000"/>
              <a:buFont typeface="Source Sans Pro"/>
              <a:buNone/>
              <a:defRPr sz="12000">
                <a:latin typeface="Source Sans Pro"/>
                <a:ea typeface="Source Sans Pro"/>
                <a:cs typeface="Source Sans Pro"/>
                <a:sym typeface="Source Sans Pro"/>
              </a:defRPr>
            </a:lvl3pPr>
            <a:lvl4pPr lvl="3" algn="ctr">
              <a:spcBef>
                <a:spcPts val="0"/>
              </a:spcBef>
              <a:spcAft>
                <a:spcPts val="0"/>
              </a:spcAft>
              <a:buSzPts val="12000"/>
              <a:buFont typeface="Source Sans Pro"/>
              <a:buNone/>
              <a:defRPr sz="12000">
                <a:latin typeface="Source Sans Pro"/>
                <a:ea typeface="Source Sans Pro"/>
                <a:cs typeface="Source Sans Pro"/>
                <a:sym typeface="Source Sans Pro"/>
              </a:defRPr>
            </a:lvl4pPr>
            <a:lvl5pPr lvl="4" algn="ctr">
              <a:spcBef>
                <a:spcPts val="0"/>
              </a:spcBef>
              <a:spcAft>
                <a:spcPts val="0"/>
              </a:spcAft>
              <a:buSzPts val="12000"/>
              <a:buFont typeface="Source Sans Pro"/>
              <a:buNone/>
              <a:defRPr sz="12000">
                <a:latin typeface="Source Sans Pro"/>
                <a:ea typeface="Source Sans Pro"/>
                <a:cs typeface="Source Sans Pro"/>
                <a:sym typeface="Source Sans Pro"/>
              </a:defRPr>
            </a:lvl5pPr>
            <a:lvl6pPr lvl="5" algn="ctr">
              <a:spcBef>
                <a:spcPts val="0"/>
              </a:spcBef>
              <a:spcAft>
                <a:spcPts val="0"/>
              </a:spcAft>
              <a:buSzPts val="12000"/>
              <a:buFont typeface="Source Sans Pro"/>
              <a:buNone/>
              <a:defRPr sz="12000">
                <a:latin typeface="Source Sans Pro"/>
                <a:ea typeface="Source Sans Pro"/>
                <a:cs typeface="Source Sans Pro"/>
                <a:sym typeface="Source Sans Pro"/>
              </a:defRPr>
            </a:lvl6pPr>
            <a:lvl7pPr lvl="6" algn="ctr">
              <a:spcBef>
                <a:spcPts val="0"/>
              </a:spcBef>
              <a:spcAft>
                <a:spcPts val="0"/>
              </a:spcAft>
              <a:buSzPts val="12000"/>
              <a:buFont typeface="Source Sans Pro"/>
              <a:buNone/>
              <a:defRPr sz="12000">
                <a:latin typeface="Source Sans Pro"/>
                <a:ea typeface="Source Sans Pro"/>
                <a:cs typeface="Source Sans Pro"/>
                <a:sym typeface="Source Sans Pro"/>
              </a:defRPr>
            </a:lvl7pPr>
            <a:lvl8pPr lvl="7" algn="ctr">
              <a:spcBef>
                <a:spcPts val="0"/>
              </a:spcBef>
              <a:spcAft>
                <a:spcPts val="0"/>
              </a:spcAft>
              <a:buSzPts val="12000"/>
              <a:buFont typeface="Source Sans Pro"/>
              <a:buNone/>
              <a:defRPr sz="12000">
                <a:latin typeface="Source Sans Pro"/>
                <a:ea typeface="Source Sans Pro"/>
                <a:cs typeface="Source Sans Pro"/>
                <a:sym typeface="Source Sans Pro"/>
              </a:defRPr>
            </a:lvl8pPr>
            <a:lvl9pPr lvl="8" algn="ctr">
              <a:spcBef>
                <a:spcPts val="0"/>
              </a:spcBef>
              <a:spcAft>
                <a:spcPts val="0"/>
              </a:spcAft>
              <a:buSzPts val="12000"/>
              <a:buFont typeface="Source Sans Pro"/>
              <a:buNone/>
              <a:defRPr sz="12000">
                <a:latin typeface="Source Sans Pro"/>
                <a:ea typeface="Source Sans Pro"/>
                <a:cs typeface="Source Sans Pro"/>
                <a:sym typeface="Source Sans Pro"/>
              </a:defRPr>
            </a:lvl9pPr>
          </a:lstStyle>
          <a:p>
            <a:r>
              <a:t>xx%</a:t>
            </a:r>
          </a:p>
        </p:txBody>
      </p:sp>
      <p:sp>
        <p:nvSpPr>
          <p:cNvPr id="50" name="Google Shape;50;p11"/>
          <p:cNvSpPr txBox="1"/>
          <p:nvPr>
            <p:ph idx="1" type="body"/>
          </p:nvPr>
        </p:nvSpPr>
        <p:spPr>
          <a:xfrm>
            <a:off x="311700" y="2845182"/>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51" name="Google Shape;51;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 name="Shape 52"/>
        <p:cNvGrpSpPr/>
        <p:nvPr/>
      </p:nvGrpSpPr>
      <p:grpSpPr>
        <a:xfrm>
          <a:off x="0" y="0"/>
          <a:ext cx="0" cy="0"/>
          <a:chOff x="0" y="0"/>
          <a:chExt cx="0" cy="0"/>
        </a:xfrm>
      </p:grpSpPr>
      <p:sp>
        <p:nvSpPr>
          <p:cNvPr id="53" name="Google Shape;53;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4" name="Shape 14"/>
        <p:cNvGrpSpPr/>
        <p:nvPr/>
      </p:nvGrpSpPr>
      <p:grpSpPr>
        <a:xfrm>
          <a:off x="0" y="0"/>
          <a:ext cx="0" cy="0"/>
          <a:chOff x="0" y="0"/>
          <a:chExt cx="0" cy="0"/>
        </a:xfrm>
      </p:grpSpPr>
      <p:sp>
        <p:nvSpPr>
          <p:cNvPr id="15" name="Google Shape;15;p3"/>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3"/>
          <p:cNvSpPr txBox="1"/>
          <p:nvPr>
            <p:ph type="title"/>
          </p:nvPr>
        </p:nvSpPr>
        <p:spPr>
          <a:xfrm>
            <a:off x="485875" y="1714500"/>
            <a:ext cx="8183700" cy="785700"/>
          </a:xfrm>
          <a:prstGeom prst="rect">
            <a:avLst/>
          </a:prstGeom>
        </p:spPr>
        <p:txBody>
          <a:bodyPr anchorCtr="0" anchor="b"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7" name="Google Shape;17;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0" name="Google Shape;20;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1" name="Google Shape;21;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2" name="Shape 22"/>
        <p:cNvGrpSpPr/>
        <p:nvPr/>
      </p:nvGrpSpPr>
      <p:grpSpPr>
        <a:xfrm>
          <a:off x="0" y="0"/>
          <a:ext cx="0" cy="0"/>
          <a:chOff x="0" y="0"/>
          <a:chExt cx="0" cy="0"/>
        </a:xfrm>
      </p:grpSpPr>
      <p:sp>
        <p:nvSpPr>
          <p:cNvPr id="23" name="Google Shape;23;p5"/>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4" name="Google Shape;24;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5" name="Google Shape;25;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6" name="Google Shape;26;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p6"/>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9" name="Google Shape;29;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0" name="Shape 30"/>
        <p:cNvGrpSpPr/>
        <p:nvPr/>
      </p:nvGrpSpPr>
      <p:grpSpPr>
        <a:xfrm>
          <a:off x="0" y="0"/>
          <a:ext cx="0" cy="0"/>
          <a:chOff x="0" y="0"/>
          <a:chExt cx="0" cy="0"/>
        </a:xfrm>
      </p:grpSpPr>
      <p:sp>
        <p:nvSpPr>
          <p:cNvPr id="31" name="Google Shape;31;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2" name="Google Shape;32;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3" name="Google Shape;33;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2"/>
        </a:solidFill>
      </p:bgPr>
    </p:bg>
    <p:spTree>
      <p:nvGrpSpPr>
        <p:cNvPr id="34" name="Shape 34"/>
        <p:cNvGrpSpPr/>
        <p:nvPr/>
      </p:nvGrpSpPr>
      <p:grpSpPr>
        <a:xfrm>
          <a:off x="0" y="0"/>
          <a:ext cx="0" cy="0"/>
          <a:chOff x="0" y="0"/>
          <a:chExt cx="0" cy="0"/>
        </a:xfrm>
      </p:grpSpPr>
      <p:sp>
        <p:nvSpPr>
          <p:cNvPr id="35" name="Google Shape;35;p8"/>
          <p:cNvSpPr txBox="1"/>
          <p:nvPr>
            <p:ph type="title"/>
          </p:nvPr>
        </p:nvSpPr>
        <p:spPr>
          <a:xfrm>
            <a:off x="490250" y="526350"/>
            <a:ext cx="56040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6" name="Google Shape;36;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7" name="Shape 37"/>
        <p:cNvGrpSpPr/>
        <p:nvPr/>
      </p:nvGrpSpPr>
      <p:grpSpPr>
        <a:xfrm>
          <a:off x="0" y="0"/>
          <a:ext cx="0" cy="0"/>
          <a:chOff x="0" y="0"/>
          <a:chExt cx="0" cy="0"/>
        </a:xfrm>
      </p:grpSpPr>
      <p:sp>
        <p:nvSpPr>
          <p:cNvPr id="38" name="Google Shape;38;p9"/>
          <p:cNvSpPr/>
          <p:nvPr/>
        </p:nvSpPr>
        <p:spPr>
          <a:xfrm>
            <a:off x="4636800" y="80700"/>
            <a:ext cx="4426500" cy="4982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9" name="Google Shape;39;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0" name="Google Shape;40;p9"/>
          <p:cNvSpPr txBox="1"/>
          <p:nvPr>
            <p:ph type="title"/>
          </p:nvPr>
        </p:nvSpPr>
        <p:spPr>
          <a:xfrm>
            <a:off x="265500" y="1181700"/>
            <a:ext cx="4045200" cy="1533600"/>
          </a:xfrm>
          <a:prstGeom prst="rect">
            <a:avLst/>
          </a:prstGeom>
        </p:spPr>
        <p:txBody>
          <a:bodyPr anchorCtr="0" anchor="b"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1" name="Google Shape;41;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2" name="Google Shape;42;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3" name="Google Shape;43;p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4" name="Shape 44"/>
        <p:cNvGrpSpPr/>
        <p:nvPr/>
      </p:nvGrpSpPr>
      <p:grpSpPr>
        <a:xfrm>
          <a:off x="0" y="0"/>
          <a:ext cx="0" cy="0"/>
          <a:chOff x="0" y="0"/>
          <a:chExt cx="0" cy="0"/>
        </a:xfrm>
      </p:grpSpPr>
      <p:sp>
        <p:nvSpPr>
          <p:cNvPr id="45" name="Google Shape;45;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100"/>
              <a:buNone/>
              <a:defRPr sz="2100"/>
            </a:lvl1pPr>
          </a:lstStyle>
          <a:p/>
        </p:txBody>
      </p:sp>
      <p:sp>
        <p:nvSpPr>
          <p:cNvPr id="46" name="Google Shape;46;p1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l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234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Font typeface="Source Sans Pro"/>
              <a:buChar char="●"/>
              <a:defRPr sz="1800">
                <a:solidFill>
                  <a:schemeClr val="lt2"/>
                </a:solidFill>
                <a:latin typeface="Source Sans Pro"/>
                <a:ea typeface="Source Sans Pro"/>
                <a:cs typeface="Source Sans Pro"/>
                <a:sym typeface="Source Sans Pro"/>
              </a:defRPr>
            </a:lvl1pPr>
            <a:lvl2pPr indent="-317500" lvl="1" marL="9144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2pPr>
            <a:lvl3pPr indent="-317500" lvl="2" marL="13716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3pPr>
            <a:lvl4pPr indent="-317500" lvl="3" marL="18288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4pPr>
            <a:lvl5pPr indent="-317500" lvl="4" marL="22860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5pPr>
            <a:lvl6pPr indent="-317500" lvl="5" marL="27432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6pPr>
            <a:lvl7pPr indent="-317500" lvl="6" marL="32004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7pPr>
            <a:lvl8pPr indent="-317500" lvl="7" marL="36576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8pPr>
            <a:lvl9pPr indent="-317500" lvl="8" marL="4114800">
              <a:lnSpc>
                <a:spcPct val="115000"/>
              </a:lnSpc>
              <a:spcBef>
                <a:spcPts val="1600"/>
              </a:spcBef>
              <a:spcAft>
                <a:spcPts val="160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latin typeface="Source Sans Pro"/>
                <a:ea typeface="Source Sans Pro"/>
                <a:cs typeface="Source Sans Pro"/>
                <a:sym typeface="Source Sans Pro"/>
              </a:defRPr>
            </a:lvl1pPr>
            <a:lvl2pPr lvl="1" algn="r">
              <a:buNone/>
              <a:defRPr sz="1000">
                <a:solidFill>
                  <a:schemeClr val="lt2"/>
                </a:solidFill>
                <a:latin typeface="Source Sans Pro"/>
                <a:ea typeface="Source Sans Pro"/>
                <a:cs typeface="Source Sans Pro"/>
                <a:sym typeface="Source Sans Pro"/>
              </a:defRPr>
            </a:lvl2pPr>
            <a:lvl3pPr lvl="2" algn="r">
              <a:buNone/>
              <a:defRPr sz="1000">
                <a:solidFill>
                  <a:schemeClr val="lt2"/>
                </a:solidFill>
                <a:latin typeface="Source Sans Pro"/>
                <a:ea typeface="Source Sans Pro"/>
                <a:cs typeface="Source Sans Pro"/>
                <a:sym typeface="Source Sans Pro"/>
              </a:defRPr>
            </a:lvl3pPr>
            <a:lvl4pPr lvl="3" algn="r">
              <a:buNone/>
              <a:defRPr sz="1000">
                <a:solidFill>
                  <a:schemeClr val="lt2"/>
                </a:solidFill>
                <a:latin typeface="Source Sans Pro"/>
                <a:ea typeface="Source Sans Pro"/>
                <a:cs typeface="Source Sans Pro"/>
                <a:sym typeface="Source Sans Pro"/>
              </a:defRPr>
            </a:lvl4pPr>
            <a:lvl5pPr lvl="4" algn="r">
              <a:buNone/>
              <a:defRPr sz="1000">
                <a:solidFill>
                  <a:schemeClr val="lt2"/>
                </a:solidFill>
                <a:latin typeface="Source Sans Pro"/>
                <a:ea typeface="Source Sans Pro"/>
                <a:cs typeface="Source Sans Pro"/>
                <a:sym typeface="Source Sans Pro"/>
              </a:defRPr>
            </a:lvl5pPr>
            <a:lvl6pPr lvl="5" algn="r">
              <a:buNone/>
              <a:defRPr sz="1000">
                <a:solidFill>
                  <a:schemeClr val="lt2"/>
                </a:solidFill>
                <a:latin typeface="Source Sans Pro"/>
                <a:ea typeface="Source Sans Pro"/>
                <a:cs typeface="Source Sans Pro"/>
                <a:sym typeface="Source Sans Pro"/>
              </a:defRPr>
            </a:lvl6pPr>
            <a:lvl7pPr lvl="6" algn="r">
              <a:buNone/>
              <a:defRPr sz="1000">
                <a:solidFill>
                  <a:schemeClr val="lt2"/>
                </a:solidFill>
                <a:latin typeface="Source Sans Pro"/>
                <a:ea typeface="Source Sans Pro"/>
                <a:cs typeface="Source Sans Pro"/>
                <a:sym typeface="Source Sans Pro"/>
              </a:defRPr>
            </a:lvl7pPr>
            <a:lvl8pPr lvl="7" algn="r">
              <a:buNone/>
              <a:defRPr sz="1000">
                <a:solidFill>
                  <a:schemeClr val="lt2"/>
                </a:solidFill>
                <a:latin typeface="Source Sans Pro"/>
                <a:ea typeface="Source Sans Pro"/>
                <a:cs typeface="Source Sans Pro"/>
                <a:sym typeface="Source Sans Pro"/>
              </a:defRPr>
            </a:lvl8pPr>
            <a:lvl9pPr lvl="8" algn="r">
              <a:buNone/>
              <a:defRPr sz="1000">
                <a:solidFill>
                  <a:schemeClr val="lt2"/>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sp>
        <p:nvSpPr>
          <p:cNvPr id="58" name="Google Shape;58;p13"/>
          <p:cNvSpPr txBox="1"/>
          <p:nvPr>
            <p:ph type="ctrTitle"/>
          </p:nvPr>
        </p:nvSpPr>
        <p:spPr>
          <a:xfrm>
            <a:off x="485875" y="104700"/>
            <a:ext cx="8183700" cy="16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t>Noise-Resilient Seismic Analysis for Planetary Landers</a:t>
            </a:r>
            <a:endParaRPr sz="4000"/>
          </a:p>
        </p:txBody>
      </p:sp>
      <p:sp>
        <p:nvSpPr>
          <p:cNvPr id="59" name="Google Shape;59;p13"/>
          <p:cNvSpPr txBox="1"/>
          <p:nvPr/>
        </p:nvSpPr>
        <p:spPr>
          <a:xfrm>
            <a:off x="130875" y="2172575"/>
            <a:ext cx="85989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lt2"/>
                </a:solidFill>
                <a:latin typeface="Source Sans Pro"/>
                <a:ea typeface="Source Sans Pro"/>
                <a:cs typeface="Source Sans Pro"/>
                <a:sym typeface="Source Sans Pro"/>
              </a:rPr>
              <a:t>      STARFIELD</a:t>
            </a:r>
            <a:endParaRPr sz="1800">
              <a:solidFill>
                <a:schemeClr val="lt2"/>
              </a:solidFill>
              <a:latin typeface="Source Sans Pro"/>
              <a:ea typeface="Source Sans Pro"/>
              <a:cs typeface="Source Sans Pro"/>
              <a:sym typeface="Source Sans Pr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4"/>
          <p:cNvSpPr txBox="1"/>
          <p:nvPr>
            <p:ph type="title"/>
          </p:nvPr>
        </p:nvSpPr>
        <p:spPr>
          <a:xfrm>
            <a:off x="311700" y="458100"/>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Objective</a:t>
            </a:r>
            <a:endParaRPr/>
          </a:p>
        </p:txBody>
      </p:sp>
      <p:sp>
        <p:nvSpPr>
          <p:cNvPr id="65" name="Google Shape;65;p14"/>
          <p:cNvSpPr txBox="1"/>
          <p:nvPr>
            <p:ph idx="1" type="body"/>
          </p:nvPr>
        </p:nvSpPr>
        <p:spPr>
          <a:xfrm>
            <a:off x="311700" y="1309525"/>
            <a:ext cx="8588100" cy="400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Planetary seismology missions face significant challenges in efficiently transmitting seismic data back to Earth due to power constraints and the overwhelming volume of data collected. Continuous data collection generates vast amounts of information; however, only a small fraction of this data is scientifically valuable. This project aims to develop a computer program capable of analyzing seismic data from the Apollo missions and the Mars InSight Lander to accurately identify and distinguish genuine seismic quakes from background noise.</a:t>
            </a:r>
            <a:endParaRPr/>
          </a:p>
          <a:p>
            <a:pPr indent="0" lvl="0" marL="0" rtl="0" algn="l">
              <a:spcBef>
                <a:spcPts val="1600"/>
              </a:spcBef>
              <a:spcAft>
                <a:spcPts val="1600"/>
              </a:spcAft>
              <a:buNone/>
            </a:pPr>
            <a:r>
              <a:rPr lang="en"/>
              <a:t>By programming a lander to distinguish signals from noise, this project seeks to enhance the scientific utility of planetary seismic data. Effective identification of seismic events not only optimizes data transmission but also contributes to our understanding of seismic activity on celestial bodies, which is crucial for future exploration missions.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title"/>
          </p:nvPr>
        </p:nvSpPr>
        <p:spPr>
          <a:xfrm>
            <a:off x="252400" y="1678650"/>
            <a:ext cx="4045200" cy="178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Team Members</a:t>
            </a:r>
            <a:endParaRPr/>
          </a:p>
        </p:txBody>
      </p:sp>
      <p:sp>
        <p:nvSpPr>
          <p:cNvPr id="71" name="Google Shape;71;p15"/>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361950" lvl="0" marL="457200" rtl="0" algn="l">
              <a:spcBef>
                <a:spcPts val="0"/>
              </a:spcBef>
              <a:spcAft>
                <a:spcPts val="0"/>
              </a:spcAft>
              <a:buSzPts val="2100"/>
              <a:buChar char="●"/>
            </a:pPr>
            <a:r>
              <a:rPr lang="en" sz="2100"/>
              <a:t>Shyam Mohan</a:t>
            </a:r>
            <a:endParaRPr sz="2100"/>
          </a:p>
          <a:p>
            <a:pPr indent="-361950" lvl="0" marL="457200" rtl="0" algn="l">
              <a:spcBef>
                <a:spcPts val="0"/>
              </a:spcBef>
              <a:spcAft>
                <a:spcPts val="0"/>
              </a:spcAft>
              <a:buSzPts val="2100"/>
              <a:buChar char="●"/>
            </a:pPr>
            <a:r>
              <a:rPr lang="en" sz="2100"/>
              <a:t>Alan Sebastian</a:t>
            </a:r>
            <a:endParaRPr sz="2100"/>
          </a:p>
          <a:p>
            <a:pPr indent="-361950" lvl="0" marL="457200" rtl="0" algn="l">
              <a:spcBef>
                <a:spcPts val="0"/>
              </a:spcBef>
              <a:spcAft>
                <a:spcPts val="0"/>
              </a:spcAft>
              <a:buSzPts val="2100"/>
              <a:buChar char="●"/>
            </a:pPr>
            <a:r>
              <a:rPr lang="en" sz="2100"/>
              <a:t>Abin Sabu</a:t>
            </a:r>
            <a:endParaRPr sz="2100"/>
          </a:p>
          <a:p>
            <a:pPr indent="-361950" lvl="0" marL="457200" rtl="0" algn="l">
              <a:spcBef>
                <a:spcPts val="0"/>
              </a:spcBef>
              <a:spcAft>
                <a:spcPts val="0"/>
              </a:spcAft>
              <a:buSzPts val="2100"/>
              <a:buChar char="●"/>
            </a:pPr>
            <a:r>
              <a:rPr lang="en" sz="2100"/>
              <a:t>Miriam Samson</a:t>
            </a:r>
            <a:endParaRPr sz="2100"/>
          </a:p>
          <a:p>
            <a:pPr indent="-361950" lvl="0" marL="457200" rtl="0" algn="l">
              <a:spcBef>
                <a:spcPts val="0"/>
              </a:spcBef>
              <a:spcAft>
                <a:spcPts val="0"/>
              </a:spcAft>
              <a:buSzPts val="2100"/>
              <a:buChar char="●"/>
            </a:pPr>
            <a:r>
              <a:rPr lang="en" sz="2100"/>
              <a:t>Gadha Sajimon</a:t>
            </a:r>
            <a:endParaRPr sz="2100"/>
          </a:p>
          <a:p>
            <a:pPr indent="-361950" lvl="0" marL="457200" rtl="0" algn="l">
              <a:spcBef>
                <a:spcPts val="0"/>
              </a:spcBef>
              <a:spcAft>
                <a:spcPts val="0"/>
              </a:spcAft>
              <a:buSzPts val="2100"/>
              <a:buChar char="●"/>
            </a:pPr>
            <a:r>
              <a:rPr lang="en" sz="2100"/>
              <a:t>Aleena George</a:t>
            </a:r>
            <a:endParaRPr sz="21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type="title"/>
          </p:nvPr>
        </p:nvSpPr>
        <p:spPr>
          <a:xfrm>
            <a:off x="327825" y="39267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Ways Explored</a:t>
            </a:r>
            <a:endParaRPr/>
          </a:p>
        </p:txBody>
      </p:sp>
      <p:cxnSp>
        <p:nvCxnSpPr>
          <p:cNvPr id="77" name="Google Shape;77;p16"/>
          <p:cNvCxnSpPr/>
          <p:nvPr/>
        </p:nvCxnSpPr>
        <p:spPr>
          <a:xfrm>
            <a:off x="420075" y="2790116"/>
            <a:ext cx="8336100" cy="0"/>
          </a:xfrm>
          <a:prstGeom prst="straightConnector1">
            <a:avLst/>
          </a:prstGeom>
          <a:noFill/>
          <a:ln cap="flat" cmpd="sng" w="19050">
            <a:solidFill>
              <a:schemeClr val="dk1"/>
            </a:solidFill>
            <a:prstDash val="dot"/>
            <a:round/>
            <a:headEnd len="sm" w="sm" type="none"/>
            <a:tailEnd len="sm" w="sm" type="none"/>
          </a:ln>
        </p:spPr>
      </p:cxnSp>
      <p:grpSp>
        <p:nvGrpSpPr>
          <p:cNvPr id="78" name="Google Shape;78;p16"/>
          <p:cNvGrpSpPr/>
          <p:nvPr/>
        </p:nvGrpSpPr>
        <p:grpSpPr>
          <a:xfrm>
            <a:off x="648675" y="1581271"/>
            <a:ext cx="196200" cy="1306800"/>
            <a:chOff x="648675" y="1657471"/>
            <a:chExt cx="196200" cy="1306800"/>
          </a:xfrm>
        </p:grpSpPr>
        <p:sp>
          <p:nvSpPr>
            <p:cNvPr id="79" name="Google Shape;79;p16"/>
            <p:cNvSpPr/>
            <p:nvPr/>
          </p:nvSpPr>
          <p:spPr>
            <a:xfrm>
              <a:off x="648675" y="2768371"/>
              <a:ext cx="196200" cy="19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0" name="Google Shape;80;p16"/>
            <p:cNvCxnSpPr>
              <a:stCxn id="79" idx="0"/>
            </p:cNvCxnSpPr>
            <p:nvPr/>
          </p:nvCxnSpPr>
          <p:spPr>
            <a:xfrm rot="10800000">
              <a:off x="746775" y="1657471"/>
              <a:ext cx="0" cy="1110900"/>
            </a:xfrm>
            <a:prstGeom prst="straightConnector1">
              <a:avLst/>
            </a:prstGeom>
            <a:noFill/>
            <a:ln cap="flat" cmpd="sng" w="19050">
              <a:solidFill>
                <a:schemeClr val="accent5"/>
              </a:solidFill>
              <a:prstDash val="solid"/>
              <a:round/>
              <a:headEnd len="sm" w="sm" type="none"/>
              <a:tailEnd len="med" w="med" type="oval"/>
            </a:ln>
          </p:spPr>
        </p:cxnSp>
      </p:grpSp>
      <p:sp>
        <p:nvSpPr>
          <p:cNvPr id="81" name="Google Shape;81;p16"/>
          <p:cNvSpPr txBox="1"/>
          <p:nvPr>
            <p:ph idx="4294967295" type="body"/>
          </p:nvPr>
        </p:nvSpPr>
        <p:spPr>
          <a:xfrm>
            <a:off x="823805" y="1299975"/>
            <a:ext cx="2662200" cy="971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2"/>
                </a:solidFill>
              </a:rPr>
              <a:t>IDE Use</a:t>
            </a:r>
            <a:r>
              <a:rPr b="1" lang="en">
                <a:solidFill>
                  <a:schemeClr val="dk2"/>
                </a:solidFill>
              </a:rPr>
              <a:t>d</a:t>
            </a:r>
            <a:endParaRPr b="1">
              <a:solidFill>
                <a:schemeClr val="dk2"/>
              </a:solidFill>
            </a:endParaRPr>
          </a:p>
          <a:p>
            <a:pPr indent="0" lvl="0" marL="0" rtl="0" algn="l">
              <a:spcBef>
                <a:spcPts val="0"/>
              </a:spcBef>
              <a:spcAft>
                <a:spcPts val="0"/>
              </a:spcAft>
              <a:buNone/>
            </a:pPr>
            <a:r>
              <a:rPr lang="en" sz="1400"/>
              <a:t>R Studio</a:t>
            </a:r>
            <a:endParaRPr sz="1400"/>
          </a:p>
        </p:txBody>
      </p:sp>
      <p:grpSp>
        <p:nvGrpSpPr>
          <p:cNvPr id="82" name="Google Shape;82;p16"/>
          <p:cNvGrpSpPr/>
          <p:nvPr/>
        </p:nvGrpSpPr>
        <p:grpSpPr>
          <a:xfrm>
            <a:off x="2512925" y="2692171"/>
            <a:ext cx="196200" cy="1404905"/>
            <a:chOff x="2512925" y="2768371"/>
            <a:chExt cx="196200" cy="1404905"/>
          </a:xfrm>
        </p:grpSpPr>
        <p:cxnSp>
          <p:nvCxnSpPr>
            <p:cNvPr id="83" name="Google Shape;83;p16"/>
            <p:cNvCxnSpPr/>
            <p:nvPr/>
          </p:nvCxnSpPr>
          <p:spPr>
            <a:xfrm>
              <a:off x="2611025" y="2964276"/>
              <a:ext cx="0" cy="1209000"/>
            </a:xfrm>
            <a:prstGeom prst="straightConnector1">
              <a:avLst/>
            </a:prstGeom>
            <a:noFill/>
            <a:ln cap="flat" cmpd="sng" w="19050">
              <a:solidFill>
                <a:schemeClr val="accent5"/>
              </a:solidFill>
              <a:prstDash val="solid"/>
              <a:round/>
              <a:headEnd len="sm" w="sm" type="none"/>
              <a:tailEnd len="med" w="med" type="oval"/>
            </a:ln>
          </p:spPr>
        </p:cxnSp>
        <p:sp>
          <p:nvSpPr>
            <p:cNvPr id="84" name="Google Shape;84;p16"/>
            <p:cNvSpPr/>
            <p:nvPr/>
          </p:nvSpPr>
          <p:spPr>
            <a:xfrm>
              <a:off x="2512925" y="2768371"/>
              <a:ext cx="196200" cy="19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5" name="Google Shape;85;p16"/>
          <p:cNvSpPr txBox="1"/>
          <p:nvPr>
            <p:ph idx="4294967295" type="body"/>
          </p:nvPr>
        </p:nvSpPr>
        <p:spPr>
          <a:xfrm>
            <a:off x="2693150" y="3854675"/>
            <a:ext cx="2662200" cy="971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b="1" lang="en">
                <a:solidFill>
                  <a:schemeClr val="dk2"/>
                </a:solidFill>
              </a:rPr>
              <a:t>Language Used</a:t>
            </a:r>
            <a:endParaRPr b="1">
              <a:solidFill>
                <a:schemeClr val="dk2"/>
              </a:solidFill>
            </a:endParaRPr>
          </a:p>
          <a:p>
            <a:pPr indent="0" lvl="0" marL="0" rtl="0" algn="l">
              <a:spcBef>
                <a:spcPts val="0"/>
              </a:spcBef>
              <a:spcAft>
                <a:spcPts val="0"/>
              </a:spcAft>
              <a:buNone/>
            </a:pPr>
            <a:r>
              <a:rPr lang="en" sz="1400"/>
              <a:t>R Programming</a:t>
            </a:r>
            <a:endParaRPr sz="1400"/>
          </a:p>
        </p:txBody>
      </p:sp>
      <p:grpSp>
        <p:nvGrpSpPr>
          <p:cNvPr id="86" name="Google Shape;86;p16"/>
          <p:cNvGrpSpPr/>
          <p:nvPr/>
        </p:nvGrpSpPr>
        <p:grpSpPr>
          <a:xfrm>
            <a:off x="4279200" y="1483171"/>
            <a:ext cx="196200" cy="1404900"/>
            <a:chOff x="4279200" y="1559371"/>
            <a:chExt cx="196200" cy="1404900"/>
          </a:xfrm>
        </p:grpSpPr>
        <p:cxnSp>
          <p:nvCxnSpPr>
            <p:cNvPr id="87" name="Google Shape;87;p16"/>
            <p:cNvCxnSpPr>
              <a:stCxn id="88" idx="0"/>
            </p:cNvCxnSpPr>
            <p:nvPr/>
          </p:nvCxnSpPr>
          <p:spPr>
            <a:xfrm rot="10800000">
              <a:off x="4377300" y="1559371"/>
              <a:ext cx="0" cy="1209000"/>
            </a:xfrm>
            <a:prstGeom prst="straightConnector1">
              <a:avLst/>
            </a:prstGeom>
            <a:noFill/>
            <a:ln cap="flat" cmpd="sng" w="19050">
              <a:solidFill>
                <a:schemeClr val="accent5"/>
              </a:solidFill>
              <a:prstDash val="solid"/>
              <a:round/>
              <a:headEnd len="sm" w="sm" type="none"/>
              <a:tailEnd len="med" w="med" type="oval"/>
            </a:ln>
          </p:spPr>
        </p:cxnSp>
        <p:sp>
          <p:nvSpPr>
            <p:cNvPr id="88" name="Google Shape;88;p16"/>
            <p:cNvSpPr/>
            <p:nvPr/>
          </p:nvSpPr>
          <p:spPr>
            <a:xfrm>
              <a:off x="4279200" y="2768371"/>
              <a:ext cx="196200" cy="19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16"/>
          <p:cNvSpPr txBox="1"/>
          <p:nvPr>
            <p:ph idx="4294967295" type="body"/>
          </p:nvPr>
        </p:nvSpPr>
        <p:spPr>
          <a:xfrm>
            <a:off x="4454449" y="1299975"/>
            <a:ext cx="2662200" cy="971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2"/>
                </a:solidFill>
              </a:rPr>
              <a:t>Algorithm Used</a:t>
            </a:r>
            <a:endParaRPr b="1">
              <a:solidFill>
                <a:schemeClr val="dk2"/>
              </a:solidFill>
            </a:endParaRPr>
          </a:p>
          <a:p>
            <a:pPr indent="0" lvl="0" marL="0" rtl="0" algn="l">
              <a:spcBef>
                <a:spcPts val="0"/>
              </a:spcBef>
              <a:spcAft>
                <a:spcPts val="0"/>
              </a:spcAft>
              <a:buNone/>
            </a:pPr>
            <a:r>
              <a:rPr lang="en" sz="1400"/>
              <a:t>STA/LTA</a:t>
            </a:r>
            <a:endParaRPr sz="1400"/>
          </a:p>
          <a:p>
            <a:pPr indent="0" lvl="0" marL="0" rtl="0" algn="l">
              <a:spcBef>
                <a:spcPts val="0"/>
              </a:spcBef>
              <a:spcAft>
                <a:spcPts val="1600"/>
              </a:spcAft>
              <a:buNone/>
            </a:pPr>
            <a:r>
              <a:t/>
            </a:r>
            <a:endParaRPr/>
          </a:p>
        </p:txBody>
      </p:sp>
      <p:grpSp>
        <p:nvGrpSpPr>
          <p:cNvPr id="90" name="Google Shape;90;p16"/>
          <p:cNvGrpSpPr/>
          <p:nvPr/>
        </p:nvGrpSpPr>
        <p:grpSpPr>
          <a:xfrm>
            <a:off x="6045475" y="2692171"/>
            <a:ext cx="196200" cy="1404905"/>
            <a:chOff x="6045475" y="2768371"/>
            <a:chExt cx="196200" cy="1404905"/>
          </a:xfrm>
        </p:grpSpPr>
        <p:cxnSp>
          <p:nvCxnSpPr>
            <p:cNvPr id="91" name="Google Shape;91;p16"/>
            <p:cNvCxnSpPr/>
            <p:nvPr/>
          </p:nvCxnSpPr>
          <p:spPr>
            <a:xfrm>
              <a:off x="6143575" y="2964276"/>
              <a:ext cx="0" cy="1209000"/>
            </a:xfrm>
            <a:prstGeom prst="straightConnector1">
              <a:avLst/>
            </a:prstGeom>
            <a:noFill/>
            <a:ln cap="flat" cmpd="sng" w="19050">
              <a:solidFill>
                <a:schemeClr val="accent5"/>
              </a:solidFill>
              <a:prstDash val="solid"/>
              <a:round/>
              <a:headEnd len="sm" w="sm" type="none"/>
              <a:tailEnd len="med" w="med" type="oval"/>
            </a:ln>
          </p:spPr>
        </p:cxnSp>
        <p:sp>
          <p:nvSpPr>
            <p:cNvPr id="92" name="Google Shape;92;p16"/>
            <p:cNvSpPr/>
            <p:nvPr/>
          </p:nvSpPr>
          <p:spPr>
            <a:xfrm>
              <a:off x="6045475" y="2768371"/>
              <a:ext cx="196200" cy="195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16"/>
          <p:cNvSpPr txBox="1"/>
          <p:nvPr>
            <p:ph idx="4294967295" type="body"/>
          </p:nvPr>
        </p:nvSpPr>
        <p:spPr>
          <a:xfrm>
            <a:off x="6225720" y="3854675"/>
            <a:ext cx="2662200" cy="971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2"/>
                </a:solidFill>
              </a:rPr>
              <a:t>Output </a:t>
            </a:r>
            <a:endParaRPr b="1">
              <a:solidFill>
                <a:schemeClr val="dk2"/>
              </a:solidFill>
            </a:endParaRPr>
          </a:p>
          <a:p>
            <a:pPr indent="0" lvl="0" marL="0" rtl="0" algn="l">
              <a:spcBef>
                <a:spcPts val="0"/>
              </a:spcBef>
              <a:spcAft>
                <a:spcPts val="0"/>
              </a:spcAft>
              <a:buNone/>
            </a:pPr>
            <a:r>
              <a:rPr lang="en" sz="1400"/>
              <a:t>Visualization Of Data</a:t>
            </a:r>
            <a:endParaRPr sz="1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7"/>
          <p:cNvSpPr txBox="1"/>
          <p:nvPr>
            <p:ph type="title"/>
          </p:nvPr>
        </p:nvSpPr>
        <p:spPr>
          <a:xfrm>
            <a:off x="46975" y="1989325"/>
            <a:ext cx="2808000" cy="803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700"/>
              <a:t>Visualized Data</a:t>
            </a:r>
            <a:endParaRPr sz="2700"/>
          </a:p>
        </p:txBody>
      </p:sp>
      <p:sp>
        <p:nvSpPr>
          <p:cNvPr id="99" name="Google Shape;99;p17"/>
          <p:cNvSpPr txBox="1"/>
          <p:nvPr/>
        </p:nvSpPr>
        <p:spPr>
          <a:xfrm>
            <a:off x="3141075" y="170150"/>
            <a:ext cx="5784900" cy="472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lt2"/>
              </a:solidFill>
              <a:latin typeface="Source Sans Pro"/>
              <a:ea typeface="Source Sans Pro"/>
              <a:cs typeface="Source Sans Pro"/>
              <a:sym typeface="Source Sans Pro"/>
            </a:endParaRPr>
          </a:p>
        </p:txBody>
      </p:sp>
      <p:pic>
        <p:nvPicPr>
          <p:cNvPr id="100" name="Google Shape;100;p17"/>
          <p:cNvPicPr preferRelativeResize="0"/>
          <p:nvPr/>
        </p:nvPicPr>
        <p:blipFill>
          <a:blip r:embed="rId3">
            <a:alphaModFix/>
          </a:blip>
          <a:stretch>
            <a:fillRect/>
          </a:stretch>
        </p:blipFill>
        <p:spPr>
          <a:xfrm>
            <a:off x="2854975" y="392625"/>
            <a:ext cx="6197176" cy="450222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8"/>
          <p:cNvSpPr txBox="1"/>
          <p:nvPr>
            <p:ph type="title"/>
          </p:nvPr>
        </p:nvSpPr>
        <p:spPr>
          <a:xfrm>
            <a:off x="337250" y="1701450"/>
            <a:ext cx="7502400" cy="2682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b="0" sz="1600"/>
          </a:p>
          <a:p>
            <a:pPr indent="0" lvl="0" marL="0" rtl="0" algn="l">
              <a:spcBef>
                <a:spcPts val="1600"/>
              </a:spcBef>
              <a:spcAft>
                <a:spcPts val="0"/>
              </a:spcAft>
              <a:buNone/>
            </a:pPr>
            <a:r>
              <a:rPr b="0" lang="en" sz="1800"/>
              <a:t>Seismic Detection Across the Solar System</a:t>
            </a:r>
            <a:endParaRPr b="0" sz="1800"/>
          </a:p>
          <a:p>
            <a:pPr indent="0" lvl="0" marL="0" rtl="0" algn="l">
              <a:spcBef>
                <a:spcPts val="1600"/>
              </a:spcBef>
              <a:spcAft>
                <a:spcPts val="0"/>
              </a:spcAft>
              <a:buNone/>
            </a:pPr>
            <a:r>
              <a:t/>
            </a:r>
            <a:endParaRPr b="0" sz="1600"/>
          </a:p>
          <a:p>
            <a:pPr indent="0" lvl="0" marL="0" rtl="0" algn="l">
              <a:spcBef>
                <a:spcPts val="1600"/>
              </a:spcBef>
              <a:spcAft>
                <a:spcPts val="0"/>
              </a:spcAft>
              <a:buNone/>
            </a:pPr>
            <a:r>
              <a:t/>
            </a:r>
            <a:endParaRPr/>
          </a:p>
          <a:p>
            <a:pPr indent="0" lvl="0" marL="0" rtl="0" algn="l">
              <a:spcBef>
                <a:spcPts val="1600"/>
              </a:spcBef>
              <a:spcAft>
                <a:spcPts val="0"/>
              </a:spcAft>
              <a:buNone/>
            </a:pPr>
            <a:r>
              <a:t/>
            </a:r>
            <a:endParaRPr/>
          </a:p>
        </p:txBody>
      </p:sp>
      <p:sp>
        <p:nvSpPr>
          <p:cNvPr id="106" name="Google Shape;106;p18"/>
          <p:cNvSpPr txBox="1"/>
          <p:nvPr/>
        </p:nvSpPr>
        <p:spPr>
          <a:xfrm>
            <a:off x="274850" y="248675"/>
            <a:ext cx="7564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lt2"/>
              </a:solidFill>
              <a:latin typeface="Source Sans Pro"/>
              <a:ea typeface="Source Sans Pro"/>
              <a:cs typeface="Source Sans Pro"/>
              <a:sym typeface="Source Sans Pro"/>
            </a:endParaRPr>
          </a:p>
        </p:txBody>
      </p:sp>
      <p:sp>
        <p:nvSpPr>
          <p:cNvPr id="107" name="Google Shape;107;p18"/>
          <p:cNvSpPr txBox="1"/>
          <p:nvPr/>
        </p:nvSpPr>
        <p:spPr>
          <a:xfrm>
            <a:off x="274850" y="710375"/>
            <a:ext cx="6884100" cy="754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sz="3700">
                <a:solidFill>
                  <a:schemeClr val="lt1"/>
                </a:solidFill>
                <a:latin typeface="Source Sans Pro"/>
                <a:ea typeface="Source Sans Pro"/>
                <a:cs typeface="Source Sans Pro"/>
                <a:sym typeface="Source Sans Pro"/>
              </a:rPr>
              <a:t> T</a:t>
            </a:r>
            <a:r>
              <a:rPr b="1" lang="en" sz="3700">
                <a:solidFill>
                  <a:schemeClr val="lt1"/>
                </a:solidFill>
                <a:latin typeface="Source Sans Pro"/>
                <a:ea typeface="Source Sans Pro"/>
                <a:cs typeface="Source Sans Pro"/>
                <a:sym typeface="Source Sans Pro"/>
              </a:rPr>
              <a:t>he Challenge</a:t>
            </a:r>
            <a:endParaRPr b="1" sz="3700">
              <a:solidFill>
                <a:schemeClr val="lt1"/>
              </a:solidFill>
              <a:latin typeface="Source Sans Pro"/>
              <a:ea typeface="Source Sans Pro"/>
              <a:cs typeface="Source Sans Pro"/>
              <a:sym typeface="Source Sans Pr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9"/>
          <p:cNvSpPr txBox="1"/>
          <p:nvPr>
            <p:ph type="title"/>
          </p:nvPr>
        </p:nvSpPr>
        <p:spPr>
          <a:xfrm>
            <a:off x="265500" y="1678650"/>
            <a:ext cx="4045200" cy="1786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References</a:t>
            </a:r>
            <a:endParaRPr/>
          </a:p>
        </p:txBody>
      </p:sp>
      <p:sp>
        <p:nvSpPr>
          <p:cNvPr id="113" name="Google Shape;113;p1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a:t>Nasa Resources</a:t>
            </a:r>
            <a:endParaRPr b="1"/>
          </a:p>
          <a:p>
            <a:pPr indent="0" lvl="0" marL="0" rtl="0" algn="l">
              <a:spcBef>
                <a:spcPts val="0"/>
              </a:spcBef>
              <a:spcAft>
                <a:spcPts val="0"/>
              </a:spcAft>
              <a:buNone/>
            </a:pPr>
            <a:r>
              <a:rPr lang="en" sz="1500"/>
              <a:t>https://wufs.wustl.edu/SpaceApps/data/space_apps_2024_seismic_detection.zip</a:t>
            </a:r>
            <a:endParaRPr sz="1500"/>
          </a:p>
          <a:p>
            <a:pPr indent="0" lvl="0" marL="0" rtl="0" algn="l">
              <a:spcBef>
                <a:spcPts val="0"/>
              </a:spcBef>
              <a:spcAft>
                <a:spcPts val="0"/>
              </a:spcAft>
              <a:buNone/>
            </a:pPr>
            <a:r>
              <a:rPr b="1" lang="en"/>
              <a:t>Space Agency Partner Resources</a:t>
            </a:r>
            <a:endParaRPr b="1"/>
          </a:p>
          <a:p>
            <a:pPr indent="0" lvl="0" marL="0" rtl="0" algn="l">
              <a:spcBef>
                <a:spcPts val="0"/>
              </a:spcBef>
              <a:spcAft>
                <a:spcPts val="0"/>
              </a:spcAft>
              <a:buNone/>
            </a:pPr>
            <a:r>
              <a:rPr lang="en" sz="1500"/>
              <a:t>https://psa.esa.int/psa/#/pages/home</a:t>
            </a:r>
            <a:endParaRPr sz="1500"/>
          </a:p>
          <a:p>
            <a:pPr indent="0" lvl="0" marL="0" rtl="0" algn="l">
              <a:spcBef>
                <a:spcPts val="0"/>
              </a:spcBef>
              <a:spcAft>
                <a:spcPts val="0"/>
              </a:spcAft>
              <a:buNone/>
            </a:pPr>
            <a:r>
              <a:rPr b="1" lang="en"/>
              <a:t>Canadian Space Agency(CSA)</a:t>
            </a:r>
            <a:endParaRPr b="1"/>
          </a:p>
          <a:p>
            <a:pPr indent="0" lvl="0" marL="0" rtl="0" algn="l">
              <a:spcBef>
                <a:spcPts val="0"/>
              </a:spcBef>
              <a:spcAft>
                <a:spcPts val="0"/>
              </a:spcAft>
              <a:buNone/>
            </a:pPr>
            <a:r>
              <a:rPr lang="en" sz="1500"/>
              <a:t>https://www.earthquakescanada.nrcan.gc.ca/stndon/wf-fo/index-en.php</a:t>
            </a:r>
            <a:endParaRPr sz="15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lum">
  <a:themeElements>
    <a:clrScheme name="Plum">
      <a:dk1>
        <a:srgbClr val="611BB8"/>
      </a:dk1>
      <a:lt1>
        <a:srgbClr val="FFFFFF"/>
      </a:lt1>
      <a:dk2>
        <a:srgbClr val="000000"/>
      </a:dk2>
      <a:lt2>
        <a:srgbClr val="7F7F7F"/>
      </a:lt2>
      <a:accent1>
        <a:srgbClr val="333333"/>
      </a:accent1>
      <a:accent2>
        <a:srgbClr val="5E2B97"/>
      </a:accent2>
      <a:accent3>
        <a:srgbClr val="7E57C2"/>
      </a:accent3>
      <a:accent4>
        <a:srgbClr val="C77025"/>
      </a:accent4>
      <a:accent5>
        <a:srgbClr val="009688"/>
      </a:accent5>
      <a:accent6>
        <a:srgbClr val="FFD600"/>
      </a:accent6>
      <a:hlink>
        <a:srgbClr val="009688"/>
      </a:hlink>
      <a:folHlink>
        <a:srgbClr val="00968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