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7269" cy="9144000"/>
          </a:xfrm>
          <a:custGeom>
            <a:avLst/>
            <a:gdLst/>
            <a:ahLst/>
            <a:cxnLst/>
            <a:rect l="l" t="t" r="r" b="b"/>
            <a:pathLst>
              <a:path w="16257269" h="9144000">
                <a:moveTo>
                  <a:pt x="16257269" y="0"/>
                </a:moveTo>
                <a:lnTo>
                  <a:pt x="0" y="0"/>
                </a:lnTo>
                <a:lnTo>
                  <a:pt x="0" y="9144000"/>
                </a:lnTo>
                <a:lnTo>
                  <a:pt x="16257269" y="9144000"/>
                </a:lnTo>
                <a:lnTo>
                  <a:pt x="1625726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31400" y="6350"/>
            <a:ext cx="6324600" cy="9137650"/>
          </a:xfrm>
          <a:custGeom>
            <a:avLst/>
            <a:gdLst/>
            <a:ahLst/>
            <a:cxnLst/>
            <a:rect l="l" t="t" r="r" b="b"/>
            <a:pathLst>
              <a:path w="6324600" h="9137650">
                <a:moveTo>
                  <a:pt x="2571750" y="0"/>
                </a:moveTo>
                <a:lnTo>
                  <a:pt x="4197350" y="9137650"/>
                </a:lnTo>
              </a:path>
              <a:path w="6324600" h="9137650">
                <a:moveTo>
                  <a:pt x="6324600" y="4919345"/>
                </a:moveTo>
                <a:lnTo>
                  <a:pt x="0" y="9137650"/>
                </a:lnTo>
              </a:path>
            </a:pathLst>
          </a:custGeom>
          <a:ln w="25400">
            <a:solidFill>
              <a:srgbClr val="5EC9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2800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200" y="0"/>
                </a:moveTo>
                <a:lnTo>
                  <a:pt x="2725419" y="0"/>
                </a:lnTo>
                <a:lnTo>
                  <a:pt x="0" y="9144000"/>
                </a:lnTo>
                <a:lnTo>
                  <a:pt x="4013200" y="9144000"/>
                </a:lnTo>
                <a:lnTo>
                  <a:pt x="4013200" y="0"/>
                </a:lnTo>
                <a:close/>
              </a:path>
            </a:pathLst>
          </a:custGeom>
          <a:solidFill>
            <a:srgbClr val="5EC9EC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3504" y="0"/>
            <a:ext cx="3451860" cy="9144000"/>
          </a:xfrm>
          <a:custGeom>
            <a:avLst/>
            <a:gdLst/>
            <a:ahLst/>
            <a:cxnLst/>
            <a:rect l="l" t="t" r="r" b="b"/>
            <a:pathLst>
              <a:path w="3451859" h="9144000">
                <a:moveTo>
                  <a:pt x="3451860" y="0"/>
                </a:moveTo>
                <a:lnTo>
                  <a:pt x="0" y="0"/>
                </a:lnTo>
                <a:lnTo>
                  <a:pt x="1610995" y="9144000"/>
                </a:lnTo>
                <a:lnTo>
                  <a:pt x="3451860" y="9144000"/>
                </a:lnTo>
                <a:lnTo>
                  <a:pt x="3451860" y="0"/>
                </a:lnTo>
                <a:close/>
              </a:path>
            </a:pathLst>
          </a:custGeom>
          <a:solidFill>
            <a:srgbClr val="5EC9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2600" y="4064000"/>
            <a:ext cx="4343400" cy="5080000"/>
          </a:xfrm>
          <a:custGeom>
            <a:avLst/>
            <a:gdLst/>
            <a:ahLst/>
            <a:cxnLst/>
            <a:rect l="l" t="t" r="r" b="b"/>
            <a:pathLst>
              <a:path w="4343400" h="5080000">
                <a:moveTo>
                  <a:pt x="4343400" y="0"/>
                </a:moveTo>
                <a:lnTo>
                  <a:pt x="0" y="5080000"/>
                </a:lnTo>
                <a:lnTo>
                  <a:pt x="4343400" y="5080000"/>
                </a:lnTo>
                <a:lnTo>
                  <a:pt x="434340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49810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555" y="0"/>
                </a:moveTo>
                <a:lnTo>
                  <a:pt x="0" y="0"/>
                </a:lnTo>
                <a:lnTo>
                  <a:pt x="3292475" y="9144000"/>
                </a:lnTo>
                <a:lnTo>
                  <a:pt x="3805555" y="9144000"/>
                </a:lnTo>
                <a:lnTo>
                  <a:pt x="3805555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28800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200" y="0"/>
                </a:moveTo>
                <a:lnTo>
                  <a:pt x="1363344" y="0"/>
                </a:lnTo>
                <a:lnTo>
                  <a:pt x="0" y="9144000"/>
                </a:lnTo>
                <a:lnTo>
                  <a:pt x="1727200" y="9144000"/>
                </a:lnTo>
                <a:lnTo>
                  <a:pt x="1727200" y="0"/>
                </a:lnTo>
                <a:close/>
              </a:path>
            </a:pathLst>
          </a:custGeom>
          <a:solidFill>
            <a:srgbClr val="2C82C2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1504" y="0"/>
            <a:ext cx="1673860" cy="9144000"/>
          </a:xfrm>
          <a:custGeom>
            <a:avLst/>
            <a:gdLst/>
            <a:ahLst/>
            <a:cxnLst/>
            <a:rect l="l" t="t" r="r" b="b"/>
            <a:pathLst>
              <a:path w="1673859" h="9144000">
                <a:moveTo>
                  <a:pt x="1673859" y="0"/>
                </a:moveTo>
                <a:lnTo>
                  <a:pt x="0" y="0"/>
                </a:lnTo>
                <a:lnTo>
                  <a:pt x="1485900" y="9144000"/>
                </a:lnTo>
                <a:lnTo>
                  <a:pt x="1673859" y="9144000"/>
                </a:lnTo>
                <a:lnTo>
                  <a:pt x="1673859" y="0"/>
                </a:lnTo>
                <a:close/>
              </a:path>
            </a:pathLst>
          </a:custGeom>
          <a:solidFill>
            <a:srgbClr val="20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300" y="4787900"/>
            <a:ext cx="2425700" cy="4356100"/>
          </a:xfrm>
          <a:custGeom>
            <a:avLst/>
            <a:gdLst/>
            <a:ahLst/>
            <a:cxnLst/>
            <a:rect l="l" t="t" r="r" b="b"/>
            <a:pathLst>
              <a:path w="2425700" h="4356100">
                <a:moveTo>
                  <a:pt x="2425700" y="0"/>
                </a:moveTo>
                <a:lnTo>
                  <a:pt x="0" y="4356100"/>
                </a:lnTo>
                <a:lnTo>
                  <a:pt x="2425700" y="4356100"/>
                </a:lnTo>
                <a:lnTo>
                  <a:pt x="242570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532504" y="1236980"/>
            <a:ext cx="1517015" cy="514984"/>
          </a:xfrm>
          <a:custGeom>
            <a:avLst/>
            <a:gdLst/>
            <a:ahLst/>
            <a:cxnLst/>
            <a:rect l="l" t="t" r="r" b="b"/>
            <a:pathLst>
              <a:path w="1517014" h="514985">
                <a:moveTo>
                  <a:pt x="508000" y="40004"/>
                </a:moveTo>
                <a:lnTo>
                  <a:pt x="339725" y="40004"/>
                </a:lnTo>
                <a:lnTo>
                  <a:pt x="362585" y="43179"/>
                </a:lnTo>
                <a:lnTo>
                  <a:pt x="366395" y="44450"/>
                </a:lnTo>
                <a:lnTo>
                  <a:pt x="372110" y="46990"/>
                </a:lnTo>
                <a:lnTo>
                  <a:pt x="374650" y="48895"/>
                </a:lnTo>
                <a:lnTo>
                  <a:pt x="377190" y="53340"/>
                </a:lnTo>
                <a:lnTo>
                  <a:pt x="378460" y="56515"/>
                </a:lnTo>
                <a:lnTo>
                  <a:pt x="378460" y="457835"/>
                </a:lnTo>
                <a:lnTo>
                  <a:pt x="332105" y="474345"/>
                </a:lnTo>
                <a:lnTo>
                  <a:pt x="332105" y="514985"/>
                </a:lnTo>
                <a:lnTo>
                  <a:pt x="505460" y="514985"/>
                </a:lnTo>
                <a:lnTo>
                  <a:pt x="505460" y="475615"/>
                </a:lnTo>
                <a:lnTo>
                  <a:pt x="478155" y="471804"/>
                </a:lnTo>
                <a:lnTo>
                  <a:pt x="474345" y="470535"/>
                </a:lnTo>
                <a:lnTo>
                  <a:pt x="467995" y="467995"/>
                </a:lnTo>
                <a:lnTo>
                  <a:pt x="465455" y="466090"/>
                </a:lnTo>
                <a:lnTo>
                  <a:pt x="462280" y="461645"/>
                </a:lnTo>
                <a:lnTo>
                  <a:pt x="461645" y="457835"/>
                </a:lnTo>
                <a:lnTo>
                  <a:pt x="461750" y="56515"/>
                </a:lnTo>
                <a:lnTo>
                  <a:pt x="488950" y="41275"/>
                </a:lnTo>
                <a:lnTo>
                  <a:pt x="508000" y="40004"/>
                </a:lnTo>
                <a:close/>
              </a:path>
              <a:path w="1517014" h="514985">
                <a:moveTo>
                  <a:pt x="224155" y="41275"/>
                </a:moveTo>
                <a:lnTo>
                  <a:pt x="140970" y="41275"/>
                </a:lnTo>
                <a:lnTo>
                  <a:pt x="140970" y="447040"/>
                </a:lnTo>
                <a:lnTo>
                  <a:pt x="139700" y="450850"/>
                </a:lnTo>
                <a:lnTo>
                  <a:pt x="94615" y="464185"/>
                </a:lnTo>
                <a:lnTo>
                  <a:pt x="94615" y="504190"/>
                </a:lnTo>
                <a:lnTo>
                  <a:pt x="267335" y="504190"/>
                </a:lnTo>
                <a:lnTo>
                  <a:pt x="267335" y="462915"/>
                </a:lnTo>
                <a:lnTo>
                  <a:pt x="248285" y="462915"/>
                </a:lnTo>
                <a:lnTo>
                  <a:pt x="239395" y="461645"/>
                </a:lnTo>
                <a:lnTo>
                  <a:pt x="224260" y="447675"/>
                </a:lnTo>
                <a:lnTo>
                  <a:pt x="224155" y="41275"/>
                </a:lnTo>
                <a:close/>
              </a:path>
              <a:path w="1517014" h="514985">
                <a:moveTo>
                  <a:pt x="732155" y="41275"/>
                </a:moveTo>
                <a:lnTo>
                  <a:pt x="648970" y="41275"/>
                </a:lnTo>
                <a:lnTo>
                  <a:pt x="648970" y="447040"/>
                </a:lnTo>
                <a:lnTo>
                  <a:pt x="647700" y="450850"/>
                </a:lnTo>
                <a:lnTo>
                  <a:pt x="602615" y="464185"/>
                </a:lnTo>
                <a:lnTo>
                  <a:pt x="602615" y="504190"/>
                </a:lnTo>
                <a:lnTo>
                  <a:pt x="775335" y="504190"/>
                </a:lnTo>
                <a:lnTo>
                  <a:pt x="775335" y="462915"/>
                </a:lnTo>
                <a:lnTo>
                  <a:pt x="756285" y="462915"/>
                </a:lnTo>
                <a:lnTo>
                  <a:pt x="747395" y="461645"/>
                </a:lnTo>
                <a:lnTo>
                  <a:pt x="732260" y="447675"/>
                </a:lnTo>
                <a:lnTo>
                  <a:pt x="732155" y="41275"/>
                </a:lnTo>
                <a:close/>
              </a:path>
              <a:path w="1517014" h="514985">
                <a:moveTo>
                  <a:pt x="1019810" y="39370"/>
                </a:moveTo>
                <a:lnTo>
                  <a:pt x="847725" y="39370"/>
                </a:lnTo>
                <a:lnTo>
                  <a:pt x="874395" y="43179"/>
                </a:lnTo>
                <a:lnTo>
                  <a:pt x="878205" y="44450"/>
                </a:lnTo>
                <a:lnTo>
                  <a:pt x="883920" y="46990"/>
                </a:lnTo>
                <a:lnTo>
                  <a:pt x="886460" y="48895"/>
                </a:lnTo>
                <a:lnTo>
                  <a:pt x="889635" y="53340"/>
                </a:lnTo>
                <a:lnTo>
                  <a:pt x="890270" y="56515"/>
                </a:lnTo>
                <a:lnTo>
                  <a:pt x="890270" y="447675"/>
                </a:lnTo>
                <a:lnTo>
                  <a:pt x="844550" y="464185"/>
                </a:lnTo>
                <a:lnTo>
                  <a:pt x="844550" y="504190"/>
                </a:lnTo>
                <a:lnTo>
                  <a:pt x="1150620" y="504190"/>
                </a:lnTo>
                <a:lnTo>
                  <a:pt x="1157596" y="462915"/>
                </a:lnTo>
                <a:lnTo>
                  <a:pt x="994410" y="462915"/>
                </a:lnTo>
                <a:lnTo>
                  <a:pt x="986790" y="461645"/>
                </a:lnTo>
                <a:lnTo>
                  <a:pt x="974090" y="447675"/>
                </a:lnTo>
                <a:lnTo>
                  <a:pt x="974195" y="56515"/>
                </a:lnTo>
                <a:lnTo>
                  <a:pt x="1019810" y="40004"/>
                </a:lnTo>
                <a:lnTo>
                  <a:pt x="1019810" y="39370"/>
                </a:lnTo>
                <a:close/>
              </a:path>
              <a:path w="1517014" h="514985">
                <a:moveTo>
                  <a:pt x="1173480" y="368935"/>
                </a:moveTo>
                <a:lnTo>
                  <a:pt x="1132205" y="368935"/>
                </a:lnTo>
                <a:lnTo>
                  <a:pt x="1129665" y="384810"/>
                </a:lnTo>
                <a:lnTo>
                  <a:pt x="1127125" y="395604"/>
                </a:lnTo>
                <a:lnTo>
                  <a:pt x="1109980" y="434975"/>
                </a:lnTo>
                <a:lnTo>
                  <a:pt x="1080770" y="461645"/>
                </a:lnTo>
                <a:lnTo>
                  <a:pt x="1074420" y="462915"/>
                </a:lnTo>
                <a:lnTo>
                  <a:pt x="1157596" y="462915"/>
                </a:lnTo>
                <a:lnTo>
                  <a:pt x="1173480" y="368935"/>
                </a:lnTo>
                <a:close/>
              </a:path>
              <a:path w="1517014" h="514985">
                <a:moveTo>
                  <a:pt x="508000" y="0"/>
                </a:moveTo>
                <a:lnTo>
                  <a:pt x="27940" y="0"/>
                </a:lnTo>
                <a:lnTo>
                  <a:pt x="0" y="135254"/>
                </a:lnTo>
                <a:lnTo>
                  <a:pt x="46355" y="135254"/>
                </a:lnTo>
                <a:lnTo>
                  <a:pt x="53340" y="114935"/>
                </a:lnTo>
                <a:lnTo>
                  <a:pt x="62230" y="89535"/>
                </a:lnTo>
                <a:lnTo>
                  <a:pt x="82550" y="53340"/>
                </a:lnTo>
                <a:lnTo>
                  <a:pt x="100330" y="41275"/>
                </a:lnTo>
                <a:lnTo>
                  <a:pt x="339530" y="41275"/>
                </a:lnTo>
                <a:lnTo>
                  <a:pt x="339725" y="40004"/>
                </a:lnTo>
                <a:lnTo>
                  <a:pt x="508000" y="40004"/>
                </a:lnTo>
                <a:lnTo>
                  <a:pt x="508000" y="0"/>
                </a:lnTo>
                <a:close/>
              </a:path>
              <a:path w="1517014" h="514985">
                <a:moveTo>
                  <a:pt x="339530" y="41275"/>
                </a:moveTo>
                <a:lnTo>
                  <a:pt x="265430" y="41275"/>
                </a:lnTo>
                <a:lnTo>
                  <a:pt x="270510" y="42545"/>
                </a:lnTo>
                <a:lnTo>
                  <a:pt x="276860" y="46990"/>
                </a:lnTo>
                <a:lnTo>
                  <a:pt x="285115" y="81915"/>
                </a:lnTo>
                <a:lnTo>
                  <a:pt x="283845" y="95250"/>
                </a:lnTo>
                <a:lnTo>
                  <a:pt x="281940" y="107950"/>
                </a:lnTo>
                <a:lnTo>
                  <a:pt x="280670" y="119379"/>
                </a:lnTo>
                <a:lnTo>
                  <a:pt x="279400" y="135254"/>
                </a:lnTo>
                <a:lnTo>
                  <a:pt x="325120" y="135254"/>
                </a:lnTo>
                <a:lnTo>
                  <a:pt x="339530" y="41275"/>
                </a:lnTo>
                <a:close/>
              </a:path>
              <a:path w="1517014" h="514985">
                <a:moveTo>
                  <a:pt x="1019810" y="0"/>
                </a:moveTo>
                <a:lnTo>
                  <a:pt x="535940" y="0"/>
                </a:lnTo>
                <a:lnTo>
                  <a:pt x="508000" y="135254"/>
                </a:lnTo>
                <a:lnTo>
                  <a:pt x="554355" y="135254"/>
                </a:lnTo>
                <a:lnTo>
                  <a:pt x="561340" y="114935"/>
                </a:lnTo>
                <a:lnTo>
                  <a:pt x="570230" y="89535"/>
                </a:lnTo>
                <a:lnTo>
                  <a:pt x="590550" y="53340"/>
                </a:lnTo>
                <a:lnTo>
                  <a:pt x="608330" y="41275"/>
                </a:lnTo>
                <a:lnTo>
                  <a:pt x="847434" y="41275"/>
                </a:lnTo>
                <a:lnTo>
                  <a:pt x="847725" y="39370"/>
                </a:lnTo>
                <a:lnTo>
                  <a:pt x="1019810" y="39370"/>
                </a:lnTo>
                <a:lnTo>
                  <a:pt x="1019810" y="0"/>
                </a:lnTo>
                <a:close/>
              </a:path>
              <a:path w="1517014" h="514985">
                <a:moveTo>
                  <a:pt x="847434" y="41275"/>
                </a:moveTo>
                <a:lnTo>
                  <a:pt x="773430" y="41275"/>
                </a:lnTo>
                <a:lnTo>
                  <a:pt x="778510" y="42545"/>
                </a:lnTo>
                <a:lnTo>
                  <a:pt x="784860" y="46990"/>
                </a:lnTo>
                <a:lnTo>
                  <a:pt x="793115" y="81915"/>
                </a:lnTo>
                <a:lnTo>
                  <a:pt x="791845" y="95250"/>
                </a:lnTo>
                <a:lnTo>
                  <a:pt x="789940" y="107950"/>
                </a:lnTo>
                <a:lnTo>
                  <a:pt x="788670" y="119379"/>
                </a:lnTo>
                <a:lnTo>
                  <a:pt x="787400" y="135254"/>
                </a:lnTo>
                <a:lnTo>
                  <a:pt x="833120" y="135254"/>
                </a:lnTo>
                <a:lnTo>
                  <a:pt x="847434" y="41275"/>
                </a:lnTo>
                <a:close/>
              </a:path>
              <a:path w="1517014" h="514985">
                <a:moveTo>
                  <a:pt x="1484630" y="0"/>
                </a:moveTo>
                <a:lnTo>
                  <a:pt x="1190625" y="0"/>
                </a:lnTo>
                <a:lnTo>
                  <a:pt x="1190625" y="40640"/>
                </a:lnTo>
                <a:lnTo>
                  <a:pt x="1217930" y="43815"/>
                </a:lnTo>
                <a:lnTo>
                  <a:pt x="1221740" y="44450"/>
                </a:lnTo>
                <a:lnTo>
                  <a:pt x="1227455" y="46990"/>
                </a:lnTo>
                <a:lnTo>
                  <a:pt x="1229995" y="48895"/>
                </a:lnTo>
                <a:lnTo>
                  <a:pt x="1233170" y="53340"/>
                </a:lnTo>
                <a:lnTo>
                  <a:pt x="1233805" y="57150"/>
                </a:lnTo>
                <a:lnTo>
                  <a:pt x="1233699" y="447675"/>
                </a:lnTo>
                <a:lnTo>
                  <a:pt x="1216025" y="461645"/>
                </a:lnTo>
                <a:lnTo>
                  <a:pt x="1207135" y="463550"/>
                </a:lnTo>
                <a:lnTo>
                  <a:pt x="1198880" y="464185"/>
                </a:lnTo>
                <a:lnTo>
                  <a:pt x="1188085" y="464820"/>
                </a:lnTo>
                <a:lnTo>
                  <a:pt x="1188085" y="504825"/>
                </a:lnTo>
                <a:lnTo>
                  <a:pt x="1494790" y="504825"/>
                </a:lnTo>
                <a:lnTo>
                  <a:pt x="1501540" y="463550"/>
                </a:lnTo>
                <a:lnTo>
                  <a:pt x="1350645" y="463550"/>
                </a:lnTo>
                <a:lnTo>
                  <a:pt x="1332865" y="462279"/>
                </a:lnTo>
                <a:lnTo>
                  <a:pt x="1317625" y="447675"/>
                </a:lnTo>
                <a:lnTo>
                  <a:pt x="1317625" y="262254"/>
                </a:lnTo>
                <a:lnTo>
                  <a:pt x="1455420" y="262254"/>
                </a:lnTo>
                <a:lnTo>
                  <a:pt x="1455420" y="220979"/>
                </a:lnTo>
                <a:lnTo>
                  <a:pt x="1317625" y="220979"/>
                </a:lnTo>
                <a:lnTo>
                  <a:pt x="1317625" y="58420"/>
                </a:lnTo>
                <a:lnTo>
                  <a:pt x="1329055" y="45085"/>
                </a:lnTo>
                <a:lnTo>
                  <a:pt x="1336040" y="43179"/>
                </a:lnTo>
                <a:lnTo>
                  <a:pt x="1339850" y="42545"/>
                </a:lnTo>
                <a:lnTo>
                  <a:pt x="1343025" y="41910"/>
                </a:lnTo>
                <a:lnTo>
                  <a:pt x="1484630" y="41910"/>
                </a:lnTo>
                <a:lnTo>
                  <a:pt x="1484630" y="0"/>
                </a:lnTo>
                <a:close/>
              </a:path>
              <a:path w="1517014" h="514985">
                <a:moveTo>
                  <a:pt x="1517015" y="368935"/>
                </a:moveTo>
                <a:lnTo>
                  <a:pt x="1475740" y="368935"/>
                </a:lnTo>
                <a:lnTo>
                  <a:pt x="1474470" y="377825"/>
                </a:lnTo>
                <a:lnTo>
                  <a:pt x="1473200" y="384810"/>
                </a:lnTo>
                <a:lnTo>
                  <a:pt x="1461135" y="421640"/>
                </a:lnTo>
                <a:lnTo>
                  <a:pt x="1435735" y="455295"/>
                </a:lnTo>
                <a:lnTo>
                  <a:pt x="1418590" y="463550"/>
                </a:lnTo>
                <a:lnTo>
                  <a:pt x="1501540" y="463550"/>
                </a:lnTo>
                <a:lnTo>
                  <a:pt x="1517015" y="368935"/>
                </a:lnTo>
                <a:close/>
              </a:path>
              <a:path w="1517014" h="514985">
                <a:moveTo>
                  <a:pt x="1455420" y="262254"/>
                </a:moveTo>
                <a:lnTo>
                  <a:pt x="1398270" y="262254"/>
                </a:lnTo>
                <a:lnTo>
                  <a:pt x="1401445" y="262890"/>
                </a:lnTo>
                <a:lnTo>
                  <a:pt x="1406525" y="266700"/>
                </a:lnTo>
                <a:lnTo>
                  <a:pt x="1408430" y="269240"/>
                </a:lnTo>
                <a:lnTo>
                  <a:pt x="1411605" y="275590"/>
                </a:lnTo>
                <a:lnTo>
                  <a:pt x="1412240" y="280035"/>
                </a:lnTo>
                <a:lnTo>
                  <a:pt x="1415415" y="308610"/>
                </a:lnTo>
                <a:lnTo>
                  <a:pt x="1455420" y="308610"/>
                </a:lnTo>
                <a:lnTo>
                  <a:pt x="1455420" y="262254"/>
                </a:lnTo>
                <a:close/>
              </a:path>
              <a:path w="1517014" h="514985">
                <a:moveTo>
                  <a:pt x="1455420" y="177800"/>
                </a:moveTo>
                <a:lnTo>
                  <a:pt x="1416050" y="177800"/>
                </a:lnTo>
                <a:lnTo>
                  <a:pt x="1412240" y="204470"/>
                </a:lnTo>
                <a:lnTo>
                  <a:pt x="1410970" y="208279"/>
                </a:lnTo>
                <a:lnTo>
                  <a:pt x="1408430" y="214629"/>
                </a:lnTo>
                <a:lnTo>
                  <a:pt x="1406525" y="217170"/>
                </a:lnTo>
                <a:lnTo>
                  <a:pt x="1401445" y="220345"/>
                </a:lnTo>
                <a:lnTo>
                  <a:pt x="1398270" y="220979"/>
                </a:lnTo>
                <a:lnTo>
                  <a:pt x="1455420" y="220979"/>
                </a:lnTo>
                <a:lnTo>
                  <a:pt x="1455420" y="177800"/>
                </a:lnTo>
                <a:close/>
              </a:path>
              <a:path w="1517014" h="514985">
                <a:moveTo>
                  <a:pt x="1484630" y="41910"/>
                </a:moveTo>
                <a:lnTo>
                  <a:pt x="1405890" y="41910"/>
                </a:lnTo>
                <a:lnTo>
                  <a:pt x="1411605" y="43815"/>
                </a:lnTo>
                <a:lnTo>
                  <a:pt x="1420495" y="48895"/>
                </a:lnTo>
                <a:lnTo>
                  <a:pt x="1437640" y="87629"/>
                </a:lnTo>
                <a:lnTo>
                  <a:pt x="1441450" y="119379"/>
                </a:lnTo>
                <a:lnTo>
                  <a:pt x="1442720" y="127000"/>
                </a:lnTo>
                <a:lnTo>
                  <a:pt x="1443990" y="135890"/>
                </a:lnTo>
                <a:lnTo>
                  <a:pt x="1484630" y="135890"/>
                </a:lnTo>
                <a:lnTo>
                  <a:pt x="1484630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774825" y="3021329"/>
            <a:ext cx="329565" cy="505459"/>
          </a:xfrm>
          <a:custGeom>
            <a:avLst/>
            <a:gdLst/>
            <a:ahLst/>
            <a:cxnLst/>
            <a:rect l="l" t="t" r="r" b="b"/>
            <a:pathLst>
              <a:path w="329564" h="505460">
                <a:moveTo>
                  <a:pt x="297180" y="0"/>
                </a:moveTo>
                <a:lnTo>
                  <a:pt x="2539" y="0"/>
                </a:lnTo>
                <a:lnTo>
                  <a:pt x="2539" y="40640"/>
                </a:lnTo>
                <a:lnTo>
                  <a:pt x="46355" y="57150"/>
                </a:lnTo>
                <a:lnTo>
                  <a:pt x="46355" y="447675"/>
                </a:lnTo>
                <a:lnTo>
                  <a:pt x="19050" y="464185"/>
                </a:lnTo>
                <a:lnTo>
                  <a:pt x="10794" y="464820"/>
                </a:lnTo>
                <a:lnTo>
                  <a:pt x="0" y="464820"/>
                </a:lnTo>
                <a:lnTo>
                  <a:pt x="0" y="505460"/>
                </a:lnTo>
                <a:lnTo>
                  <a:pt x="307339" y="505460"/>
                </a:lnTo>
                <a:lnTo>
                  <a:pt x="329564" y="369570"/>
                </a:lnTo>
                <a:lnTo>
                  <a:pt x="288289" y="369570"/>
                </a:lnTo>
                <a:lnTo>
                  <a:pt x="280669" y="402590"/>
                </a:lnTo>
                <a:lnTo>
                  <a:pt x="262255" y="441960"/>
                </a:lnTo>
                <a:lnTo>
                  <a:pt x="230505" y="464185"/>
                </a:lnTo>
                <a:lnTo>
                  <a:pt x="162560" y="464185"/>
                </a:lnTo>
                <a:lnTo>
                  <a:pt x="130175" y="452120"/>
                </a:lnTo>
                <a:lnTo>
                  <a:pt x="129539" y="448310"/>
                </a:lnTo>
                <a:lnTo>
                  <a:pt x="129539" y="262890"/>
                </a:lnTo>
                <a:lnTo>
                  <a:pt x="210185" y="262890"/>
                </a:lnTo>
                <a:lnTo>
                  <a:pt x="213994" y="263525"/>
                </a:lnTo>
                <a:lnTo>
                  <a:pt x="227964" y="309245"/>
                </a:lnTo>
                <a:lnTo>
                  <a:pt x="267969" y="309245"/>
                </a:lnTo>
                <a:lnTo>
                  <a:pt x="267969" y="177800"/>
                </a:lnTo>
                <a:lnTo>
                  <a:pt x="227964" y="177800"/>
                </a:lnTo>
                <a:lnTo>
                  <a:pt x="213994" y="220345"/>
                </a:lnTo>
                <a:lnTo>
                  <a:pt x="210185" y="220980"/>
                </a:lnTo>
                <a:lnTo>
                  <a:pt x="129539" y="220980"/>
                </a:lnTo>
                <a:lnTo>
                  <a:pt x="129539" y="58420"/>
                </a:lnTo>
                <a:lnTo>
                  <a:pt x="154939" y="42545"/>
                </a:lnTo>
                <a:lnTo>
                  <a:pt x="218439" y="42545"/>
                </a:lnTo>
                <a:lnTo>
                  <a:pt x="232410" y="49530"/>
                </a:lnTo>
                <a:lnTo>
                  <a:pt x="250189" y="88265"/>
                </a:lnTo>
                <a:lnTo>
                  <a:pt x="252730" y="107315"/>
                </a:lnTo>
                <a:lnTo>
                  <a:pt x="253364" y="119380"/>
                </a:lnTo>
                <a:lnTo>
                  <a:pt x="255905" y="135890"/>
                </a:lnTo>
                <a:lnTo>
                  <a:pt x="297180" y="135890"/>
                </a:lnTo>
                <a:lnTo>
                  <a:pt x="29718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2169160" y="3192779"/>
            <a:ext cx="470534" cy="340360"/>
          </a:xfrm>
          <a:custGeom>
            <a:avLst/>
            <a:gdLst/>
            <a:ahLst/>
            <a:cxnLst/>
            <a:rect l="l" t="t" r="r" b="b"/>
            <a:pathLst>
              <a:path w="470535" h="340360">
                <a:moveTo>
                  <a:pt x="79375" y="0"/>
                </a:moveTo>
                <a:lnTo>
                  <a:pt x="76200" y="2540"/>
                </a:lnTo>
                <a:lnTo>
                  <a:pt x="72389" y="5080"/>
                </a:lnTo>
                <a:lnTo>
                  <a:pt x="69214" y="6985"/>
                </a:lnTo>
                <a:lnTo>
                  <a:pt x="66675" y="8890"/>
                </a:lnTo>
                <a:lnTo>
                  <a:pt x="62864" y="10795"/>
                </a:lnTo>
                <a:lnTo>
                  <a:pt x="53339" y="14605"/>
                </a:lnTo>
                <a:lnTo>
                  <a:pt x="46989" y="15875"/>
                </a:lnTo>
                <a:lnTo>
                  <a:pt x="38734" y="17780"/>
                </a:lnTo>
                <a:lnTo>
                  <a:pt x="31750" y="18415"/>
                </a:lnTo>
                <a:lnTo>
                  <a:pt x="23494" y="19050"/>
                </a:lnTo>
                <a:lnTo>
                  <a:pt x="12700" y="19685"/>
                </a:lnTo>
                <a:lnTo>
                  <a:pt x="0" y="19685"/>
                </a:lnTo>
                <a:lnTo>
                  <a:pt x="0" y="66675"/>
                </a:lnTo>
                <a:lnTo>
                  <a:pt x="17144" y="66675"/>
                </a:lnTo>
                <a:lnTo>
                  <a:pt x="22859" y="67310"/>
                </a:lnTo>
                <a:lnTo>
                  <a:pt x="26669" y="67945"/>
                </a:lnTo>
                <a:lnTo>
                  <a:pt x="30479" y="69215"/>
                </a:lnTo>
                <a:lnTo>
                  <a:pt x="33019" y="69850"/>
                </a:lnTo>
                <a:lnTo>
                  <a:pt x="36194" y="73025"/>
                </a:lnTo>
                <a:lnTo>
                  <a:pt x="37464" y="74930"/>
                </a:lnTo>
                <a:lnTo>
                  <a:pt x="38734" y="80010"/>
                </a:lnTo>
                <a:lnTo>
                  <a:pt x="39369" y="83185"/>
                </a:lnTo>
                <a:lnTo>
                  <a:pt x="38734" y="284480"/>
                </a:lnTo>
                <a:lnTo>
                  <a:pt x="0" y="299720"/>
                </a:lnTo>
                <a:lnTo>
                  <a:pt x="0" y="340360"/>
                </a:lnTo>
                <a:lnTo>
                  <a:pt x="149859" y="340360"/>
                </a:lnTo>
                <a:lnTo>
                  <a:pt x="149859" y="300990"/>
                </a:lnTo>
                <a:lnTo>
                  <a:pt x="133350" y="297815"/>
                </a:lnTo>
                <a:lnTo>
                  <a:pt x="125729" y="296545"/>
                </a:lnTo>
                <a:lnTo>
                  <a:pt x="122554" y="295910"/>
                </a:lnTo>
                <a:lnTo>
                  <a:pt x="112394" y="283210"/>
                </a:lnTo>
                <a:lnTo>
                  <a:pt x="112394" y="278130"/>
                </a:lnTo>
                <a:lnTo>
                  <a:pt x="106044" y="90170"/>
                </a:lnTo>
                <a:lnTo>
                  <a:pt x="121284" y="90170"/>
                </a:lnTo>
                <a:lnTo>
                  <a:pt x="125729" y="87630"/>
                </a:lnTo>
                <a:lnTo>
                  <a:pt x="132079" y="84455"/>
                </a:lnTo>
                <a:lnTo>
                  <a:pt x="137794" y="81280"/>
                </a:lnTo>
                <a:lnTo>
                  <a:pt x="144779" y="78105"/>
                </a:lnTo>
                <a:lnTo>
                  <a:pt x="159384" y="69850"/>
                </a:lnTo>
                <a:lnTo>
                  <a:pt x="165100" y="66040"/>
                </a:lnTo>
                <a:lnTo>
                  <a:pt x="170814" y="62865"/>
                </a:lnTo>
                <a:lnTo>
                  <a:pt x="429894" y="62865"/>
                </a:lnTo>
                <a:lnTo>
                  <a:pt x="429259" y="60960"/>
                </a:lnTo>
                <a:lnTo>
                  <a:pt x="426084" y="50800"/>
                </a:lnTo>
                <a:lnTo>
                  <a:pt x="262254" y="50800"/>
                </a:lnTo>
                <a:lnTo>
                  <a:pt x="261937" y="50165"/>
                </a:lnTo>
                <a:lnTo>
                  <a:pt x="106679" y="50165"/>
                </a:lnTo>
                <a:lnTo>
                  <a:pt x="105409" y="46990"/>
                </a:lnTo>
                <a:lnTo>
                  <a:pt x="107950" y="43815"/>
                </a:lnTo>
                <a:lnTo>
                  <a:pt x="109219" y="36830"/>
                </a:lnTo>
                <a:lnTo>
                  <a:pt x="70484" y="36830"/>
                </a:lnTo>
                <a:lnTo>
                  <a:pt x="70484" y="6985"/>
                </a:lnTo>
                <a:lnTo>
                  <a:pt x="74929" y="4445"/>
                </a:lnTo>
                <a:lnTo>
                  <a:pt x="82550" y="2540"/>
                </a:lnTo>
                <a:lnTo>
                  <a:pt x="84454" y="2540"/>
                </a:lnTo>
                <a:lnTo>
                  <a:pt x="79375" y="0"/>
                </a:lnTo>
                <a:close/>
              </a:path>
              <a:path w="470535" h="340360">
                <a:moveTo>
                  <a:pt x="328929" y="62865"/>
                </a:moveTo>
                <a:lnTo>
                  <a:pt x="172719" y="62865"/>
                </a:lnTo>
                <a:lnTo>
                  <a:pt x="175259" y="63500"/>
                </a:lnTo>
                <a:lnTo>
                  <a:pt x="179704" y="65405"/>
                </a:lnTo>
                <a:lnTo>
                  <a:pt x="200659" y="92075"/>
                </a:lnTo>
                <a:lnTo>
                  <a:pt x="200659" y="283210"/>
                </a:lnTo>
                <a:lnTo>
                  <a:pt x="200025" y="287020"/>
                </a:lnTo>
                <a:lnTo>
                  <a:pt x="198754" y="289560"/>
                </a:lnTo>
                <a:lnTo>
                  <a:pt x="194944" y="293370"/>
                </a:lnTo>
                <a:lnTo>
                  <a:pt x="192404" y="294640"/>
                </a:lnTo>
                <a:lnTo>
                  <a:pt x="189864" y="296545"/>
                </a:lnTo>
                <a:lnTo>
                  <a:pt x="186689" y="297180"/>
                </a:lnTo>
                <a:lnTo>
                  <a:pt x="179069" y="298450"/>
                </a:lnTo>
                <a:lnTo>
                  <a:pt x="172084" y="299085"/>
                </a:lnTo>
                <a:lnTo>
                  <a:pt x="161289" y="299720"/>
                </a:lnTo>
                <a:lnTo>
                  <a:pt x="161289" y="340360"/>
                </a:lnTo>
                <a:lnTo>
                  <a:pt x="311150" y="340360"/>
                </a:lnTo>
                <a:lnTo>
                  <a:pt x="311150" y="300990"/>
                </a:lnTo>
                <a:lnTo>
                  <a:pt x="294639" y="297815"/>
                </a:lnTo>
                <a:lnTo>
                  <a:pt x="287019" y="296545"/>
                </a:lnTo>
                <a:lnTo>
                  <a:pt x="283844" y="295910"/>
                </a:lnTo>
                <a:lnTo>
                  <a:pt x="281939" y="294640"/>
                </a:lnTo>
                <a:lnTo>
                  <a:pt x="279400" y="293370"/>
                </a:lnTo>
                <a:lnTo>
                  <a:pt x="277494" y="291465"/>
                </a:lnTo>
                <a:lnTo>
                  <a:pt x="274954" y="287020"/>
                </a:lnTo>
                <a:lnTo>
                  <a:pt x="274319" y="283210"/>
                </a:lnTo>
                <a:lnTo>
                  <a:pt x="274319" y="92710"/>
                </a:lnTo>
                <a:lnTo>
                  <a:pt x="273684" y="92710"/>
                </a:lnTo>
                <a:lnTo>
                  <a:pt x="269875" y="92075"/>
                </a:lnTo>
                <a:lnTo>
                  <a:pt x="267334" y="88265"/>
                </a:lnTo>
                <a:lnTo>
                  <a:pt x="283209" y="88265"/>
                </a:lnTo>
                <a:lnTo>
                  <a:pt x="288289" y="85725"/>
                </a:lnTo>
                <a:lnTo>
                  <a:pt x="294004" y="83185"/>
                </a:lnTo>
                <a:lnTo>
                  <a:pt x="299719" y="80010"/>
                </a:lnTo>
                <a:lnTo>
                  <a:pt x="306069" y="76835"/>
                </a:lnTo>
                <a:lnTo>
                  <a:pt x="319404" y="69215"/>
                </a:lnTo>
                <a:lnTo>
                  <a:pt x="328929" y="62865"/>
                </a:lnTo>
                <a:close/>
              </a:path>
              <a:path w="470535" h="340360">
                <a:moveTo>
                  <a:pt x="429894" y="62865"/>
                </a:moveTo>
                <a:lnTo>
                  <a:pt x="330834" y="62865"/>
                </a:lnTo>
                <a:lnTo>
                  <a:pt x="334009" y="63500"/>
                </a:lnTo>
                <a:lnTo>
                  <a:pt x="337819" y="65405"/>
                </a:lnTo>
                <a:lnTo>
                  <a:pt x="359409" y="92075"/>
                </a:lnTo>
                <a:lnTo>
                  <a:pt x="359409" y="283210"/>
                </a:lnTo>
                <a:lnTo>
                  <a:pt x="320039" y="299720"/>
                </a:lnTo>
                <a:lnTo>
                  <a:pt x="320039" y="340360"/>
                </a:lnTo>
                <a:lnTo>
                  <a:pt x="470534" y="340360"/>
                </a:lnTo>
                <a:lnTo>
                  <a:pt x="470534" y="300990"/>
                </a:lnTo>
                <a:lnTo>
                  <a:pt x="454025" y="297815"/>
                </a:lnTo>
                <a:lnTo>
                  <a:pt x="446404" y="296545"/>
                </a:lnTo>
                <a:lnTo>
                  <a:pt x="443229" y="295910"/>
                </a:lnTo>
                <a:lnTo>
                  <a:pt x="437514" y="292100"/>
                </a:lnTo>
                <a:lnTo>
                  <a:pt x="434339" y="288290"/>
                </a:lnTo>
                <a:lnTo>
                  <a:pt x="433704" y="284480"/>
                </a:lnTo>
                <a:lnTo>
                  <a:pt x="433599" y="94615"/>
                </a:lnTo>
                <a:lnTo>
                  <a:pt x="433105" y="85725"/>
                </a:lnTo>
                <a:lnTo>
                  <a:pt x="433006" y="84455"/>
                </a:lnTo>
                <a:lnTo>
                  <a:pt x="431800" y="72390"/>
                </a:lnTo>
                <a:lnTo>
                  <a:pt x="429894" y="62865"/>
                </a:lnTo>
                <a:close/>
              </a:path>
              <a:path w="470535" h="340360">
                <a:moveTo>
                  <a:pt x="121284" y="90170"/>
                </a:moveTo>
                <a:lnTo>
                  <a:pt x="106044" y="90170"/>
                </a:lnTo>
                <a:lnTo>
                  <a:pt x="107950" y="93980"/>
                </a:lnTo>
                <a:lnTo>
                  <a:pt x="111125" y="94615"/>
                </a:lnTo>
                <a:lnTo>
                  <a:pt x="120014" y="90805"/>
                </a:lnTo>
                <a:lnTo>
                  <a:pt x="121284" y="90170"/>
                </a:lnTo>
                <a:close/>
              </a:path>
              <a:path w="470535" h="340360">
                <a:moveTo>
                  <a:pt x="271779" y="88265"/>
                </a:moveTo>
                <a:lnTo>
                  <a:pt x="267334" y="88265"/>
                </a:lnTo>
                <a:lnTo>
                  <a:pt x="269875" y="92075"/>
                </a:lnTo>
                <a:lnTo>
                  <a:pt x="273684" y="92710"/>
                </a:lnTo>
                <a:lnTo>
                  <a:pt x="274319" y="92710"/>
                </a:lnTo>
                <a:lnTo>
                  <a:pt x="273684" y="89535"/>
                </a:lnTo>
                <a:lnTo>
                  <a:pt x="271779" y="88265"/>
                </a:lnTo>
                <a:close/>
              </a:path>
              <a:path w="470535" h="340360">
                <a:moveTo>
                  <a:pt x="283209" y="88265"/>
                </a:moveTo>
                <a:lnTo>
                  <a:pt x="271779" y="88265"/>
                </a:lnTo>
                <a:lnTo>
                  <a:pt x="273684" y="89535"/>
                </a:lnTo>
                <a:lnTo>
                  <a:pt x="274319" y="92710"/>
                </a:lnTo>
                <a:lnTo>
                  <a:pt x="283209" y="88265"/>
                </a:lnTo>
                <a:close/>
              </a:path>
              <a:path w="470535" h="340360">
                <a:moveTo>
                  <a:pt x="262889" y="46990"/>
                </a:moveTo>
                <a:lnTo>
                  <a:pt x="260984" y="48260"/>
                </a:lnTo>
                <a:lnTo>
                  <a:pt x="262254" y="50165"/>
                </a:lnTo>
                <a:lnTo>
                  <a:pt x="262254" y="50800"/>
                </a:lnTo>
                <a:lnTo>
                  <a:pt x="262889" y="46990"/>
                </a:lnTo>
                <a:close/>
              </a:path>
              <a:path w="470535" h="340360">
                <a:moveTo>
                  <a:pt x="332104" y="1270"/>
                </a:moveTo>
                <a:lnTo>
                  <a:pt x="294004" y="28575"/>
                </a:lnTo>
                <a:lnTo>
                  <a:pt x="288925" y="31750"/>
                </a:lnTo>
                <a:lnTo>
                  <a:pt x="271779" y="41275"/>
                </a:lnTo>
                <a:lnTo>
                  <a:pt x="264159" y="45085"/>
                </a:lnTo>
                <a:lnTo>
                  <a:pt x="262889" y="46990"/>
                </a:lnTo>
                <a:lnTo>
                  <a:pt x="262254" y="50800"/>
                </a:lnTo>
                <a:lnTo>
                  <a:pt x="425450" y="50800"/>
                </a:lnTo>
                <a:lnTo>
                  <a:pt x="396875" y="15240"/>
                </a:lnTo>
                <a:lnTo>
                  <a:pt x="353694" y="2540"/>
                </a:lnTo>
                <a:lnTo>
                  <a:pt x="332104" y="1270"/>
                </a:lnTo>
                <a:close/>
              </a:path>
              <a:path w="470535" h="340360">
                <a:moveTo>
                  <a:pt x="107950" y="43815"/>
                </a:moveTo>
                <a:lnTo>
                  <a:pt x="105409" y="46990"/>
                </a:lnTo>
                <a:lnTo>
                  <a:pt x="106679" y="50165"/>
                </a:lnTo>
                <a:lnTo>
                  <a:pt x="107950" y="43815"/>
                </a:lnTo>
                <a:close/>
              </a:path>
              <a:path w="470535" h="340360">
                <a:moveTo>
                  <a:pt x="173354" y="1270"/>
                </a:moveTo>
                <a:lnTo>
                  <a:pt x="168275" y="6350"/>
                </a:lnTo>
                <a:lnTo>
                  <a:pt x="163194" y="10795"/>
                </a:lnTo>
                <a:lnTo>
                  <a:pt x="151129" y="19050"/>
                </a:lnTo>
                <a:lnTo>
                  <a:pt x="144144" y="22860"/>
                </a:lnTo>
                <a:lnTo>
                  <a:pt x="137159" y="27305"/>
                </a:lnTo>
                <a:lnTo>
                  <a:pt x="115569" y="39370"/>
                </a:lnTo>
                <a:lnTo>
                  <a:pt x="107950" y="43815"/>
                </a:lnTo>
                <a:lnTo>
                  <a:pt x="106679" y="50165"/>
                </a:lnTo>
                <a:lnTo>
                  <a:pt x="261937" y="50165"/>
                </a:lnTo>
                <a:lnTo>
                  <a:pt x="260984" y="48260"/>
                </a:lnTo>
                <a:lnTo>
                  <a:pt x="262889" y="46990"/>
                </a:lnTo>
                <a:lnTo>
                  <a:pt x="262889" y="43815"/>
                </a:lnTo>
                <a:lnTo>
                  <a:pt x="260350" y="36195"/>
                </a:lnTo>
                <a:lnTo>
                  <a:pt x="219709" y="6985"/>
                </a:lnTo>
                <a:lnTo>
                  <a:pt x="191134" y="1905"/>
                </a:lnTo>
                <a:lnTo>
                  <a:pt x="182244" y="1905"/>
                </a:lnTo>
                <a:lnTo>
                  <a:pt x="173354" y="1270"/>
                </a:lnTo>
                <a:close/>
              </a:path>
              <a:path w="470535" h="340360">
                <a:moveTo>
                  <a:pt x="84454" y="2540"/>
                </a:moveTo>
                <a:lnTo>
                  <a:pt x="82550" y="2540"/>
                </a:lnTo>
                <a:lnTo>
                  <a:pt x="74929" y="4445"/>
                </a:lnTo>
                <a:lnTo>
                  <a:pt x="70484" y="6985"/>
                </a:lnTo>
                <a:lnTo>
                  <a:pt x="70484" y="36830"/>
                </a:lnTo>
                <a:lnTo>
                  <a:pt x="99059" y="8255"/>
                </a:lnTo>
                <a:lnTo>
                  <a:pt x="84454" y="2540"/>
                </a:lnTo>
                <a:close/>
              </a:path>
              <a:path w="470535" h="340360">
                <a:moveTo>
                  <a:pt x="99059" y="8255"/>
                </a:moveTo>
                <a:lnTo>
                  <a:pt x="70484" y="36830"/>
                </a:lnTo>
                <a:lnTo>
                  <a:pt x="109219" y="36830"/>
                </a:lnTo>
                <a:lnTo>
                  <a:pt x="112394" y="13970"/>
                </a:lnTo>
                <a:lnTo>
                  <a:pt x="99059" y="8255"/>
                </a:lnTo>
                <a:close/>
              </a:path>
              <a:path w="470535" h="340360">
                <a:moveTo>
                  <a:pt x="106679" y="635"/>
                </a:moveTo>
                <a:lnTo>
                  <a:pt x="93344" y="1270"/>
                </a:lnTo>
                <a:lnTo>
                  <a:pt x="84454" y="2540"/>
                </a:lnTo>
                <a:lnTo>
                  <a:pt x="99059" y="8255"/>
                </a:lnTo>
                <a:lnTo>
                  <a:pt x="106679" y="63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2702560" y="3196589"/>
            <a:ext cx="303530" cy="477520"/>
          </a:xfrm>
          <a:custGeom>
            <a:avLst/>
            <a:gdLst/>
            <a:ahLst/>
            <a:cxnLst/>
            <a:rect l="l" t="t" r="r" b="b"/>
            <a:pathLst>
              <a:path w="303530" h="477520">
                <a:moveTo>
                  <a:pt x="73659" y="10160"/>
                </a:moveTo>
                <a:lnTo>
                  <a:pt x="68579" y="10795"/>
                </a:lnTo>
                <a:lnTo>
                  <a:pt x="58419" y="14605"/>
                </a:lnTo>
                <a:lnTo>
                  <a:pt x="51434" y="16510"/>
                </a:lnTo>
                <a:lnTo>
                  <a:pt x="42544" y="18414"/>
                </a:lnTo>
                <a:lnTo>
                  <a:pt x="34925" y="19685"/>
                </a:lnTo>
                <a:lnTo>
                  <a:pt x="25400" y="20955"/>
                </a:lnTo>
                <a:lnTo>
                  <a:pt x="13334" y="20955"/>
                </a:lnTo>
                <a:lnTo>
                  <a:pt x="0" y="21589"/>
                </a:lnTo>
                <a:lnTo>
                  <a:pt x="0" y="67945"/>
                </a:lnTo>
                <a:lnTo>
                  <a:pt x="9525" y="67945"/>
                </a:lnTo>
                <a:lnTo>
                  <a:pt x="17779" y="68580"/>
                </a:lnTo>
                <a:lnTo>
                  <a:pt x="23494" y="68580"/>
                </a:lnTo>
                <a:lnTo>
                  <a:pt x="27304" y="69214"/>
                </a:lnTo>
                <a:lnTo>
                  <a:pt x="31750" y="70485"/>
                </a:lnTo>
                <a:lnTo>
                  <a:pt x="34289" y="71755"/>
                </a:lnTo>
                <a:lnTo>
                  <a:pt x="35559" y="73025"/>
                </a:lnTo>
                <a:lnTo>
                  <a:pt x="37464" y="74295"/>
                </a:lnTo>
                <a:lnTo>
                  <a:pt x="38734" y="76200"/>
                </a:lnTo>
                <a:lnTo>
                  <a:pt x="40004" y="81914"/>
                </a:lnTo>
                <a:lnTo>
                  <a:pt x="40004" y="421639"/>
                </a:lnTo>
                <a:lnTo>
                  <a:pt x="0" y="436880"/>
                </a:lnTo>
                <a:lnTo>
                  <a:pt x="0" y="477520"/>
                </a:lnTo>
                <a:lnTo>
                  <a:pt x="155575" y="477520"/>
                </a:lnTo>
                <a:lnTo>
                  <a:pt x="155575" y="438150"/>
                </a:lnTo>
                <a:lnTo>
                  <a:pt x="138429" y="434975"/>
                </a:lnTo>
                <a:lnTo>
                  <a:pt x="133984" y="434339"/>
                </a:lnTo>
                <a:lnTo>
                  <a:pt x="130175" y="433705"/>
                </a:lnTo>
                <a:lnTo>
                  <a:pt x="116839" y="415289"/>
                </a:lnTo>
                <a:lnTo>
                  <a:pt x="109219" y="317500"/>
                </a:lnTo>
                <a:lnTo>
                  <a:pt x="104775" y="313055"/>
                </a:lnTo>
                <a:lnTo>
                  <a:pt x="104775" y="309245"/>
                </a:lnTo>
                <a:lnTo>
                  <a:pt x="108584" y="305435"/>
                </a:lnTo>
                <a:lnTo>
                  <a:pt x="260350" y="305435"/>
                </a:lnTo>
                <a:lnTo>
                  <a:pt x="267969" y="296545"/>
                </a:lnTo>
                <a:lnTo>
                  <a:pt x="158114" y="296545"/>
                </a:lnTo>
                <a:lnTo>
                  <a:pt x="151764" y="294639"/>
                </a:lnTo>
                <a:lnTo>
                  <a:pt x="124459" y="266064"/>
                </a:lnTo>
                <a:lnTo>
                  <a:pt x="114300" y="88264"/>
                </a:lnTo>
                <a:lnTo>
                  <a:pt x="120650" y="88264"/>
                </a:lnTo>
                <a:lnTo>
                  <a:pt x="122554" y="86995"/>
                </a:lnTo>
                <a:lnTo>
                  <a:pt x="137794" y="79375"/>
                </a:lnTo>
                <a:lnTo>
                  <a:pt x="143509" y="76200"/>
                </a:lnTo>
                <a:lnTo>
                  <a:pt x="149225" y="73660"/>
                </a:lnTo>
                <a:lnTo>
                  <a:pt x="160654" y="66675"/>
                </a:lnTo>
                <a:lnTo>
                  <a:pt x="165734" y="63500"/>
                </a:lnTo>
                <a:lnTo>
                  <a:pt x="169544" y="60960"/>
                </a:lnTo>
                <a:lnTo>
                  <a:pt x="272414" y="60960"/>
                </a:lnTo>
                <a:lnTo>
                  <a:pt x="270509" y="58420"/>
                </a:lnTo>
                <a:lnTo>
                  <a:pt x="261619" y="46355"/>
                </a:lnTo>
                <a:lnTo>
                  <a:pt x="259714" y="44450"/>
                </a:lnTo>
                <a:lnTo>
                  <a:pt x="111759" y="44450"/>
                </a:lnTo>
                <a:lnTo>
                  <a:pt x="110489" y="41910"/>
                </a:lnTo>
                <a:lnTo>
                  <a:pt x="113029" y="38735"/>
                </a:lnTo>
                <a:lnTo>
                  <a:pt x="116839" y="14605"/>
                </a:lnTo>
                <a:lnTo>
                  <a:pt x="85089" y="12700"/>
                </a:lnTo>
                <a:lnTo>
                  <a:pt x="83819" y="12700"/>
                </a:lnTo>
                <a:lnTo>
                  <a:pt x="81279" y="12064"/>
                </a:lnTo>
                <a:lnTo>
                  <a:pt x="77469" y="11430"/>
                </a:lnTo>
                <a:lnTo>
                  <a:pt x="73659" y="10160"/>
                </a:lnTo>
                <a:close/>
              </a:path>
              <a:path w="303530" h="477520">
                <a:moveTo>
                  <a:pt x="260350" y="305435"/>
                </a:moveTo>
                <a:lnTo>
                  <a:pt x="108584" y="305435"/>
                </a:lnTo>
                <a:lnTo>
                  <a:pt x="109219" y="317500"/>
                </a:lnTo>
                <a:lnTo>
                  <a:pt x="145414" y="338455"/>
                </a:lnTo>
                <a:lnTo>
                  <a:pt x="161289" y="341630"/>
                </a:lnTo>
                <a:lnTo>
                  <a:pt x="170179" y="341630"/>
                </a:lnTo>
                <a:lnTo>
                  <a:pt x="213994" y="334645"/>
                </a:lnTo>
                <a:lnTo>
                  <a:pt x="250189" y="314960"/>
                </a:lnTo>
                <a:lnTo>
                  <a:pt x="260350" y="305435"/>
                </a:lnTo>
                <a:close/>
              </a:path>
              <a:path w="303530" h="477520">
                <a:moveTo>
                  <a:pt x="108584" y="305435"/>
                </a:moveTo>
                <a:lnTo>
                  <a:pt x="104775" y="309245"/>
                </a:lnTo>
                <a:lnTo>
                  <a:pt x="104775" y="313055"/>
                </a:lnTo>
                <a:lnTo>
                  <a:pt x="109219" y="317500"/>
                </a:lnTo>
                <a:lnTo>
                  <a:pt x="108584" y="305435"/>
                </a:lnTo>
                <a:close/>
              </a:path>
              <a:path w="303530" h="477520">
                <a:moveTo>
                  <a:pt x="272414" y="60960"/>
                </a:moveTo>
                <a:lnTo>
                  <a:pt x="170814" y="60960"/>
                </a:lnTo>
                <a:lnTo>
                  <a:pt x="173989" y="64135"/>
                </a:lnTo>
                <a:lnTo>
                  <a:pt x="180339" y="69850"/>
                </a:lnTo>
                <a:lnTo>
                  <a:pt x="184784" y="74295"/>
                </a:lnTo>
                <a:lnTo>
                  <a:pt x="189229" y="80010"/>
                </a:lnTo>
                <a:lnTo>
                  <a:pt x="193675" y="86995"/>
                </a:lnTo>
                <a:lnTo>
                  <a:pt x="198754" y="94614"/>
                </a:lnTo>
                <a:lnTo>
                  <a:pt x="214629" y="132714"/>
                </a:lnTo>
                <a:lnTo>
                  <a:pt x="220979" y="178435"/>
                </a:lnTo>
                <a:lnTo>
                  <a:pt x="220344" y="192405"/>
                </a:lnTo>
                <a:lnTo>
                  <a:pt x="219709" y="205739"/>
                </a:lnTo>
                <a:lnTo>
                  <a:pt x="215900" y="229870"/>
                </a:lnTo>
                <a:lnTo>
                  <a:pt x="212725" y="240664"/>
                </a:lnTo>
                <a:lnTo>
                  <a:pt x="210184" y="250189"/>
                </a:lnTo>
                <a:lnTo>
                  <a:pt x="189864" y="285114"/>
                </a:lnTo>
                <a:lnTo>
                  <a:pt x="184784" y="288925"/>
                </a:lnTo>
                <a:lnTo>
                  <a:pt x="178434" y="294005"/>
                </a:lnTo>
                <a:lnTo>
                  <a:pt x="172084" y="296545"/>
                </a:lnTo>
                <a:lnTo>
                  <a:pt x="267969" y="296545"/>
                </a:lnTo>
                <a:lnTo>
                  <a:pt x="289559" y="256539"/>
                </a:lnTo>
                <a:lnTo>
                  <a:pt x="300989" y="207645"/>
                </a:lnTo>
                <a:lnTo>
                  <a:pt x="303529" y="170814"/>
                </a:lnTo>
                <a:lnTo>
                  <a:pt x="302894" y="151764"/>
                </a:lnTo>
                <a:lnTo>
                  <a:pt x="291464" y="100330"/>
                </a:lnTo>
                <a:lnTo>
                  <a:pt x="278129" y="71120"/>
                </a:lnTo>
                <a:lnTo>
                  <a:pt x="272414" y="60960"/>
                </a:lnTo>
                <a:close/>
              </a:path>
              <a:path w="303530" h="477520">
                <a:moveTo>
                  <a:pt x="120650" y="88264"/>
                </a:moveTo>
                <a:lnTo>
                  <a:pt x="114300" y="88264"/>
                </a:lnTo>
                <a:lnTo>
                  <a:pt x="114934" y="89535"/>
                </a:lnTo>
                <a:lnTo>
                  <a:pt x="118109" y="89535"/>
                </a:lnTo>
                <a:lnTo>
                  <a:pt x="120650" y="88264"/>
                </a:lnTo>
                <a:close/>
              </a:path>
              <a:path w="303530" h="477520">
                <a:moveTo>
                  <a:pt x="113029" y="38735"/>
                </a:moveTo>
                <a:lnTo>
                  <a:pt x="110489" y="41910"/>
                </a:lnTo>
                <a:lnTo>
                  <a:pt x="111759" y="44450"/>
                </a:lnTo>
                <a:lnTo>
                  <a:pt x="113029" y="38735"/>
                </a:lnTo>
                <a:close/>
              </a:path>
              <a:path w="303530" h="477520">
                <a:moveTo>
                  <a:pt x="173989" y="0"/>
                </a:moveTo>
                <a:lnTo>
                  <a:pt x="169544" y="4445"/>
                </a:lnTo>
                <a:lnTo>
                  <a:pt x="164464" y="8889"/>
                </a:lnTo>
                <a:lnTo>
                  <a:pt x="158750" y="12064"/>
                </a:lnTo>
                <a:lnTo>
                  <a:pt x="153669" y="15875"/>
                </a:lnTo>
                <a:lnTo>
                  <a:pt x="147319" y="19050"/>
                </a:lnTo>
                <a:lnTo>
                  <a:pt x="140969" y="23495"/>
                </a:lnTo>
                <a:lnTo>
                  <a:pt x="113029" y="38735"/>
                </a:lnTo>
                <a:lnTo>
                  <a:pt x="111759" y="44450"/>
                </a:lnTo>
                <a:lnTo>
                  <a:pt x="259714" y="44450"/>
                </a:lnTo>
                <a:lnTo>
                  <a:pt x="220979" y="12064"/>
                </a:lnTo>
                <a:lnTo>
                  <a:pt x="186054" y="635"/>
                </a:lnTo>
                <a:lnTo>
                  <a:pt x="17398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057525" y="3033395"/>
            <a:ext cx="154940" cy="506730"/>
          </a:xfrm>
          <a:custGeom>
            <a:avLst/>
            <a:gdLst/>
            <a:ahLst/>
            <a:cxnLst/>
            <a:rect l="l" t="t" r="r" b="b"/>
            <a:pathLst>
              <a:path w="154939" h="506729">
                <a:moveTo>
                  <a:pt x="81914" y="0"/>
                </a:moveTo>
                <a:lnTo>
                  <a:pt x="42544" y="18414"/>
                </a:lnTo>
                <a:lnTo>
                  <a:pt x="0" y="20954"/>
                </a:lnTo>
                <a:lnTo>
                  <a:pt x="0" y="67309"/>
                </a:lnTo>
                <a:lnTo>
                  <a:pt x="40639" y="84454"/>
                </a:lnTo>
                <a:lnTo>
                  <a:pt x="40639" y="449579"/>
                </a:lnTo>
                <a:lnTo>
                  <a:pt x="26035" y="464184"/>
                </a:lnTo>
                <a:lnTo>
                  <a:pt x="0" y="466089"/>
                </a:lnTo>
                <a:lnTo>
                  <a:pt x="0" y="506729"/>
                </a:lnTo>
                <a:lnTo>
                  <a:pt x="154939" y="506729"/>
                </a:lnTo>
                <a:lnTo>
                  <a:pt x="154939" y="467359"/>
                </a:lnTo>
                <a:lnTo>
                  <a:pt x="117475" y="454025"/>
                </a:lnTo>
                <a:lnTo>
                  <a:pt x="116839" y="450214"/>
                </a:lnTo>
                <a:lnTo>
                  <a:pt x="116839" y="13969"/>
                </a:lnTo>
                <a:lnTo>
                  <a:pt x="8191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261359" y="3192145"/>
            <a:ext cx="1200785" cy="450215"/>
          </a:xfrm>
          <a:custGeom>
            <a:avLst/>
            <a:gdLst/>
            <a:ahLst/>
            <a:cxnLst/>
            <a:rect l="l" t="t" r="r" b="b"/>
            <a:pathLst>
              <a:path w="1200785" h="450214">
                <a:moveTo>
                  <a:pt x="139064" y="0"/>
                </a:moveTo>
                <a:lnTo>
                  <a:pt x="97154" y="6984"/>
                </a:lnTo>
                <a:lnTo>
                  <a:pt x="60325" y="27304"/>
                </a:lnTo>
                <a:lnTo>
                  <a:pt x="31114" y="59054"/>
                </a:lnTo>
                <a:lnTo>
                  <a:pt x="10794" y="102234"/>
                </a:lnTo>
                <a:lnTo>
                  <a:pt x="2539" y="135889"/>
                </a:lnTo>
                <a:lnTo>
                  <a:pt x="2539" y="136525"/>
                </a:lnTo>
                <a:lnTo>
                  <a:pt x="635" y="154939"/>
                </a:lnTo>
                <a:lnTo>
                  <a:pt x="0" y="173989"/>
                </a:lnTo>
                <a:lnTo>
                  <a:pt x="635" y="193675"/>
                </a:lnTo>
                <a:lnTo>
                  <a:pt x="2539" y="212089"/>
                </a:lnTo>
                <a:lnTo>
                  <a:pt x="2539" y="212725"/>
                </a:lnTo>
                <a:lnTo>
                  <a:pt x="16510" y="262254"/>
                </a:lnTo>
                <a:lnTo>
                  <a:pt x="40004" y="301625"/>
                </a:lnTo>
                <a:lnTo>
                  <a:pt x="71754" y="329564"/>
                </a:lnTo>
                <a:lnTo>
                  <a:pt x="110489" y="346075"/>
                </a:lnTo>
                <a:lnTo>
                  <a:pt x="139064" y="349250"/>
                </a:lnTo>
                <a:lnTo>
                  <a:pt x="153035" y="347979"/>
                </a:lnTo>
                <a:lnTo>
                  <a:pt x="193675" y="336550"/>
                </a:lnTo>
                <a:lnTo>
                  <a:pt x="227964" y="312419"/>
                </a:lnTo>
                <a:lnTo>
                  <a:pt x="239394" y="299719"/>
                </a:lnTo>
                <a:lnTo>
                  <a:pt x="131444" y="299719"/>
                </a:lnTo>
                <a:lnTo>
                  <a:pt x="123825" y="296544"/>
                </a:lnTo>
                <a:lnTo>
                  <a:pt x="97154" y="265429"/>
                </a:lnTo>
                <a:lnTo>
                  <a:pt x="89535" y="247014"/>
                </a:lnTo>
                <a:lnTo>
                  <a:pt x="85725" y="236219"/>
                </a:lnTo>
                <a:lnTo>
                  <a:pt x="78104" y="187325"/>
                </a:lnTo>
                <a:lnTo>
                  <a:pt x="77469" y="173989"/>
                </a:lnTo>
                <a:lnTo>
                  <a:pt x="78104" y="160654"/>
                </a:lnTo>
                <a:lnTo>
                  <a:pt x="85725" y="113029"/>
                </a:lnTo>
                <a:lnTo>
                  <a:pt x="101600" y="76200"/>
                </a:lnTo>
                <a:lnTo>
                  <a:pt x="116839" y="58419"/>
                </a:lnTo>
                <a:lnTo>
                  <a:pt x="123825" y="52069"/>
                </a:lnTo>
                <a:lnTo>
                  <a:pt x="131444" y="49529"/>
                </a:lnTo>
                <a:lnTo>
                  <a:pt x="200660" y="49529"/>
                </a:lnTo>
                <a:lnTo>
                  <a:pt x="200660" y="15875"/>
                </a:lnTo>
                <a:lnTo>
                  <a:pt x="180975" y="6984"/>
                </a:lnTo>
                <a:lnTo>
                  <a:pt x="167004" y="3175"/>
                </a:lnTo>
                <a:lnTo>
                  <a:pt x="153035" y="634"/>
                </a:lnTo>
                <a:lnTo>
                  <a:pt x="139064" y="0"/>
                </a:lnTo>
                <a:close/>
              </a:path>
              <a:path w="1200785" h="450214">
                <a:moveTo>
                  <a:pt x="200660" y="15875"/>
                </a:moveTo>
                <a:lnTo>
                  <a:pt x="200660" y="173989"/>
                </a:lnTo>
                <a:lnTo>
                  <a:pt x="200025" y="187325"/>
                </a:lnTo>
                <a:lnTo>
                  <a:pt x="192404" y="236219"/>
                </a:lnTo>
                <a:lnTo>
                  <a:pt x="176529" y="273050"/>
                </a:lnTo>
                <a:lnTo>
                  <a:pt x="146685" y="299719"/>
                </a:lnTo>
                <a:lnTo>
                  <a:pt x="239394" y="299719"/>
                </a:lnTo>
                <a:lnTo>
                  <a:pt x="261619" y="261619"/>
                </a:lnTo>
                <a:lnTo>
                  <a:pt x="275589" y="212089"/>
                </a:lnTo>
                <a:lnTo>
                  <a:pt x="278129" y="173989"/>
                </a:lnTo>
                <a:lnTo>
                  <a:pt x="277494" y="154939"/>
                </a:lnTo>
                <a:lnTo>
                  <a:pt x="267335" y="102234"/>
                </a:lnTo>
                <a:lnTo>
                  <a:pt x="247014" y="59689"/>
                </a:lnTo>
                <a:lnTo>
                  <a:pt x="239394" y="49529"/>
                </a:lnTo>
                <a:lnTo>
                  <a:pt x="238125" y="47625"/>
                </a:lnTo>
                <a:lnTo>
                  <a:pt x="227964" y="36829"/>
                </a:lnTo>
                <a:lnTo>
                  <a:pt x="217804" y="27304"/>
                </a:lnTo>
                <a:lnTo>
                  <a:pt x="205739" y="19050"/>
                </a:lnTo>
                <a:lnTo>
                  <a:pt x="200660" y="15875"/>
                </a:lnTo>
                <a:close/>
              </a:path>
              <a:path w="1200785" h="450214">
                <a:moveTo>
                  <a:pt x="200660" y="49529"/>
                </a:moveTo>
                <a:lnTo>
                  <a:pt x="146685" y="49529"/>
                </a:lnTo>
                <a:lnTo>
                  <a:pt x="153669" y="52069"/>
                </a:lnTo>
                <a:lnTo>
                  <a:pt x="161289" y="58419"/>
                </a:lnTo>
                <a:lnTo>
                  <a:pt x="185419" y="92709"/>
                </a:lnTo>
                <a:lnTo>
                  <a:pt x="197485" y="135889"/>
                </a:lnTo>
                <a:lnTo>
                  <a:pt x="200660" y="173989"/>
                </a:lnTo>
                <a:lnTo>
                  <a:pt x="200660" y="49529"/>
                </a:lnTo>
                <a:close/>
              </a:path>
              <a:path w="1200785" h="450214">
                <a:moveTo>
                  <a:pt x="381635" y="358775"/>
                </a:moveTo>
                <a:lnTo>
                  <a:pt x="370204" y="358775"/>
                </a:lnTo>
                <a:lnTo>
                  <a:pt x="365125" y="360044"/>
                </a:lnTo>
                <a:lnTo>
                  <a:pt x="335914" y="387984"/>
                </a:lnTo>
                <a:lnTo>
                  <a:pt x="332739" y="393700"/>
                </a:lnTo>
                <a:lnTo>
                  <a:pt x="331469" y="399414"/>
                </a:lnTo>
                <a:lnTo>
                  <a:pt x="331469" y="406400"/>
                </a:lnTo>
                <a:lnTo>
                  <a:pt x="353694" y="443229"/>
                </a:lnTo>
                <a:lnTo>
                  <a:pt x="388619" y="450214"/>
                </a:lnTo>
                <a:lnTo>
                  <a:pt x="399414" y="449579"/>
                </a:lnTo>
                <a:lnTo>
                  <a:pt x="436244" y="431800"/>
                </a:lnTo>
                <a:lnTo>
                  <a:pt x="463550" y="400684"/>
                </a:lnTo>
                <a:lnTo>
                  <a:pt x="464185" y="399414"/>
                </a:lnTo>
                <a:lnTo>
                  <a:pt x="408939" y="399414"/>
                </a:lnTo>
                <a:lnTo>
                  <a:pt x="407035" y="398144"/>
                </a:lnTo>
                <a:lnTo>
                  <a:pt x="402589" y="393064"/>
                </a:lnTo>
                <a:lnTo>
                  <a:pt x="398144" y="384175"/>
                </a:lnTo>
                <a:lnTo>
                  <a:pt x="395604" y="379729"/>
                </a:lnTo>
                <a:lnTo>
                  <a:pt x="393064" y="374014"/>
                </a:lnTo>
                <a:lnTo>
                  <a:pt x="389889" y="367664"/>
                </a:lnTo>
                <a:lnTo>
                  <a:pt x="386714" y="361950"/>
                </a:lnTo>
                <a:lnTo>
                  <a:pt x="381635" y="358775"/>
                </a:lnTo>
                <a:close/>
              </a:path>
              <a:path w="1200785" h="450214">
                <a:moveTo>
                  <a:pt x="475614" y="7619"/>
                </a:moveTo>
                <a:lnTo>
                  <a:pt x="320675" y="7619"/>
                </a:lnTo>
                <a:lnTo>
                  <a:pt x="320675" y="46354"/>
                </a:lnTo>
                <a:lnTo>
                  <a:pt x="336550" y="49529"/>
                </a:lnTo>
                <a:lnTo>
                  <a:pt x="339725" y="50800"/>
                </a:lnTo>
                <a:lnTo>
                  <a:pt x="357504" y="62229"/>
                </a:lnTo>
                <a:lnTo>
                  <a:pt x="360044" y="64769"/>
                </a:lnTo>
                <a:lnTo>
                  <a:pt x="361950" y="68579"/>
                </a:lnTo>
                <a:lnTo>
                  <a:pt x="363219" y="72389"/>
                </a:lnTo>
                <a:lnTo>
                  <a:pt x="364489" y="74929"/>
                </a:lnTo>
                <a:lnTo>
                  <a:pt x="365760" y="80009"/>
                </a:lnTo>
                <a:lnTo>
                  <a:pt x="368300" y="87629"/>
                </a:lnTo>
                <a:lnTo>
                  <a:pt x="385444" y="134619"/>
                </a:lnTo>
                <a:lnTo>
                  <a:pt x="392429" y="154939"/>
                </a:lnTo>
                <a:lnTo>
                  <a:pt x="399414" y="175894"/>
                </a:lnTo>
                <a:lnTo>
                  <a:pt x="414654" y="218439"/>
                </a:lnTo>
                <a:lnTo>
                  <a:pt x="428625" y="259714"/>
                </a:lnTo>
                <a:lnTo>
                  <a:pt x="440689" y="294004"/>
                </a:lnTo>
                <a:lnTo>
                  <a:pt x="445135" y="307339"/>
                </a:lnTo>
                <a:lnTo>
                  <a:pt x="449579" y="319404"/>
                </a:lnTo>
                <a:lnTo>
                  <a:pt x="449579" y="320039"/>
                </a:lnTo>
                <a:lnTo>
                  <a:pt x="442594" y="338454"/>
                </a:lnTo>
                <a:lnTo>
                  <a:pt x="425450" y="379729"/>
                </a:lnTo>
                <a:lnTo>
                  <a:pt x="414019" y="399414"/>
                </a:lnTo>
                <a:lnTo>
                  <a:pt x="464185" y="399414"/>
                </a:lnTo>
                <a:lnTo>
                  <a:pt x="468629" y="391794"/>
                </a:lnTo>
                <a:lnTo>
                  <a:pt x="478789" y="372744"/>
                </a:lnTo>
                <a:lnTo>
                  <a:pt x="482600" y="363219"/>
                </a:lnTo>
                <a:lnTo>
                  <a:pt x="486410" y="354329"/>
                </a:lnTo>
                <a:lnTo>
                  <a:pt x="490219" y="344804"/>
                </a:lnTo>
                <a:lnTo>
                  <a:pt x="493394" y="336550"/>
                </a:lnTo>
                <a:lnTo>
                  <a:pt x="496569" y="325754"/>
                </a:lnTo>
                <a:lnTo>
                  <a:pt x="501650" y="311784"/>
                </a:lnTo>
                <a:lnTo>
                  <a:pt x="507364" y="295275"/>
                </a:lnTo>
                <a:lnTo>
                  <a:pt x="527685" y="234314"/>
                </a:lnTo>
                <a:lnTo>
                  <a:pt x="531494" y="223519"/>
                </a:lnTo>
                <a:lnTo>
                  <a:pt x="533212" y="218439"/>
                </a:lnTo>
                <a:lnTo>
                  <a:pt x="484504" y="218439"/>
                </a:lnTo>
                <a:lnTo>
                  <a:pt x="438785" y="65404"/>
                </a:lnTo>
                <a:lnTo>
                  <a:pt x="436879" y="62229"/>
                </a:lnTo>
                <a:lnTo>
                  <a:pt x="436879" y="57784"/>
                </a:lnTo>
                <a:lnTo>
                  <a:pt x="450214" y="49529"/>
                </a:lnTo>
                <a:lnTo>
                  <a:pt x="454025" y="48894"/>
                </a:lnTo>
                <a:lnTo>
                  <a:pt x="459739" y="48259"/>
                </a:lnTo>
                <a:lnTo>
                  <a:pt x="475614" y="48259"/>
                </a:lnTo>
                <a:lnTo>
                  <a:pt x="475614" y="7619"/>
                </a:lnTo>
                <a:close/>
              </a:path>
              <a:path w="1200785" h="450214">
                <a:moveTo>
                  <a:pt x="613410" y="48259"/>
                </a:moveTo>
                <a:lnTo>
                  <a:pt x="511175" y="48259"/>
                </a:lnTo>
                <a:lnTo>
                  <a:pt x="519429" y="48894"/>
                </a:lnTo>
                <a:lnTo>
                  <a:pt x="524510" y="49529"/>
                </a:lnTo>
                <a:lnTo>
                  <a:pt x="528319" y="50164"/>
                </a:lnTo>
                <a:lnTo>
                  <a:pt x="531494" y="52069"/>
                </a:lnTo>
                <a:lnTo>
                  <a:pt x="533400" y="53339"/>
                </a:lnTo>
                <a:lnTo>
                  <a:pt x="534035" y="54609"/>
                </a:lnTo>
                <a:lnTo>
                  <a:pt x="535304" y="56514"/>
                </a:lnTo>
                <a:lnTo>
                  <a:pt x="535304" y="62864"/>
                </a:lnTo>
                <a:lnTo>
                  <a:pt x="534669" y="64769"/>
                </a:lnTo>
                <a:lnTo>
                  <a:pt x="534669" y="67309"/>
                </a:lnTo>
                <a:lnTo>
                  <a:pt x="533400" y="69850"/>
                </a:lnTo>
                <a:lnTo>
                  <a:pt x="531494" y="75564"/>
                </a:lnTo>
                <a:lnTo>
                  <a:pt x="530225" y="80644"/>
                </a:lnTo>
                <a:lnTo>
                  <a:pt x="527685" y="87629"/>
                </a:lnTo>
                <a:lnTo>
                  <a:pt x="525144" y="96519"/>
                </a:lnTo>
                <a:lnTo>
                  <a:pt x="512444" y="134619"/>
                </a:lnTo>
                <a:lnTo>
                  <a:pt x="499744" y="172084"/>
                </a:lnTo>
                <a:lnTo>
                  <a:pt x="493394" y="191769"/>
                </a:lnTo>
                <a:lnTo>
                  <a:pt x="485139" y="215264"/>
                </a:lnTo>
                <a:lnTo>
                  <a:pt x="484504" y="218439"/>
                </a:lnTo>
                <a:lnTo>
                  <a:pt x="533212" y="218439"/>
                </a:lnTo>
                <a:lnTo>
                  <a:pt x="546735" y="178434"/>
                </a:lnTo>
                <a:lnTo>
                  <a:pt x="553719" y="156844"/>
                </a:lnTo>
                <a:lnTo>
                  <a:pt x="564514" y="127000"/>
                </a:lnTo>
                <a:lnTo>
                  <a:pt x="579119" y="83184"/>
                </a:lnTo>
                <a:lnTo>
                  <a:pt x="582929" y="73025"/>
                </a:lnTo>
                <a:lnTo>
                  <a:pt x="582929" y="72389"/>
                </a:lnTo>
                <a:lnTo>
                  <a:pt x="584835" y="67944"/>
                </a:lnTo>
                <a:lnTo>
                  <a:pt x="586104" y="64769"/>
                </a:lnTo>
                <a:lnTo>
                  <a:pt x="589914" y="58419"/>
                </a:lnTo>
                <a:lnTo>
                  <a:pt x="605789" y="48894"/>
                </a:lnTo>
                <a:lnTo>
                  <a:pt x="613410" y="48259"/>
                </a:lnTo>
                <a:close/>
              </a:path>
              <a:path w="1200785" h="450214">
                <a:moveTo>
                  <a:pt x="626110" y="7619"/>
                </a:moveTo>
                <a:lnTo>
                  <a:pt x="501014" y="7619"/>
                </a:lnTo>
                <a:lnTo>
                  <a:pt x="501014" y="48259"/>
                </a:lnTo>
                <a:lnTo>
                  <a:pt x="626110" y="48259"/>
                </a:lnTo>
                <a:lnTo>
                  <a:pt x="626110" y="7619"/>
                </a:lnTo>
                <a:close/>
              </a:path>
              <a:path w="1200785" h="450214">
                <a:moveTo>
                  <a:pt x="807085" y="2539"/>
                </a:moveTo>
                <a:lnTo>
                  <a:pt x="764539" y="9525"/>
                </a:lnTo>
                <a:lnTo>
                  <a:pt x="727075" y="29209"/>
                </a:lnTo>
                <a:lnTo>
                  <a:pt x="695960" y="60325"/>
                </a:lnTo>
                <a:lnTo>
                  <a:pt x="673100" y="102869"/>
                </a:lnTo>
                <a:lnTo>
                  <a:pt x="661035" y="154304"/>
                </a:lnTo>
                <a:lnTo>
                  <a:pt x="660400" y="180975"/>
                </a:lnTo>
                <a:lnTo>
                  <a:pt x="661035" y="192404"/>
                </a:lnTo>
                <a:lnTo>
                  <a:pt x="668654" y="243839"/>
                </a:lnTo>
                <a:lnTo>
                  <a:pt x="686435" y="286384"/>
                </a:lnTo>
                <a:lnTo>
                  <a:pt x="713739" y="317500"/>
                </a:lnTo>
                <a:lnTo>
                  <a:pt x="749300" y="337184"/>
                </a:lnTo>
                <a:lnTo>
                  <a:pt x="793114" y="344169"/>
                </a:lnTo>
                <a:lnTo>
                  <a:pt x="805179" y="343534"/>
                </a:lnTo>
                <a:lnTo>
                  <a:pt x="846454" y="332739"/>
                </a:lnTo>
                <a:lnTo>
                  <a:pt x="869314" y="318134"/>
                </a:lnTo>
                <a:lnTo>
                  <a:pt x="875664" y="313054"/>
                </a:lnTo>
                <a:lnTo>
                  <a:pt x="881379" y="307339"/>
                </a:lnTo>
                <a:lnTo>
                  <a:pt x="886460" y="301625"/>
                </a:lnTo>
                <a:lnTo>
                  <a:pt x="888364" y="299084"/>
                </a:lnTo>
                <a:lnTo>
                  <a:pt x="798194" y="299084"/>
                </a:lnTo>
                <a:lnTo>
                  <a:pt x="791210" y="297179"/>
                </a:lnTo>
                <a:lnTo>
                  <a:pt x="784860" y="293369"/>
                </a:lnTo>
                <a:lnTo>
                  <a:pt x="777875" y="289559"/>
                </a:lnTo>
                <a:lnTo>
                  <a:pt x="772160" y="283844"/>
                </a:lnTo>
                <a:lnTo>
                  <a:pt x="766444" y="276225"/>
                </a:lnTo>
                <a:lnTo>
                  <a:pt x="762000" y="269875"/>
                </a:lnTo>
                <a:lnTo>
                  <a:pt x="758825" y="262889"/>
                </a:lnTo>
                <a:lnTo>
                  <a:pt x="755014" y="255269"/>
                </a:lnTo>
                <a:lnTo>
                  <a:pt x="751839" y="247014"/>
                </a:lnTo>
                <a:lnTo>
                  <a:pt x="749300" y="238125"/>
                </a:lnTo>
                <a:lnTo>
                  <a:pt x="747394" y="230504"/>
                </a:lnTo>
                <a:lnTo>
                  <a:pt x="745489" y="223519"/>
                </a:lnTo>
                <a:lnTo>
                  <a:pt x="744854" y="217169"/>
                </a:lnTo>
                <a:lnTo>
                  <a:pt x="749300" y="216534"/>
                </a:lnTo>
                <a:lnTo>
                  <a:pt x="766444" y="213359"/>
                </a:lnTo>
                <a:lnTo>
                  <a:pt x="774064" y="211454"/>
                </a:lnTo>
                <a:lnTo>
                  <a:pt x="788035" y="207644"/>
                </a:lnTo>
                <a:lnTo>
                  <a:pt x="794385" y="205104"/>
                </a:lnTo>
                <a:lnTo>
                  <a:pt x="802639" y="201929"/>
                </a:lnTo>
                <a:lnTo>
                  <a:pt x="838835" y="180975"/>
                </a:lnTo>
                <a:lnTo>
                  <a:pt x="843788" y="177164"/>
                </a:lnTo>
                <a:lnTo>
                  <a:pt x="742314" y="177164"/>
                </a:lnTo>
                <a:lnTo>
                  <a:pt x="742950" y="169544"/>
                </a:lnTo>
                <a:lnTo>
                  <a:pt x="756919" y="115569"/>
                </a:lnTo>
                <a:lnTo>
                  <a:pt x="766444" y="99059"/>
                </a:lnTo>
                <a:lnTo>
                  <a:pt x="770889" y="91439"/>
                </a:lnTo>
                <a:lnTo>
                  <a:pt x="775969" y="85089"/>
                </a:lnTo>
                <a:lnTo>
                  <a:pt x="781050" y="79375"/>
                </a:lnTo>
                <a:lnTo>
                  <a:pt x="785494" y="74929"/>
                </a:lnTo>
                <a:lnTo>
                  <a:pt x="791844" y="69850"/>
                </a:lnTo>
                <a:lnTo>
                  <a:pt x="794385" y="67309"/>
                </a:lnTo>
                <a:lnTo>
                  <a:pt x="840104" y="67309"/>
                </a:lnTo>
                <a:lnTo>
                  <a:pt x="840104" y="38734"/>
                </a:lnTo>
                <a:lnTo>
                  <a:pt x="835025" y="33654"/>
                </a:lnTo>
                <a:lnTo>
                  <a:pt x="820419" y="17779"/>
                </a:lnTo>
                <a:lnTo>
                  <a:pt x="815975" y="13334"/>
                </a:lnTo>
                <a:lnTo>
                  <a:pt x="811529" y="8254"/>
                </a:lnTo>
                <a:lnTo>
                  <a:pt x="807085" y="2539"/>
                </a:lnTo>
                <a:close/>
              </a:path>
              <a:path w="1200785" h="450214">
                <a:moveTo>
                  <a:pt x="875664" y="245109"/>
                </a:moveTo>
                <a:lnTo>
                  <a:pt x="853439" y="277494"/>
                </a:lnTo>
                <a:lnTo>
                  <a:pt x="833119" y="292100"/>
                </a:lnTo>
                <a:lnTo>
                  <a:pt x="827404" y="295275"/>
                </a:lnTo>
                <a:lnTo>
                  <a:pt x="820419" y="297179"/>
                </a:lnTo>
                <a:lnTo>
                  <a:pt x="812800" y="298450"/>
                </a:lnTo>
                <a:lnTo>
                  <a:pt x="805179" y="299084"/>
                </a:lnTo>
                <a:lnTo>
                  <a:pt x="888364" y="299084"/>
                </a:lnTo>
                <a:lnTo>
                  <a:pt x="890904" y="295909"/>
                </a:lnTo>
                <a:lnTo>
                  <a:pt x="894714" y="289559"/>
                </a:lnTo>
                <a:lnTo>
                  <a:pt x="899160" y="281939"/>
                </a:lnTo>
                <a:lnTo>
                  <a:pt x="904239" y="274319"/>
                </a:lnTo>
                <a:lnTo>
                  <a:pt x="908685" y="266064"/>
                </a:lnTo>
                <a:lnTo>
                  <a:pt x="875664" y="245109"/>
                </a:lnTo>
                <a:close/>
              </a:path>
              <a:path w="1200785" h="450214">
                <a:moveTo>
                  <a:pt x="840104" y="38734"/>
                </a:moveTo>
                <a:lnTo>
                  <a:pt x="840104" y="113664"/>
                </a:lnTo>
                <a:lnTo>
                  <a:pt x="838835" y="115569"/>
                </a:lnTo>
                <a:lnTo>
                  <a:pt x="835660" y="120014"/>
                </a:lnTo>
                <a:lnTo>
                  <a:pt x="829310" y="126364"/>
                </a:lnTo>
                <a:lnTo>
                  <a:pt x="824864" y="131444"/>
                </a:lnTo>
                <a:lnTo>
                  <a:pt x="786764" y="157479"/>
                </a:lnTo>
                <a:lnTo>
                  <a:pt x="777875" y="161925"/>
                </a:lnTo>
                <a:lnTo>
                  <a:pt x="742314" y="177164"/>
                </a:lnTo>
                <a:lnTo>
                  <a:pt x="843788" y="177164"/>
                </a:lnTo>
                <a:lnTo>
                  <a:pt x="874394" y="144779"/>
                </a:lnTo>
                <a:lnTo>
                  <a:pt x="892810" y="107950"/>
                </a:lnTo>
                <a:lnTo>
                  <a:pt x="896619" y="93344"/>
                </a:lnTo>
                <a:lnTo>
                  <a:pt x="891539" y="88900"/>
                </a:lnTo>
                <a:lnTo>
                  <a:pt x="886460" y="85089"/>
                </a:lnTo>
                <a:lnTo>
                  <a:pt x="882650" y="81279"/>
                </a:lnTo>
                <a:lnTo>
                  <a:pt x="878204" y="77469"/>
                </a:lnTo>
                <a:lnTo>
                  <a:pt x="868044" y="67309"/>
                </a:lnTo>
                <a:lnTo>
                  <a:pt x="840104" y="38734"/>
                </a:lnTo>
                <a:close/>
              </a:path>
              <a:path w="1200785" h="450214">
                <a:moveTo>
                  <a:pt x="840104" y="67309"/>
                </a:moveTo>
                <a:lnTo>
                  <a:pt x="794385" y="67309"/>
                </a:lnTo>
                <a:lnTo>
                  <a:pt x="798829" y="73659"/>
                </a:lnTo>
                <a:lnTo>
                  <a:pt x="804544" y="80644"/>
                </a:lnTo>
                <a:lnTo>
                  <a:pt x="810894" y="87629"/>
                </a:lnTo>
                <a:lnTo>
                  <a:pt x="817879" y="94614"/>
                </a:lnTo>
                <a:lnTo>
                  <a:pt x="825500" y="100964"/>
                </a:lnTo>
                <a:lnTo>
                  <a:pt x="831214" y="106044"/>
                </a:lnTo>
                <a:lnTo>
                  <a:pt x="836294" y="110489"/>
                </a:lnTo>
                <a:lnTo>
                  <a:pt x="840104" y="113664"/>
                </a:lnTo>
                <a:lnTo>
                  <a:pt x="840104" y="67309"/>
                </a:lnTo>
                <a:close/>
              </a:path>
              <a:path w="1200785" h="450214">
                <a:moveTo>
                  <a:pt x="1099185" y="2539"/>
                </a:moveTo>
                <a:lnTo>
                  <a:pt x="1056639" y="9525"/>
                </a:lnTo>
                <a:lnTo>
                  <a:pt x="1019175" y="29209"/>
                </a:lnTo>
                <a:lnTo>
                  <a:pt x="988060" y="60325"/>
                </a:lnTo>
                <a:lnTo>
                  <a:pt x="965200" y="102869"/>
                </a:lnTo>
                <a:lnTo>
                  <a:pt x="953135" y="154304"/>
                </a:lnTo>
                <a:lnTo>
                  <a:pt x="952500" y="180975"/>
                </a:lnTo>
                <a:lnTo>
                  <a:pt x="953135" y="192404"/>
                </a:lnTo>
                <a:lnTo>
                  <a:pt x="960754" y="243839"/>
                </a:lnTo>
                <a:lnTo>
                  <a:pt x="978535" y="286384"/>
                </a:lnTo>
                <a:lnTo>
                  <a:pt x="1005839" y="317500"/>
                </a:lnTo>
                <a:lnTo>
                  <a:pt x="1041400" y="337184"/>
                </a:lnTo>
                <a:lnTo>
                  <a:pt x="1085214" y="344169"/>
                </a:lnTo>
                <a:lnTo>
                  <a:pt x="1097279" y="343534"/>
                </a:lnTo>
                <a:lnTo>
                  <a:pt x="1138554" y="332739"/>
                </a:lnTo>
                <a:lnTo>
                  <a:pt x="1161414" y="318134"/>
                </a:lnTo>
                <a:lnTo>
                  <a:pt x="1167764" y="313054"/>
                </a:lnTo>
                <a:lnTo>
                  <a:pt x="1173479" y="307339"/>
                </a:lnTo>
                <a:lnTo>
                  <a:pt x="1178560" y="301625"/>
                </a:lnTo>
                <a:lnTo>
                  <a:pt x="1180464" y="299084"/>
                </a:lnTo>
                <a:lnTo>
                  <a:pt x="1090294" y="299084"/>
                </a:lnTo>
                <a:lnTo>
                  <a:pt x="1083310" y="297179"/>
                </a:lnTo>
                <a:lnTo>
                  <a:pt x="1076960" y="293369"/>
                </a:lnTo>
                <a:lnTo>
                  <a:pt x="1069975" y="289559"/>
                </a:lnTo>
                <a:lnTo>
                  <a:pt x="1064260" y="283844"/>
                </a:lnTo>
                <a:lnTo>
                  <a:pt x="1058544" y="276225"/>
                </a:lnTo>
                <a:lnTo>
                  <a:pt x="1054100" y="269875"/>
                </a:lnTo>
                <a:lnTo>
                  <a:pt x="1050925" y="262889"/>
                </a:lnTo>
                <a:lnTo>
                  <a:pt x="1047114" y="255269"/>
                </a:lnTo>
                <a:lnTo>
                  <a:pt x="1043939" y="247014"/>
                </a:lnTo>
                <a:lnTo>
                  <a:pt x="1041400" y="238125"/>
                </a:lnTo>
                <a:lnTo>
                  <a:pt x="1039494" y="230504"/>
                </a:lnTo>
                <a:lnTo>
                  <a:pt x="1037589" y="223519"/>
                </a:lnTo>
                <a:lnTo>
                  <a:pt x="1036954" y="217169"/>
                </a:lnTo>
                <a:lnTo>
                  <a:pt x="1041400" y="216534"/>
                </a:lnTo>
                <a:lnTo>
                  <a:pt x="1058544" y="213359"/>
                </a:lnTo>
                <a:lnTo>
                  <a:pt x="1066164" y="211454"/>
                </a:lnTo>
                <a:lnTo>
                  <a:pt x="1080135" y="207644"/>
                </a:lnTo>
                <a:lnTo>
                  <a:pt x="1086485" y="205104"/>
                </a:lnTo>
                <a:lnTo>
                  <a:pt x="1094739" y="201929"/>
                </a:lnTo>
                <a:lnTo>
                  <a:pt x="1130935" y="180975"/>
                </a:lnTo>
                <a:lnTo>
                  <a:pt x="1135888" y="177164"/>
                </a:lnTo>
                <a:lnTo>
                  <a:pt x="1034414" y="177164"/>
                </a:lnTo>
                <a:lnTo>
                  <a:pt x="1035050" y="169544"/>
                </a:lnTo>
                <a:lnTo>
                  <a:pt x="1049019" y="115569"/>
                </a:lnTo>
                <a:lnTo>
                  <a:pt x="1058544" y="99059"/>
                </a:lnTo>
                <a:lnTo>
                  <a:pt x="1062989" y="91439"/>
                </a:lnTo>
                <a:lnTo>
                  <a:pt x="1068069" y="85089"/>
                </a:lnTo>
                <a:lnTo>
                  <a:pt x="1073150" y="79375"/>
                </a:lnTo>
                <a:lnTo>
                  <a:pt x="1077594" y="74929"/>
                </a:lnTo>
                <a:lnTo>
                  <a:pt x="1083944" y="69850"/>
                </a:lnTo>
                <a:lnTo>
                  <a:pt x="1086485" y="67309"/>
                </a:lnTo>
                <a:lnTo>
                  <a:pt x="1132204" y="67309"/>
                </a:lnTo>
                <a:lnTo>
                  <a:pt x="1132204" y="38734"/>
                </a:lnTo>
                <a:lnTo>
                  <a:pt x="1127125" y="33654"/>
                </a:lnTo>
                <a:lnTo>
                  <a:pt x="1112519" y="17779"/>
                </a:lnTo>
                <a:lnTo>
                  <a:pt x="1108075" y="13334"/>
                </a:lnTo>
                <a:lnTo>
                  <a:pt x="1103629" y="8254"/>
                </a:lnTo>
                <a:lnTo>
                  <a:pt x="1099185" y="2539"/>
                </a:lnTo>
                <a:close/>
              </a:path>
              <a:path w="1200785" h="450214">
                <a:moveTo>
                  <a:pt x="1167764" y="245109"/>
                </a:moveTo>
                <a:lnTo>
                  <a:pt x="1145539" y="277494"/>
                </a:lnTo>
                <a:lnTo>
                  <a:pt x="1125219" y="292100"/>
                </a:lnTo>
                <a:lnTo>
                  <a:pt x="1119504" y="295275"/>
                </a:lnTo>
                <a:lnTo>
                  <a:pt x="1112519" y="297179"/>
                </a:lnTo>
                <a:lnTo>
                  <a:pt x="1104900" y="298450"/>
                </a:lnTo>
                <a:lnTo>
                  <a:pt x="1097279" y="299084"/>
                </a:lnTo>
                <a:lnTo>
                  <a:pt x="1180464" y="299084"/>
                </a:lnTo>
                <a:lnTo>
                  <a:pt x="1183004" y="295909"/>
                </a:lnTo>
                <a:lnTo>
                  <a:pt x="1186814" y="289559"/>
                </a:lnTo>
                <a:lnTo>
                  <a:pt x="1191260" y="281939"/>
                </a:lnTo>
                <a:lnTo>
                  <a:pt x="1196339" y="274319"/>
                </a:lnTo>
                <a:lnTo>
                  <a:pt x="1200785" y="266064"/>
                </a:lnTo>
                <a:lnTo>
                  <a:pt x="1167764" y="245109"/>
                </a:lnTo>
                <a:close/>
              </a:path>
              <a:path w="1200785" h="450214">
                <a:moveTo>
                  <a:pt x="1132204" y="38734"/>
                </a:moveTo>
                <a:lnTo>
                  <a:pt x="1132204" y="113664"/>
                </a:lnTo>
                <a:lnTo>
                  <a:pt x="1130935" y="115569"/>
                </a:lnTo>
                <a:lnTo>
                  <a:pt x="1127760" y="120014"/>
                </a:lnTo>
                <a:lnTo>
                  <a:pt x="1121410" y="126364"/>
                </a:lnTo>
                <a:lnTo>
                  <a:pt x="1116964" y="131444"/>
                </a:lnTo>
                <a:lnTo>
                  <a:pt x="1078864" y="157479"/>
                </a:lnTo>
                <a:lnTo>
                  <a:pt x="1069975" y="161925"/>
                </a:lnTo>
                <a:lnTo>
                  <a:pt x="1034414" y="177164"/>
                </a:lnTo>
                <a:lnTo>
                  <a:pt x="1135888" y="177164"/>
                </a:lnTo>
                <a:lnTo>
                  <a:pt x="1166494" y="144779"/>
                </a:lnTo>
                <a:lnTo>
                  <a:pt x="1184910" y="107950"/>
                </a:lnTo>
                <a:lnTo>
                  <a:pt x="1188719" y="93344"/>
                </a:lnTo>
                <a:lnTo>
                  <a:pt x="1183639" y="88900"/>
                </a:lnTo>
                <a:lnTo>
                  <a:pt x="1178560" y="85089"/>
                </a:lnTo>
                <a:lnTo>
                  <a:pt x="1174750" y="81279"/>
                </a:lnTo>
                <a:lnTo>
                  <a:pt x="1170304" y="77469"/>
                </a:lnTo>
                <a:lnTo>
                  <a:pt x="1160144" y="67309"/>
                </a:lnTo>
                <a:lnTo>
                  <a:pt x="1132204" y="38734"/>
                </a:lnTo>
                <a:close/>
              </a:path>
              <a:path w="1200785" h="450214">
                <a:moveTo>
                  <a:pt x="1132204" y="67309"/>
                </a:moveTo>
                <a:lnTo>
                  <a:pt x="1086485" y="67309"/>
                </a:lnTo>
                <a:lnTo>
                  <a:pt x="1090929" y="73659"/>
                </a:lnTo>
                <a:lnTo>
                  <a:pt x="1096644" y="80644"/>
                </a:lnTo>
                <a:lnTo>
                  <a:pt x="1102994" y="87629"/>
                </a:lnTo>
                <a:lnTo>
                  <a:pt x="1109979" y="94614"/>
                </a:lnTo>
                <a:lnTo>
                  <a:pt x="1117600" y="100964"/>
                </a:lnTo>
                <a:lnTo>
                  <a:pt x="1123314" y="106044"/>
                </a:lnTo>
                <a:lnTo>
                  <a:pt x="1128394" y="110489"/>
                </a:lnTo>
                <a:lnTo>
                  <a:pt x="1132204" y="113664"/>
                </a:lnTo>
                <a:lnTo>
                  <a:pt x="1132204" y="6730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077459" y="3032125"/>
            <a:ext cx="1002030" cy="509270"/>
          </a:xfrm>
          <a:custGeom>
            <a:avLst/>
            <a:gdLst/>
            <a:ahLst/>
            <a:cxnLst/>
            <a:rect l="l" t="t" r="r" b="b"/>
            <a:pathLst>
              <a:path w="1002029" h="509270">
                <a:moveTo>
                  <a:pt x="146685" y="162560"/>
                </a:moveTo>
                <a:lnTo>
                  <a:pt x="104139" y="169545"/>
                </a:lnTo>
                <a:lnTo>
                  <a:pt x="66675" y="189229"/>
                </a:lnTo>
                <a:lnTo>
                  <a:pt x="35560" y="220345"/>
                </a:lnTo>
                <a:lnTo>
                  <a:pt x="12700" y="262889"/>
                </a:lnTo>
                <a:lnTo>
                  <a:pt x="635" y="314325"/>
                </a:lnTo>
                <a:lnTo>
                  <a:pt x="0" y="340995"/>
                </a:lnTo>
                <a:lnTo>
                  <a:pt x="635" y="352425"/>
                </a:lnTo>
                <a:lnTo>
                  <a:pt x="8254" y="403860"/>
                </a:lnTo>
                <a:lnTo>
                  <a:pt x="26035" y="446404"/>
                </a:lnTo>
                <a:lnTo>
                  <a:pt x="53339" y="477520"/>
                </a:lnTo>
                <a:lnTo>
                  <a:pt x="88900" y="497204"/>
                </a:lnTo>
                <a:lnTo>
                  <a:pt x="132714" y="504189"/>
                </a:lnTo>
                <a:lnTo>
                  <a:pt x="144779" y="503554"/>
                </a:lnTo>
                <a:lnTo>
                  <a:pt x="186054" y="492760"/>
                </a:lnTo>
                <a:lnTo>
                  <a:pt x="208914" y="478154"/>
                </a:lnTo>
                <a:lnTo>
                  <a:pt x="215264" y="473075"/>
                </a:lnTo>
                <a:lnTo>
                  <a:pt x="220979" y="467360"/>
                </a:lnTo>
                <a:lnTo>
                  <a:pt x="226060" y="461645"/>
                </a:lnTo>
                <a:lnTo>
                  <a:pt x="227964" y="459104"/>
                </a:lnTo>
                <a:lnTo>
                  <a:pt x="137794" y="459104"/>
                </a:lnTo>
                <a:lnTo>
                  <a:pt x="130810" y="457200"/>
                </a:lnTo>
                <a:lnTo>
                  <a:pt x="124460" y="453389"/>
                </a:lnTo>
                <a:lnTo>
                  <a:pt x="117475" y="449579"/>
                </a:lnTo>
                <a:lnTo>
                  <a:pt x="111760" y="443864"/>
                </a:lnTo>
                <a:lnTo>
                  <a:pt x="106044" y="436245"/>
                </a:lnTo>
                <a:lnTo>
                  <a:pt x="101600" y="429895"/>
                </a:lnTo>
                <a:lnTo>
                  <a:pt x="98425" y="422910"/>
                </a:lnTo>
                <a:lnTo>
                  <a:pt x="94614" y="415289"/>
                </a:lnTo>
                <a:lnTo>
                  <a:pt x="91439" y="407035"/>
                </a:lnTo>
                <a:lnTo>
                  <a:pt x="88900" y="398145"/>
                </a:lnTo>
                <a:lnTo>
                  <a:pt x="86994" y="390525"/>
                </a:lnTo>
                <a:lnTo>
                  <a:pt x="85089" y="383539"/>
                </a:lnTo>
                <a:lnTo>
                  <a:pt x="84454" y="377189"/>
                </a:lnTo>
                <a:lnTo>
                  <a:pt x="88900" y="376554"/>
                </a:lnTo>
                <a:lnTo>
                  <a:pt x="106044" y="373379"/>
                </a:lnTo>
                <a:lnTo>
                  <a:pt x="113664" y="371475"/>
                </a:lnTo>
                <a:lnTo>
                  <a:pt x="127635" y="367664"/>
                </a:lnTo>
                <a:lnTo>
                  <a:pt x="133985" y="365125"/>
                </a:lnTo>
                <a:lnTo>
                  <a:pt x="142239" y="361950"/>
                </a:lnTo>
                <a:lnTo>
                  <a:pt x="178435" y="340995"/>
                </a:lnTo>
                <a:lnTo>
                  <a:pt x="183387" y="337185"/>
                </a:lnTo>
                <a:lnTo>
                  <a:pt x="81914" y="337185"/>
                </a:lnTo>
                <a:lnTo>
                  <a:pt x="82550" y="329564"/>
                </a:lnTo>
                <a:lnTo>
                  <a:pt x="96519" y="275589"/>
                </a:lnTo>
                <a:lnTo>
                  <a:pt x="106044" y="259079"/>
                </a:lnTo>
                <a:lnTo>
                  <a:pt x="110489" y="251460"/>
                </a:lnTo>
                <a:lnTo>
                  <a:pt x="115569" y="245110"/>
                </a:lnTo>
                <a:lnTo>
                  <a:pt x="120650" y="239395"/>
                </a:lnTo>
                <a:lnTo>
                  <a:pt x="125094" y="234950"/>
                </a:lnTo>
                <a:lnTo>
                  <a:pt x="131444" y="229870"/>
                </a:lnTo>
                <a:lnTo>
                  <a:pt x="133985" y="227329"/>
                </a:lnTo>
                <a:lnTo>
                  <a:pt x="179704" y="227329"/>
                </a:lnTo>
                <a:lnTo>
                  <a:pt x="179704" y="198754"/>
                </a:lnTo>
                <a:lnTo>
                  <a:pt x="174625" y="193675"/>
                </a:lnTo>
                <a:lnTo>
                  <a:pt x="160019" y="177800"/>
                </a:lnTo>
                <a:lnTo>
                  <a:pt x="155575" y="173354"/>
                </a:lnTo>
                <a:lnTo>
                  <a:pt x="151129" y="168275"/>
                </a:lnTo>
                <a:lnTo>
                  <a:pt x="146685" y="162560"/>
                </a:lnTo>
                <a:close/>
              </a:path>
              <a:path w="1002029" h="509270">
                <a:moveTo>
                  <a:pt x="215264" y="405129"/>
                </a:moveTo>
                <a:lnTo>
                  <a:pt x="193039" y="437514"/>
                </a:lnTo>
                <a:lnTo>
                  <a:pt x="172719" y="452120"/>
                </a:lnTo>
                <a:lnTo>
                  <a:pt x="167004" y="455295"/>
                </a:lnTo>
                <a:lnTo>
                  <a:pt x="160019" y="457200"/>
                </a:lnTo>
                <a:lnTo>
                  <a:pt x="152400" y="458470"/>
                </a:lnTo>
                <a:lnTo>
                  <a:pt x="144779" y="459104"/>
                </a:lnTo>
                <a:lnTo>
                  <a:pt x="227964" y="459104"/>
                </a:lnTo>
                <a:lnTo>
                  <a:pt x="230504" y="455929"/>
                </a:lnTo>
                <a:lnTo>
                  <a:pt x="234314" y="449579"/>
                </a:lnTo>
                <a:lnTo>
                  <a:pt x="238760" y="441960"/>
                </a:lnTo>
                <a:lnTo>
                  <a:pt x="243839" y="434339"/>
                </a:lnTo>
                <a:lnTo>
                  <a:pt x="248285" y="426085"/>
                </a:lnTo>
                <a:lnTo>
                  <a:pt x="215264" y="405129"/>
                </a:lnTo>
                <a:close/>
              </a:path>
              <a:path w="1002029" h="509270">
                <a:moveTo>
                  <a:pt x="179704" y="198754"/>
                </a:moveTo>
                <a:lnTo>
                  <a:pt x="179704" y="273685"/>
                </a:lnTo>
                <a:lnTo>
                  <a:pt x="178435" y="275589"/>
                </a:lnTo>
                <a:lnTo>
                  <a:pt x="175260" y="280035"/>
                </a:lnTo>
                <a:lnTo>
                  <a:pt x="168910" y="286385"/>
                </a:lnTo>
                <a:lnTo>
                  <a:pt x="164464" y="291464"/>
                </a:lnTo>
                <a:lnTo>
                  <a:pt x="126364" y="317500"/>
                </a:lnTo>
                <a:lnTo>
                  <a:pt x="117475" y="321945"/>
                </a:lnTo>
                <a:lnTo>
                  <a:pt x="81914" y="337185"/>
                </a:lnTo>
                <a:lnTo>
                  <a:pt x="183387" y="337185"/>
                </a:lnTo>
                <a:lnTo>
                  <a:pt x="213994" y="304800"/>
                </a:lnTo>
                <a:lnTo>
                  <a:pt x="232410" y="267970"/>
                </a:lnTo>
                <a:lnTo>
                  <a:pt x="236219" y="253364"/>
                </a:lnTo>
                <a:lnTo>
                  <a:pt x="231139" y="248920"/>
                </a:lnTo>
                <a:lnTo>
                  <a:pt x="226060" y="245110"/>
                </a:lnTo>
                <a:lnTo>
                  <a:pt x="222250" y="241300"/>
                </a:lnTo>
                <a:lnTo>
                  <a:pt x="217804" y="237489"/>
                </a:lnTo>
                <a:lnTo>
                  <a:pt x="207644" y="227329"/>
                </a:lnTo>
                <a:lnTo>
                  <a:pt x="179704" y="198754"/>
                </a:lnTo>
                <a:close/>
              </a:path>
              <a:path w="1002029" h="509270">
                <a:moveTo>
                  <a:pt x="179704" y="227329"/>
                </a:moveTo>
                <a:lnTo>
                  <a:pt x="133985" y="227329"/>
                </a:lnTo>
                <a:lnTo>
                  <a:pt x="138429" y="233679"/>
                </a:lnTo>
                <a:lnTo>
                  <a:pt x="144144" y="240664"/>
                </a:lnTo>
                <a:lnTo>
                  <a:pt x="150494" y="247650"/>
                </a:lnTo>
                <a:lnTo>
                  <a:pt x="157479" y="254635"/>
                </a:lnTo>
                <a:lnTo>
                  <a:pt x="165100" y="260985"/>
                </a:lnTo>
                <a:lnTo>
                  <a:pt x="170814" y="266064"/>
                </a:lnTo>
                <a:lnTo>
                  <a:pt x="175894" y="270510"/>
                </a:lnTo>
                <a:lnTo>
                  <a:pt x="179704" y="273685"/>
                </a:lnTo>
                <a:lnTo>
                  <a:pt x="179704" y="227329"/>
                </a:lnTo>
                <a:close/>
              </a:path>
              <a:path w="1002029" h="509270">
                <a:moveTo>
                  <a:pt x="626110" y="234950"/>
                </a:moveTo>
                <a:lnTo>
                  <a:pt x="549910" y="234950"/>
                </a:lnTo>
                <a:lnTo>
                  <a:pt x="549910" y="447675"/>
                </a:lnTo>
                <a:lnTo>
                  <a:pt x="548639" y="451485"/>
                </a:lnTo>
                <a:lnTo>
                  <a:pt x="509269" y="464185"/>
                </a:lnTo>
                <a:lnTo>
                  <a:pt x="509269" y="504825"/>
                </a:lnTo>
                <a:lnTo>
                  <a:pt x="664844" y="504825"/>
                </a:lnTo>
                <a:lnTo>
                  <a:pt x="664844" y="465454"/>
                </a:lnTo>
                <a:lnTo>
                  <a:pt x="639444" y="461645"/>
                </a:lnTo>
                <a:lnTo>
                  <a:pt x="636269" y="460375"/>
                </a:lnTo>
                <a:lnTo>
                  <a:pt x="631189" y="457835"/>
                </a:lnTo>
                <a:lnTo>
                  <a:pt x="629285" y="455929"/>
                </a:lnTo>
                <a:lnTo>
                  <a:pt x="626744" y="451485"/>
                </a:lnTo>
                <a:lnTo>
                  <a:pt x="626215" y="448310"/>
                </a:lnTo>
                <a:lnTo>
                  <a:pt x="626110" y="234950"/>
                </a:lnTo>
                <a:close/>
              </a:path>
              <a:path w="1002029" h="509270">
                <a:moveTo>
                  <a:pt x="365760" y="170179"/>
                </a:moveTo>
                <a:lnTo>
                  <a:pt x="360679" y="170814"/>
                </a:lnTo>
                <a:lnTo>
                  <a:pt x="350519" y="174625"/>
                </a:lnTo>
                <a:lnTo>
                  <a:pt x="343535" y="176529"/>
                </a:lnTo>
                <a:lnTo>
                  <a:pt x="334644" y="178435"/>
                </a:lnTo>
                <a:lnTo>
                  <a:pt x="327025" y="179704"/>
                </a:lnTo>
                <a:lnTo>
                  <a:pt x="317500" y="180339"/>
                </a:lnTo>
                <a:lnTo>
                  <a:pt x="305435" y="180975"/>
                </a:lnTo>
                <a:lnTo>
                  <a:pt x="292100" y="180975"/>
                </a:lnTo>
                <a:lnTo>
                  <a:pt x="292100" y="227964"/>
                </a:lnTo>
                <a:lnTo>
                  <a:pt x="309879" y="227964"/>
                </a:lnTo>
                <a:lnTo>
                  <a:pt x="315594" y="228600"/>
                </a:lnTo>
                <a:lnTo>
                  <a:pt x="330835" y="236220"/>
                </a:lnTo>
                <a:lnTo>
                  <a:pt x="330835" y="236854"/>
                </a:lnTo>
                <a:lnTo>
                  <a:pt x="332104" y="241935"/>
                </a:lnTo>
                <a:lnTo>
                  <a:pt x="332739" y="243839"/>
                </a:lnTo>
                <a:lnTo>
                  <a:pt x="332739" y="441325"/>
                </a:lnTo>
                <a:lnTo>
                  <a:pt x="332104" y="445770"/>
                </a:lnTo>
                <a:lnTo>
                  <a:pt x="331469" y="448945"/>
                </a:lnTo>
                <a:lnTo>
                  <a:pt x="329564" y="451485"/>
                </a:lnTo>
                <a:lnTo>
                  <a:pt x="328294" y="453389"/>
                </a:lnTo>
                <a:lnTo>
                  <a:pt x="326389" y="455295"/>
                </a:lnTo>
                <a:lnTo>
                  <a:pt x="323214" y="456564"/>
                </a:lnTo>
                <a:lnTo>
                  <a:pt x="320675" y="457835"/>
                </a:lnTo>
                <a:lnTo>
                  <a:pt x="317500" y="459104"/>
                </a:lnTo>
                <a:lnTo>
                  <a:pt x="302260" y="460375"/>
                </a:lnTo>
                <a:lnTo>
                  <a:pt x="292100" y="461010"/>
                </a:lnTo>
                <a:lnTo>
                  <a:pt x="292100" y="501650"/>
                </a:lnTo>
                <a:lnTo>
                  <a:pt x="447675" y="501650"/>
                </a:lnTo>
                <a:lnTo>
                  <a:pt x="447675" y="461645"/>
                </a:lnTo>
                <a:lnTo>
                  <a:pt x="437514" y="460375"/>
                </a:lnTo>
                <a:lnTo>
                  <a:pt x="430529" y="459104"/>
                </a:lnTo>
                <a:lnTo>
                  <a:pt x="411479" y="450850"/>
                </a:lnTo>
                <a:lnTo>
                  <a:pt x="409575" y="448310"/>
                </a:lnTo>
                <a:lnTo>
                  <a:pt x="408939" y="444500"/>
                </a:lnTo>
                <a:lnTo>
                  <a:pt x="408939" y="295275"/>
                </a:lnTo>
                <a:lnTo>
                  <a:pt x="409575" y="292735"/>
                </a:lnTo>
                <a:lnTo>
                  <a:pt x="410844" y="284479"/>
                </a:lnTo>
                <a:lnTo>
                  <a:pt x="412114" y="280035"/>
                </a:lnTo>
                <a:lnTo>
                  <a:pt x="413385" y="274954"/>
                </a:lnTo>
                <a:lnTo>
                  <a:pt x="415289" y="269875"/>
                </a:lnTo>
                <a:lnTo>
                  <a:pt x="438785" y="232410"/>
                </a:lnTo>
                <a:lnTo>
                  <a:pt x="441960" y="231139"/>
                </a:lnTo>
                <a:lnTo>
                  <a:pt x="499744" y="231139"/>
                </a:lnTo>
                <a:lnTo>
                  <a:pt x="502285" y="228600"/>
                </a:lnTo>
                <a:lnTo>
                  <a:pt x="502919" y="227329"/>
                </a:lnTo>
                <a:lnTo>
                  <a:pt x="504189" y="224154"/>
                </a:lnTo>
                <a:lnTo>
                  <a:pt x="508000" y="215264"/>
                </a:lnTo>
                <a:lnTo>
                  <a:pt x="509269" y="210820"/>
                </a:lnTo>
                <a:lnTo>
                  <a:pt x="673735" y="210820"/>
                </a:lnTo>
                <a:lnTo>
                  <a:pt x="673735" y="210185"/>
                </a:lnTo>
                <a:lnTo>
                  <a:pt x="403860" y="210185"/>
                </a:lnTo>
                <a:lnTo>
                  <a:pt x="408939" y="174625"/>
                </a:lnTo>
                <a:lnTo>
                  <a:pt x="377189" y="172720"/>
                </a:lnTo>
                <a:lnTo>
                  <a:pt x="375919" y="172720"/>
                </a:lnTo>
                <a:lnTo>
                  <a:pt x="373379" y="172085"/>
                </a:lnTo>
                <a:lnTo>
                  <a:pt x="369569" y="171450"/>
                </a:lnTo>
                <a:lnTo>
                  <a:pt x="365760" y="170179"/>
                </a:lnTo>
                <a:close/>
              </a:path>
              <a:path w="1002029" h="509270">
                <a:moveTo>
                  <a:pt x="499744" y="231139"/>
                </a:moveTo>
                <a:lnTo>
                  <a:pt x="447039" y="231139"/>
                </a:lnTo>
                <a:lnTo>
                  <a:pt x="448310" y="231775"/>
                </a:lnTo>
                <a:lnTo>
                  <a:pt x="450850" y="233679"/>
                </a:lnTo>
                <a:lnTo>
                  <a:pt x="452754" y="234314"/>
                </a:lnTo>
                <a:lnTo>
                  <a:pt x="454025" y="236220"/>
                </a:lnTo>
                <a:lnTo>
                  <a:pt x="455929" y="237489"/>
                </a:lnTo>
                <a:lnTo>
                  <a:pt x="461010" y="241935"/>
                </a:lnTo>
                <a:lnTo>
                  <a:pt x="464185" y="244475"/>
                </a:lnTo>
                <a:lnTo>
                  <a:pt x="467994" y="245745"/>
                </a:lnTo>
                <a:lnTo>
                  <a:pt x="478789" y="245745"/>
                </a:lnTo>
                <a:lnTo>
                  <a:pt x="483869" y="244475"/>
                </a:lnTo>
                <a:lnTo>
                  <a:pt x="492760" y="239395"/>
                </a:lnTo>
                <a:lnTo>
                  <a:pt x="495935" y="236220"/>
                </a:lnTo>
                <a:lnTo>
                  <a:pt x="499744" y="231139"/>
                </a:lnTo>
                <a:close/>
              </a:path>
              <a:path w="1002029" h="509270">
                <a:moveTo>
                  <a:pt x="673735" y="210820"/>
                </a:moveTo>
                <a:lnTo>
                  <a:pt x="509269" y="210820"/>
                </a:lnTo>
                <a:lnTo>
                  <a:pt x="509269" y="234950"/>
                </a:lnTo>
                <a:lnTo>
                  <a:pt x="673735" y="234950"/>
                </a:lnTo>
                <a:lnTo>
                  <a:pt x="673735" y="210820"/>
                </a:lnTo>
                <a:close/>
              </a:path>
              <a:path w="1002029" h="509270">
                <a:moveTo>
                  <a:pt x="471169" y="160654"/>
                </a:moveTo>
                <a:lnTo>
                  <a:pt x="433069" y="177800"/>
                </a:lnTo>
                <a:lnTo>
                  <a:pt x="427354" y="182245"/>
                </a:lnTo>
                <a:lnTo>
                  <a:pt x="422275" y="187960"/>
                </a:lnTo>
                <a:lnTo>
                  <a:pt x="417194" y="193039"/>
                </a:lnTo>
                <a:lnTo>
                  <a:pt x="403860" y="210185"/>
                </a:lnTo>
                <a:lnTo>
                  <a:pt x="673735" y="210185"/>
                </a:lnTo>
                <a:lnTo>
                  <a:pt x="673735" y="188595"/>
                </a:lnTo>
                <a:lnTo>
                  <a:pt x="509904" y="188595"/>
                </a:lnTo>
                <a:lnTo>
                  <a:pt x="507364" y="180975"/>
                </a:lnTo>
                <a:lnTo>
                  <a:pt x="502285" y="173989"/>
                </a:lnTo>
                <a:lnTo>
                  <a:pt x="495935" y="168275"/>
                </a:lnTo>
                <a:lnTo>
                  <a:pt x="488950" y="163829"/>
                </a:lnTo>
                <a:lnTo>
                  <a:pt x="480694" y="161925"/>
                </a:lnTo>
                <a:lnTo>
                  <a:pt x="471169" y="160654"/>
                </a:lnTo>
                <a:close/>
              </a:path>
              <a:path w="1002029" h="509270">
                <a:moveTo>
                  <a:pt x="669925" y="0"/>
                </a:moveTo>
                <a:lnTo>
                  <a:pt x="661035" y="0"/>
                </a:lnTo>
                <a:lnTo>
                  <a:pt x="650239" y="635"/>
                </a:lnTo>
                <a:lnTo>
                  <a:pt x="613410" y="13970"/>
                </a:lnTo>
                <a:lnTo>
                  <a:pt x="586104" y="41275"/>
                </a:lnTo>
                <a:lnTo>
                  <a:pt x="567689" y="77470"/>
                </a:lnTo>
                <a:lnTo>
                  <a:pt x="556260" y="117475"/>
                </a:lnTo>
                <a:lnTo>
                  <a:pt x="550544" y="158114"/>
                </a:lnTo>
                <a:lnTo>
                  <a:pt x="549910" y="188595"/>
                </a:lnTo>
                <a:lnTo>
                  <a:pt x="626110" y="188595"/>
                </a:lnTo>
                <a:lnTo>
                  <a:pt x="626110" y="125095"/>
                </a:lnTo>
                <a:lnTo>
                  <a:pt x="626744" y="114300"/>
                </a:lnTo>
                <a:lnTo>
                  <a:pt x="632460" y="73660"/>
                </a:lnTo>
                <a:lnTo>
                  <a:pt x="634364" y="68579"/>
                </a:lnTo>
                <a:lnTo>
                  <a:pt x="636904" y="61595"/>
                </a:lnTo>
                <a:lnTo>
                  <a:pt x="638810" y="57785"/>
                </a:lnTo>
                <a:lnTo>
                  <a:pt x="642619" y="53975"/>
                </a:lnTo>
                <a:lnTo>
                  <a:pt x="644525" y="52704"/>
                </a:lnTo>
                <a:lnTo>
                  <a:pt x="711797" y="52704"/>
                </a:lnTo>
                <a:lnTo>
                  <a:pt x="712469" y="51435"/>
                </a:lnTo>
                <a:lnTo>
                  <a:pt x="713739" y="46354"/>
                </a:lnTo>
                <a:lnTo>
                  <a:pt x="713739" y="34925"/>
                </a:lnTo>
                <a:lnTo>
                  <a:pt x="678179" y="635"/>
                </a:lnTo>
                <a:lnTo>
                  <a:pt x="669925" y="0"/>
                </a:lnTo>
                <a:close/>
              </a:path>
              <a:path w="1002029" h="509270">
                <a:moveTo>
                  <a:pt x="711797" y="52704"/>
                </a:moveTo>
                <a:lnTo>
                  <a:pt x="647064" y="52704"/>
                </a:lnTo>
                <a:lnTo>
                  <a:pt x="648335" y="53339"/>
                </a:lnTo>
                <a:lnTo>
                  <a:pt x="650875" y="56514"/>
                </a:lnTo>
                <a:lnTo>
                  <a:pt x="652144" y="59054"/>
                </a:lnTo>
                <a:lnTo>
                  <a:pt x="662304" y="81279"/>
                </a:lnTo>
                <a:lnTo>
                  <a:pt x="667385" y="83820"/>
                </a:lnTo>
                <a:lnTo>
                  <a:pt x="678814" y="83820"/>
                </a:lnTo>
                <a:lnTo>
                  <a:pt x="683260" y="82550"/>
                </a:lnTo>
                <a:lnTo>
                  <a:pt x="692150" y="77470"/>
                </a:lnTo>
                <a:lnTo>
                  <a:pt x="696594" y="74295"/>
                </a:lnTo>
                <a:lnTo>
                  <a:pt x="703579" y="66675"/>
                </a:lnTo>
                <a:lnTo>
                  <a:pt x="706754" y="62229"/>
                </a:lnTo>
                <a:lnTo>
                  <a:pt x="711797" y="52704"/>
                </a:lnTo>
                <a:close/>
              </a:path>
              <a:path w="1002029" h="509270">
                <a:moveTo>
                  <a:pt x="862964" y="160020"/>
                </a:moveTo>
                <a:lnTo>
                  <a:pt x="821054" y="167004"/>
                </a:lnTo>
                <a:lnTo>
                  <a:pt x="784225" y="187325"/>
                </a:lnTo>
                <a:lnTo>
                  <a:pt x="755014" y="219075"/>
                </a:lnTo>
                <a:lnTo>
                  <a:pt x="734694" y="262254"/>
                </a:lnTo>
                <a:lnTo>
                  <a:pt x="726439" y="295910"/>
                </a:lnTo>
                <a:lnTo>
                  <a:pt x="726439" y="296545"/>
                </a:lnTo>
                <a:lnTo>
                  <a:pt x="724535" y="314960"/>
                </a:lnTo>
                <a:lnTo>
                  <a:pt x="723900" y="334010"/>
                </a:lnTo>
                <a:lnTo>
                  <a:pt x="724535" y="353695"/>
                </a:lnTo>
                <a:lnTo>
                  <a:pt x="726439" y="372110"/>
                </a:lnTo>
                <a:lnTo>
                  <a:pt x="726439" y="372745"/>
                </a:lnTo>
                <a:lnTo>
                  <a:pt x="740410" y="422275"/>
                </a:lnTo>
                <a:lnTo>
                  <a:pt x="763904" y="461645"/>
                </a:lnTo>
                <a:lnTo>
                  <a:pt x="795654" y="489585"/>
                </a:lnTo>
                <a:lnTo>
                  <a:pt x="834389" y="506095"/>
                </a:lnTo>
                <a:lnTo>
                  <a:pt x="862964" y="509270"/>
                </a:lnTo>
                <a:lnTo>
                  <a:pt x="876935" y="508000"/>
                </a:lnTo>
                <a:lnTo>
                  <a:pt x="917575" y="496570"/>
                </a:lnTo>
                <a:lnTo>
                  <a:pt x="951864" y="472439"/>
                </a:lnTo>
                <a:lnTo>
                  <a:pt x="963294" y="459739"/>
                </a:lnTo>
                <a:lnTo>
                  <a:pt x="855344" y="459739"/>
                </a:lnTo>
                <a:lnTo>
                  <a:pt x="847725" y="456564"/>
                </a:lnTo>
                <a:lnTo>
                  <a:pt x="821054" y="425450"/>
                </a:lnTo>
                <a:lnTo>
                  <a:pt x="813435" y="407035"/>
                </a:lnTo>
                <a:lnTo>
                  <a:pt x="809625" y="396239"/>
                </a:lnTo>
                <a:lnTo>
                  <a:pt x="802004" y="347345"/>
                </a:lnTo>
                <a:lnTo>
                  <a:pt x="801369" y="334010"/>
                </a:lnTo>
                <a:lnTo>
                  <a:pt x="802004" y="320675"/>
                </a:lnTo>
                <a:lnTo>
                  <a:pt x="809625" y="273050"/>
                </a:lnTo>
                <a:lnTo>
                  <a:pt x="825500" y="236220"/>
                </a:lnTo>
                <a:lnTo>
                  <a:pt x="840739" y="218439"/>
                </a:lnTo>
                <a:lnTo>
                  <a:pt x="847725" y="212089"/>
                </a:lnTo>
                <a:lnTo>
                  <a:pt x="855344" y="209550"/>
                </a:lnTo>
                <a:lnTo>
                  <a:pt x="924560" y="209550"/>
                </a:lnTo>
                <a:lnTo>
                  <a:pt x="924560" y="175895"/>
                </a:lnTo>
                <a:lnTo>
                  <a:pt x="904875" y="167004"/>
                </a:lnTo>
                <a:lnTo>
                  <a:pt x="890904" y="163195"/>
                </a:lnTo>
                <a:lnTo>
                  <a:pt x="876935" y="160654"/>
                </a:lnTo>
                <a:lnTo>
                  <a:pt x="862964" y="160020"/>
                </a:lnTo>
                <a:close/>
              </a:path>
              <a:path w="1002029" h="509270">
                <a:moveTo>
                  <a:pt x="924560" y="175895"/>
                </a:moveTo>
                <a:lnTo>
                  <a:pt x="924560" y="334010"/>
                </a:lnTo>
                <a:lnTo>
                  <a:pt x="923925" y="347345"/>
                </a:lnTo>
                <a:lnTo>
                  <a:pt x="916304" y="396239"/>
                </a:lnTo>
                <a:lnTo>
                  <a:pt x="900429" y="433070"/>
                </a:lnTo>
                <a:lnTo>
                  <a:pt x="870585" y="459739"/>
                </a:lnTo>
                <a:lnTo>
                  <a:pt x="963294" y="459739"/>
                </a:lnTo>
                <a:lnTo>
                  <a:pt x="985519" y="421639"/>
                </a:lnTo>
                <a:lnTo>
                  <a:pt x="999489" y="372110"/>
                </a:lnTo>
                <a:lnTo>
                  <a:pt x="1002029" y="334010"/>
                </a:lnTo>
                <a:lnTo>
                  <a:pt x="1001394" y="314960"/>
                </a:lnTo>
                <a:lnTo>
                  <a:pt x="991235" y="262254"/>
                </a:lnTo>
                <a:lnTo>
                  <a:pt x="970914" y="219710"/>
                </a:lnTo>
                <a:lnTo>
                  <a:pt x="963294" y="209550"/>
                </a:lnTo>
                <a:lnTo>
                  <a:pt x="962025" y="207645"/>
                </a:lnTo>
                <a:lnTo>
                  <a:pt x="951864" y="196850"/>
                </a:lnTo>
                <a:lnTo>
                  <a:pt x="941704" y="187325"/>
                </a:lnTo>
                <a:lnTo>
                  <a:pt x="929639" y="179070"/>
                </a:lnTo>
                <a:lnTo>
                  <a:pt x="924560" y="175895"/>
                </a:lnTo>
                <a:close/>
              </a:path>
              <a:path w="1002029" h="509270">
                <a:moveTo>
                  <a:pt x="924560" y="209550"/>
                </a:moveTo>
                <a:lnTo>
                  <a:pt x="870585" y="209550"/>
                </a:lnTo>
                <a:lnTo>
                  <a:pt x="877569" y="212089"/>
                </a:lnTo>
                <a:lnTo>
                  <a:pt x="885189" y="218439"/>
                </a:lnTo>
                <a:lnTo>
                  <a:pt x="909319" y="252729"/>
                </a:lnTo>
                <a:lnTo>
                  <a:pt x="921385" y="295910"/>
                </a:lnTo>
                <a:lnTo>
                  <a:pt x="924560" y="334010"/>
                </a:lnTo>
                <a:lnTo>
                  <a:pt x="924560" y="20955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144259" y="3192779"/>
            <a:ext cx="711835" cy="340995"/>
          </a:xfrm>
          <a:custGeom>
            <a:avLst/>
            <a:gdLst/>
            <a:ahLst/>
            <a:cxnLst/>
            <a:rect l="l" t="t" r="r" b="b"/>
            <a:pathLst>
              <a:path w="711834" h="340995">
                <a:moveTo>
                  <a:pt x="73660" y="9525"/>
                </a:moveTo>
                <a:lnTo>
                  <a:pt x="68579" y="10160"/>
                </a:lnTo>
                <a:lnTo>
                  <a:pt x="58419" y="13970"/>
                </a:lnTo>
                <a:lnTo>
                  <a:pt x="51435" y="15875"/>
                </a:lnTo>
                <a:lnTo>
                  <a:pt x="42544" y="17780"/>
                </a:lnTo>
                <a:lnTo>
                  <a:pt x="34925" y="19050"/>
                </a:lnTo>
                <a:lnTo>
                  <a:pt x="25400" y="19685"/>
                </a:lnTo>
                <a:lnTo>
                  <a:pt x="13335" y="20320"/>
                </a:lnTo>
                <a:lnTo>
                  <a:pt x="0" y="20320"/>
                </a:lnTo>
                <a:lnTo>
                  <a:pt x="0" y="67310"/>
                </a:lnTo>
                <a:lnTo>
                  <a:pt x="17779" y="67310"/>
                </a:lnTo>
                <a:lnTo>
                  <a:pt x="23494" y="67945"/>
                </a:lnTo>
                <a:lnTo>
                  <a:pt x="38735" y="75565"/>
                </a:lnTo>
                <a:lnTo>
                  <a:pt x="38735" y="76200"/>
                </a:lnTo>
                <a:lnTo>
                  <a:pt x="40004" y="81280"/>
                </a:lnTo>
                <a:lnTo>
                  <a:pt x="40639" y="83185"/>
                </a:lnTo>
                <a:lnTo>
                  <a:pt x="40639" y="280670"/>
                </a:lnTo>
                <a:lnTo>
                  <a:pt x="40004" y="285115"/>
                </a:lnTo>
                <a:lnTo>
                  <a:pt x="39369" y="288290"/>
                </a:lnTo>
                <a:lnTo>
                  <a:pt x="37464" y="290830"/>
                </a:lnTo>
                <a:lnTo>
                  <a:pt x="36194" y="292735"/>
                </a:lnTo>
                <a:lnTo>
                  <a:pt x="34289" y="294640"/>
                </a:lnTo>
                <a:lnTo>
                  <a:pt x="31114" y="295910"/>
                </a:lnTo>
                <a:lnTo>
                  <a:pt x="28575" y="297180"/>
                </a:lnTo>
                <a:lnTo>
                  <a:pt x="25400" y="298450"/>
                </a:lnTo>
                <a:lnTo>
                  <a:pt x="10160" y="299720"/>
                </a:lnTo>
                <a:lnTo>
                  <a:pt x="0" y="300355"/>
                </a:lnTo>
                <a:lnTo>
                  <a:pt x="0" y="340995"/>
                </a:lnTo>
                <a:lnTo>
                  <a:pt x="155575" y="340995"/>
                </a:lnTo>
                <a:lnTo>
                  <a:pt x="155575" y="300990"/>
                </a:lnTo>
                <a:lnTo>
                  <a:pt x="145414" y="299720"/>
                </a:lnTo>
                <a:lnTo>
                  <a:pt x="138429" y="298450"/>
                </a:lnTo>
                <a:lnTo>
                  <a:pt x="119379" y="290195"/>
                </a:lnTo>
                <a:lnTo>
                  <a:pt x="117475" y="287655"/>
                </a:lnTo>
                <a:lnTo>
                  <a:pt x="116839" y="283845"/>
                </a:lnTo>
                <a:lnTo>
                  <a:pt x="116839" y="134620"/>
                </a:lnTo>
                <a:lnTo>
                  <a:pt x="117475" y="132080"/>
                </a:lnTo>
                <a:lnTo>
                  <a:pt x="118744" y="123825"/>
                </a:lnTo>
                <a:lnTo>
                  <a:pt x="120014" y="119380"/>
                </a:lnTo>
                <a:lnTo>
                  <a:pt x="121285" y="114300"/>
                </a:lnTo>
                <a:lnTo>
                  <a:pt x="123189" y="109220"/>
                </a:lnTo>
                <a:lnTo>
                  <a:pt x="146685" y="71755"/>
                </a:lnTo>
                <a:lnTo>
                  <a:pt x="149860" y="70485"/>
                </a:lnTo>
                <a:lnTo>
                  <a:pt x="207644" y="70485"/>
                </a:lnTo>
                <a:lnTo>
                  <a:pt x="210185" y="67945"/>
                </a:lnTo>
                <a:lnTo>
                  <a:pt x="210819" y="66675"/>
                </a:lnTo>
                <a:lnTo>
                  <a:pt x="212089" y="63500"/>
                </a:lnTo>
                <a:lnTo>
                  <a:pt x="215900" y="54610"/>
                </a:lnTo>
                <a:lnTo>
                  <a:pt x="217169" y="50165"/>
                </a:lnTo>
                <a:lnTo>
                  <a:pt x="217260" y="49530"/>
                </a:lnTo>
                <a:lnTo>
                  <a:pt x="111760" y="49530"/>
                </a:lnTo>
                <a:lnTo>
                  <a:pt x="116839" y="13970"/>
                </a:lnTo>
                <a:lnTo>
                  <a:pt x="85089" y="12065"/>
                </a:lnTo>
                <a:lnTo>
                  <a:pt x="83819" y="12065"/>
                </a:lnTo>
                <a:lnTo>
                  <a:pt x="81279" y="11430"/>
                </a:lnTo>
                <a:lnTo>
                  <a:pt x="77469" y="10795"/>
                </a:lnTo>
                <a:lnTo>
                  <a:pt x="73660" y="9525"/>
                </a:lnTo>
                <a:close/>
              </a:path>
              <a:path w="711834" h="340995">
                <a:moveTo>
                  <a:pt x="207644" y="70485"/>
                </a:moveTo>
                <a:lnTo>
                  <a:pt x="154939" y="70485"/>
                </a:lnTo>
                <a:lnTo>
                  <a:pt x="156210" y="71120"/>
                </a:lnTo>
                <a:lnTo>
                  <a:pt x="158750" y="73025"/>
                </a:lnTo>
                <a:lnTo>
                  <a:pt x="160654" y="73660"/>
                </a:lnTo>
                <a:lnTo>
                  <a:pt x="161925" y="75565"/>
                </a:lnTo>
                <a:lnTo>
                  <a:pt x="163829" y="76835"/>
                </a:lnTo>
                <a:lnTo>
                  <a:pt x="168910" y="81280"/>
                </a:lnTo>
                <a:lnTo>
                  <a:pt x="172085" y="83820"/>
                </a:lnTo>
                <a:lnTo>
                  <a:pt x="175894" y="85090"/>
                </a:lnTo>
                <a:lnTo>
                  <a:pt x="186689" y="85090"/>
                </a:lnTo>
                <a:lnTo>
                  <a:pt x="191769" y="83820"/>
                </a:lnTo>
                <a:lnTo>
                  <a:pt x="200660" y="78740"/>
                </a:lnTo>
                <a:lnTo>
                  <a:pt x="203835" y="75565"/>
                </a:lnTo>
                <a:lnTo>
                  <a:pt x="207644" y="70485"/>
                </a:lnTo>
                <a:close/>
              </a:path>
              <a:path w="711834" h="340995">
                <a:moveTo>
                  <a:pt x="179069" y="0"/>
                </a:moveTo>
                <a:lnTo>
                  <a:pt x="140969" y="17145"/>
                </a:lnTo>
                <a:lnTo>
                  <a:pt x="135254" y="21590"/>
                </a:lnTo>
                <a:lnTo>
                  <a:pt x="130175" y="27305"/>
                </a:lnTo>
                <a:lnTo>
                  <a:pt x="125094" y="32385"/>
                </a:lnTo>
                <a:lnTo>
                  <a:pt x="111760" y="49530"/>
                </a:lnTo>
                <a:lnTo>
                  <a:pt x="217260" y="49530"/>
                </a:lnTo>
                <a:lnTo>
                  <a:pt x="217804" y="45720"/>
                </a:lnTo>
                <a:lnTo>
                  <a:pt x="219075" y="36195"/>
                </a:lnTo>
                <a:lnTo>
                  <a:pt x="217804" y="27940"/>
                </a:lnTo>
                <a:lnTo>
                  <a:pt x="188594" y="1270"/>
                </a:lnTo>
                <a:lnTo>
                  <a:pt x="179069" y="0"/>
                </a:lnTo>
                <a:close/>
              </a:path>
              <a:path w="711834" h="340995">
                <a:moveTo>
                  <a:pt x="320675" y="0"/>
                </a:moveTo>
                <a:lnTo>
                  <a:pt x="317500" y="2540"/>
                </a:lnTo>
                <a:lnTo>
                  <a:pt x="313689" y="5080"/>
                </a:lnTo>
                <a:lnTo>
                  <a:pt x="310514" y="6985"/>
                </a:lnTo>
                <a:lnTo>
                  <a:pt x="307975" y="8890"/>
                </a:lnTo>
                <a:lnTo>
                  <a:pt x="304164" y="10795"/>
                </a:lnTo>
                <a:lnTo>
                  <a:pt x="294639" y="14605"/>
                </a:lnTo>
                <a:lnTo>
                  <a:pt x="288289" y="15875"/>
                </a:lnTo>
                <a:lnTo>
                  <a:pt x="280035" y="17780"/>
                </a:lnTo>
                <a:lnTo>
                  <a:pt x="273050" y="18415"/>
                </a:lnTo>
                <a:lnTo>
                  <a:pt x="264794" y="19685"/>
                </a:lnTo>
                <a:lnTo>
                  <a:pt x="241300" y="19685"/>
                </a:lnTo>
                <a:lnTo>
                  <a:pt x="241300" y="66675"/>
                </a:lnTo>
                <a:lnTo>
                  <a:pt x="258444" y="66675"/>
                </a:lnTo>
                <a:lnTo>
                  <a:pt x="264160" y="67310"/>
                </a:lnTo>
                <a:lnTo>
                  <a:pt x="267969" y="67945"/>
                </a:lnTo>
                <a:lnTo>
                  <a:pt x="271779" y="69215"/>
                </a:lnTo>
                <a:lnTo>
                  <a:pt x="274319" y="69850"/>
                </a:lnTo>
                <a:lnTo>
                  <a:pt x="277494" y="73025"/>
                </a:lnTo>
                <a:lnTo>
                  <a:pt x="278764" y="74930"/>
                </a:lnTo>
                <a:lnTo>
                  <a:pt x="280035" y="80010"/>
                </a:lnTo>
                <a:lnTo>
                  <a:pt x="280669" y="83185"/>
                </a:lnTo>
                <a:lnTo>
                  <a:pt x="280035" y="284480"/>
                </a:lnTo>
                <a:lnTo>
                  <a:pt x="241300" y="299720"/>
                </a:lnTo>
                <a:lnTo>
                  <a:pt x="241300" y="340360"/>
                </a:lnTo>
                <a:lnTo>
                  <a:pt x="391160" y="340360"/>
                </a:lnTo>
                <a:lnTo>
                  <a:pt x="391160" y="300990"/>
                </a:lnTo>
                <a:lnTo>
                  <a:pt x="374649" y="297815"/>
                </a:lnTo>
                <a:lnTo>
                  <a:pt x="367030" y="296545"/>
                </a:lnTo>
                <a:lnTo>
                  <a:pt x="363855" y="295910"/>
                </a:lnTo>
                <a:lnTo>
                  <a:pt x="353694" y="283210"/>
                </a:lnTo>
                <a:lnTo>
                  <a:pt x="353694" y="278130"/>
                </a:lnTo>
                <a:lnTo>
                  <a:pt x="347344" y="90170"/>
                </a:lnTo>
                <a:lnTo>
                  <a:pt x="362585" y="90170"/>
                </a:lnTo>
                <a:lnTo>
                  <a:pt x="367030" y="87630"/>
                </a:lnTo>
                <a:lnTo>
                  <a:pt x="373380" y="84455"/>
                </a:lnTo>
                <a:lnTo>
                  <a:pt x="379094" y="81280"/>
                </a:lnTo>
                <a:lnTo>
                  <a:pt x="386080" y="78105"/>
                </a:lnTo>
                <a:lnTo>
                  <a:pt x="400685" y="69850"/>
                </a:lnTo>
                <a:lnTo>
                  <a:pt x="406399" y="66040"/>
                </a:lnTo>
                <a:lnTo>
                  <a:pt x="412114" y="62865"/>
                </a:lnTo>
                <a:lnTo>
                  <a:pt x="671194" y="62865"/>
                </a:lnTo>
                <a:lnTo>
                  <a:pt x="670560" y="60960"/>
                </a:lnTo>
                <a:lnTo>
                  <a:pt x="667385" y="50800"/>
                </a:lnTo>
                <a:lnTo>
                  <a:pt x="666749" y="50800"/>
                </a:lnTo>
                <a:lnTo>
                  <a:pt x="665117" y="46990"/>
                </a:lnTo>
                <a:lnTo>
                  <a:pt x="504189" y="46990"/>
                </a:lnTo>
                <a:lnTo>
                  <a:pt x="504189" y="43815"/>
                </a:lnTo>
                <a:lnTo>
                  <a:pt x="349250" y="43815"/>
                </a:lnTo>
                <a:lnTo>
                  <a:pt x="350519" y="36830"/>
                </a:lnTo>
                <a:lnTo>
                  <a:pt x="353694" y="13970"/>
                </a:lnTo>
                <a:lnTo>
                  <a:pt x="340360" y="8255"/>
                </a:lnTo>
                <a:lnTo>
                  <a:pt x="346074" y="2540"/>
                </a:lnTo>
                <a:lnTo>
                  <a:pt x="325754" y="2540"/>
                </a:lnTo>
                <a:lnTo>
                  <a:pt x="320675" y="0"/>
                </a:lnTo>
                <a:close/>
              </a:path>
              <a:path w="711834" h="340995">
                <a:moveTo>
                  <a:pt x="570230" y="62865"/>
                </a:moveTo>
                <a:lnTo>
                  <a:pt x="414019" y="62865"/>
                </a:lnTo>
                <a:lnTo>
                  <a:pt x="416560" y="63500"/>
                </a:lnTo>
                <a:lnTo>
                  <a:pt x="421005" y="65405"/>
                </a:lnTo>
                <a:lnTo>
                  <a:pt x="441960" y="92075"/>
                </a:lnTo>
                <a:lnTo>
                  <a:pt x="441960" y="283210"/>
                </a:lnTo>
                <a:lnTo>
                  <a:pt x="441324" y="287020"/>
                </a:lnTo>
                <a:lnTo>
                  <a:pt x="440055" y="289560"/>
                </a:lnTo>
                <a:lnTo>
                  <a:pt x="436244" y="293370"/>
                </a:lnTo>
                <a:lnTo>
                  <a:pt x="433705" y="294640"/>
                </a:lnTo>
                <a:lnTo>
                  <a:pt x="431164" y="296545"/>
                </a:lnTo>
                <a:lnTo>
                  <a:pt x="427989" y="297180"/>
                </a:lnTo>
                <a:lnTo>
                  <a:pt x="420369" y="298450"/>
                </a:lnTo>
                <a:lnTo>
                  <a:pt x="413385" y="299085"/>
                </a:lnTo>
                <a:lnTo>
                  <a:pt x="402589" y="299720"/>
                </a:lnTo>
                <a:lnTo>
                  <a:pt x="402589" y="340360"/>
                </a:lnTo>
                <a:lnTo>
                  <a:pt x="552449" y="340360"/>
                </a:lnTo>
                <a:lnTo>
                  <a:pt x="552449" y="300990"/>
                </a:lnTo>
                <a:lnTo>
                  <a:pt x="535939" y="297815"/>
                </a:lnTo>
                <a:lnTo>
                  <a:pt x="528319" y="296545"/>
                </a:lnTo>
                <a:lnTo>
                  <a:pt x="525144" y="295910"/>
                </a:lnTo>
                <a:lnTo>
                  <a:pt x="523239" y="294640"/>
                </a:lnTo>
                <a:lnTo>
                  <a:pt x="520699" y="293370"/>
                </a:lnTo>
                <a:lnTo>
                  <a:pt x="518794" y="291465"/>
                </a:lnTo>
                <a:lnTo>
                  <a:pt x="516255" y="287020"/>
                </a:lnTo>
                <a:lnTo>
                  <a:pt x="515619" y="283210"/>
                </a:lnTo>
                <a:lnTo>
                  <a:pt x="515619" y="92710"/>
                </a:lnTo>
                <a:lnTo>
                  <a:pt x="529589" y="85725"/>
                </a:lnTo>
                <a:lnTo>
                  <a:pt x="535305" y="83185"/>
                </a:lnTo>
                <a:lnTo>
                  <a:pt x="541019" y="80010"/>
                </a:lnTo>
                <a:lnTo>
                  <a:pt x="547369" y="76835"/>
                </a:lnTo>
                <a:lnTo>
                  <a:pt x="560705" y="69215"/>
                </a:lnTo>
                <a:lnTo>
                  <a:pt x="570230" y="62865"/>
                </a:lnTo>
                <a:close/>
              </a:path>
              <a:path w="711834" h="340995">
                <a:moveTo>
                  <a:pt x="671194" y="62865"/>
                </a:moveTo>
                <a:lnTo>
                  <a:pt x="572135" y="62865"/>
                </a:lnTo>
                <a:lnTo>
                  <a:pt x="575310" y="63500"/>
                </a:lnTo>
                <a:lnTo>
                  <a:pt x="579119" y="65405"/>
                </a:lnTo>
                <a:lnTo>
                  <a:pt x="600710" y="92075"/>
                </a:lnTo>
                <a:lnTo>
                  <a:pt x="600710" y="283210"/>
                </a:lnTo>
                <a:lnTo>
                  <a:pt x="561339" y="299720"/>
                </a:lnTo>
                <a:lnTo>
                  <a:pt x="561339" y="340360"/>
                </a:lnTo>
                <a:lnTo>
                  <a:pt x="711835" y="340360"/>
                </a:lnTo>
                <a:lnTo>
                  <a:pt x="711835" y="300990"/>
                </a:lnTo>
                <a:lnTo>
                  <a:pt x="695324" y="297815"/>
                </a:lnTo>
                <a:lnTo>
                  <a:pt x="687705" y="296545"/>
                </a:lnTo>
                <a:lnTo>
                  <a:pt x="684530" y="295910"/>
                </a:lnTo>
                <a:lnTo>
                  <a:pt x="678814" y="292100"/>
                </a:lnTo>
                <a:lnTo>
                  <a:pt x="675639" y="288290"/>
                </a:lnTo>
                <a:lnTo>
                  <a:pt x="675005" y="284480"/>
                </a:lnTo>
                <a:lnTo>
                  <a:pt x="674899" y="94615"/>
                </a:lnTo>
                <a:lnTo>
                  <a:pt x="674405" y="85725"/>
                </a:lnTo>
                <a:lnTo>
                  <a:pt x="674306" y="84455"/>
                </a:lnTo>
                <a:lnTo>
                  <a:pt x="673099" y="72390"/>
                </a:lnTo>
                <a:lnTo>
                  <a:pt x="671194" y="62865"/>
                </a:lnTo>
                <a:close/>
              </a:path>
              <a:path w="711834" h="340995">
                <a:moveTo>
                  <a:pt x="362585" y="90170"/>
                </a:moveTo>
                <a:lnTo>
                  <a:pt x="347344" y="90170"/>
                </a:lnTo>
                <a:lnTo>
                  <a:pt x="349250" y="93980"/>
                </a:lnTo>
                <a:lnTo>
                  <a:pt x="352425" y="94615"/>
                </a:lnTo>
                <a:lnTo>
                  <a:pt x="361314" y="90805"/>
                </a:lnTo>
                <a:lnTo>
                  <a:pt x="362585" y="90170"/>
                </a:lnTo>
                <a:close/>
              </a:path>
              <a:path w="711834" h="340995">
                <a:moveTo>
                  <a:pt x="573405" y="1270"/>
                </a:moveTo>
                <a:lnTo>
                  <a:pt x="542924" y="24130"/>
                </a:lnTo>
                <a:lnTo>
                  <a:pt x="535305" y="28575"/>
                </a:lnTo>
                <a:lnTo>
                  <a:pt x="530224" y="31750"/>
                </a:lnTo>
                <a:lnTo>
                  <a:pt x="513080" y="41275"/>
                </a:lnTo>
                <a:lnTo>
                  <a:pt x="505460" y="45085"/>
                </a:lnTo>
                <a:lnTo>
                  <a:pt x="504189" y="46990"/>
                </a:lnTo>
                <a:lnTo>
                  <a:pt x="665117" y="46990"/>
                </a:lnTo>
                <a:lnTo>
                  <a:pt x="662939" y="41910"/>
                </a:lnTo>
                <a:lnTo>
                  <a:pt x="630555" y="10795"/>
                </a:lnTo>
                <a:lnTo>
                  <a:pt x="594994" y="2540"/>
                </a:lnTo>
                <a:lnTo>
                  <a:pt x="573405" y="1270"/>
                </a:lnTo>
                <a:close/>
              </a:path>
              <a:path w="711834" h="340995">
                <a:moveTo>
                  <a:pt x="414655" y="1270"/>
                </a:moveTo>
                <a:lnTo>
                  <a:pt x="409574" y="6350"/>
                </a:lnTo>
                <a:lnTo>
                  <a:pt x="404494" y="10795"/>
                </a:lnTo>
                <a:lnTo>
                  <a:pt x="392430" y="19050"/>
                </a:lnTo>
                <a:lnTo>
                  <a:pt x="385444" y="22860"/>
                </a:lnTo>
                <a:lnTo>
                  <a:pt x="378460" y="27305"/>
                </a:lnTo>
                <a:lnTo>
                  <a:pt x="356869" y="39370"/>
                </a:lnTo>
                <a:lnTo>
                  <a:pt x="349250" y="43815"/>
                </a:lnTo>
                <a:lnTo>
                  <a:pt x="504189" y="43815"/>
                </a:lnTo>
                <a:lnTo>
                  <a:pt x="473710" y="12065"/>
                </a:lnTo>
                <a:lnTo>
                  <a:pt x="432435" y="1905"/>
                </a:lnTo>
                <a:lnTo>
                  <a:pt x="423544" y="1905"/>
                </a:lnTo>
                <a:lnTo>
                  <a:pt x="414655" y="1270"/>
                </a:lnTo>
                <a:close/>
              </a:path>
              <a:path w="711834" h="340995">
                <a:moveTo>
                  <a:pt x="347979" y="635"/>
                </a:moveTo>
                <a:lnTo>
                  <a:pt x="334644" y="1270"/>
                </a:lnTo>
                <a:lnTo>
                  <a:pt x="325754" y="2540"/>
                </a:lnTo>
                <a:lnTo>
                  <a:pt x="346074" y="2540"/>
                </a:lnTo>
                <a:lnTo>
                  <a:pt x="347979" y="63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918959" y="3199129"/>
            <a:ext cx="259079" cy="336550"/>
          </a:xfrm>
          <a:custGeom>
            <a:avLst/>
            <a:gdLst/>
            <a:ahLst/>
            <a:cxnLst/>
            <a:rect l="l" t="t" r="r" b="b"/>
            <a:pathLst>
              <a:path w="259079" h="336550">
                <a:moveTo>
                  <a:pt x="233680" y="316865"/>
                </a:moveTo>
                <a:lnTo>
                  <a:pt x="145415" y="316865"/>
                </a:lnTo>
                <a:lnTo>
                  <a:pt x="142240" y="323850"/>
                </a:lnTo>
                <a:lnTo>
                  <a:pt x="174625" y="336550"/>
                </a:lnTo>
                <a:lnTo>
                  <a:pt x="182245" y="332740"/>
                </a:lnTo>
                <a:lnTo>
                  <a:pt x="187325" y="328930"/>
                </a:lnTo>
                <a:lnTo>
                  <a:pt x="191135" y="327025"/>
                </a:lnTo>
                <a:lnTo>
                  <a:pt x="201295" y="323215"/>
                </a:lnTo>
                <a:lnTo>
                  <a:pt x="208280" y="320675"/>
                </a:lnTo>
                <a:lnTo>
                  <a:pt x="216535" y="319405"/>
                </a:lnTo>
                <a:lnTo>
                  <a:pt x="224155" y="318135"/>
                </a:lnTo>
                <a:lnTo>
                  <a:pt x="233680" y="316865"/>
                </a:lnTo>
                <a:close/>
              </a:path>
              <a:path w="259079" h="336550">
                <a:moveTo>
                  <a:pt x="213360" y="44450"/>
                </a:moveTo>
                <a:lnTo>
                  <a:pt x="116205" y="44450"/>
                </a:lnTo>
                <a:lnTo>
                  <a:pt x="120650" y="45085"/>
                </a:lnTo>
                <a:lnTo>
                  <a:pt x="125095" y="47625"/>
                </a:lnTo>
                <a:lnTo>
                  <a:pt x="141605" y="81280"/>
                </a:lnTo>
                <a:lnTo>
                  <a:pt x="142240" y="88900"/>
                </a:lnTo>
                <a:lnTo>
                  <a:pt x="142240" y="121285"/>
                </a:lnTo>
                <a:lnTo>
                  <a:pt x="15875" y="186055"/>
                </a:lnTo>
                <a:lnTo>
                  <a:pt x="12065" y="187960"/>
                </a:lnTo>
                <a:lnTo>
                  <a:pt x="8890" y="189230"/>
                </a:lnTo>
                <a:lnTo>
                  <a:pt x="5080" y="191135"/>
                </a:lnTo>
                <a:lnTo>
                  <a:pt x="3810" y="194310"/>
                </a:lnTo>
                <a:lnTo>
                  <a:pt x="3810" y="199390"/>
                </a:lnTo>
                <a:lnTo>
                  <a:pt x="2540" y="203835"/>
                </a:lnTo>
                <a:lnTo>
                  <a:pt x="1270" y="212725"/>
                </a:lnTo>
                <a:lnTo>
                  <a:pt x="1270" y="217170"/>
                </a:lnTo>
                <a:lnTo>
                  <a:pt x="635" y="222250"/>
                </a:lnTo>
                <a:lnTo>
                  <a:pt x="0" y="226695"/>
                </a:lnTo>
                <a:lnTo>
                  <a:pt x="0" y="235585"/>
                </a:lnTo>
                <a:lnTo>
                  <a:pt x="635" y="240665"/>
                </a:lnTo>
                <a:lnTo>
                  <a:pt x="1905" y="254635"/>
                </a:lnTo>
                <a:lnTo>
                  <a:pt x="15875" y="295275"/>
                </a:lnTo>
                <a:lnTo>
                  <a:pt x="47625" y="325120"/>
                </a:lnTo>
                <a:lnTo>
                  <a:pt x="88265" y="334645"/>
                </a:lnTo>
                <a:lnTo>
                  <a:pt x="99060" y="334645"/>
                </a:lnTo>
                <a:lnTo>
                  <a:pt x="115570" y="332740"/>
                </a:lnTo>
                <a:lnTo>
                  <a:pt x="128270" y="329565"/>
                </a:lnTo>
                <a:lnTo>
                  <a:pt x="138430" y="323850"/>
                </a:lnTo>
                <a:lnTo>
                  <a:pt x="142875" y="319405"/>
                </a:lnTo>
                <a:lnTo>
                  <a:pt x="97155" y="319405"/>
                </a:lnTo>
                <a:lnTo>
                  <a:pt x="97155" y="318135"/>
                </a:lnTo>
                <a:lnTo>
                  <a:pt x="94615" y="318135"/>
                </a:lnTo>
                <a:lnTo>
                  <a:pt x="95250" y="314960"/>
                </a:lnTo>
                <a:lnTo>
                  <a:pt x="93980" y="314960"/>
                </a:lnTo>
                <a:lnTo>
                  <a:pt x="95885" y="307340"/>
                </a:lnTo>
                <a:lnTo>
                  <a:pt x="97155" y="307340"/>
                </a:lnTo>
                <a:lnTo>
                  <a:pt x="97155" y="306705"/>
                </a:lnTo>
                <a:lnTo>
                  <a:pt x="97790" y="298450"/>
                </a:lnTo>
                <a:lnTo>
                  <a:pt x="259080" y="298450"/>
                </a:lnTo>
                <a:lnTo>
                  <a:pt x="259080" y="281305"/>
                </a:lnTo>
                <a:lnTo>
                  <a:pt x="100330" y="281305"/>
                </a:lnTo>
                <a:lnTo>
                  <a:pt x="94615" y="280670"/>
                </a:lnTo>
                <a:lnTo>
                  <a:pt x="72390" y="242570"/>
                </a:lnTo>
                <a:lnTo>
                  <a:pt x="72390" y="225425"/>
                </a:lnTo>
                <a:lnTo>
                  <a:pt x="73025" y="217170"/>
                </a:lnTo>
                <a:lnTo>
                  <a:pt x="74295" y="210185"/>
                </a:lnTo>
                <a:lnTo>
                  <a:pt x="142240" y="175260"/>
                </a:lnTo>
                <a:lnTo>
                  <a:pt x="217170" y="175260"/>
                </a:lnTo>
                <a:lnTo>
                  <a:pt x="217170" y="64770"/>
                </a:lnTo>
                <a:lnTo>
                  <a:pt x="215900" y="54610"/>
                </a:lnTo>
                <a:lnTo>
                  <a:pt x="213360" y="45085"/>
                </a:lnTo>
                <a:lnTo>
                  <a:pt x="213360" y="44450"/>
                </a:lnTo>
                <a:close/>
              </a:path>
              <a:path w="259079" h="336550">
                <a:moveTo>
                  <a:pt x="98425" y="309245"/>
                </a:moveTo>
                <a:lnTo>
                  <a:pt x="97155" y="312420"/>
                </a:lnTo>
                <a:lnTo>
                  <a:pt x="97155" y="319405"/>
                </a:lnTo>
                <a:lnTo>
                  <a:pt x="97790" y="319405"/>
                </a:lnTo>
                <a:lnTo>
                  <a:pt x="98425" y="313055"/>
                </a:lnTo>
                <a:lnTo>
                  <a:pt x="98425" y="309245"/>
                </a:lnTo>
                <a:close/>
              </a:path>
              <a:path w="259079" h="336550">
                <a:moveTo>
                  <a:pt x="259080" y="298450"/>
                </a:moveTo>
                <a:lnTo>
                  <a:pt x="97790" y="298450"/>
                </a:lnTo>
                <a:lnTo>
                  <a:pt x="98340" y="306705"/>
                </a:lnTo>
                <a:lnTo>
                  <a:pt x="98425" y="313055"/>
                </a:lnTo>
                <a:lnTo>
                  <a:pt x="97790" y="319405"/>
                </a:lnTo>
                <a:lnTo>
                  <a:pt x="142875" y="319405"/>
                </a:lnTo>
                <a:lnTo>
                  <a:pt x="145415" y="316865"/>
                </a:lnTo>
                <a:lnTo>
                  <a:pt x="241300" y="316865"/>
                </a:lnTo>
                <a:lnTo>
                  <a:pt x="245110" y="316230"/>
                </a:lnTo>
                <a:lnTo>
                  <a:pt x="259080" y="316230"/>
                </a:lnTo>
                <a:lnTo>
                  <a:pt x="259080" y="298450"/>
                </a:lnTo>
                <a:close/>
              </a:path>
              <a:path w="259079" h="336550">
                <a:moveTo>
                  <a:pt x="97155" y="312420"/>
                </a:moveTo>
                <a:lnTo>
                  <a:pt x="95250" y="316230"/>
                </a:lnTo>
                <a:lnTo>
                  <a:pt x="94615" y="318135"/>
                </a:lnTo>
                <a:lnTo>
                  <a:pt x="97155" y="318135"/>
                </a:lnTo>
                <a:lnTo>
                  <a:pt x="97155" y="312420"/>
                </a:lnTo>
                <a:close/>
              </a:path>
              <a:path w="259079" h="336550">
                <a:moveTo>
                  <a:pt x="97155" y="310515"/>
                </a:moveTo>
                <a:lnTo>
                  <a:pt x="95250" y="316230"/>
                </a:lnTo>
                <a:lnTo>
                  <a:pt x="97155" y="312420"/>
                </a:lnTo>
                <a:lnTo>
                  <a:pt x="97155" y="310515"/>
                </a:lnTo>
                <a:close/>
              </a:path>
              <a:path w="259079" h="336550">
                <a:moveTo>
                  <a:pt x="97155" y="307340"/>
                </a:moveTo>
                <a:lnTo>
                  <a:pt x="95885" y="307340"/>
                </a:lnTo>
                <a:lnTo>
                  <a:pt x="93980" y="314960"/>
                </a:lnTo>
                <a:lnTo>
                  <a:pt x="97155" y="307975"/>
                </a:lnTo>
                <a:lnTo>
                  <a:pt x="97155" y="307340"/>
                </a:lnTo>
                <a:close/>
              </a:path>
              <a:path w="259079" h="336550">
                <a:moveTo>
                  <a:pt x="97155" y="307975"/>
                </a:moveTo>
                <a:lnTo>
                  <a:pt x="93980" y="314960"/>
                </a:lnTo>
                <a:lnTo>
                  <a:pt x="95250" y="314960"/>
                </a:lnTo>
                <a:lnTo>
                  <a:pt x="97155" y="310515"/>
                </a:lnTo>
                <a:lnTo>
                  <a:pt x="97155" y="307975"/>
                </a:lnTo>
                <a:close/>
              </a:path>
              <a:path w="259079" h="336550">
                <a:moveTo>
                  <a:pt x="98425" y="307975"/>
                </a:moveTo>
                <a:lnTo>
                  <a:pt x="97155" y="310515"/>
                </a:lnTo>
                <a:lnTo>
                  <a:pt x="97155" y="312420"/>
                </a:lnTo>
                <a:lnTo>
                  <a:pt x="98425" y="309245"/>
                </a:lnTo>
                <a:lnTo>
                  <a:pt x="98425" y="307975"/>
                </a:lnTo>
                <a:close/>
              </a:path>
              <a:path w="259079" h="336550">
                <a:moveTo>
                  <a:pt x="97790" y="298450"/>
                </a:moveTo>
                <a:lnTo>
                  <a:pt x="97200" y="306705"/>
                </a:lnTo>
                <a:lnTo>
                  <a:pt x="97155" y="310515"/>
                </a:lnTo>
                <a:lnTo>
                  <a:pt x="98425" y="307975"/>
                </a:lnTo>
                <a:lnTo>
                  <a:pt x="97790" y="298450"/>
                </a:lnTo>
                <a:close/>
              </a:path>
              <a:path w="259079" h="336550">
                <a:moveTo>
                  <a:pt x="217170" y="175260"/>
                </a:moveTo>
                <a:lnTo>
                  <a:pt x="142240" y="175260"/>
                </a:lnTo>
                <a:lnTo>
                  <a:pt x="142240" y="263525"/>
                </a:lnTo>
                <a:lnTo>
                  <a:pt x="139065" y="267335"/>
                </a:lnTo>
                <a:lnTo>
                  <a:pt x="133985" y="271145"/>
                </a:lnTo>
                <a:lnTo>
                  <a:pt x="120650" y="278130"/>
                </a:lnTo>
                <a:lnTo>
                  <a:pt x="113665" y="280035"/>
                </a:lnTo>
                <a:lnTo>
                  <a:pt x="100330" y="281305"/>
                </a:lnTo>
                <a:lnTo>
                  <a:pt x="259080" y="281305"/>
                </a:lnTo>
                <a:lnTo>
                  <a:pt x="259080" y="269875"/>
                </a:lnTo>
                <a:lnTo>
                  <a:pt x="240665" y="269875"/>
                </a:lnTo>
                <a:lnTo>
                  <a:pt x="234950" y="269240"/>
                </a:lnTo>
                <a:lnTo>
                  <a:pt x="230505" y="268605"/>
                </a:lnTo>
                <a:lnTo>
                  <a:pt x="226695" y="267970"/>
                </a:lnTo>
                <a:lnTo>
                  <a:pt x="223520" y="266700"/>
                </a:lnTo>
                <a:lnTo>
                  <a:pt x="222250" y="265430"/>
                </a:lnTo>
                <a:lnTo>
                  <a:pt x="220345" y="264160"/>
                </a:lnTo>
                <a:lnTo>
                  <a:pt x="219075" y="261620"/>
                </a:lnTo>
                <a:lnTo>
                  <a:pt x="217805" y="256540"/>
                </a:lnTo>
                <a:lnTo>
                  <a:pt x="217170" y="253365"/>
                </a:lnTo>
                <a:lnTo>
                  <a:pt x="217170" y="175260"/>
                </a:lnTo>
                <a:close/>
              </a:path>
              <a:path w="259079" h="336550">
                <a:moveTo>
                  <a:pt x="147955" y="0"/>
                </a:moveTo>
                <a:lnTo>
                  <a:pt x="140335" y="0"/>
                </a:lnTo>
                <a:lnTo>
                  <a:pt x="125095" y="1270"/>
                </a:lnTo>
                <a:lnTo>
                  <a:pt x="118110" y="2540"/>
                </a:lnTo>
                <a:lnTo>
                  <a:pt x="110490" y="4445"/>
                </a:lnTo>
                <a:lnTo>
                  <a:pt x="103505" y="6350"/>
                </a:lnTo>
                <a:lnTo>
                  <a:pt x="96520" y="8890"/>
                </a:lnTo>
                <a:lnTo>
                  <a:pt x="89535" y="10795"/>
                </a:lnTo>
                <a:lnTo>
                  <a:pt x="41275" y="34925"/>
                </a:lnTo>
                <a:lnTo>
                  <a:pt x="14605" y="57150"/>
                </a:lnTo>
                <a:lnTo>
                  <a:pt x="9525" y="62865"/>
                </a:lnTo>
                <a:lnTo>
                  <a:pt x="7620" y="68580"/>
                </a:lnTo>
                <a:lnTo>
                  <a:pt x="7620" y="81280"/>
                </a:lnTo>
                <a:lnTo>
                  <a:pt x="8890" y="86995"/>
                </a:lnTo>
                <a:lnTo>
                  <a:pt x="13970" y="97155"/>
                </a:lnTo>
                <a:lnTo>
                  <a:pt x="17145" y="102235"/>
                </a:lnTo>
                <a:lnTo>
                  <a:pt x="20955" y="106045"/>
                </a:lnTo>
                <a:lnTo>
                  <a:pt x="24130" y="109855"/>
                </a:lnTo>
                <a:lnTo>
                  <a:pt x="28575" y="113665"/>
                </a:lnTo>
                <a:lnTo>
                  <a:pt x="32385" y="116205"/>
                </a:lnTo>
                <a:lnTo>
                  <a:pt x="36830" y="118745"/>
                </a:lnTo>
                <a:lnTo>
                  <a:pt x="40640" y="120015"/>
                </a:lnTo>
                <a:lnTo>
                  <a:pt x="52705" y="120015"/>
                </a:lnTo>
                <a:lnTo>
                  <a:pt x="59055" y="116205"/>
                </a:lnTo>
                <a:lnTo>
                  <a:pt x="62865" y="109855"/>
                </a:lnTo>
                <a:lnTo>
                  <a:pt x="67310" y="102870"/>
                </a:lnTo>
                <a:lnTo>
                  <a:pt x="73660" y="88900"/>
                </a:lnTo>
                <a:lnTo>
                  <a:pt x="76200" y="81280"/>
                </a:lnTo>
                <a:lnTo>
                  <a:pt x="79375" y="74930"/>
                </a:lnTo>
                <a:lnTo>
                  <a:pt x="105410" y="46355"/>
                </a:lnTo>
                <a:lnTo>
                  <a:pt x="116205" y="44450"/>
                </a:lnTo>
                <a:lnTo>
                  <a:pt x="213360" y="44450"/>
                </a:lnTo>
                <a:lnTo>
                  <a:pt x="210185" y="36830"/>
                </a:lnTo>
                <a:lnTo>
                  <a:pt x="184150" y="8255"/>
                </a:lnTo>
                <a:lnTo>
                  <a:pt x="163195" y="1270"/>
                </a:lnTo>
                <a:lnTo>
                  <a:pt x="14795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223759" y="3192779"/>
            <a:ext cx="323215" cy="340360"/>
          </a:xfrm>
          <a:custGeom>
            <a:avLst/>
            <a:gdLst/>
            <a:ahLst/>
            <a:cxnLst/>
            <a:rect l="l" t="t" r="r" b="b"/>
            <a:pathLst>
              <a:path w="323215" h="340360">
                <a:moveTo>
                  <a:pt x="81280" y="0"/>
                </a:moveTo>
                <a:lnTo>
                  <a:pt x="47625" y="15875"/>
                </a:lnTo>
                <a:lnTo>
                  <a:pt x="40005" y="17780"/>
                </a:lnTo>
                <a:lnTo>
                  <a:pt x="32385" y="18415"/>
                </a:lnTo>
                <a:lnTo>
                  <a:pt x="23495" y="19050"/>
                </a:lnTo>
                <a:lnTo>
                  <a:pt x="12700" y="19685"/>
                </a:lnTo>
                <a:lnTo>
                  <a:pt x="0" y="19685"/>
                </a:lnTo>
                <a:lnTo>
                  <a:pt x="0" y="66675"/>
                </a:lnTo>
                <a:lnTo>
                  <a:pt x="17145" y="66675"/>
                </a:lnTo>
                <a:lnTo>
                  <a:pt x="23495" y="67310"/>
                </a:lnTo>
                <a:lnTo>
                  <a:pt x="27305" y="67945"/>
                </a:lnTo>
                <a:lnTo>
                  <a:pt x="31115" y="69215"/>
                </a:lnTo>
                <a:lnTo>
                  <a:pt x="33655" y="69850"/>
                </a:lnTo>
                <a:lnTo>
                  <a:pt x="36830" y="73025"/>
                </a:lnTo>
                <a:lnTo>
                  <a:pt x="38100" y="74930"/>
                </a:lnTo>
                <a:lnTo>
                  <a:pt x="38735" y="78105"/>
                </a:lnTo>
                <a:lnTo>
                  <a:pt x="40005" y="80645"/>
                </a:lnTo>
                <a:lnTo>
                  <a:pt x="40005" y="284480"/>
                </a:lnTo>
                <a:lnTo>
                  <a:pt x="39370" y="287655"/>
                </a:lnTo>
                <a:lnTo>
                  <a:pt x="37465" y="289560"/>
                </a:lnTo>
                <a:lnTo>
                  <a:pt x="36195" y="292100"/>
                </a:lnTo>
                <a:lnTo>
                  <a:pt x="34290" y="294005"/>
                </a:lnTo>
                <a:lnTo>
                  <a:pt x="31115" y="295275"/>
                </a:lnTo>
                <a:lnTo>
                  <a:pt x="28575" y="296545"/>
                </a:lnTo>
                <a:lnTo>
                  <a:pt x="25400" y="297815"/>
                </a:lnTo>
                <a:lnTo>
                  <a:pt x="10160" y="299085"/>
                </a:lnTo>
                <a:lnTo>
                  <a:pt x="0" y="299720"/>
                </a:lnTo>
                <a:lnTo>
                  <a:pt x="0" y="340360"/>
                </a:lnTo>
                <a:lnTo>
                  <a:pt x="155575" y="340360"/>
                </a:lnTo>
                <a:lnTo>
                  <a:pt x="155575" y="300355"/>
                </a:lnTo>
                <a:lnTo>
                  <a:pt x="133985" y="297180"/>
                </a:lnTo>
                <a:lnTo>
                  <a:pt x="130175" y="296545"/>
                </a:lnTo>
                <a:lnTo>
                  <a:pt x="127000" y="295910"/>
                </a:lnTo>
                <a:lnTo>
                  <a:pt x="121920" y="293370"/>
                </a:lnTo>
                <a:lnTo>
                  <a:pt x="120015" y="291465"/>
                </a:lnTo>
                <a:lnTo>
                  <a:pt x="119380" y="290195"/>
                </a:lnTo>
                <a:lnTo>
                  <a:pt x="117475" y="287020"/>
                </a:lnTo>
                <a:lnTo>
                  <a:pt x="116840" y="283210"/>
                </a:lnTo>
                <a:lnTo>
                  <a:pt x="116840" y="278130"/>
                </a:lnTo>
                <a:lnTo>
                  <a:pt x="111760" y="90805"/>
                </a:lnTo>
                <a:lnTo>
                  <a:pt x="123825" y="90805"/>
                </a:lnTo>
                <a:lnTo>
                  <a:pt x="125730" y="89535"/>
                </a:lnTo>
                <a:lnTo>
                  <a:pt x="131445" y="86995"/>
                </a:lnTo>
                <a:lnTo>
                  <a:pt x="137160" y="83820"/>
                </a:lnTo>
                <a:lnTo>
                  <a:pt x="151130" y="77470"/>
                </a:lnTo>
                <a:lnTo>
                  <a:pt x="154940" y="74930"/>
                </a:lnTo>
                <a:lnTo>
                  <a:pt x="165735" y="69215"/>
                </a:lnTo>
                <a:lnTo>
                  <a:pt x="172085" y="66040"/>
                </a:lnTo>
                <a:lnTo>
                  <a:pt x="176530" y="62865"/>
                </a:lnTo>
                <a:lnTo>
                  <a:pt x="280670" y="62865"/>
                </a:lnTo>
                <a:lnTo>
                  <a:pt x="280035" y="60960"/>
                </a:lnTo>
                <a:lnTo>
                  <a:pt x="276225" y="50800"/>
                </a:lnTo>
                <a:lnTo>
                  <a:pt x="275590" y="49530"/>
                </a:lnTo>
                <a:lnTo>
                  <a:pt x="111760" y="49530"/>
                </a:lnTo>
                <a:lnTo>
                  <a:pt x="110490" y="46355"/>
                </a:lnTo>
                <a:lnTo>
                  <a:pt x="112395" y="43815"/>
                </a:lnTo>
                <a:lnTo>
                  <a:pt x="113665" y="36830"/>
                </a:lnTo>
                <a:lnTo>
                  <a:pt x="73025" y="36830"/>
                </a:lnTo>
                <a:lnTo>
                  <a:pt x="73025" y="6985"/>
                </a:lnTo>
                <a:lnTo>
                  <a:pt x="77470" y="4445"/>
                </a:lnTo>
                <a:lnTo>
                  <a:pt x="85090" y="2540"/>
                </a:lnTo>
                <a:lnTo>
                  <a:pt x="86995" y="1905"/>
                </a:lnTo>
                <a:lnTo>
                  <a:pt x="81280" y="0"/>
                </a:lnTo>
                <a:close/>
              </a:path>
              <a:path w="323215" h="340360">
                <a:moveTo>
                  <a:pt x="280670" y="62865"/>
                </a:moveTo>
                <a:lnTo>
                  <a:pt x="179070" y="62865"/>
                </a:lnTo>
                <a:lnTo>
                  <a:pt x="182245" y="63500"/>
                </a:lnTo>
                <a:lnTo>
                  <a:pt x="186690" y="65405"/>
                </a:lnTo>
                <a:lnTo>
                  <a:pt x="205740" y="82550"/>
                </a:lnTo>
                <a:lnTo>
                  <a:pt x="208280" y="86995"/>
                </a:lnTo>
                <a:lnTo>
                  <a:pt x="208915" y="92075"/>
                </a:lnTo>
                <a:lnTo>
                  <a:pt x="208915" y="284480"/>
                </a:lnTo>
                <a:lnTo>
                  <a:pt x="207645" y="287655"/>
                </a:lnTo>
                <a:lnTo>
                  <a:pt x="205740" y="289560"/>
                </a:lnTo>
                <a:lnTo>
                  <a:pt x="204470" y="292100"/>
                </a:lnTo>
                <a:lnTo>
                  <a:pt x="168275" y="299720"/>
                </a:lnTo>
                <a:lnTo>
                  <a:pt x="168275" y="340360"/>
                </a:lnTo>
                <a:lnTo>
                  <a:pt x="323215" y="340360"/>
                </a:lnTo>
                <a:lnTo>
                  <a:pt x="323215" y="300990"/>
                </a:lnTo>
                <a:lnTo>
                  <a:pt x="313690" y="299085"/>
                </a:lnTo>
                <a:lnTo>
                  <a:pt x="306705" y="297815"/>
                </a:lnTo>
                <a:lnTo>
                  <a:pt x="302260" y="297180"/>
                </a:lnTo>
                <a:lnTo>
                  <a:pt x="298450" y="296545"/>
                </a:lnTo>
                <a:lnTo>
                  <a:pt x="295275" y="295910"/>
                </a:lnTo>
                <a:lnTo>
                  <a:pt x="290195" y="293370"/>
                </a:lnTo>
                <a:lnTo>
                  <a:pt x="288290" y="292100"/>
                </a:lnTo>
                <a:lnTo>
                  <a:pt x="287020" y="289560"/>
                </a:lnTo>
                <a:lnTo>
                  <a:pt x="285115" y="287655"/>
                </a:lnTo>
                <a:lnTo>
                  <a:pt x="284480" y="284480"/>
                </a:lnTo>
                <a:lnTo>
                  <a:pt x="284480" y="99060"/>
                </a:lnTo>
                <a:lnTo>
                  <a:pt x="283845" y="85090"/>
                </a:lnTo>
                <a:lnTo>
                  <a:pt x="282575" y="71755"/>
                </a:lnTo>
                <a:lnTo>
                  <a:pt x="280670" y="62865"/>
                </a:lnTo>
                <a:close/>
              </a:path>
              <a:path w="323215" h="340360">
                <a:moveTo>
                  <a:pt x="123825" y="90805"/>
                </a:moveTo>
                <a:lnTo>
                  <a:pt x="111760" y="90805"/>
                </a:lnTo>
                <a:lnTo>
                  <a:pt x="113030" y="93345"/>
                </a:lnTo>
                <a:lnTo>
                  <a:pt x="116205" y="93980"/>
                </a:lnTo>
                <a:lnTo>
                  <a:pt x="120650" y="92075"/>
                </a:lnTo>
                <a:lnTo>
                  <a:pt x="123825" y="90805"/>
                </a:lnTo>
                <a:close/>
              </a:path>
              <a:path w="323215" h="340360">
                <a:moveTo>
                  <a:pt x="112395" y="43815"/>
                </a:moveTo>
                <a:lnTo>
                  <a:pt x="110490" y="46355"/>
                </a:lnTo>
                <a:lnTo>
                  <a:pt x="111760" y="49530"/>
                </a:lnTo>
                <a:lnTo>
                  <a:pt x="112395" y="43815"/>
                </a:lnTo>
                <a:close/>
              </a:path>
              <a:path w="323215" h="340360">
                <a:moveTo>
                  <a:pt x="180340" y="1270"/>
                </a:moveTo>
                <a:lnTo>
                  <a:pt x="175260" y="6350"/>
                </a:lnTo>
                <a:lnTo>
                  <a:pt x="169545" y="10795"/>
                </a:lnTo>
                <a:lnTo>
                  <a:pt x="163830" y="14605"/>
                </a:lnTo>
                <a:lnTo>
                  <a:pt x="157480" y="19050"/>
                </a:lnTo>
                <a:lnTo>
                  <a:pt x="132080" y="33020"/>
                </a:lnTo>
                <a:lnTo>
                  <a:pt x="113030" y="43180"/>
                </a:lnTo>
                <a:lnTo>
                  <a:pt x="112395" y="43815"/>
                </a:lnTo>
                <a:lnTo>
                  <a:pt x="111760" y="49530"/>
                </a:lnTo>
                <a:lnTo>
                  <a:pt x="275590" y="49530"/>
                </a:lnTo>
                <a:lnTo>
                  <a:pt x="246380" y="15240"/>
                </a:lnTo>
                <a:lnTo>
                  <a:pt x="201930" y="2540"/>
                </a:lnTo>
                <a:lnTo>
                  <a:pt x="180340" y="1270"/>
                </a:lnTo>
                <a:close/>
              </a:path>
              <a:path w="323215" h="340360">
                <a:moveTo>
                  <a:pt x="86995" y="1905"/>
                </a:moveTo>
                <a:lnTo>
                  <a:pt x="85090" y="2540"/>
                </a:lnTo>
                <a:lnTo>
                  <a:pt x="77470" y="4445"/>
                </a:lnTo>
                <a:lnTo>
                  <a:pt x="73025" y="6985"/>
                </a:lnTo>
                <a:lnTo>
                  <a:pt x="73025" y="36830"/>
                </a:lnTo>
                <a:lnTo>
                  <a:pt x="102235" y="8255"/>
                </a:lnTo>
                <a:lnTo>
                  <a:pt x="86995" y="1905"/>
                </a:lnTo>
                <a:close/>
              </a:path>
              <a:path w="323215" h="340360">
                <a:moveTo>
                  <a:pt x="102235" y="8255"/>
                </a:moveTo>
                <a:lnTo>
                  <a:pt x="73025" y="36830"/>
                </a:lnTo>
                <a:lnTo>
                  <a:pt x="113665" y="36830"/>
                </a:lnTo>
                <a:lnTo>
                  <a:pt x="116840" y="13335"/>
                </a:lnTo>
                <a:lnTo>
                  <a:pt x="102235" y="8255"/>
                </a:lnTo>
                <a:close/>
              </a:path>
              <a:path w="323215" h="340360">
                <a:moveTo>
                  <a:pt x="109220" y="635"/>
                </a:moveTo>
                <a:lnTo>
                  <a:pt x="95885" y="1270"/>
                </a:lnTo>
                <a:lnTo>
                  <a:pt x="86995" y="1905"/>
                </a:lnTo>
                <a:lnTo>
                  <a:pt x="102235" y="8255"/>
                </a:lnTo>
                <a:lnTo>
                  <a:pt x="109220" y="63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600315" y="3192779"/>
            <a:ext cx="506730" cy="343535"/>
          </a:xfrm>
          <a:custGeom>
            <a:avLst/>
            <a:gdLst/>
            <a:ahLst/>
            <a:cxnLst/>
            <a:rect l="l" t="t" r="r" b="b"/>
            <a:pathLst>
              <a:path w="506729" h="343535">
                <a:moveTo>
                  <a:pt x="156209" y="0"/>
                </a:moveTo>
                <a:lnTo>
                  <a:pt x="148589" y="0"/>
                </a:lnTo>
                <a:lnTo>
                  <a:pt x="133350" y="635"/>
                </a:lnTo>
                <a:lnTo>
                  <a:pt x="89534" y="11430"/>
                </a:lnTo>
                <a:lnTo>
                  <a:pt x="52704" y="34290"/>
                </a:lnTo>
                <a:lnTo>
                  <a:pt x="24764" y="68580"/>
                </a:lnTo>
                <a:lnTo>
                  <a:pt x="6350" y="112395"/>
                </a:lnTo>
                <a:lnTo>
                  <a:pt x="0" y="164465"/>
                </a:lnTo>
                <a:lnTo>
                  <a:pt x="634" y="184785"/>
                </a:lnTo>
                <a:lnTo>
                  <a:pt x="9525" y="239395"/>
                </a:lnTo>
                <a:lnTo>
                  <a:pt x="29209" y="282575"/>
                </a:lnTo>
                <a:lnTo>
                  <a:pt x="57784" y="314960"/>
                </a:lnTo>
                <a:lnTo>
                  <a:pt x="95250" y="334645"/>
                </a:lnTo>
                <a:lnTo>
                  <a:pt x="139064" y="340995"/>
                </a:lnTo>
                <a:lnTo>
                  <a:pt x="149225" y="340360"/>
                </a:lnTo>
                <a:lnTo>
                  <a:pt x="192404" y="326390"/>
                </a:lnTo>
                <a:lnTo>
                  <a:pt x="221614" y="300355"/>
                </a:lnTo>
                <a:lnTo>
                  <a:pt x="224578" y="295910"/>
                </a:lnTo>
                <a:lnTo>
                  <a:pt x="140334" y="295910"/>
                </a:lnTo>
                <a:lnTo>
                  <a:pt x="133984" y="293370"/>
                </a:lnTo>
                <a:lnTo>
                  <a:pt x="127000" y="288925"/>
                </a:lnTo>
                <a:lnTo>
                  <a:pt x="121919" y="285115"/>
                </a:lnTo>
                <a:lnTo>
                  <a:pt x="117475" y="279400"/>
                </a:lnTo>
                <a:lnTo>
                  <a:pt x="112394" y="273685"/>
                </a:lnTo>
                <a:lnTo>
                  <a:pt x="97154" y="237490"/>
                </a:lnTo>
                <a:lnTo>
                  <a:pt x="89534" y="198755"/>
                </a:lnTo>
                <a:lnTo>
                  <a:pt x="88264" y="167640"/>
                </a:lnTo>
                <a:lnTo>
                  <a:pt x="89534" y="143510"/>
                </a:lnTo>
                <a:lnTo>
                  <a:pt x="99059" y="99060"/>
                </a:lnTo>
                <a:lnTo>
                  <a:pt x="118109" y="60325"/>
                </a:lnTo>
                <a:lnTo>
                  <a:pt x="133350" y="46990"/>
                </a:lnTo>
                <a:lnTo>
                  <a:pt x="222884" y="46990"/>
                </a:lnTo>
                <a:lnTo>
                  <a:pt x="222884" y="35560"/>
                </a:lnTo>
                <a:lnTo>
                  <a:pt x="193039" y="6985"/>
                </a:lnTo>
                <a:lnTo>
                  <a:pt x="169544" y="1270"/>
                </a:lnTo>
                <a:lnTo>
                  <a:pt x="156209" y="0"/>
                </a:lnTo>
                <a:close/>
              </a:path>
              <a:path w="506729" h="343535">
                <a:moveTo>
                  <a:pt x="209550" y="241935"/>
                </a:moveTo>
                <a:lnTo>
                  <a:pt x="203200" y="252730"/>
                </a:lnTo>
                <a:lnTo>
                  <a:pt x="198119" y="261620"/>
                </a:lnTo>
                <a:lnTo>
                  <a:pt x="192404" y="268605"/>
                </a:lnTo>
                <a:lnTo>
                  <a:pt x="163194" y="294005"/>
                </a:lnTo>
                <a:lnTo>
                  <a:pt x="155575" y="295910"/>
                </a:lnTo>
                <a:lnTo>
                  <a:pt x="224578" y="295910"/>
                </a:lnTo>
                <a:lnTo>
                  <a:pt x="225425" y="294640"/>
                </a:lnTo>
                <a:lnTo>
                  <a:pt x="229869" y="287655"/>
                </a:lnTo>
                <a:lnTo>
                  <a:pt x="233679" y="280035"/>
                </a:lnTo>
                <a:lnTo>
                  <a:pt x="237489" y="271780"/>
                </a:lnTo>
                <a:lnTo>
                  <a:pt x="241934" y="262255"/>
                </a:lnTo>
                <a:lnTo>
                  <a:pt x="209550" y="241935"/>
                </a:lnTo>
                <a:close/>
              </a:path>
              <a:path w="506729" h="343535">
                <a:moveTo>
                  <a:pt x="222884" y="46990"/>
                </a:moveTo>
                <a:lnTo>
                  <a:pt x="140969" y="46990"/>
                </a:lnTo>
                <a:lnTo>
                  <a:pt x="144144" y="48260"/>
                </a:lnTo>
                <a:lnTo>
                  <a:pt x="149859" y="54610"/>
                </a:lnTo>
                <a:lnTo>
                  <a:pt x="153034" y="58420"/>
                </a:lnTo>
                <a:lnTo>
                  <a:pt x="159384" y="68580"/>
                </a:lnTo>
                <a:lnTo>
                  <a:pt x="172084" y="85725"/>
                </a:lnTo>
                <a:lnTo>
                  <a:pt x="177800" y="88265"/>
                </a:lnTo>
                <a:lnTo>
                  <a:pt x="189229" y="88265"/>
                </a:lnTo>
                <a:lnTo>
                  <a:pt x="221614" y="54610"/>
                </a:lnTo>
                <a:lnTo>
                  <a:pt x="222884" y="48895"/>
                </a:lnTo>
                <a:lnTo>
                  <a:pt x="222884" y="46990"/>
                </a:lnTo>
                <a:close/>
              </a:path>
              <a:path w="506729" h="343535">
                <a:moveTo>
                  <a:pt x="405129" y="1905"/>
                </a:moveTo>
                <a:lnTo>
                  <a:pt x="362584" y="8890"/>
                </a:lnTo>
                <a:lnTo>
                  <a:pt x="325119" y="28575"/>
                </a:lnTo>
                <a:lnTo>
                  <a:pt x="294004" y="59690"/>
                </a:lnTo>
                <a:lnTo>
                  <a:pt x="271144" y="102235"/>
                </a:lnTo>
                <a:lnTo>
                  <a:pt x="259079" y="153670"/>
                </a:lnTo>
                <a:lnTo>
                  <a:pt x="258444" y="180340"/>
                </a:lnTo>
                <a:lnTo>
                  <a:pt x="259079" y="191770"/>
                </a:lnTo>
                <a:lnTo>
                  <a:pt x="266700" y="243205"/>
                </a:lnTo>
                <a:lnTo>
                  <a:pt x="284479" y="285750"/>
                </a:lnTo>
                <a:lnTo>
                  <a:pt x="311784" y="316865"/>
                </a:lnTo>
                <a:lnTo>
                  <a:pt x="347344" y="336550"/>
                </a:lnTo>
                <a:lnTo>
                  <a:pt x="391159" y="343535"/>
                </a:lnTo>
                <a:lnTo>
                  <a:pt x="403225" y="342900"/>
                </a:lnTo>
                <a:lnTo>
                  <a:pt x="444500" y="332105"/>
                </a:lnTo>
                <a:lnTo>
                  <a:pt x="467359" y="317500"/>
                </a:lnTo>
                <a:lnTo>
                  <a:pt x="473709" y="312420"/>
                </a:lnTo>
                <a:lnTo>
                  <a:pt x="479425" y="306705"/>
                </a:lnTo>
                <a:lnTo>
                  <a:pt x="484504" y="300990"/>
                </a:lnTo>
                <a:lnTo>
                  <a:pt x="486409" y="298450"/>
                </a:lnTo>
                <a:lnTo>
                  <a:pt x="396239" y="298450"/>
                </a:lnTo>
                <a:lnTo>
                  <a:pt x="389254" y="296545"/>
                </a:lnTo>
                <a:lnTo>
                  <a:pt x="382904" y="292735"/>
                </a:lnTo>
                <a:lnTo>
                  <a:pt x="375919" y="288925"/>
                </a:lnTo>
                <a:lnTo>
                  <a:pt x="370204" y="283210"/>
                </a:lnTo>
                <a:lnTo>
                  <a:pt x="364489" y="275590"/>
                </a:lnTo>
                <a:lnTo>
                  <a:pt x="360044" y="269240"/>
                </a:lnTo>
                <a:lnTo>
                  <a:pt x="356869" y="262255"/>
                </a:lnTo>
                <a:lnTo>
                  <a:pt x="353059" y="254635"/>
                </a:lnTo>
                <a:lnTo>
                  <a:pt x="349884" y="246380"/>
                </a:lnTo>
                <a:lnTo>
                  <a:pt x="347344" y="237490"/>
                </a:lnTo>
                <a:lnTo>
                  <a:pt x="345439" y="229870"/>
                </a:lnTo>
                <a:lnTo>
                  <a:pt x="343534" y="222885"/>
                </a:lnTo>
                <a:lnTo>
                  <a:pt x="342900" y="216535"/>
                </a:lnTo>
                <a:lnTo>
                  <a:pt x="347344" y="215900"/>
                </a:lnTo>
                <a:lnTo>
                  <a:pt x="364489" y="212725"/>
                </a:lnTo>
                <a:lnTo>
                  <a:pt x="372109" y="210820"/>
                </a:lnTo>
                <a:lnTo>
                  <a:pt x="386079" y="207010"/>
                </a:lnTo>
                <a:lnTo>
                  <a:pt x="392429" y="204470"/>
                </a:lnTo>
                <a:lnTo>
                  <a:pt x="400684" y="201295"/>
                </a:lnTo>
                <a:lnTo>
                  <a:pt x="436879" y="180340"/>
                </a:lnTo>
                <a:lnTo>
                  <a:pt x="441832" y="176530"/>
                </a:lnTo>
                <a:lnTo>
                  <a:pt x="340359" y="176530"/>
                </a:lnTo>
                <a:lnTo>
                  <a:pt x="340994" y="168910"/>
                </a:lnTo>
                <a:lnTo>
                  <a:pt x="354964" y="114935"/>
                </a:lnTo>
                <a:lnTo>
                  <a:pt x="364489" y="98425"/>
                </a:lnTo>
                <a:lnTo>
                  <a:pt x="368934" y="90805"/>
                </a:lnTo>
                <a:lnTo>
                  <a:pt x="374014" y="84455"/>
                </a:lnTo>
                <a:lnTo>
                  <a:pt x="379094" y="78740"/>
                </a:lnTo>
                <a:lnTo>
                  <a:pt x="383539" y="74295"/>
                </a:lnTo>
                <a:lnTo>
                  <a:pt x="389889" y="69215"/>
                </a:lnTo>
                <a:lnTo>
                  <a:pt x="392429" y="66675"/>
                </a:lnTo>
                <a:lnTo>
                  <a:pt x="438150" y="66675"/>
                </a:lnTo>
                <a:lnTo>
                  <a:pt x="438150" y="38100"/>
                </a:lnTo>
                <a:lnTo>
                  <a:pt x="433069" y="33020"/>
                </a:lnTo>
                <a:lnTo>
                  <a:pt x="418464" y="17145"/>
                </a:lnTo>
                <a:lnTo>
                  <a:pt x="414019" y="12700"/>
                </a:lnTo>
                <a:lnTo>
                  <a:pt x="409575" y="7620"/>
                </a:lnTo>
                <a:lnTo>
                  <a:pt x="405129" y="1905"/>
                </a:lnTo>
                <a:close/>
              </a:path>
              <a:path w="506729" h="343535">
                <a:moveTo>
                  <a:pt x="473709" y="244475"/>
                </a:moveTo>
                <a:lnTo>
                  <a:pt x="451484" y="276860"/>
                </a:lnTo>
                <a:lnTo>
                  <a:pt x="431164" y="291465"/>
                </a:lnTo>
                <a:lnTo>
                  <a:pt x="425450" y="294640"/>
                </a:lnTo>
                <a:lnTo>
                  <a:pt x="418464" y="296545"/>
                </a:lnTo>
                <a:lnTo>
                  <a:pt x="410844" y="297815"/>
                </a:lnTo>
                <a:lnTo>
                  <a:pt x="403225" y="298450"/>
                </a:lnTo>
                <a:lnTo>
                  <a:pt x="486409" y="298450"/>
                </a:lnTo>
                <a:lnTo>
                  <a:pt x="488950" y="295275"/>
                </a:lnTo>
                <a:lnTo>
                  <a:pt x="492759" y="288925"/>
                </a:lnTo>
                <a:lnTo>
                  <a:pt x="497204" y="281305"/>
                </a:lnTo>
                <a:lnTo>
                  <a:pt x="502284" y="273685"/>
                </a:lnTo>
                <a:lnTo>
                  <a:pt x="506729" y="265430"/>
                </a:lnTo>
                <a:lnTo>
                  <a:pt x="473709" y="244475"/>
                </a:lnTo>
                <a:close/>
              </a:path>
              <a:path w="506729" h="343535">
                <a:moveTo>
                  <a:pt x="438150" y="38100"/>
                </a:moveTo>
                <a:lnTo>
                  <a:pt x="438150" y="113030"/>
                </a:lnTo>
                <a:lnTo>
                  <a:pt x="436879" y="114935"/>
                </a:lnTo>
                <a:lnTo>
                  <a:pt x="433704" y="119380"/>
                </a:lnTo>
                <a:lnTo>
                  <a:pt x="427354" y="125730"/>
                </a:lnTo>
                <a:lnTo>
                  <a:pt x="422909" y="130810"/>
                </a:lnTo>
                <a:lnTo>
                  <a:pt x="384809" y="156845"/>
                </a:lnTo>
                <a:lnTo>
                  <a:pt x="375919" y="161290"/>
                </a:lnTo>
                <a:lnTo>
                  <a:pt x="340359" y="176530"/>
                </a:lnTo>
                <a:lnTo>
                  <a:pt x="441832" y="176530"/>
                </a:lnTo>
                <a:lnTo>
                  <a:pt x="472439" y="144145"/>
                </a:lnTo>
                <a:lnTo>
                  <a:pt x="490854" y="107315"/>
                </a:lnTo>
                <a:lnTo>
                  <a:pt x="494664" y="92710"/>
                </a:lnTo>
                <a:lnTo>
                  <a:pt x="489584" y="88265"/>
                </a:lnTo>
                <a:lnTo>
                  <a:pt x="484504" y="84455"/>
                </a:lnTo>
                <a:lnTo>
                  <a:pt x="480694" y="80645"/>
                </a:lnTo>
                <a:lnTo>
                  <a:pt x="476250" y="76835"/>
                </a:lnTo>
                <a:lnTo>
                  <a:pt x="466089" y="66675"/>
                </a:lnTo>
                <a:lnTo>
                  <a:pt x="438150" y="38100"/>
                </a:lnTo>
                <a:close/>
              </a:path>
              <a:path w="506729" h="343535">
                <a:moveTo>
                  <a:pt x="438150" y="66675"/>
                </a:moveTo>
                <a:lnTo>
                  <a:pt x="392429" y="66675"/>
                </a:lnTo>
                <a:lnTo>
                  <a:pt x="396875" y="73025"/>
                </a:lnTo>
                <a:lnTo>
                  <a:pt x="402589" y="80010"/>
                </a:lnTo>
                <a:lnTo>
                  <a:pt x="408939" y="86995"/>
                </a:lnTo>
                <a:lnTo>
                  <a:pt x="415925" y="93980"/>
                </a:lnTo>
                <a:lnTo>
                  <a:pt x="423544" y="100330"/>
                </a:lnTo>
                <a:lnTo>
                  <a:pt x="429259" y="105410"/>
                </a:lnTo>
                <a:lnTo>
                  <a:pt x="434339" y="109855"/>
                </a:lnTo>
                <a:lnTo>
                  <a:pt x="438150" y="113030"/>
                </a:lnTo>
                <a:lnTo>
                  <a:pt x="438150" y="6667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8328659" y="3000375"/>
            <a:ext cx="402590" cy="535940"/>
          </a:xfrm>
          <a:custGeom>
            <a:avLst/>
            <a:gdLst/>
            <a:ahLst/>
            <a:cxnLst/>
            <a:rect l="l" t="t" r="r" b="b"/>
            <a:pathLst>
              <a:path w="402590" h="535939">
                <a:moveTo>
                  <a:pt x="136525" y="494664"/>
                </a:moveTo>
                <a:lnTo>
                  <a:pt x="0" y="494664"/>
                </a:lnTo>
                <a:lnTo>
                  <a:pt x="0" y="535939"/>
                </a:lnTo>
                <a:lnTo>
                  <a:pt x="136525" y="535939"/>
                </a:lnTo>
                <a:lnTo>
                  <a:pt x="136525" y="494664"/>
                </a:lnTo>
                <a:close/>
              </a:path>
              <a:path w="402590" h="535939">
                <a:moveTo>
                  <a:pt x="402590" y="494664"/>
                </a:moveTo>
                <a:lnTo>
                  <a:pt x="233680" y="494664"/>
                </a:lnTo>
                <a:lnTo>
                  <a:pt x="233680" y="535939"/>
                </a:lnTo>
                <a:lnTo>
                  <a:pt x="402590" y="535939"/>
                </a:lnTo>
                <a:lnTo>
                  <a:pt x="402590" y="494664"/>
                </a:lnTo>
                <a:close/>
              </a:path>
              <a:path w="402590" h="535939">
                <a:moveTo>
                  <a:pt x="226060" y="0"/>
                </a:moveTo>
                <a:lnTo>
                  <a:pt x="218440" y="8889"/>
                </a:lnTo>
                <a:lnTo>
                  <a:pt x="211455" y="15875"/>
                </a:lnTo>
                <a:lnTo>
                  <a:pt x="207010" y="20954"/>
                </a:lnTo>
                <a:lnTo>
                  <a:pt x="203200" y="24129"/>
                </a:lnTo>
                <a:lnTo>
                  <a:pt x="200025" y="26670"/>
                </a:lnTo>
                <a:lnTo>
                  <a:pt x="195580" y="29210"/>
                </a:lnTo>
                <a:lnTo>
                  <a:pt x="191135" y="32385"/>
                </a:lnTo>
                <a:lnTo>
                  <a:pt x="186055" y="34925"/>
                </a:lnTo>
                <a:lnTo>
                  <a:pt x="178435" y="38100"/>
                </a:lnTo>
                <a:lnTo>
                  <a:pt x="167640" y="40639"/>
                </a:lnTo>
                <a:lnTo>
                  <a:pt x="93345" y="313689"/>
                </a:lnTo>
                <a:lnTo>
                  <a:pt x="55245" y="451485"/>
                </a:lnTo>
                <a:lnTo>
                  <a:pt x="50165" y="471804"/>
                </a:lnTo>
                <a:lnTo>
                  <a:pt x="49530" y="473075"/>
                </a:lnTo>
                <a:lnTo>
                  <a:pt x="12700" y="494664"/>
                </a:lnTo>
                <a:lnTo>
                  <a:pt x="116840" y="494664"/>
                </a:lnTo>
                <a:lnTo>
                  <a:pt x="109220" y="493395"/>
                </a:lnTo>
                <a:lnTo>
                  <a:pt x="106680" y="492125"/>
                </a:lnTo>
                <a:lnTo>
                  <a:pt x="103505" y="490220"/>
                </a:lnTo>
                <a:lnTo>
                  <a:pt x="101600" y="484504"/>
                </a:lnTo>
                <a:lnTo>
                  <a:pt x="102235" y="481329"/>
                </a:lnTo>
                <a:lnTo>
                  <a:pt x="102870" y="477520"/>
                </a:lnTo>
                <a:lnTo>
                  <a:pt x="103505" y="474979"/>
                </a:lnTo>
                <a:lnTo>
                  <a:pt x="104775" y="471170"/>
                </a:lnTo>
                <a:lnTo>
                  <a:pt x="106680" y="464820"/>
                </a:lnTo>
                <a:lnTo>
                  <a:pt x="118110" y="424179"/>
                </a:lnTo>
                <a:lnTo>
                  <a:pt x="132080" y="374014"/>
                </a:lnTo>
                <a:lnTo>
                  <a:pt x="323215" y="374014"/>
                </a:lnTo>
                <a:lnTo>
                  <a:pt x="313055" y="333375"/>
                </a:lnTo>
                <a:lnTo>
                  <a:pt x="143510" y="333375"/>
                </a:lnTo>
                <a:lnTo>
                  <a:pt x="156210" y="288289"/>
                </a:lnTo>
                <a:lnTo>
                  <a:pt x="172720" y="231775"/>
                </a:lnTo>
                <a:lnTo>
                  <a:pt x="183515" y="192404"/>
                </a:lnTo>
                <a:lnTo>
                  <a:pt x="187325" y="178435"/>
                </a:lnTo>
                <a:lnTo>
                  <a:pt x="184150" y="165735"/>
                </a:lnTo>
                <a:lnTo>
                  <a:pt x="182245" y="157479"/>
                </a:lnTo>
                <a:lnTo>
                  <a:pt x="179070" y="144779"/>
                </a:lnTo>
                <a:lnTo>
                  <a:pt x="181610" y="140970"/>
                </a:lnTo>
                <a:lnTo>
                  <a:pt x="188595" y="139064"/>
                </a:lnTo>
                <a:lnTo>
                  <a:pt x="262255" y="139064"/>
                </a:lnTo>
                <a:lnTo>
                  <a:pt x="226060" y="0"/>
                </a:lnTo>
                <a:close/>
              </a:path>
              <a:path w="402590" h="535939">
                <a:moveTo>
                  <a:pt x="323215" y="374014"/>
                </a:moveTo>
                <a:lnTo>
                  <a:pt x="236220" y="374014"/>
                </a:lnTo>
                <a:lnTo>
                  <a:pt x="238125" y="381000"/>
                </a:lnTo>
                <a:lnTo>
                  <a:pt x="255270" y="450850"/>
                </a:lnTo>
                <a:lnTo>
                  <a:pt x="258445" y="462279"/>
                </a:lnTo>
                <a:lnTo>
                  <a:pt x="260985" y="473075"/>
                </a:lnTo>
                <a:lnTo>
                  <a:pt x="261620" y="476250"/>
                </a:lnTo>
                <a:lnTo>
                  <a:pt x="262890" y="481329"/>
                </a:lnTo>
                <a:lnTo>
                  <a:pt x="262890" y="483235"/>
                </a:lnTo>
                <a:lnTo>
                  <a:pt x="262255" y="486410"/>
                </a:lnTo>
                <a:lnTo>
                  <a:pt x="259715" y="489585"/>
                </a:lnTo>
                <a:lnTo>
                  <a:pt x="256540" y="492125"/>
                </a:lnTo>
                <a:lnTo>
                  <a:pt x="250825" y="493395"/>
                </a:lnTo>
                <a:lnTo>
                  <a:pt x="243205" y="494664"/>
                </a:lnTo>
                <a:lnTo>
                  <a:pt x="389255" y="494664"/>
                </a:lnTo>
                <a:lnTo>
                  <a:pt x="350520" y="477520"/>
                </a:lnTo>
                <a:lnTo>
                  <a:pt x="348615" y="470535"/>
                </a:lnTo>
                <a:lnTo>
                  <a:pt x="347345" y="466725"/>
                </a:lnTo>
                <a:lnTo>
                  <a:pt x="344170" y="453389"/>
                </a:lnTo>
                <a:lnTo>
                  <a:pt x="323215" y="374014"/>
                </a:lnTo>
                <a:close/>
              </a:path>
              <a:path w="402590" h="535939">
                <a:moveTo>
                  <a:pt x="262255" y="139064"/>
                </a:moveTo>
                <a:lnTo>
                  <a:pt x="188595" y="139064"/>
                </a:lnTo>
                <a:lnTo>
                  <a:pt x="194945" y="140970"/>
                </a:lnTo>
                <a:lnTo>
                  <a:pt x="196850" y="145414"/>
                </a:lnTo>
                <a:lnTo>
                  <a:pt x="189865" y="168910"/>
                </a:lnTo>
                <a:lnTo>
                  <a:pt x="187325" y="178435"/>
                </a:lnTo>
                <a:lnTo>
                  <a:pt x="191135" y="191770"/>
                </a:lnTo>
                <a:lnTo>
                  <a:pt x="200660" y="231139"/>
                </a:lnTo>
                <a:lnTo>
                  <a:pt x="208915" y="264795"/>
                </a:lnTo>
                <a:lnTo>
                  <a:pt x="217170" y="299720"/>
                </a:lnTo>
                <a:lnTo>
                  <a:pt x="222250" y="320039"/>
                </a:lnTo>
                <a:lnTo>
                  <a:pt x="224790" y="327660"/>
                </a:lnTo>
                <a:lnTo>
                  <a:pt x="226060" y="333375"/>
                </a:lnTo>
                <a:lnTo>
                  <a:pt x="313055" y="333375"/>
                </a:lnTo>
                <a:lnTo>
                  <a:pt x="297815" y="275589"/>
                </a:lnTo>
                <a:lnTo>
                  <a:pt x="287020" y="234950"/>
                </a:lnTo>
                <a:lnTo>
                  <a:pt x="276225" y="192404"/>
                </a:lnTo>
                <a:lnTo>
                  <a:pt x="262255" y="139064"/>
                </a:lnTo>
                <a:close/>
              </a:path>
              <a:path w="402590" h="535939">
                <a:moveTo>
                  <a:pt x="188595" y="139064"/>
                </a:moveTo>
                <a:lnTo>
                  <a:pt x="181610" y="140970"/>
                </a:lnTo>
                <a:lnTo>
                  <a:pt x="179070" y="144779"/>
                </a:lnTo>
                <a:lnTo>
                  <a:pt x="182245" y="157479"/>
                </a:lnTo>
                <a:lnTo>
                  <a:pt x="184150" y="165735"/>
                </a:lnTo>
                <a:lnTo>
                  <a:pt x="187325" y="178435"/>
                </a:lnTo>
                <a:lnTo>
                  <a:pt x="189865" y="168910"/>
                </a:lnTo>
                <a:lnTo>
                  <a:pt x="196850" y="145414"/>
                </a:lnTo>
                <a:lnTo>
                  <a:pt x="194945" y="140970"/>
                </a:lnTo>
                <a:lnTo>
                  <a:pt x="188595" y="139064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8785859" y="3192779"/>
            <a:ext cx="323215" cy="340360"/>
          </a:xfrm>
          <a:custGeom>
            <a:avLst/>
            <a:gdLst/>
            <a:ahLst/>
            <a:cxnLst/>
            <a:rect l="l" t="t" r="r" b="b"/>
            <a:pathLst>
              <a:path w="323215" h="340360">
                <a:moveTo>
                  <a:pt x="81280" y="0"/>
                </a:moveTo>
                <a:lnTo>
                  <a:pt x="47625" y="15875"/>
                </a:lnTo>
                <a:lnTo>
                  <a:pt x="40005" y="17780"/>
                </a:lnTo>
                <a:lnTo>
                  <a:pt x="32385" y="18415"/>
                </a:lnTo>
                <a:lnTo>
                  <a:pt x="23495" y="19050"/>
                </a:lnTo>
                <a:lnTo>
                  <a:pt x="12700" y="19685"/>
                </a:lnTo>
                <a:lnTo>
                  <a:pt x="0" y="19685"/>
                </a:lnTo>
                <a:lnTo>
                  <a:pt x="0" y="66675"/>
                </a:lnTo>
                <a:lnTo>
                  <a:pt x="17145" y="66675"/>
                </a:lnTo>
                <a:lnTo>
                  <a:pt x="23495" y="67310"/>
                </a:lnTo>
                <a:lnTo>
                  <a:pt x="27305" y="67945"/>
                </a:lnTo>
                <a:lnTo>
                  <a:pt x="31115" y="69215"/>
                </a:lnTo>
                <a:lnTo>
                  <a:pt x="33655" y="69850"/>
                </a:lnTo>
                <a:lnTo>
                  <a:pt x="36830" y="73025"/>
                </a:lnTo>
                <a:lnTo>
                  <a:pt x="38100" y="74930"/>
                </a:lnTo>
                <a:lnTo>
                  <a:pt x="38735" y="78105"/>
                </a:lnTo>
                <a:lnTo>
                  <a:pt x="40005" y="80645"/>
                </a:lnTo>
                <a:lnTo>
                  <a:pt x="40005" y="284480"/>
                </a:lnTo>
                <a:lnTo>
                  <a:pt x="39370" y="287655"/>
                </a:lnTo>
                <a:lnTo>
                  <a:pt x="37465" y="289560"/>
                </a:lnTo>
                <a:lnTo>
                  <a:pt x="36195" y="292100"/>
                </a:lnTo>
                <a:lnTo>
                  <a:pt x="34290" y="294005"/>
                </a:lnTo>
                <a:lnTo>
                  <a:pt x="31115" y="295275"/>
                </a:lnTo>
                <a:lnTo>
                  <a:pt x="28575" y="296545"/>
                </a:lnTo>
                <a:lnTo>
                  <a:pt x="25400" y="297815"/>
                </a:lnTo>
                <a:lnTo>
                  <a:pt x="10160" y="299085"/>
                </a:lnTo>
                <a:lnTo>
                  <a:pt x="0" y="299720"/>
                </a:lnTo>
                <a:lnTo>
                  <a:pt x="0" y="340360"/>
                </a:lnTo>
                <a:lnTo>
                  <a:pt x="155575" y="340360"/>
                </a:lnTo>
                <a:lnTo>
                  <a:pt x="155575" y="300355"/>
                </a:lnTo>
                <a:lnTo>
                  <a:pt x="133985" y="297180"/>
                </a:lnTo>
                <a:lnTo>
                  <a:pt x="130175" y="296545"/>
                </a:lnTo>
                <a:lnTo>
                  <a:pt x="127000" y="295910"/>
                </a:lnTo>
                <a:lnTo>
                  <a:pt x="121920" y="293370"/>
                </a:lnTo>
                <a:lnTo>
                  <a:pt x="120015" y="291465"/>
                </a:lnTo>
                <a:lnTo>
                  <a:pt x="119380" y="290195"/>
                </a:lnTo>
                <a:lnTo>
                  <a:pt x="117475" y="287020"/>
                </a:lnTo>
                <a:lnTo>
                  <a:pt x="116840" y="283210"/>
                </a:lnTo>
                <a:lnTo>
                  <a:pt x="116840" y="278130"/>
                </a:lnTo>
                <a:lnTo>
                  <a:pt x="111760" y="90805"/>
                </a:lnTo>
                <a:lnTo>
                  <a:pt x="123825" y="90805"/>
                </a:lnTo>
                <a:lnTo>
                  <a:pt x="125730" y="89535"/>
                </a:lnTo>
                <a:lnTo>
                  <a:pt x="131445" y="86995"/>
                </a:lnTo>
                <a:lnTo>
                  <a:pt x="137160" y="83820"/>
                </a:lnTo>
                <a:lnTo>
                  <a:pt x="151130" y="77470"/>
                </a:lnTo>
                <a:lnTo>
                  <a:pt x="154940" y="74930"/>
                </a:lnTo>
                <a:lnTo>
                  <a:pt x="165735" y="69215"/>
                </a:lnTo>
                <a:lnTo>
                  <a:pt x="172085" y="66040"/>
                </a:lnTo>
                <a:lnTo>
                  <a:pt x="176530" y="62865"/>
                </a:lnTo>
                <a:lnTo>
                  <a:pt x="280670" y="62865"/>
                </a:lnTo>
                <a:lnTo>
                  <a:pt x="280035" y="60960"/>
                </a:lnTo>
                <a:lnTo>
                  <a:pt x="276225" y="50800"/>
                </a:lnTo>
                <a:lnTo>
                  <a:pt x="275590" y="49530"/>
                </a:lnTo>
                <a:lnTo>
                  <a:pt x="111760" y="49530"/>
                </a:lnTo>
                <a:lnTo>
                  <a:pt x="110490" y="46355"/>
                </a:lnTo>
                <a:lnTo>
                  <a:pt x="112395" y="43815"/>
                </a:lnTo>
                <a:lnTo>
                  <a:pt x="113665" y="36830"/>
                </a:lnTo>
                <a:lnTo>
                  <a:pt x="73025" y="36830"/>
                </a:lnTo>
                <a:lnTo>
                  <a:pt x="73025" y="6985"/>
                </a:lnTo>
                <a:lnTo>
                  <a:pt x="77470" y="4445"/>
                </a:lnTo>
                <a:lnTo>
                  <a:pt x="85090" y="2540"/>
                </a:lnTo>
                <a:lnTo>
                  <a:pt x="86995" y="1905"/>
                </a:lnTo>
                <a:lnTo>
                  <a:pt x="81280" y="0"/>
                </a:lnTo>
                <a:close/>
              </a:path>
              <a:path w="323215" h="340360">
                <a:moveTo>
                  <a:pt x="280670" y="62865"/>
                </a:moveTo>
                <a:lnTo>
                  <a:pt x="179070" y="62865"/>
                </a:lnTo>
                <a:lnTo>
                  <a:pt x="182245" y="63500"/>
                </a:lnTo>
                <a:lnTo>
                  <a:pt x="186690" y="65405"/>
                </a:lnTo>
                <a:lnTo>
                  <a:pt x="205740" y="82550"/>
                </a:lnTo>
                <a:lnTo>
                  <a:pt x="208280" y="86995"/>
                </a:lnTo>
                <a:lnTo>
                  <a:pt x="208915" y="92075"/>
                </a:lnTo>
                <a:lnTo>
                  <a:pt x="208915" y="284480"/>
                </a:lnTo>
                <a:lnTo>
                  <a:pt x="207645" y="287655"/>
                </a:lnTo>
                <a:lnTo>
                  <a:pt x="205740" y="289560"/>
                </a:lnTo>
                <a:lnTo>
                  <a:pt x="204470" y="292100"/>
                </a:lnTo>
                <a:lnTo>
                  <a:pt x="168275" y="299720"/>
                </a:lnTo>
                <a:lnTo>
                  <a:pt x="168275" y="340360"/>
                </a:lnTo>
                <a:lnTo>
                  <a:pt x="323215" y="340360"/>
                </a:lnTo>
                <a:lnTo>
                  <a:pt x="323215" y="300990"/>
                </a:lnTo>
                <a:lnTo>
                  <a:pt x="313690" y="299085"/>
                </a:lnTo>
                <a:lnTo>
                  <a:pt x="306705" y="297815"/>
                </a:lnTo>
                <a:lnTo>
                  <a:pt x="302260" y="297180"/>
                </a:lnTo>
                <a:lnTo>
                  <a:pt x="298450" y="296545"/>
                </a:lnTo>
                <a:lnTo>
                  <a:pt x="295275" y="295910"/>
                </a:lnTo>
                <a:lnTo>
                  <a:pt x="290195" y="293370"/>
                </a:lnTo>
                <a:lnTo>
                  <a:pt x="288290" y="292100"/>
                </a:lnTo>
                <a:lnTo>
                  <a:pt x="287020" y="289560"/>
                </a:lnTo>
                <a:lnTo>
                  <a:pt x="285115" y="287655"/>
                </a:lnTo>
                <a:lnTo>
                  <a:pt x="284480" y="284480"/>
                </a:lnTo>
                <a:lnTo>
                  <a:pt x="284480" y="99060"/>
                </a:lnTo>
                <a:lnTo>
                  <a:pt x="283845" y="85090"/>
                </a:lnTo>
                <a:lnTo>
                  <a:pt x="282575" y="71755"/>
                </a:lnTo>
                <a:lnTo>
                  <a:pt x="280670" y="62865"/>
                </a:lnTo>
                <a:close/>
              </a:path>
              <a:path w="323215" h="340360">
                <a:moveTo>
                  <a:pt x="123825" y="90805"/>
                </a:moveTo>
                <a:lnTo>
                  <a:pt x="111760" y="90805"/>
                </a:lnTo>
                <a:lnTo>
                  <a:pt x="113030" y="93345"/>
                </a:lnTo>
                <a:lnTo>
                  <a:pt x="116205" y="93980"/>
                </a:lnTo>
                <a:lnTo>
                  <a:pt x="120650" y="92075"/>
                </a:lnTo>
                <a:lnTo>
                  <a:pt x="123825" y="90805"/>
                </a:lnTo>
                <a:close/>
              </a:path>
              <a:path w="323215" h="340360">
                <a:moveTo>
                  <a:pt x="112395" y="43815"/>
                </a:moveTo>
                <a:lnTo>
                  <a:pt x="110490" y="46355"/>
                </a:lnTo>
                <a:lnTo>
                  <a:pt x="111760" y="49530"/>
                </a:lnTo>
                <a:lnTo>
                  <a:pt x="112395" y="43815"/>
                </a:lnTo>
                <a:close/>
              </a:path>
              <a:path w="323215" h="340360">
                <a:moveTo>
                  <a:pt x="180340" y="1270"/>
                </a:moveTo>
                <a:lnTo>
                  <a:pt x="175260" y="6350"/>
                </a:lnTo>
                <a:lnTo>
                  <a:pt x="169545" y="10795"/>
                </a:lnTo>
                <a:lnTo>
                  <a:pt x="163830" y="14605"/>
                </a:lnTo>
                <a:lnTo>
                  <a:pt x="157480" y="19050"/>
                </a:lnTo>
                <a:lnTo>
                  <a:pt x="132080" y="33020"/>
                </a:lnTo>
                <a:lnTo>
                  <a:pt x="113030" y="43180"/>
                </a:lnTo>
                <a:lnTo>
                  <a:pt x="112395" y="43815"/>
                </a:lnTo>
                <a:lnTo>
                  <a:pt x="111760" y="49530"/>
                </a:lnTo>
                <a:lnTo>
                  <a:pt x="275590" y="49530"/>
                </a:lnTo>
                <a:lnTo>
                  <a:pt x="246380" y="15240"/>
                </a:lnTo>
                <a:lnTo>
                  <a:pt x="201930" y="2540"/>
                </a:lnTo>
                <a:lnTo>
                  <a:pt x="180340" y="1270"/>
                </a:lnTo>
                <a:close/>
              </a:path>
              <a:path w="323215" h="340360">
                <a:moveTo>
                  <a:pt x="86995" y="1905"/>
                </a:moveTo>
                <a:lnTo>
                  <a:pt x="85090" y="2540"/>
                </a:lnTo>
                <a:lnTo>
                  <a:pt x="77470" y="4445"/>
                </a:lnTo>
                <a:lnTo>
                  <a:pt x="73025" y="6985"/>
                </a:lnTo>
                <a:lnTo>
                  <a:pt x="73025" y="36830"/>
                </a:lnTo>
                <a:lnTo>
                  <a:pt x="102235" y="8255"/>
                </a:lnTo>
                <a:lnTo>
                  <a:pt x="86995" y="1905"/>
                </a:lnTo>
                <a:close/>
              </a:path>
              <a:path w="323215" h="340360">
                <a:moveTo>
                  <a:pt x="102235" y="8255"/>
                </a:moveTo>
                <a:lnTo>
                  <a:pt x="73025" y="36830"/>
                </a:lnTo>
                <a:lnTo>
                  <a:pt x="113665" y="36830"/>
                </a:lnTo>
                <a:lnTo>
                  <a:pt x="116840" y="13335"/>
                </a:lnTo>
                <a:lnTo>
                  <a:pt x="102235" y="8255"/>
                </a:lnTo>
                <a:close/>
              </a:path>
              <a:path w="323215" h="340360">
                <a:moveTo>
                  <a:pt x="109220" y="635"/>
                </a:moveTo>
                <a:lnTo>
                  <a:pt x="95885" y="1270"/>
                </a:lnTo>
                <a:lnTo>
                  <a:pt x="86995" y="1905"/>
                </a:lnTo>
                <a:lnTo>
                  <a:pt x="102235" y="8255"/>
                </a:lnTo>
                <a:lnTo>
                  <a:pt x="109220" y="63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9179559" y="3033395"/>
            <a:ext cx="1039494" cy="608965"/>
          </a:xfrm>
          <a:custGeom>
            <a:avLst/>
            <a:gdLst/>
            <a:ahLst/>
            <a:cxnLst/>
            <a:rect l="l" t="t" r="r" b="b"/>
            <a:pathLst>
              <a:path w="1039495" h="608964">
                <a:moveTo>
                  <a:pt x="233680" y="482600"/>
                </a:moveTo>
                <a:lnTo>
                  <a:pt x="145415" y="482600"/>
                </a:lnTo>
                <a:lnTo>
                  <a:pt x="142240" y="489584"/>
                </a:lnTo>
                <a:lnTo>
                  <a:pt x="174625" y="502284"/>
                </a:lnTo>
                <a:lnTo>
                  <a:pt x="182245" y="498475"/>
                </a:lnTo>
                <a:lnTo>
                  <a:pt x="187325" y="494664"/>
                </a:lnTo>
                <a:lnTo>
                  <a:pt x="191135" y="492759"/>
                </a:lnTo>
                <a:lnTo>
                  <a:pt x="201295" y="488950"/>
                </a:lnTo>
                <a:lnTo>
                  <a:pt x="208280" y="486409"/>
                </a:lnTo>
                <a:lnTo>
                  <a:pt x="216535" y="485139"/>
                </a:lnTo>
                <a:lnTo>
                  <a:pt x="224155" y="483869"/>
                </a:lnTo>
                <a:lnTo>
                  <a:pt x="233680" y="482600"/>
                </a:lnTo>
                <a:close/>
              </a:path>
              <a:path w="1039495" h="608964">
                <a:moveTo>
                  <a:pt x="142240" y="287019"/>
                </a:moveTo>
                <a:lnTo>
                  <a:pt x="15875" y="351789"/>
                </a:lnTo>
                <a:lnTo>
                  <a:pt x="12065" y="353694"/>
                </a:lnTo>
                <a:lnTo>
                  <a:pt x="8890" y="354964"/>
                </a:lnTo>
                <a:lnTo>
                  <a:pt x="5080" y="356869"/>
                </a:lnTo>
                <a:lnTo>
                  <a:pt x="3810" y="360044"/>
                </a:lnTo>
                <a:lnTo>
                  <a:pt x="3810" y="365125"/>
                </a:lnTo>
                <a:lnTo>
                  <a:pt x="2540" y="369569"/>
                </a:lnTo>
                <a:lnTo>
                  <a:pt x="1270" y="378459"/>
                </a:lnTo>
                <a:lnTo>
                  <a:pt x="1270" y="382904"/>
                </a:lnTo>
                <a:lnTo>
                  <a:pt x="635" y="387984"/>
                </a:lnTo>
                <a:lnTo>
                  <a:pt x="0" y="392429"/>
                </a:lnTo>
                <a:lnTo>
                  <a:pt x="0" y="401319"/>
                </a:lnTo>
                <a:lnTo>
                  <a:pt x="635" y="406400"/>
                </a:lnTo>
                <a:lnTo>
                  <a:pt x="1905" y="420369"/>
                </a:lnTo>
                <a:lnTo>
                  <a:pt x="15875" y="461009"/>
                </a:lnTo>
                <a:lnTo>
                  <a:pt x="47625" y="490854"/>
                </a:lnTo>
                <a:lnTo>
                  <a:pt x="88265" y="500379"/>
                </a:lnTo>
                <a:lnTo>
                  <a:pt x="99060" y="500379"/>
                </a:lnTo>
                <a:lnTo>
                  <a:pt x="115570" y="498475"/>
                </a:lnTo>
                <a:lnTo>
                  <a:pt x="128270" y="495300"/>
                </a:lnTo>
                <a:lnTo>
                  <a:pt x="138430" y="489584"/>
                </a:lnTo>
                <a:lnTo>
                  <a:pt x="145415" y="482600"/>
                </a:lnTo>
                <a:lnTo>
                  <a:pt x="241300" y="482600"/>
                </a:lnTo>
                <a:lnTo>
                  <a:pt x="245110" y="481964"/>
                </a:lnTo>
                <a:lnTo>
                  <a:pt x="259080" y="481964"/>
                </a:lnTo>
                <a:lnTo>
                  <a:pt x="259080" y="478154"/>
                </a:lnTo>
                <a:lnTo>
                  <a:pt x="97155" y="478154"/>
                </a:lnTo>
                <a:lnTo>
                  <a:pt x="97155" y="446404"/>
                </a:lnTo>
                <a:lnTo>
                  <a:pt x="94615" y="446404"/>
                </a:lnTo>
                <a:lnTo>
                  <a:pt x="72390" y="408304"/>
                </a:lnTo>
                <a:lnTo>
                  <a:pt x="72390" y="391159"/>
                </a:lnTo>
                <a:lnTo>
                  <a:pt x="73025" y="382904"/>
                </a:lnTo>
                <a:lnTo>
                  <a:pt x="74295" y="375919"/>
                </a:lnTo>
                <a:lnTo>
                  <a:pt x="142240" y="340994"/>
                </a:lnTo>
                <a:lnTo>
                  <a:pt x="142240" y="287019"/>
                </a:lnTo>
                <a:close/>
              </a:path>
              <a:path w="1039495" h="608964">
                <a:moveTo>
                  <a:pt x="213360" y="210184"/>
                </a:moveTo>
                <a:lnTo>
                  <a:pt x="116205" y="210184"/>
                </a:lnTo>
                <a:lnTo>
                  <a:pt x="120650" y="210819"/>
                </a:lnTo>
                <a:lnTo>
                  <a:pt x="125095" y="213359"/>
                </a:lnTo>
                <a:lnTo>
                  <a:pt x="141605" y="247014"/>
                </a:lnTo>
                <a:lnTo>
                  <a:pt x="141605" y="247650"/>
                </a:lnTo>
                <a:lnTo>
                  <a:pt x="142240" y="254634"/>
                </a:lnTo>
                <a:lnTo>
                  <a:pt x="142240" y="429259"/>
                </a:lnTo>
                <a:lnTo>
                  <a:pt x="139065" y="433069"/>
                </a:lnTo>
                <a:lnTo>
                  <a:pt x="133985" y="436879"/>
                </a:lnTo>
                <a:lnTo>
                  <a:pt x="120650" y="443864"/>
                </a:lnTo>
                <a:lnTo>
                  <a:pt x="113665" y="445769"/>
                </a:lnTo>
                <a:lnTo>
                  <a:pt x="100330" y="447039"/>
                </a:lnTo>
                <a:lnTo>
                  <a:pt x="97790" y="447039"/>
                </a:lnTo>
                <a:lnTo>
                  <a:pt x="97790" y="464184"/>
                </a:lnTo>
                <a:lnTo>
                  <a:pt x="97200" y="472439"/>
                </a:lnTo>
                <a:lnTo>
                  <a:pt x="97155" y="478154"/>
                </a:lnTo>
                <a:lnTo>
                  <a:pt x="259080" y="478154"/>
                </a:lnTo>
                <a:lnTo>
                  <a:pt x="259080" y="435609"/>
                </a:lnTo>
                <a:lnTo>
                  <a:pt x="240665" y="435609"/>
                </a:lnTo>
                <a:lnTo>
                  <a:pt x="234950" y="434975"/>
                </a:lnTo>
                <a:lnTo>
                  <a:pt x="230505" y="434339"/>
                </a:lnTo>
                <a:lnTo>
                  <a:pt x="226695" y="433704"/>
                </a:lnTo>
                <a:lnTo>
                  <a:pt x="223520" y="432434"/>
                </a:lnTo>
                <a:lnTo>
                  <a:pt x="222250" y="431164"/>
                </a:lnTo>
                <a:lnTo>
                  <a:pt x="220345" y="429894"/>
                </a:lnTo>
                <a:lnTo>
                  <a:pt x="219075" y="427354"/>
                </a:lnTo>
                <a:lnTo>
                  <a:pt x="217805" y="422275"/>
                </a:lnTo>
                <a:lnTo>
                  <a:pt x="217170" y="419100"/>
                </a:lnTo>
                <a:lnTo>
                  <a:pt x="217170" y="230504"/>
                </a:lnTo>
                <a:lnTo>
                  <a:pt x="215900" y="220344"/>
                </a:lnTo>
                <a:lnTo>
                  <a:pt x="213360" y="210819"/>
                </a:lnTo>
                <a:lnTo>
                  <a:pt x="213360" y="210184"/>
                </a:lnTo>
                <a:close/>
              </a:path>
              <a:path w="1039495" h="608964">
                <a:moveTo>
                  <a:pt x="97155" y="446404"/>
                </a:moveTo>
                <a:lnTo>
                  <a:pt x="97155" y="472439"/>
                </a:lnTo>
                <a:lnTo>
                  <a:pt x="97790" y="464184"/>
                </a:lnTo>
                <a:lnTo>
                  <a:pt x="97790" y="447039"/>
                </a:lnTo>
                <a:lnTo>
                  <a:pt x="97155" y="446404"/>
                </a:lnTo>
                <a:close/>
              </a:path>
              <a:path w="1039495" h="608964">
                <a:moveTo>
                  <a:pt x="147955" y="165734"/>
                </a:moveTo>
                <a:lnTo>
                  <a:pt x="140335" y="165734"/>
                </a:lnTo>
                <a:lnTo>
                  <a:pt x="125095" y="167004"/>
                </a:lnTo>
                <a:lnTo>
                  <a:pt x="118110" y="168275"/>
                </a:lnTo>
                <a:lnTo>
                  <a:pt x="110490" y="170179"/>
                </a:lnTo>
                <a:lnTo>
                  <a:pt x="103505" y="172084"/>
                </a:lnTo>
                <a:lnTo>
                  <a:pt x="96520" y="174625"/>
                </a:lnTo>
                <a:lnTo>
                  <a:pt x="89535" y="176529"/>
                </a:lnTo>
                <a:lnTo>
                  <a:pt x="41275" y="200659"/>
                </a:lnTo>
                <a:lnTo>
                  <a:pt x="14605" y="222884"/>
                </a:lnTo>
                <a:lnTo>
                  <a:pt x="9525" y="228600"/>
                </a:lnTo>
                <a:lnTo>
                  <a:pt x="7620" y="234314"/>
                </a:lnTo>
                <a:lnTo>
                  <a:pt x="7620" y="247014"/>
                </a:lnTo>
                <a:lnTo>
                  <a:pt x="8890" y="252729"/>
                </a:lnTo>
                <a:lnTo>
                  <a:pt x="13970" y="262889"/>
                </a:lnTo>
                <a:lnTo>
                  <a:pt x="17145" y="267969"/>
                </a:lnTo>
                <a:lnTo>
                  <a:pt x="20955" y="271779"/>
                </a:lnTo>
                <a:lnTo>
                  <a:pt x="24130" y="275589"/>
                </a:lnTo>
                <a:lnTo>
                  <a:pt x="28575" y="279400"/>
                </a:lnTo>
                <a:lnTo>
                  <a:pt x="32385" y="281939"/>
                </a:lnTo>
                <a:lnTo>
                  <a:pt x="36830" y="284479"/>
                </a:lnTo>
                <a:lnTo>
                  <a:pt x="40640" y="285750"/>
                </a:lnTo>
                <a:lnTo>
                  <a:pt x="52705" y="285750"/>
                </a:lnTo>
                <a:lnTo>
                  <a:pt x="59055" y="282575"/>
                </a:lnTo>
                <a:lnTo>
                  <a:pt x="62865" y="275589"/>
                </a:lnTo>
                <a:lnTo>
                  <a:pt x="67310" y="268604"/>
                </a:lnTo>
                <a:lnTo>
                  <a:pt x="73660" y="254634"/>
                </a:lnTo>
                <a:lnTo>
                  <a:pt x="76200" y="247650"/>
                </a:lnTo>
                <a:lnTo>
                  <a:pt x="82550" y="233679"/>
                </a:lnTo>
                <a:lnTo>
                  <a:pt x="116205" y="210184"/>
                </a:lnTo>
                <a:lnTo>
                  <a:pt x="213360" y="210184"/>
                </a:lnTo>
                <a:lnTo>
                  <a:pt x="210185" y="202564"/>
                </a:lnTo>
                <a:lnTo>
                  <a:pt x="184150" y="173989"/>
                </a:lnTo>
                <a:lnTo>
                  <a:pt x="163195" y="167004"/>
                </a:lnTo>
                <a:lnTo>
                  <a:pt x="147955" y="165734"/>
                </a:lnTo>
                <a:close/>
              </a:path>
              <a:path w="1039495" h="608964">
                <a:moveTo>
                  <a:pt x="373380" y="0"/>
                </a:moveTo>
                <a:lnTo>
                  <a:pt x="334010" y="18414"/>
                </a:lnTo>
                <a:lnTo>
                  <a:pt x="326390" y="19050"/>
                </a:lnTo>
                <a:lnTo>
                  <a:pt x="316865" y="20319"/>
                </a:lnTo>
                <a:lnTo>
                  <a:pt x="305435" y="20954"/>
                </a:lnTo>
                <a:lnTo>
                  <a:pt x="291465" y="20954"/>
                </a:lnTo>
                <a:lnTo>
                  <a:pt x="291465" y="67309"/>
                </a:lnTo>
                <a:lnTo>
                  <a:pt x="309245" y="67944"/>
                </a:lnTo>
                <a:lnTo>
                  <a:pt x="314960" y="67944"/>
                </a:lnTo>
                <a:lnTo>
                  <a:pt x="323215" y="69850"/>
                </a:lnTo>
                <a:lnTo>
                  <a:pt x="332105" y="84454"/>
                </a:lnTo>
                <a:lnTo>
                  <a:pt x="331999" y="450214"/>
                </a:lnTo>
                <a:lnTo>
                  <a:pt x="291465" y="466089"/>
                </a:lnTo>
                <a:lnTo>
                  <a:pt x="291465" y="506729"/>
                </a:lnTo>
                <a:lnTo>
                  <a:pt x="446405" y="506729"/>
                </a:lnTo>
                <a:lnTo>
                  <a:pt x="446405" y="467359"/>
                </a:lnTo>
                <a:lnTo>
                  <a:pt x="422275" y="463550"/>
                </a:lnTo>
                <a:lnTo>
                  <a:pt x="419100" y="462279"/>
                </a:lnTo>
                <a:lnTo>
                  <a:pt x="414020" y="459739"/>
                </a:lnTo>
                <a:lnTo>
                  <a:pt x="412115" y="457834"/>
                </a:lnTo>
                <a:lnTo>
                  <a:pt x="408940" y="454025"/>
                </a:lnTo>
                <a:lnTo>
                  <a:pt x="408305" y="450214"/>
                </a:lnTo>
                <a:lnTo>
                  <a:pt x="408305" y="13969"/>
                </a:lnTo>
                <a:lnTo>
                  <a:pt x="373380" y="0"/>
                </a:lnTo>
                <a:close/>
              </a:path>
              <a:path w="1039495" h="608964">
                <a:moveTo>
                  <a:pt x="546735" y="517525"/>
                </a:moveTo>
                <a:lnTo>
                  <a:pt x="535305" y="517525"/>
                </a:lnTo>
                <a:lnTo>
                  <a:pt x="530225" y="518794"/>
                </a:lnTo>
                <a:lnTo>
                  <a:pt x="501015" y="546734"/>
                </a:lnTo>
                <a:lnTo>
                  <a:pt x="497840" y="552450"/>
                </a:lnTo>
                <a:lnTo>
                  <a:pt x="496570" y="558164"/>
                </a:lnTo>
                <a:lnTo>
                  <a:pt x="496570" y="565150"/>
                </a:lnTo>
                <a:lnTo>
                  <a:pt x="518795" y="601979"/>
                </a:lnTo>
                <a:lnTo>
                  <a:pt x="553720" y="608964"/>
                </a:lnTo>
                <a:lnTo>
                  <a:pt x="564515" y="608329"/>
                </a:lnTo>
                <a:lnTo>
                  <a:pt x="601345" y="590550"/>
                </a:lnTo>
                <a:lnTo>
                  <a:pt x="628650" y="559434"/>
                </a:lnTo>
                <a:lnTo>
                  <a:pt x="629285" y="558164"/>
                </a:lnTo>
                <a:lnTo>
                  <a:pt x="574040" y="558164"/>
                </a:lnTo>
                <a:lnTo>
                  <a:pt x="572135" y="556894"/>
                </a:lnTo>
                <a:lnTo>
                  <a:pt x="567690" y="551814"/>
                </a:lnTo>
                <a:lnTo>
                  <a:pt x="563245" y="542925"/>
                </a:lnTo>
                <a:lnTo>
                  <a:pt x="560705" y="538479"/>
                </a:lnTo>
                <a:lnTo>
                  <a:pt x="558165" y="532764"/>
                </a:lnTo>
                <a:lnTo>
                  <a:pt x="554990" y="526414"/>
                </a:lnTo>
                <a:lnTo>
                  <a:pt x="551815" y="520700"/>
                </a:lnTo>
                <a:lnTo>
                  <a:pt x="546735" y="517525"/>
                </a:lnTo>
                <a:close/>
              </a:path>
              <a:path w="1039495" h="608964">
                <a:moveTo>
                  <a:pt x="640715" y="166369"/>
                </a:moveTo>
                <a:lnTo>
                  <a:pt x="485775" y="166369"/>
                </a:lnTo>
                <a:lnTo>
                  <a:pt x="485775" y="205104"/>
                </a:lnTo>
                <a:lnTo>
                  <a:pt x="501650" y="208279"/>
                </a:lnTo>
                <a:lnTo>
                  <a:pt x="504825" y="209550"/>
                </a:lnTo>
                <a:lnTo>
                  <a:pt x="522605" y="220979"/>
                </a:lnTo>
                <a:lnTo>
                  <a:pt x="525145" y="223519"/>
                </a:lnTo>
                <a:lnTo>
                  <a:pt x="527050" y="227329"/>
                </a:lnTo>
                <a:lnTo>
                  <a:pt x="528320" y="231139"/>
                </a:lnTo>
                <a:lnTo>
                  <a:pt x="529590" y="233679"/>
                </a:lnTo>
                <a:lnTo>
                  <a:pt x="530860" y="238759"/>
                </a:lnTo>
                <a:lnTo>
                  <a:pt x="533400" y="246379"/>
                </a:lnTo>
                <a:lnTo>
                  <a:pt x="550545" y="293369"/>
                </a:lnTo>
                <a:lnTo>
                  <a:pt x="557530" y="313689"/>
                </a:lnTo>
                <a:lnTo>
                  <a:pt x="564515" y="334644"/>
                </a:lnTo>
                <a:lnTo>
                  <a:pt x="579755" y="377189"/>
                </a:lnTo>
                <a:lnTo>
                  <a:pt x="593725" y="418464"/>
                </a:lnTo>
                <a:lnTo>
                  <a:pt x="605790" y="452754"/>
                </a:lnTo>
                <a:lnTo>
                  <a:pt x="610235" y="466089"/>
                </a:lnTo>
                <a:lnTo>
                  <a:pt x="614680" y="478154"/>
                </a:lnTo>
                <a:lnTo>
                  <a:pt x="614680" y="478789"/>
                </a:lnTo>
                <a:lnTo>
                  <a:pt x="607695" y="497204"/>
                </a:lnTo>
                <a:lnTo>
                  <a:pt x="590550" y="538479"/>
                </a:lnTo>
                <a:lnTo>
                  <a:pt x="579120" y="558164"/>
                </a:lnTo>
                <a:lnTo>
                  <a:pt x="629285" y="558164"/>
                </a:lnTo>
                <a:lnTo>
                  <a:pt x="633730" y="550544"/>
                </a:lnTo>
                <a:lnTo>
                  <a:pt x="643890" y="531494"/>
                </a:lnTo>
                <a:lnTo>
                  <a:pt x="647700" y="521969"/>
                </a:lnTo>
                <a:lnTo>
                  <a:pt x="651510" y="513079"/>
                </a:lnTo>
                <a:lnTo>
                  <a:pt x="655320" y="503554"/>
                </a:lnTo>
                <a:lnTo>
                  <a:pt x="658495" y="495300"/>
                </a:lnTo>
                <a:lnTo>
                  <a:pt x="661670" y="484504"/>
                </a:lnTo>
                <a:lnTo>
                  <a:pt x="666750" y="470534"/>
                </a:lnTo>
                <a:lnTo>
                  <a:pt x="672465" y="454025"/>
                </a:lnTo>
                <a:lnTo>
                  <a:pt x="692785" y="393064"/>
                </a:lnTo>
                <a:lnTo>
                  <a:pt x="696595" y="382269"/>
                </a:lnTo>
                <a:lnTo>
                  <a:pt x="698312" y="377189"/>
                </a:lnTo>
                <a:lnTo>
                  <a:pt x="649605" y="377189"/>
                </a:lnTo>
                <a:lnTo>
                  <a:pt x="603885" y="224154"/>
                </a:lnTo>
                <a:lnTo>
                  <a:pt x="601980" y="220979"/>
                </a:lnTo>
                <a:lnTo>
                  <a:pt x="601980" y="216534"/>
                </a:lnTo>
                <a:lnTo>
                  <a:pt x="615315" y="208279"/>
                </a:lnTo>
                <a:lnTo>
                  <a:pt x="619125" y="207644"/>
                </a:lnTo>
                <a:lnTo>
                  <a:pt x="624840" y="207009"/>
                </a:lnTo>
                <a:lnTo>
                  <a:pt x="640715" y="207009"/>
                </a:lnTo>
                <a:lnTo>
                  <a:pt x="640715" y="166369"/>
                </a:lnTo>
                <a:close/>
              </a:path>
              <a:path w="1039495" h="608964">
                <a:moveTo>
                  <a:pt x="778510" y="207009"/>
                </a:moveTo>
                <a:lnTo>
                  <a:pt x="676275" y="207009"/>
                </a:lnTo>
                <a:lnTo>
                  <a:pt x="684530" y="207644"/>
                </a:lnTo>
                <a:lnTo>
                  <a:pt x="689610" y="208279"/>
                </a:lnTo>
                <a:lnTo>
                  <a:pt x="693420" y="208914"/>
                </a:lnTo>
                <a:lnTo>
                  <a:pt x="696595" y="210819"/>
                </a:lnTo>
                <a:lnTo>
                  <a:pt x="698500" y="212089"/>
                </a:lnTo>
                <a:lnTo>
                  <a:pt x="699135" y="213359"/>
                </a:lnTo>
                <a:lnTo>
                  <a:pt x="700405" y="215264"/>
                </a:lnTo>
                <a:lnTo>
                  <a:pt x="700405" y="221614"/>
                </a:lnTo>
                <a:lnTo>
                  <a:pt x="699770" y="223519"/>
                </a:lnTo>
                <a:lnTo>
                  <a:pt x="699770" y="226059"/>
                </a:lnTo>
                <a:lnTo>
                  <a:pt x="698500" y="228600"/>
                </a:lnTo>
                <a:lnTo>
                  <a:pt x="696595" y="234314"/>
                </a:lnTo>
                <a:lnTo>
                  <a:pt x="695325" y="239394"/>
                </a:lnTo>
                <a:lnTo>
                  <a:pt x="692785" y="246379"/>
                </a:lnTo>
                <a:lnTo>
                  <a:pt x="690245" y="255269"/>
                </a:lnTo>
                <a:lnTo>
                  <a:pt x="677545" y="293369"/>
                </a:lnTo>
                <a:lnTo>
                  <a:pt x="664845" y="330834"/>
                </a:lnTo>
                <a:lnTo>
                  <a:pt x="658495" y="350519"/>
                </a:lnTo>
                <a:lnTo>
                  <a:pt x="650240" y="374014"/>
                </a:lnTo>
                <a:lnTo>
                  <a:pt x="649605" y="377189"/>
                </a:lnTo>
                <a:lnTo>
                  <a:pt x="698312" y="377189"/>
                </a:lnTo>
                <a:lnTo>
                  <a:pt x="711835" y="337184"/>
                </a:lnTo>
                <a:lnTo>
                  <a:pt x="718820" y="315594"/>
                </a:lnTo>
                <a:lnTo>
                  <a:pt x="729615" y="285750"/>
                </a:lnTo>
                <a:lnTo>
                  <a:pt x="744220" y="241934"/>
                </a:lnTo>
                <a:lnTo>
                  <a:pt x="748030" y="231775"/>
                </a:lnTo>
                <a:lnTo>
                  <a:pt x="748030" y="231139"/>
                </a:lnTo>
                <a:lnTo>
                  <a:pt x="749935" y="226694"/>
                </a:lnTo>
                <a:lnTo>
                  <a:pt x="751205" y="223519"/>
                </a:lnTo>
                <a:lnTo>
                  <a:pt x="755015" y="217169"/>
                </a:lnTo>
                <a:lnTo>
                  <a:pt x="770890" y="207644"/>
                </a:lnTo>
                <a:lnTo>
                  <a:pt x="778510" y="207009"/>
                </a:lnTo>
                <a:close/>
              </a:path>
              <a:path w="1039495" h="608964">
                <a:moveTo>
                  <a:pt x="791210" y="166369"/>
                </a:moveTo>
                <a:lnTo>
                  <a:pt x="666115" y="166369"/>
                </a:lnTo>
                <a:lnTo>
                  <a:pt x="666115" y="207009"/>
                </a:lnTo>
                <a:lnTo>
                  <a:pt x="791210" y="207009"/>
                </a:lnTo>
                <a:lnTo>
                  <a:pt x="791210" y="166369"/>
                </a:lnTo>
                <a:close/>
              </a:path>
              <a:path w="1039495" h="608964">
                <a:moveTo>
                  <a:pt x="855345" y="375284"/>
                </a:moveTo>
                <a:lnTo>
                  <a:pt x="812800" y="375284"/>
                </a:lnTo>
                <a:lnTo>
                  <a:pt x="812800" y="486409"/>
                </a:lnTo>
                <a:lnTo>
                  <a:pt x="829310" y="492759"/>
                </a:lnTo>
                <a:lnTo>
                  <a:pt x="837565" y="494664"/>
                </a:lnTo>
                <a:lnTo>
                  <a:pt x="844550" y="496569"/>
                </a:lnTo>
                <a:lnTo>
                  <a:pt x="857250" y="499744"/>
                </a:lnTo>
                <a:lnTo>
                  <a:pt x="872490" y="501650"/>
                </a:lnTo>
                <a:lnTo>
                  <a:pt x="881380" y="502919"/>
                </a:lnTo>
                <a:lnTo>
                  <a:pt x="889635" y="503554"/>
                </a:lnTo>
                <a:lnTo>
                  <a:pt x="899160" y="503554"/>
                </a:lnTo>
                <a:lnTo>
                  <a:pt x="908685" y="504189"/>
                </a:lnTo>
                <a:lnTo>
                  <a:pt x="952500" y="499744"/>
                </a:lnTo>
                <a:lnTo>
                  <a:pt x="996950" y="480059"/>
                </a:lnTo>
                <a:lnTo>
                  <a:pt x="1018295" y="460375"/>
                </a:lnTo>
                <a:lnTo>
                  <a:pt x="901700" y="460375"/>
                </a:lnTo>
                <a:lnTo>
                  <a:pt x="893445" y="458469"/>
                </a:lnTo>
                <a:lnTo>
                  <a:pt x="863600" y="429894"/>
                </a:lnTo>
                <a:lnTo>
                  <a:pt x="855980" y="388619"/>
                </a:lnTo>
                <a:lnTo>
                  <a:pt x="855345" y="375284"/>
                </a:lnTo>
                <a:close/>
              </a:path>
              <a:path w="1039495" h="608964">
                <a:moveTo>
                  <a:pt x="928370" y="162559"/>
                </a:moveTo>
                <a:lnTo>
                  <a:pt x="887095" y="167639"/>
                </a:lnTo>
                <a:lnTo>
                  <a:pt x="851535" y="183514"/>
                </a:lnTo>
                <a:lnTo>
                  <a:pt x="822960" y="219709"/>
                </a:lnTo>
                <a:lnTo>
                  <a:pt x="817245" y="250825"/>
                </a:lnTo>
                <a:lnTo>
                  <a:pt x="818515" y="260984"/>
                </a:lnTo>
                <a:lnTo>
                  <a:pt x="836930" y="298450"/>
                </a:lnTo>
                <a:lnTo>
                  <a:pt x="877570" y="335279"/>
                </a:lnTo>
                <a:lnTo>
                  <a:pt x="906145" y="354329"/>
                </a:lnTo>
                <a:lnTo>
                  <a:pt x="923925" y="366394"/>
                </a:lnTo>
                <a:lnTo>
                  <a:pt x="939800" y="377825"/>
                </a:lnTo>
                <a:lnTo>
                  <a:pt x="946150" y="384175"/>
                </a:lnTo>
                <a:lnTo>
                  <a:pt x="952500" y="389889"/>
                </a:lnTo>
                <a:lnTo>
                  <a:pt x="957580" y="395604"/>
                </a:lnTo>
                <a:lnTo>
                  <a:pt x="963930" y="402589"/>
                </a:lnTo>
                <a:lnTo>
                  <a:pt x="967105" y="410209"/>
                </a:lnTo>
                <a:lnTo>
                  <a:pt x="967105" y="424814"/>
                </a:lnTo>
                <a:lnTo>
                  <a:pt x="965200" y="431164"/>
                </a:lnTo>
                <a:lnTo>
                  <a:pt x="923290" y="459104"/>
                </a:lnTo>
                <a:lnTo>
                  <a:pt x="916940" y="460375"/>
                </a:lnTo>
                <a:lnTo>
                  <a:pt x="1018295" y="460375"/>
                </a:lnTo>
                <a:lnTo>
                  <a:pt x="1036955" y="419734"/>
                </a:lnTo>
                <a:lnTo>
                  <a:pt x="1039495" y="398144"/>
                </a:lnTo>
                <a:lnTo>
                  <a:pt x="1038225" y="386714"/>
                </a:lnTo>
                <a:lnTo>
                  <a:pt x="1012825" y="340994"/>
                </a:lnTo>
                <a:lnTo>
                  <a:pt x="987425" y="319404"/>
                </a:lnTo>
                <a:lnTo>
                  <a:pt x="978535" y="312419"/>
                </a:lnTo>
                <a:lnTo>
                  <a:pt x="939800" y="287654"/>
                </a:lnTo>
                <a:lnTo>
                  <a:pt x="908685" y="264794"/>
                </a:lnTo>
                <a:lnTo>
                  <a:pt x="887730" y="238759"/>
                </a:lnTo>
                <a:lnTo>
                  <a:pt x="887730" y="227964"/>
                </a:lnTo>
                <a:lnTo>
                  <a:pt x="922655" y="206375"/>
                </a:lnTo>
                <a:lnTo>
                  <a:pt x="1018540" y="206375"/>
                </a:lnTo>
                <a:lnTo>
                  <a:pt x="1018540" y="188594"/>
                </a:lnTo>
                <a:lnTo>
                  <a:pt x="982980" y="172084"/>
                </a:lnTo>
                <a:lnTo>
                  <a:pt x="951230" y="163829"/>
                </a:lnTo>
                <a:lnTo>
                  <a:pt x="928370" y="162559"/>
                </a:lnTo>
                <a:close/>
              </a:path>
              <a:path w="1039495" h="608964">
                <a:moveTo>
                  <a:pt x="1018540" y="206375"/>
                </a:moveTo>
                <a:lnTo>
                  <a:pt x="928370" y="206375"/>
                </a:lnTo>
                <a:lnTo>
                  <a:pt x="938530" y="207644"/>
                </a:lnTo>
                <a:lnTo>
                  <a:pt x="948055" y="210819"/>
                </a:lnTo>
                <a:lnTo>
                  <a:pt x="972185" y="246379"/>
                </a:lnTo>
                <a:lnTo>
                  <a:pt x="975995" y="283844"/>
                </a:lnTo>
                <a:lnTo>
                  <a:pt x="1018540" y="283844"/>
                </a:lnTo>
                <a:lnTo>
                  <a:pt x="1018540" y="20637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0309859" y="3042285"/>
            <a:ext cx="155575" cy="494665"/>
          </a:xfrm>
          <a:custGeom>
            <a:avLst/>
            <a:gdLst/>
            <a:ahLst/>
            <a:cxnLst/>
            <a:rect l="l" t="t" r="r" b="b"/>
            <a:pathLst>
              <a:path w="155575" h="494664">
                <a:moveTo>
                  <a:pt x="67310" y="164464"/>
                </a:moveTo>
                <a:lnTo>
                  <a:pt x="24765" y="173989"/>
                </a:lnTo>
                <a:lnTo>
                  <a:pt x="13335" y="174625"/>
                </a:lnTo>
                <a:lnTo>
                  <a:pt x="0" y="174625"/>
                </a:lnTo>
                <a:lnTo>
                  <a:pt x="0" y="220979"/>
                </a:lnTo>
                <a:lnTo>
                  <a:pt x="10160" y="220979"/>
                </a:lnTo>
                <a:lnTo>
                  <a:pt x="17780" y="221614"/>
                </a:lnTo>
                <a:lnTo>
                  <a:pt x="24130" y="222250"/>
                </a:lnTo>
                <a:lnTo>
                  <a:pt x="27940" y="222250"/>
                </a:lnTo>
                <a:lnTo>
                  <a:pt x="31750" y="223519"/>
                </a:lnTo>
                <a:lnTo>
                  <a:pt x="34925" y="224789"/>
                </a:lnTo>
                <a:lnTo>
                  <a:pt x="36195" y="226060"/>
                </a:lnTo>
                <a:lnTo>
                  <a:pt x="38100" y="227329"/>
                </a:lnTo>
                <a:lnTo>
                  <a:pt x="38735" y="229235"/>
                </a:lnTo>
                <a:lnTo>
                  <a:pt x="39370" y="231775"/>
                </a:lnTo>
                <a:lnTo>
                  <a:pt x="40640" y="234314"/>
                </a:lnTo>
                <a:lnTo>
                  <a:pt x="40640" y="438150"/>
                </a:lnTo>
                <a:lnTo>
                  <a:pt x="39370" y="441960"/>
                </a:lnTo>
                <a:lnTo>
                  <a:pt x="0" y="454025"/>
                </a:lnTo>
                <a:lnTo>
                  <a:pt x="0" y="494664"/>
                </a:lnTo>
                <a:lnTo>
                  <a:pt x="155575" y="494664"/>
                </a:lnTo>
                <a:lnTo>
                  <a:pt x="155575" y="455294"/>
                </a:lnTo>
                <a:lnTo>
                  <a:pt x="145415" y="453389"/>
                </a:lnTo>
                <a:lnTo>
                  <a:pt x="138430" y="452754"/>
                </a:lnTo>
                <a:lnTo>
                  <a:pt x="130810" y="451485"/>
                </a:lnTo>
                <a:lnTo>
                  <a:pt x="116840" y="438785"/>
                </a:lnTo>
                <a:lnTo>
                  <a:pt x="116840" y="191769"/>
                </a:lnTo>
                <a:lnTo>
                  <a:pt x="94615" y="191769"/>
                </a:lnTo>
                <a:lnTo>
                  <a:pt x="67310" y="164464"/>
                </a:lnTo>
                <a:close/>
              </a:path>
              <a:path w="155575" h="494664">
                <a:moveTo>
                  <a:pt x="85090" y="155575"/>
                </a:moveTo>
                <a:lnTo>
                  <a:pt x="81915" y="155575"/>
                </a:lnTo>
                <a:lnTo>
                  <a:pt x="76200" y="159385"/>
                </a:lnTo>
                <a:lnTo>
                  <a:pt x="71120" y="162560"/>
                </a:lnTo>
                <a:lnTo>
                  <a:pt x="67310" y="164464"/>
                </a:lnTo>
                <a:lnTo>
                  <a:pt x="94615" y="191769"/>
                </a:lnTo>
                <a:lnTo>
                  <a:pt x="94615" y="158750"/>
                </a:lnTo>
                <a:lnTo>
                  <a:pt x="85090" y="155575"/>
                </a:lnTo>
                <a:close/>
              </a:path>
              <a:path w="155575" h="494664">
                <a:moveTo>
                  <a:pt x="94615" y="158750"/>
                </a:moveTo>
                <a:lnTo>
                  <a:pt x="94615" y="191769"/>
                </a:lnTo>
                <a:lnTo>
                  <a:pt x="116840" y="191769"/>
                </a:lnTo>
                <a:lnTo>
                  <a:pt x="116840" y="167004"/>
                </a:lnTo>
                <a:lnTo>
                  <a:pt x="94615" y="158750"/>
                </a:lnTo>
                <a:close/>
              </a:path>
              <a:path w="155575" h="494664">
                <a:moveTo>
                  <a:pt x="81279" y="155575"/>
                </a:moveTo>
                <a:lnTo>
                  <a:pt x="59055" y="155575"/>
                </a:lnTo>
                <a:lnTo>
                  <a:pt x="67310" y="164464"/>
                </a:lnTo>
                <a:lnTo>
                  <a:pt x="71120" y="162560"/>
                </a:lnTo>
                <a:lnTo>
                  <a:pt x="76200" y="159385"/>
                </a:lnTo>
                <a:lnTo>
                  <a:pt x="79375" y="156844"/>
                </a:lnTo>
                <a:lnTo>
                  <a:pt x="81279" y="155575"/>
                </a:lnTo>
                <a:close/>
              </a:path>
              <a:path w="155575" h="494664">
                <a:moveTo>
                  <a:pt x="94615" y="155575"/>
                </a:moveTo>
                <a:lnTo>
                  <a:pt x="86450" y="155575"/>
                </a:lnTo>
                <a:lnTo>
                  <a:pt x="94615" y="158750"/>
                </a:lnTo>
                <a:lnTo>
                  <a:pt x="94615" y="155575"/>
                </a:lnTo>
                <a:close/>
              </a:path>
              <a:path w="155575" h="494664">
                <a:moveTo>
                  <a:pt x="83185" y="154304"/>
                </a:moveTo>
                <a:lnTo>
                  <a:pt x="81279" y="155575"/>
                </a:lnTo>
                <a:lnTo>
                  <a:pt x="86450" y="155575"/>
                </a:lnTo>
                <a:lnTo>
                  <a:pt x="83185" y="154304"/>
                </a:lnTo>
                <a:close/>
              </a:path>
              <a:path w="155575" h="494664">
                <a:moveTo>
                  <a:pt x="81915" y="0"/>
                </a:moveTo>
                <a:lnTo>
                  <a:pt x="69215" y="0"/>
                </a:lnTo>
                <a:lnTo>
                  <a:pt x="62865" y="1269"/>
                </a:lnTo>
                <a:lnTo>
                  <a:pt x="33655" y="27939"/>
                </a:lnTo>
                <a:lnTo>
                  <a:pt x="31115" y="33654"/>
                </a:lnTo>
                <a:lnTo>
                  <a:pt x="30480" y="39369"/>
                </a:lnTo>
                <a:lnTo>
                  <a:pt x="31115" y="52069"/>
                </a:lnTo>
                <a:lnTo>
                  <a:pt x="32385" y="57785"/>
                </a:lnTo>
                <a:lnTo>
                  <a:pt x="35560" y="63500"/>
                </a:lnTo>
                <a:lnTo>
                  <a:pt x="38100" y="68579"/>
                </a:lnTo>
                <a:lnTo>
                  <a:pt x="41275" y="73025"/>
                </a:lnTo>
                <a:lnTo>
                  <a:pt x="50165" y="81279"/>
                </a:lnTo>
                <a:lnTo>
                  <a:pt x="55245" y="84454"/>
                </a:lnTo>
                <a:lnTo>
                  <a:pt x="60960" y="86360"/>
                </a:lnTo>
                <a:lnTo>
                  <a:pt x="66675" y="88900"/>
                </a:lnTo>
                <a:lnTo>
                  <a:pt x="72390" y="90169"/>
                </a:lnTo>
                <a:lnTo>
                  <a:pt x="85090" y="90169"/>
                </a:lnTo>
                <a:lnTo>
                  <a:pt x="90805" y="88900"/>
                </a:lnTo>
                <a:lnTo>
                  <a:pt x="96520" y="86360"/>
                </a:lnTo>
                <a:lnTo>
                  <a:pt x="102235" y="84454"/>
                </a:lnTo>
                <a:lnTo>
                  <a:pt x="106680" y="81279"/>
                </a:lnTo>
                <a:lnTo>
                  <a:pt x="114935" y="73025"/>
                </a:lnTo>
                <a:lnTo>
                  <a:pt x="118110" y="67944"/>
                </a:lnTo>
                <a:lnTo>
                  <a:pt x="120650" y="62229"/>
                </a:lnTo>
                <a:lnTo>
                  <a:pt x="123190" y="57150"/>
                </a:lnTo>
                <a:lnTo>
                  <a:pt x="123825" y="50800"/>
                </a:lnTo>
                <a:lnTo>
                  <a:pt x="123190" y="38735"/>
                </a:lnTo>
                <a:lnTo>
                  <a:pt x="121920" y="32385"/>
                </a:lnTo>
                <a:lnTo>
                  <a:pt x="93345" y="3175"/>
                </a:lnTo>
                <a:lnTo>
                  <a:pt x="87630" y="1269"/>
                </a:lnTo>
                <a:lnTo>
                  <a:pt x="8191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0525759" y="3195954"/>
            <a:ext cx="226695" cy="341630"/>
          </a:xfrm>
          <a:custGeom>
            <a:avLst/>
            <a:gdLst/>
            <a:ahLst/>
            <a:cxnLst/>
            <a:rect l="l" t="t" r="r" b="b"/>
            <a:pathLst>
              <a:path w="226695" h="341629">
                <a:moveTo>
                  <a:pt x="115570" y="0"/>
                </a:moveTo>
                <a:lnTo>
                  <a:pt x="55880" y="11430"/>
                </a:lnTo>
                <a:lnTo>
                  <a:pt x="19050" y="40640"/>
                </a:lnTo>
                <a:lnTo>
                  <a:pt x="5080" y="76835"/>
                </a:lnTo>
                <a:lnTo>
                  <a:pt x="4445" y="88265"/>
                </a:lnTo>
                <a:lnTo>
                  <a:pt x="7620" y="108585"/>
                </a:lnTo>
                <a:lnTo>
                  <a:pt x="31115" y="143510"/>
                </a:lnTo>
                <a:lnTo>
                  <a:pt x="64770" y="172720"/>
                </a:lnTo>
                <a:lnTo>
                  <a:pt x="93345" y="191770"/>
                </a:lnTo>
                <a:lnTo>
                  <a:pt x="127000" y="215265"/>
                </a:lnTo>
                <a:lnTo>
                  <a:pt x="154305" y="247650"/>
                </a:lnTo>
                <a:lnTo>
                  <a:pt x="154305" y="262255"/>
                </a:lnTo>
                <a:lnTo>
                  <a:pt x="140970" y="283210"/>
                </a:lnTo>
                <a:lnTo>
                  <a:pt x="104140" y="297815"/>
                </a:lnTo>
                <a:lnTo>
                  <a:pt x="88900" y="297815"/>
                </a:lnTo>
                <a:lnTo>
                  <a:pt x="57150" y="278130"/>
                </a:lnTo>
                <a:lnTo>
                  <a:pt x="43815" y="236855"/>
                </a:lnTo>
                <a:lnTo>
                  <a:pt x="42545" y="212725"/>
                </a:lnTo>
                <a:lnTo>
                  <a:pt x="0" y="212725"/>
                </a:lnTo>
                <a:lnTo>
                  <a:pt x="0" y="323850"/>
                </a:lnTo>
                <a:lnTo>
                  <a:pt x="44450" y="337185"/>
                </a:lnTo>
                <a:lnTo>
                  <a:pt x="95885" y="341630"/>
                </a:lnTo>
                <a:lnTo>
                  <a:pt x="111125" y="340995"/>
                </a:lnTo>
                <a:lnTo>
                  <a:pt x="184150" y="317500"/>
                </a:lnTo>
                <a:lnTo>
                  <a:pt x="213360" y="286385"/>
                </a:lnTo>
                <a:lnTo>
                  <a:pt x="226060" y="246380"/>
                </a:lnTo>
                <a:lnTo>
                  <a:pt x="226695" y="235585"/>
                </a:lnTo>
                <a:lnTo>
                  <a:pt x="223520" y="213995"/>
                </a:lnTo>
                <a:lnTo>
                  <a:pt x="200025" y="178435"/>
                </a:lnTo>
                <a:lnTo>
                  <a:pt x="165735" y="149860"/>
                </a:lnTo>
                <a:lnTo>
                  <a:pt x="155575" y="143510"/>
                </a:lnTo>
                <a:lnTo>
                  <a:pt x="102870" y="107950"/>
                </a:lnTo>
                <a:lnTo>
                  <a:pt x="74930" y="76200"/>
                </a:lnTo>
                <a:lnTo>
                  <a:pt x="74930" y="65405"/>
                </a:lnTo>
                <a:lnTo>
                  <a:pt x="76200" y="62230"/>
                </a:lnTo>
                <a:lnTo>
                  <a:pt x="109855" y="43815"/>
                </a:lnTo>
                <a:lnTo>
                  <a:pt x="115570" y="43815"/>
                </a:lnTo>
                <a:lnTo>
                  <a:pt x="135255" y="48260"/>
                </a:lnTo>
                <a:lnTo>
                  <a:pt x="159385" y="83820"/>
                </a:lnTo>
                <a:lnTo>
                  <a:pt x="161925" y="100965"/>
                </a:lnTo>
                <a:lnTo>
                  <a:pt x="163195" y="121285"/>
                </a:lnTo>
                <a:lnTo>
                  <a:pt x="205740" y="121285"/>
                </a:lnTo>
                <a:lnTo>
                  <a:pt x="205740" y="26035"/>
                </a:lnTo>
                <a:lnTo>
                  <a:pt x="170180" y="9525"/>
                </a:lnTo>
                <a:lnTo>
                  <a:pt x="127000" y="635"/>
                </a:lnTo>
                <a:lnTo>
                  <a:pt x="11557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0979784" y="3194050"/>
            <a:ext cx="314325" cy="361950"/>
          </a:xfrm>
          <a:custGeom>
            <a:avLst/>
            <a:gdLst/>
            <a:ahLst/>
            <a:cxnLst/>
            <a:rect l="l" t="t" r="r" b="b"/>
            <a:pathLst>
              <a:path w="314325" h="361950">
                <a:moveTo>
                  <a:pt x="314325" y="306070"/>
                </a:moveTo>
                <a:lnTo>
                  <a:pt x="201930" y="306070"/>
                </a:lnTo>
                <a:lnTo>
                  <a:pt x="203835" y="308610"/>
                </a:lnTo>
                <a:lnTo>
                  <a:pt x="201295" y="311150"/>
                </a:lnTo>
                <a:lnTo>
                  <a:pt x="197485" y="334645"/>
                </a:lnTo>
                <a:lnTo>
                  <a:pt x="229235" y="336550"/>
                </a:lnTo>
                <a:lnTo>
                  <a:pt x="219710" y="361950"/>
                </a:lnTo>
                <a:lnTo>
                  <a:pt x="226695" y="353060"/>
                </a:lnTo>
                <a:lnTo>
                  <a:pt x="232410" y="346710"/>
                </a:lnTo>
                <a:lnTo>
                  <a:pt x="236220" y="342264"/>
                </a:lnTo>
                <a:lnTo>
                  <a:pt x="238760" y="340995"/>
                </a:lnTo>
                <a:lnTo>
                  <a:pt x="241935" y="339725"/>
                </a:lnTo>
                <a:lnTo>
                  <a:pt x="245745" y="338454"/>
                </a:lnTo>
                <a:lnTo>
                  <a:pt x="250825" y="336550"/>
                </a:lnTo>
                <a:lnTo>
                  <a:pt x="288925" y="328929"/>
                </a:lnTo>
                <a:lnTo>
                  <a:pt x="300355" y="328295"/>
                </a:lnTo>
                <a:lnTo>
                  <a:pt x="314325" y="328295"/>
                </a:lnTo>
                <a:lnTo>
                  <a:pt x="314325" y="306070"/>
                </a:lnTo>
                <a:close/>
              </a:path>
              <a:path w="314325" h="361950">
                <a:moveTo>
                  <a:pt x="66675" y="14604"/>
                </a:moveTo>
                <a:lnTo>
                  <a:pt x="62230" y="16510"/>
                </a:lnTo>
                <a:lnTo>
                  <a:pt x="57150" y="17779"/>
                </a:lnTo>
                <a:lnTo>
                  <a:pt x="50165" y="19685"/>
                </a:lnTo>
                <a:lnTo>
                  <a:pt x="41910" y="21589"/>
                </a:lnTo>
                <a:lnTo>
                  <a:pt x="34925" y="22860"/>
                </a:lnTo>
                <a:lnTo>
                  <a:pt x="25400" y="23495"/>
                </a:lnTo>
                <a:lnTo>
                  <a:pt x="13970" y="24129"/>
                </a:lnTo>
                <a:lnTo>
                  <a:pt x="0" y="24129"/>
                </a:lnTo>
                <a:lnTo>
                  <a:pt x="0" y="70485"/>
                </a:lnTo>
                <a:lnTo>
                  <a:pt x="10160" y="71120"/>
                </a:lnTo>
                <a:lnTo>
                  <a:pt x="17780" y="71120"/>
                </a:lnTo>
                <a:lnTo>
                  <a:pt x="23495" y="71754"/>
                </a:lnTo>
                <a:lnTo>
                  <a:pt x="27940" y="72389"/>
                </a:lnTo>
                <a:lnTo>
                  <a:pt x="31750" y="73025"/>
                </a:lnTo>
                <a:lnTo>
                  <a:pt x="34925" y="74295"/>
                </a:lnTo>
                <a:lnTo>
                  <a:pt x="36195" y="75564"/>
                </a:lnTo>
                <a:lnTo>
                  <a:pt x="38100" y="76835"/>
                </a:lnTo>
                <a:lnTo>
                  <a:pt x="38735" y="79375"/>
                </a:lnTo>
                <a:lnTo>
                  <a:pt x="40005" y="81914"/>
                </a:lnTo>
                <a:lnTo>
                  <a:pt x="40640" y="84454"/>
                </a:lnTo>
                <a:lnTo>
                  <a:pt x="40640" y="249554"/>
                </a:lnTo>
                <a:lnTo>
                  <a:pt x="41275" y="263525"/>
                </a:lnTo>
                <a:lnTo>
                  <a:pt x="53340" y="306704"/>
                </a:lnTo>
                <a:lnTo>
                  <a:pt x="86995" y="337820"/>
                </a:lnTo>
                <a:lnTo>
                  <a:pt x="145415" y="347345"/>
                </a:lnTo>
                <a:lnTo>
                  <a:pt x="149860" y="342900"/>
                </a:lnTo>
                <a:lnTo>
                  <a:pt x="154305" y="339089"/>
                </a:lnTo>
                <a:lnTo>
                  <a:pt x="169545" y="328929"/>
                </a:lnTo>
                <a:lnTo>
                  <a:pt x="181610" y="321945"/>
                </a:lnTo>
                <a:lnTo>
                  <a:pt x="187960" y="318770"/>
                </a:lnTo>
                <a:lnTo>
                  <a:pt x="201182" y="311843"/>
                </a:lnTo>
                <a:lnTo>
                  <a:pt x="201295" y="311150"/>
                </a:lnTo>
                <a:lnTo>
                  <a:pt x="201930" y="306070"/>
                </a:lnTo>
                <a:lnTo>
                  <a:pt x="314325" y="306070"/>
                </a:lnTo>
                <a:lnTo>
                  <a:pt x="314325" y="286385"/>
                </a:lnTo>
                <a:lnTo>
                  <a:pt x="148590" y="286385"/>
                </a:lnTo>
                <a:lnTo>
                  <a:pt x="146685" y="285750"/>
                </a:lnTo>
                <a:lnTo>
                  <a:pt x="119380" y="265429"/>
                </a:lnTo>
                <a:lnTo>
                  <a:pt x="116840" y="260985"/>
                </a:lnTo>
                <a:lnTo>
                  <a:pt x="116205" y="255904"/>
                </a:lnTo>
                <a:lnTo>
                  <a:pt x="116205" y="30479"/>
                </a:lnTo>
                <a:lnTo>
                  <a:pt x="83185" y="30479"/>
                </a:lnTo>
                <a:lnTo>
                  <a:pt x="66675" y="14604"/>
                </a:lnTo>
                <a:close/>
              </a:path>
              <a:path w="314325" h="361950">
                <a:moveTo>
                  <a:pt x="201930" y="306070"/>
                </a:moveTo>
                <a:lnTo>
                  <a:pt x="201295" y="311150"/>
                </a:lnTo>
                <a:lnTo>
                  <a:pt x="203835" y="308610"/>
                </a:lnTo>
                <a:lnTo>
                  <a:pt x="201930" y="306070"/>
                </a:lnTo>
                <a:close/>
              </a:path>
              <a:path w="314325" h="361950">
                <a:moveTo>
                  <a:pt x="230505" y="13335"/>
                </a:moveTo>
                <a:lnTo>
                  <a:pt x="226060" y="13335"/>
                </a:lnTo>
                <a:lnTo>
                  <a:pt x="220345" y="15875"/>
                </a:lnTo>
                <a:lnTo>
                  <a:pt x="215265" y="17779"/>
                </a:lnTo>
                <a:lnTo>
                  <a:pt x="170815" y="24129"/>
                </a:lnTo>
                <a:lnTo>
                  <a:pt x="156845" y="24129"/>
                </a:lnTo>
                <a:lnTo>
                  <a:pt x="156845" y="70485"/>
                </a:lnTo>
                <a:lnTo>
                  <a:pt x="167005" y="71120"/>
                </a:lnTo>
                <a:lnTo>
                  <a:pt x="174625" y="71120"/>
                </a:lnTo>
                <a:lnTo>
                  <a:pt x="180975" y="71754"/>
                </a:lnTo>
                <a:lnTo>
                  <a:pt x="184785" y="72389"/>
                </a:lnTo>
                <a:lnTo>
                  <a:pt x="189230" y="73025"/>
                </a:lnTo>
                <a:lnTo>
                  <a:pt x="191770" y="74295"/>
                </a:lnTo>
                <a:lnTo>
                  <a:pt x="193040" y="75564"/>
                </a:lnTo>
                <a:lnTo>
                  <a:pt x="194945" y="76835"/>
                </a:lnTo>
                <a:lnTo>
                  <a:pt x="195580" y="78739"/>
                </a:lnTo>
                <a:lnTo>
                  <a:pt x="196215" y="81914"/>
                </a:lnTo>
                <a:lnTo>
                  <a:pt x="197485" y="84454"/>
                </a:lnTo>
                <a:lnTo>
                  <a:pt x="197485" y="259714"/>
                </a:lnTo>
                <a:lnTo>
                  <a:pt x="169545" y="273685"/>
                </a:lnTo>
                <a:lnTo>
                  <a:pt x="162560" y="278129"/>
                </a:lnTo>
                <a:lnTo>
                  <a:pt x="155575" y="281939"/>
                </a:lnTo>
                <a:lnTo>
                  <a:pt x="148590" y="286385"/>
                </a:lnTo>
                <a:lnTo>
                  <a:pt x="314325" y="286385"/>
                </a:lnTo>
                <a:lnTo>
                  <a:pt x="314325" y="281304"/>
                </a:lnTo>
                <a:lnTo>
                  <a:pt x="297180" y="281304"/>
                </a:lnTo>
                <a:lnTo>
                  <a:pt x="290830" y="280670"/>
                </a:lnTo>
                <a:lnTo>
                  <a:pt x="274320" y="267335"/>
                </a:lnTo>
                <a:lnTo>
                  <a:pt x="273685" y="264795"/>
                </a:lnTo>
                <a:lnTo>
                  <a:pt x="273685" y="17779"/>
                </a:lnTo>
                <a:lnTo>
                  <a:pt x="267335" y="15239"/>
                </a:lnTo>
                <a:lnTo>
                  <a:pt x="238760" y="15239"/>
                </a:lnTo>
                <a:lnTo>
                  <a:pt x="234315" y="13970"/>
                </a:lnTo>
                <a:lnTo>
                  <a:pt x="230505" y="13335"/>
                </a:lnTo>
                <a:close/>
              </a:path>
              <a:path w="314325" h="361950">
                <a:moveTo>
                  <a:pt x="83820" y="5079"/>
                </a:moveTo>
                <a:lnTo>
                  <a:pt x="79375" y="5079"/>
                </a:lnTo>
                <a:lnTo>
                  <a:pt x="76835" y="6985"/>
                </a:lnTo>
                <a:lnTo>
                  <a:pt x="74295" y="9525"/>
                </a:lnTo>
                <a:lnTo>
                  <a:pt x="70485" y="12700"/>
                </a:lnTo>
                <a:lnTo>
                  <a:pt x="66675" y="13970"/>
                </a:lnTo>
                <a:lnTo>
                  <a:pt x="66675" y="14604"/>
                </a:lnTo>
                <a:lnTo>
                  <a:pt x="83185" y="30479"/>
                </a:lnTo>
                <a:lnTo>
                  <a:pt x="101600" y="12064"/>
                </a:lnTo>
                <a:lnTo>
                  <a:pt x="83820" y="5079"/>
                </a:lnTo>
                <a:close/>
              </a:path>
              <a:path w="314325" h="361950">
                <a:moveTo>
                  <a:pt x="101600" y="12064"/>
                </a:moveTo>
                <a:lnTo>
                  <a:pt x="83185" y="30479"/>
                </a:lnTo>
                <a:lnTo>
                  <a:pt x="116205" y="30479"/>
                </a:lnTo>
                <a:lnTo>
                  <a:pt x="116205" y="17779"/>
                </a:lnTo>
                <a:lnTo>
                  <a:pt x="101600" y="12064"/>
                </a:lnTo>
                <a:close/>
              </a:path>
              <a:path w="314325" h="361950">
                <a:moveTo>
                  <a:pt x="231140" y="0"/>
                </a:moveTo>
                <a:lnTo>
                  <a:pt x="237490" y="10160"/>
                </a:lnTo>
                <a:lnTo>
                  <a:pt x="238760" y="15239"/>
                </a:lnTo>
                <a:lnTo>
                  <a:pt x="267335" y="15239"/>
                </a:lnTo>
                <a:lnTo>
                  <a:pt x="231140" y="0"/>
                </a:lnTo>
                <a:close/>
              </a:path>
              <a:path w="314325" h="361950">
                <a:moveTo>
                  <a:pt x="79121" y="5079"/>
                </a:moveTo>
                <a:lnTo>
                  <a:pt x="57150" y="5079"/>
                </a:lnTo>
                <a:lnTo>
                  <a:pt x="66675" y="14604"/>
                </a:lnTo>
                <a:lnTo>
                  <a:pt x="66675" y="13970"/>
                </a:lnTo>
                <a:lnTo>
                  <a:pt x="70485" y="12700"/>
                </a:lnTo>
                <a:lnTo>
                  <a:pt x="74295" y="9525"/>
                </a:lnTo>
                <a:lnTo>
                  <a:pt x="76835" y="6985"/>
                </a:lnTo>
                <a:lnTo>
                  <a:pt x="79121" y="5079"/>
                </a:lnTo>
                <a:close/>
              </a:path>
              <a:path w="314325" h="361950">
                <a:moveTo>
                  <a:pt x="108585" y="5079"/>
                </a:moveTo>
                <a:lnTo>
                  <a:pt x="83868" y="5079"/>
                </a:lnTo>
                <a:lnTo>
                  <a:pt x="101600" y="12064"/>
                </a:lnTo>
                <a:lnTo>
                  <a:pt x="108585" y="5079"/>
                </a:lnTo>
                <a:close/>
              </a:path>
              <a:path w="314325" h="361950">
                <a:moveTo>
                  <a:pt x="80645" y="3810"/>
                </a:moveTo>
                <a:lnTo>
                  <a:pt x="79121" y="5079"/>
                </a:lnTo>
                <a:lnTo>
                  <a:pt x="83868" y="5079"/>
                </a:lnTo>
                <a:lnTo>
                  <a:pt x="80645" y="381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1351259" y="3195954"/>
            <a:ext cx="226695" cy="341630"/>
          </a:xfrm>
          <a:custGeom>
            <a:avLst/>
            <a:gdLst/>
            <a:ahLst/>
            <a:cxnLst/>
            <a:rect l="l" t="t" r="r" b="b"/>
            <a:pathLst>
              <a:path w="226695" h="341629">
                <a:moveTo>
                  <a:pt x="115570" y="0"/>
                </a:moveTo>
                <a:lnTo>
                  <a:pt x="55880" y="11430"/>
                </a:lnTo>
                <a:lnTo>
                  <a:pt x="19050" y="40640"/>
                </a:lnTo>
                <a:lnTo>
                  <a:pt x="5080" y="76835"/>
                </a:lnTo>
                <a:lnTo>
                  <a:pt x="4445" y="88265"/>
                </a:lnTo>
                <a:lnTo>
                  <a:pt x="7620" y="108585"/>
                </a:lnTo>
                <a:lnTo>
                  <a:pt x="31115" y="143510"/>
                </a:lnTo>
                <a:lnTo>
                  <a:pt x="64770" y="172720"/>
                </a:lnTo>
                <a:lnTo>
                  <a:pt x="93345" y="191770"/>
                </a:lnTo>
                <a:lnTo>
                  <a:pt x="127000" y="215265"/>
                </a:lnTo>
                <a:lnTo>
                  <a:pt x="154305" y="247650"/>
                </a:lnTo>
                <a:lnTo>
                  <a:pt x="154305" y="262255"/>
                </a:lnTo>
                <a:lnTo>
                  <a:pt x="140970" y="283210"/>
                </a:lnTo>
                <a:lnTo>
                  <a:pt x="104140" y="297815"/>
                </a:lnTo>
                <a:lnTo>
                  <a:pt x="88900" y="297815"/>
                </a:lnTo>
                <a:lnTo>
                  <a:pt x="57150" y="278130"/>
                </a:lnTo>
                <a:lnTo>
                  <a:pt x="43815" y="236855"/>
                </a:lnTo>
                <a:lnTo>
                  <a:pt x="42545" y="212725"/>
                </a:lnTo>
                <a:lnTo>
                  <a:pt x="0" y="212725"/>
                </a:lnTo>
                <a:lnTo>
                  <a:pt x="0" y="323850"/>
                </a:lnTo>
                <a:lnTo>
                  <a:pt x="44450" y="337185"/>
                </a:lnTo>
                <a:lnTo>
                  <a:pt x="95885" y="341630"/>
                </a:lnTo>
                <a:lnTo>
                  <a:pt x="111125" y="340995"/>
                </a:lnTo>
                <a:lnTo>
                  <a:pt x="184150" y="317500"/>
                </a:lnTo>
                <a:lnTo>
                  <a:pt x="213360" y="286385"/>
                </a:lnTo>
                <a:lnTo>
                  <a:pt x="226060" y="246380"/>
                </a:lnTo>
                <a:lnTo>
                  <a:pt x="226695" y="235585"/>
                </a:lnTo>
                <a:lnTo>
                  <a:pt x="223520" y="213995"/>
                </a:lnTo>
                <a:lnTo>
                  <a:pt x="200025" y="178435"/>
                </a:lnTo>
                <a:lnTo>
                  <a:pt x="165735" y="149860"/>
                </a:lnTo>
                <a:lnTo>
                  <a:pt x="155575" y="143510"/>
                </a:lnTo>
                <a:lnTo>
                  <a:pt x="102870" y="107950"/>
                </a:lnTo>
                <a:lnTo>
                  <a:pt x="74930" y="76200"/>
                </a:lnTo>
                <a:lnTo>
                  <a:pt x="74930" y="65405"/>
                </a:lnTo>
                <a:lnTo>
                  <a:pt x="76200" y="62230"/>
                </a:lnTo>
                <a:lnTo>
                  <a:pt x="109855" y="43815"/>
                </a:lnTo>
                <a:lnTo>
                  <a:pt x="115570" y="43815"/>
                </a:lnTo>
                <a:lnTo>
                  <a:pt x="135255" y="48260"/>
                </a:lnTo>
                <a:lnTo>
                  <a:pt x="159385" y="83820"/>
                </a:lnTo>
                <a:lnTo>
                  <a:pt x="161925" y="100965"/>
                </a:lnTo>
                <a:lnTo>
                  <a:pt x="163195" y="121285"/>
                </a:lnTo>
                <a:lnTo>
                  <a:pt x="205740" y="121285"/>
                </a:lnTo>
                <a:lnTo>
                  <a:pt x="205740" y="26035"/>
                </a:lnTo>
                <a:lnTo>
                  <a:pt x="170180" y="9525"/>
                </a:lnTo>
                <a:lnTo>
                  <a:pt x="127000" y="635"/>
                </a:lnTo>
                <a:lnTo>
                  <a:pt x="11557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1668759" y="3042285"/>
            <a:ext cx="155575" cy="494665"/>
          </a:xfrm>
          <a:custGeom>
            <a:avLst/>
            <a:gdLst/>
            <a:ahLst/>
            <a:cxnLst/>
            <a:rect l="l" t="t" r="r" b="b"/>
            <a:pathLst>
              <a:path w="155575" h="494664">
                <a:moveTo>
                  <a:pt x="67310" y="164464"/>
                </a:moveTo>
                <a:lnTo>
                  <a:pt x="24765" y="173989"/>
                </a:lnTo>
                <a:lnTo>
                  <a:pt x="13335" y="174625"/>
                </a:lnTo>
                <a:lnTo>
                  <a:pt x="0" y="174625"/>
                </a:lnTo>
                <a:lnTo>
                  <a:pt x="0" y="220979"/>
                </a:lnTo>
                <a:lnTo>
                  <a:pt x="10160" y="220979"/>
                </a:lnTo>
                <a:lnTo>
                  <a:pt x="17780" y="221614"/>
                </a:lnTo>
                <a:lnTo>
                  <a:pt x="24130" y="222250"/>
                </a:lnTo>
                <a:lnTo>
                  <a:pt x="27940" y="222250"/>
                </a:lnTo>
                <a:lnTo>
                  <a:pt x="31750" y="223519"/>
                </a:lnTo>
                <a:lnTo>
                  <a:pt x="34925" y="224789"/>
                </a:lnTo>
                <a:lnTo>
                  <a:pt x="36195" y="226060"/>
                </a:lnTo>
                <a:lnTo>
                  <a:pt x="38100" y="227329"/>
                </a:lnTo>
                <a:lnTo>
                  <a:pt x="38735" y="229235"/>
                </a:lnTo>
                <a:lnTo>
                  <a:pt x="39370" y="231775"/>
                </a:lnTo>
                <a:lnTo>
                  <a:pt x="40640" y="234314"/>
                </a:lnTo>
                <a:lnTo>
                  <a:pt x="40640" y="438150"/>
                </a:lnTo>
                <a:lnTo>
                  <a:pt x="39370" y="441960"/>
                </a:lnTo>
                <a:lnTo>
                  <a:pt x="0" y="454025"/>
                </a:lnTo>
                <a:lnTo>
                  <a:pt x="0" y="494664"/>
                </a:lnTo>
                <a:lnTo>
                  <a:pt x="155575" y="494664"/>
                </a:lnTo>
                <a:lnTo>
                  <a:pt x="155575" y="455294"/>
                </a:lnTo>
                <a:lnTo>
                  <a:pt x="145415" y="453389"/>
                </a:lnTo>
                <a:lnTo>
                  <a:pt x="138430" y="452754"/>
                </a:lnTo>
                <a:lnTo>
                  <a:pt x="130810" y="451485"/>
                </a:lnTo>
                <a:lnTo>
                  <a:pt x="116840" y="438785"/>
                </a:lnTo>
                <a:lnTo>
                  <a:pt x="116840" y="191769"/>
                </a:lnTo>
                <a:lnTo>
                  <a:pt x="94615" y="191769"/>
                </a:lnTo>
                <a:lnTo>
                  <a:pt x="67310" y="164464"/>
                </a:lnTo>
                <a:close/>
              </a:path>
              <a:path w="155575" h="494664">
                <a:moveTo>
                  <a:pt x="85090" y="155575"/>
                </a:moveTo>
                <a:lnTo>
                  <a:pt x="81915" y="155575"/>
                </a:lnTo>
                <a:lnTo>
                  <a:pt x="76200" y="159385"/>
                </a:lnTo>
                <a:lnTo>
                  <a:pt x="71120" y="162560"/>
                </a:lnTo>
                <a:lnTo>
                  <a:pt x="67310" y="164464"/>
                </a:lnTo>
                <a:lnTo>
                  <a:pt x="94615" y="191769"/>
                </a:lnTo>
                <a:lnTo>
                  <a:pt x="94615" y="158750"/>
                </a:lnTo>
                <a:lnTo>
                  <a:pt x="85090" y="155575"/>
                </a:lnTo>
                <a:close/>
              </a:path>
              <a:path w="155575" h="494664">
                <a:moveTo>
                  <a:pt x="94615" y="158750"/>
                </a:moveTo>
                <a:lnTo>
                  <a:pt x="94615" y="191769"/>
                </a:lnTo>
                <a:lnTo>
                  <a:pt x="116840" y="191769"/>
                </a:lnTo>
                <a:lnTo>
                  <a:pt x="116840" y="167004"/>
                </a:lnTo>
                <a:lnTo>
                  <a:pt x="94615" y="158750"/>
                </a:lnTo>
                <a:close/>
              </a:path>
              <a:path w="155575" h="494664">
                <a:moveTo>
                  <a:pt x="81279" y="155575"/>
                </a:moveTo>
                <a:lnTo>
                  <a:pt x="59055" y="155575"/>
                </a:lnTo>
                <a:lnTo>
                  <a:pt x="67310" y="164464"/>
                </a:lnTo>
                <a:lnTo>
                  <a:pt x="71120" y="162560"/>
                </a:lnTo>
                <a:lnTo>
                  <a:pt x="76200" y="159385"/>
                </a:lnTo>
                <a:lnTo>
                  <a:pt x="79375" y="156844"/>
                </a:lnTo>
                <a:lnTo>
                  <a:pt x="81279" y="155575"/>
                </a:lnTo>
                <a:close/>
              </a:path>
              <a:path w="155575" h="494664">
                <a:moveTo>
                  <a:pt x="94615" y="155575"/>
                </a:moveTo>
                <a:lnTo>
                  <a:pt x="86450" y="155575"/>
                </a:lnTo>
                <a:lnTo>
                  <a:pt x="94615" y="158750"/>
                </a:lnTo>
                <a:lnTo>
                  <a:pt x="94615" y="155575"/>
                </a:lnTo>
                <a:close/>
              </a:path>
              <a:path w="155575" h="494664">
                <a:moveTo>
                  <a:pt x="83185" y="154304"/>
                </a:moveTo>
                <a:lnTo>
                  <a:pt x="81279" y="155575"/>
                </a:lnTo>
                <a:lnTo>
                  <a:pt x="86450" y="155575"/>
                </a:lnTo>
                <a:lnTo>
                  <a:pt x="83185" y="154304"/>
                </a:lnTo>
                <a:close/>
              </a:path>
              <a:path w="155575" h="494664">
                <a:moveTo>
                  <a:pt x="81915" y="0"/>
                </a:moveTo>
                <a:lnTo>
                  <a:pt x="69215" y="0"/>
                </a:lnTo>
                <a:lnTo>
                  <a:pt x="62865" y="1269"/>
                </a:lnTo>
                <a:lnTo>
                  <a:pt x="33655" y="27939"/>
                </a:lnTo>
                <a:lnTo>
                  <a:pt x="31115" y="33654"/>
                </a:lnTo>
                <a:lnTo>
                  <a:pt x="30480" y="39369"/>
                </a:lnTo>
                <a:lnTo>
                  <a:pt x="31115" y="52069"/>
                </a:lnTo>
                <a:lnTo>
                  <a:pt x="32385" y="57785"/>
                </a:lnTo>
                <a:lnTo>
                  <a:pt x="35560" y="63500"/>
                </a:lnTo>
                <a:lnTo>
                  <a:pt x="38100" y="68579"/>
                </a:lnTo>
                <a:lnTo>
                  <a:pt x="41275" y="73025"/>
                </a:lnTo>
                <a:lnTo>
                  <a:pt x="50165" y="81279"/>
                </a:lnTo>
                <a:lnTo>
                  <a:pt x="55245" y="84454"/>
                </a:lnTo>
                <a:lnTo>
                  <a:pt x="60960" y="86360"/>
                </a:lnTo>
                <a:lnTo>
                  <a:pt x="66675" y="88900"/>
                </a:lnTo>
                <a:lnTo>
                  <a:pt x="72390" y="90169"/>
                </a:lnTo>
                <a:lnTo>
                  <a:pt x="85090" y="90169"/>
                </a:lnTo>
                <a:lnTo>
                  <a:pt x="90805" y="88900"/>
                </a:lnTo>
                <a:lnTo>
                  <a:pt x="96520" y="86360"/>
                </a:lnTo>
                <a:lnTo>
                  <a:pt x="102235" y="84454"/>
                </a:lnTo>
                <a:lnTo>
                  <a:pt x="106680" y="81279"/>
                </a:lnTo>
                <a:lnTo>
                  <a:pt x="114935" y="73025"/>
                </a:lnTo>
                <a:lnTo>
                  <a:pt x="118110" y="67944"/>
                </a:lnTo>
                <a:lnTo>
                  <a:pt x="120650" y="62229"/>
                </a:lnTo>
                <a:lnTo>
                  <a:pt x="123190" y="57150"/>
                </a:lnTo>
                <a:lnTo>
                  <a:pt x="123825" y="50800"/>
                </a:lnTo>
                <a:lnTo>
                  <a:pt x="123190" y="38735"/>
                </a:lnTo>
                <a:lnTo>
                  <a:pt x="121920" y="32385"/>
                </a:lnTo>
                <a:lnTo>
                  <a:pt x="93345" y="3175"/>
                </a:lnTo>
                <a:lnTo>
                  <a:pt x="87630" y="1269"/>
                </a:lnTo>
                <a:lnTo>
                  <a:pt x="81915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1897359" y="3192779"/>
            <a:ext cx="323215" cy="340360"/>
          </a:xfrm>
          <a:custGeom>
            <a:avLst/>
            <a:gdLst/>
            <a:ahLst/>
            <a:cxnLst/>
            <a:rect l="l" t="t" r="r" b="b"/>
            <a:pathLst>
              <a:path w="323215" h="340360">
                <a:moveTo>
                  <a:pt x="81280" y="0"/>
                </a:moveTo>
                <a:lnTo>
                  <a:pt x="47625" y="15875"/>
                </a:lnTo>
                <a:lnTo>
                  <a:pt x="40005" y="17780"/>
                </a:lnTo>
                <a:lnTo>
                  <a:pt x="32385" y="18415"/>
                </a:lnTo>
                <a:lnTo>
                  <a:pt x="23495" y="19050"/>
                </a:lnTo>
                <a:lnTo>
                  <a:pt x="12700" y="19685"/>
                </a:lnTo>
                <a:lnTo>
                  <a:pt x="0" y="19685"/>
                </a:lnTo>
                <a:lnTo>
                  <a:pt x="0" y="66675"/>
                </a:lnTo>
                <a:lnTo>
                  <a:pt x="17145" y="66675"/>
                </a:lnTo>
                <a:lnTo>
                  <a:pt x="23495" y="67310"/>
                </a:lnTo>
                <a:lnTo>
                  <a:pt x="27305" y="67945"/>
                </a:lnTo>
                <a:lnTo>
                  <a:pt x="31115" y="69215"/>
                </a:lnTo>
                <a:lnTo>
                  <a:pt x="33655" y="69850"/>
                </a:lnTo>
                <a:lnTo>
                  <a:pt x="36830" y="73025"/>
                </a:lnTo>
                <a:lnTo>
                  <a:pt x="38100" y="74930"/>
                </a:lnTo>
                <a:lnTo>
                  <a:pt x="38735" y="78105"/>
                </a:lnTo>
                <a:lnTo>
                  <a:pt x="40005" y="80645"/>
                </a:lnTo>
                <a:lnTo>
                  <a:pt x="40005" y="284480"/>
                </a:lnTo>
                <a:lnTo>
                  <a:pt x="39370" y="287655"/>
                </a:lnTo>
                <a:lnTo>
                  <a:pt x="37465" y="289560"/>
                </a:lnTo>
                <a:lnTo>
                  <a:pt x="36195" y="292100"/>
                </a:lnTo>
                <a:lnTo>
                  <a:pt x="34290" y="294005"/>
                </a:lnTo>
                <a:lnTo>
                  <a:pt x="31115" y="295275"/>
                </a:lnTo>
                <a:lnTo>
                  <a:pt x="28575" y="296545"/>
                </a:lnTo>
                <a:lnTo>
                  <a:pt x="25400" y="297815"/>
                </a:lnTo>
                <a:lnTo>
                  <a:pt x="10160" y="299085"/>
                </a:lnTo>
                <a:lnTo>
                  <a:pt x="0" y="299720"/>
                </a:lnTo>
                <a:lnTo>
                  <a:pt x="0" y="340360"/>
                </a:lnTo>
                <a:lnTo>
                  <a:pt x="155575" y="340360"/>
                </a:lnTo>
                <a:lnTo>
                  <a:pt x="155575" y="300355"/>
                </a:lnTo>
                <a:lnTo>
                  <a:pt x="133985" y="297180"/>
                </a:lnTo>
                <a:lnTo>
                  <a:pt x="130175" y="296545"/>
                </a:lnTo>
                <a:lnTo>
                  <a:pt x="127000" y="295910"/>
                </a:lnTo>
                <a:lnTo>
                  <a:pt x="121920" y="293370"/>
                </a:lnTo>
                <a:lnTo>
                  <a:pt x="120015" y="291465"/>
                </a:lnTo>
                <a:lnTo>
                  <a:pt x="119380" y="290195"/>
                </a:lnTo>
                <a:lnTo>
                  <a:pt x="117475" y="287020"/>
                </a:lnTo>
                <a:lnTo>
                  <a:pt x="116840" y="283210"/>
                </a:lnTo>
                <a:lnTo>
                  <a:pt x="116840" y="278130"/>
                </a:lnTo>
                <a:lnTo>
                  <a:pt x="111760" y="90805"/>
                </a:lnTo>
                <a:lnTo>
                  <a:pt x="123825" y="90805"/>
                </a:lnTo>
                <a:lnTo>
                  <a:pt x="125730" y="89535"/>
                </a:lnTo>
                <a:lnTo>
                  <a:pt x="131445" y="86995"/>
                </a:lnTo>
                <a:lnTo>
                  <a:pt x="137160" y="83820"/>
                </a:lnTo>
                <a:lnTo>
                  <a:pt x="151130" y="77470"/>
                </a:lnTo>
                <a:lnTo>
                  <a:pt x="154940" y="74930"/>
                </a:lnTo>
                <a:lnTo>
                  <a:pt x="165735" y="69215"/>
                </a:lnTo>
                <a:lnTo>
                  <a:pt x="172085" y="66040"/>
                </a:lnTo>
                <a:lnTo>
                  <a:pt x="176530" y="62865"/>
                </a:lnTo>
                <a:lnTo>
                  <a:pt x="280670" y="62865"/>
                </a:lnTo>
                <a:lnTo>
                  <a:pt x="280035" y="60960"/>
                </a:lnTo>
                <a:lnTo>
                  <a:pt x="276225" y="50800"/>
                </a:lnTo>
                <a:lnTo>
                  <a:pt x="275590" y="49530"/>
                </a:lnTo>
                <a:lnTo>
                  <a:pt x="111760" y="49530"/>
                </a:lnTo>
                <a:lnTo>
                  <a:pt x="110490" y="46355"/>
                </a:lnTo>
                <a:lnTo>
                  <a:pt x="112395" y="43815"/>
                </a:lnTo>
                <a:lnTo>
                  <a:pt x="113665" y="36830"/>
                </a:lnTo>
                <a:lnTo>
                  <a:pt x="73025" y="36830"/>
                </a:lnTo>
                <a:lnTo>
                  <a:pt x="73025" y="6985"/>
                </a:lnTo>
                <a:lnTo>
                  <a:pt x="77470" y="4445"/>
                </a:lnTo>
                <a:lnTo>
                  <a:pt x="85090" y="2540"/>
                </a:lnTo>
                <a:lnTo>
                  <a:pt x="86995" y="1905"/>
                </a:lnTo>
                <a:lnTo>
                  <a:pt x="81280" y="0"/>
                </a:lnTo>
                <a:close/>
              </a:path>
              <a:path w="323215" h="340360">
                <a:moveTo>
                  <a:pt x="280670" y="62865"/>
                </a:moveTo>
                <a:lnTo>
                  <a:pt x="179070" y="62865"/>
                </a:lnTo>
                <a:lnTo>
                  <a:pt x="182245" y="63500"/>
                </a:lnTo>
                <a:lnTo>
                  <a:pt x="186690" y="65405"/>
                </a:lnTo>
                <a:lnTo>
                  <a:pt x="205740" y="82550"/>
                </a:lnTo>
                <a:lnTo>
                  <a:pt x="208280" y="86995"/>
                </a:lnTo>
                <a:lnTo>
                  <a:pt x="208915" y="92075"/>
                </a:lnTo>
                <a:lnTo>
                  <a:pt x="208915" y="284480"/>
                </a:lnTo>
                <a:lnTo>
                  <a:pt x="207645" y="287655"/>
                </a:lnTo>
                <a:lnTo>
                  <a:pt x="205740" y="289560"/>
                </a:lnTo>
                <a:lnTo>
                  <a:pt x="204470" y="292100"/>
                </a:lnTo>
                <a:lnTo>
                  <a:pt x="168275" y="299720"/>
                </a:lnTo>
                <a:lnTo>
                  <a:pt x="168275" y="340360"/>
                </a:lnTo>
                <a:lnTo>
                  <a:pt x="323215" y="340360"/>
                </a:lnTo>
                <a:lnTo>
                  <a:pt x="323215" y="300990"/>
                </a:lnTo>
                <a:lnTo>
                  <a:pt x="313690" y="299085"/>
                </a:lnTo>
                <a:lnTo>
                  <a:pt x="306705" y="297815"/>
                </a:lnTo>
                <a:lnTo>
                  <a:pt x="302260" y="297180"/>
                </a:lnTo>
                <a:lnTo>
                  <a:pt x="298450" y="296545"/>
                </a:lnTo>
                <a:lnTo>
                  <a:pt x="295275" y="295910"/>
                </a:lnTo>
                <a:lnTo>
                  <a:pt x="290195" y="293370"/>
                </a:lnTo>
                <a:lnTo>
                  <a:pt x="288290" y="292100"/>
                </a:lnTo>
                <a:lnTo>
                  <a:pt x="287020" y="289560"/>
                </a:lnTo>
                <a:lnTo>
                  <a:pt x="285115" y="287655"/>
                </a:lnTo>
                <a:lnTo>
                  <a:pt x="284480" y="284480"/>
                </a:lnTo>
                <a:lnTo>
                  <a:pt x="284480" y="99060"/>
                </a:lnTo>
                <a:lnTo>
                  <a:pt x="283845" y="85090"/>
                </a:lnTo>
                <a:lnTo>
                  <a:pt x="282575" y="71755"/>
                </a:lnTo>
                <a:lnTo>
                  <a:pt x="280670" y="62865"/>
                </a:lnTo>
                <a:close/>
              </a:path>
              <a:path w="323215" h="340360">
                <a:moveTo>
                  <a:pt x="123825" y="90805"/>
                </a:moveTo>
                <a:lnTo>
                  <a:pt x="111760" y="90805"/>
                </a:lnTo>
                <a:lnTo>
                  <a:pt x="113030" y="93345"/>
                </a:lnTo>
                <a:lnTo>
                  <a:pt x="116205" y="93980"/>
                </a:lnTo>
                <a:lnTo>
                  <a:pt x="120650" y="92075"/>
                </a:lnTo>
                <a:lnTo>
                  <a:pt x="123825" y="90805"/>
                </a:lnTo>
                <a:close/>
              </a:path>
              <a:path w="323215" h="340360">
                <a:moveTo>
                  <a:pt x="112395" y="43815"/>
                </a:moveTo>
                <a:lnTo>
                  <a:pt x="110490" y="46355"/>
                </a:lnTo>
                <a:lnTo>
                  <a:pt x="111760" y="49530"/>
                </a:lnTo>
                <a:lnTo>
                  <a:pt x="112395" y="43815"/>
                </a:lnTo>
                <a:close/>
              </a:path>
              <a:path w="323215" h="340360">
                <a:moveTo>
                  <a:pt x="180340" y="1270"/>
                </a:moveTo>
                <a:lnTo>
                  <a:pt x="175260" y="6350"/>
                </a:lnTo>
                <a:lnTo>
                  <a:pt x="169545" y="10795"/>
                </a:lnTo>
                <a:lnTo>
                  <a:pt x="163830" y="14605"/>
                </a:lnTo>
                <a:lnTo>
                  <a:pt x="157480" y="19050"/>
                </a:lnTo>
                <a:lnTo>
                  <a:pt x="132080" y="33020"/>
                </a:lnTo>
                <a:lnTo>
                  <a:pt x="113030" y="43180"/>
                </a:lnTo>
                <a:lnTo>
                  <a:pt x="112395" y="43815"/>
                </a:lnTo>
                <a:lnTo>
                  <a:pt x="111760" y="49530"/>
                </a:lnTo>
                <a:lnTo>
                  <a:pt x="275590" y="49530"/>
                </a:lnTo>
                <a:lnTo>
                  <a:pt x="246380" y="15240"/>
                </a:lnTo>
                <a:lnTo>
                  <a:pt x="201930" y="2540"/>
                </a:lnTo>
                <a:lnTo>
                  <a:pt x="180340" y="1270"/>
                </a:lnTo>
                <a:close/>
              </a:path>
              <a:path w="323215" h="340360">
                <a:moveTo>
                  <a:pt x="86995" y="1905"/>
                </a:moveTo>
                <a:lnTo>
                  <a:pt x="85090" y="2540"/>
                </a:lnTo>
                <a:lnTo>
                  <a:pt x="77470" y="4445"/>
                </a:lnTo>
                <a:lnTo>
                  <a:pt x="73025" y="6985"/>
                </a:lnTo>
                <a:lnTo>
                  <a:pt x="73025" y="36830"/>
                </a:lnTo>
                <a:lnTo>
                  <a:pt x="102235" y="8255"/>
                </a:lnTo>
                <a:lnTo>
                  <a:pt x="86995" y="1905"/>
                </a:lnTo>
                <a:close/>
              </a:path>
              <a:path w="323215" h="340360">
                <a:moveTo>
                  <a:pt x="102235" y="8255"/>
                </a:moveTo>
                <a:lnTo>
                  <a:pt x="73025" y="36830"/>
                </a:lnTo>
                <a:lnTo>
                  <a:pt x="113665" y="36830"/>
                </a:lnTo>
                <a:lnTo>
                  <a:pt x="116840" y="13335"/>
                </a:lnTo>
                <a:lnTo>
                  <a:pt x="102235" y="8255"/>
                </a:lnTo>
                <a:close/>
              </a:path>
              <a:path w="323215" h="340360">
                <a:moveTo>
                  <a:pt x="109220" y="635"/>
                </a:moveTo>
                <a:lnTo>
                  <a:pt x="95885" y="1270"/>
                </a:lnTo>
                <a:lnTo>
                  <a:pt x="86995" y="1905"/>
                </a:lnTo>
                <a:lnTo>
                  <a:pt x="102235" y="8255"/>
                </a:lnTo>
                <a:lnTo>
                  <a:pt x="109220" y="63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774825" y="3910329"/>
            <a:ext cx="1214120" cy="514984"/>
          </a:xfrm>
          <a:custGeom>
            <a:avLst/>
            <a:gdLst/>
            <a:ahLst/>
            <a:cxnLst/>
            <a:rect l="l" t="t" r="r" b="b"/>
            <a:pathLst>
              <a:path w="1214120" h="514985">
                <a:moveTo>
                  <a:pt x="297180" y="0"/>
                </a:moveTo>
                <a:lnTo>
                  <a:pt x="2539" y="0"/>
                </a:lnTo>
                <a:lnTo>
                  <a:pt x="2539" y="40640"/>
                </a:lnTo>
                <a:lnTo>
                  <a:pt x="29844" y="43815"/>
                </a:lnTo>
                <a:lnTo>
                  <a:pt x="33655" y="44450"/>
                </a:lnTo>
                <a:lnTo>
                  <a:pt x="40005" y="47625"/>
                </a:lnTo>
                <a:lnTo>
                  <a:pt x="41910" y="49530"/>
                </a:lnTo>
                <a:lnTo>
                  <a:pt x="45085" y="53975"/>
                </a:lnTo>
                <a:lnTo>
                  <a:pt x="46355" y="57150"/>
                </a:lnTo>
                <a:lnTo>
                  <a:pt x="46355" y="447675"/>
                </a:lnTo>
                <a:lnTo>
                  <a:pt x="27939" y="462280"/>
                </a:lnTo>
                <a:lnTo>
                  <a:pt x="19050" y="464185"/>
                </a:lnTo>
                <a:lnTo>
                  <a:pt x="10794" y="464820"/>
                </a:lnTo>
                <a:lnTo>
                  <a:pt x="0" y="464820"/>
                </a:lnTo>
                <a:lnTo>
                  <a:pt x="0" y="505460"/>
                </a:lnTo>
                <a:lnTo>
                  <a:pt x="307339" y="505460"/>
                </a:lnTo>
                <a:lnTo>
                  <a:pt x="314090" y="464185"/>
                </a:lnTo>
                <a:lnTo>
                  <a:pt x="162560" y="464185"/>
                </a:lnTo>
                <a:lnTo>
                  <a:pt x="144780" y="462915"/>
                </a:lnTo>
                <a:lnTo>
                  <a:pt x="129539" y="448310"/>
                </a:lnTo>
                <a:lnTo>
                  <a:pt x="129539" y="262890"/>
                </a:lnTo>
                <a:lnTo>
                  <a:pt x="267969" y="262890"/>
                </a:lnTo>
                <a:lnTo>
                  <a:pt x="267969" y="220980"/>
                </a:lnTo>
                <a:lnTo>
                  <a:pt x="129539" y="220980"/>
                </a:lnTo>
                <a:lnTo>
                  <a:pt x="129539" y="58420"/>
                </a:lnTo>
                <a:lnTo>
                  <a:pt x="151764" y="42545"/>
                </a:lnTo>
                <a:lnTo>
                  <a:pt x="297180" y="42545"/>
                </a:lnTo>
                <a:lnTo>
                  <a:pt x="297180" y="0"/>
                </a:lnTo>
                <a:close/>
              </a:path>
              <a:path w="1214120" h="514985">
                <a:moveTo>
                  <a:pt x="329564" y="369570"/>
                </a:moveTo>
                <a:lnTo>
                  <a:pt x="288289" y="369570"/>
                </a:lnTo>
                <a:lnTo>
                  <a:pt x="286385" y="378460"/>
                </a:lnTo>
                <a:lnTo>
                  <a:pt x="285114" y="385445"/>
                </a:lnTo>
                <a:lnTo>
                  <a:pt x="282575" y="396875"/>
                </a:lnTo>
                <a:lnTo>
                  <a:pt x="266064" y="435610"/>
                </a:lnTo>
                <a:lnTo>
                  <a:pt x="236855" y="462280"/>
                </a:lnTo>
                <a:lnTo>
                  <a:pt x="230505" y="464185"/>
                </a:lnTo>
                <a:lnTo>
                  <a:pt x="314090" y="464185"/>
                </a:lnTo>
                <a:lnTo>
                  <a:pt x="329564" y="369570"/>
                </a:lnTo>
                <a:close/>
              </a:path>
              <a:path w="1214120" h="514985">
                <a:moveTo>
                  <a:pt x="267969" y="262890"/>
                </a:moveTo>
                <a:lnTo>
                  <a:pt x="210185" y="262890"/>
                </a:lnTo>
                <a:lnTo>
                  <a:pt x="213994" y="263525"/>
                </a:lnTo>
                <a:lnTo>
                  <a:pt x="218439" y="267335"/>
                </a:lnTo>
                <a:lnTo>
                  <a:pt x="220344" y="269875"/>
                </a:lnTo>
                <a:lnTo>
                  <a:pt x="223519" y="276225"/>
                </a:lnTo>
                <a:lnTo>
                  <a:pt x="224789" y="280670"/>
                </a:lnTo>
                <a:lnTo>
                  <a:pt x="227964" y="309245"/>
                </a:lnTo>
                <a:lnTo>
                  <a:pt x="267969" y="309245"/>
                </a:lnTo>
                <a:lnTo>
                  <a:pt x="267969" y="262890"/>
                </a:lnTo>
                <a:close/>
              </a:path>
              <a:path w="1214120" h="514985">
                <a:moveTo>
                  <a:pt x="267969" y="177800"/>
                </a:moveTo>
                <a:lnTo>
                  <a:pt x="227964" y="177800"/>
                </a:lnTo>
                <a:lnTo>
                  <a:pt x="224155" y="205105"/>
                </a:lnTo>
                <a:lnTo>
                  <a:pt x="223519" y="208915"/>
                </a:lnTo>
                <a:lnTo>
                  <a:pt x="220344" y="214630"/>
                </a:lnTo>
                <a:lnTo>
                  <a:pt x="218439" y="217170"/>
                </a:lnTo>
                <a:lnTo>
                  <a:pt x="213994" y="220345"/>
                </a:lnTo>
                <a:lnTo>
                  <a:pt x="210185" y="220980"/>
                </a:lnTo>
                <a:lnTo>
                  <a:pt x="267969" y="220980"/>
                </a:lnTo>
                <a:lnTo>
                  <a:pt x="267969" y="177800"/>
                </a:lnTo>
                <a:close/>
              </a:path>
              <a:path w="1214120" h="514985">
                <a:moveTo>
                  <a:pt x="297180" y="42545"/>
                </a:moveTo>
                <a:lnTo>
                  <a:pt x="218439" y="42545"/>
                </a:lnTo>
                <a:lnTo>
                  <a:pt x="223519" y="43815"/>
                </a:lnTo>
                <a:lnTo>
                  <a:pt x="232410" y="49530"/>
                </a:lnTo>
                <a:lnTo>
                  <a:pt x="250189" y="88265"/>
                </a:lnTo>
                <a:lnTo>
                  <a:pt x="253364" y="119380"/>
                </a:lnTo>
                <a:lnTo>
                  <a:pt x="254635" y="127000"/>
                </a:lnTo>
                <a:lnTo>
                  <a:pt x="255905" y="135890"/>
                </a:lnTo>
                <a:lnTo>
                  <a:pt x="297180" y="135890"/>
                </a:lnTo>
                <a:lnTo>
                  <a:pt x="297180" y="42545"/>
                </a:lnTo>
                <a:close/>
              </a:path>
              <a:path w="1214120" h="514985">
                <a:moveTo>
                  <a:pt x="522605" y="220345"/>
                </a:moveTo>
                <a:lnTo>
                  <a:pt x="391794" y="220345"/>
                </a:lnTo>
                <a:lnTo>
                  <a:pt x="399414" y="220980"/>
                </a:lnTo>
                <a:lnTo>
                  <a:pt x="402589" y="222250"/>
                </a:lnTo>
                <a:lnTo>
                  <a:pt x="420369" y="234950"/>
                </a:lnTo>
                <a:lnTo>
                  <a:pt x="423544" y="238125"/>
                </a:lnTo>
                <a:lnTo>
                  <a:pt x="426719" y="243205"/>
                </a:lnTo>
                <a:lnTo>
                  <a:pt x="431164" y="248285"/>
                </a:lnTo>
                <a:lnTo>
                  <a:pt x="434339" y="252730"/>
                </a:lnTo>
                <a:lnTo>
                  <a:pt x="438150" y="258445"/>
                </a:lnTo>
                <a:lnTo>
                  <a:pt x="442594" y="265430"/>
                </a:lnTo>
                <a:lnTo>
                  <a:pt x="446405" y="271145"/>
                </a:lnTo>
                <a:lnTo>
                  <a:pt x="450214" y="277495"/>
                </a:lnTo>
                <a:lnTo>
                  <a:pt x="454660" y="283845"/>
                </a:lnTo>
                <a:lnTo>
                  <a:pt x="463550" y="297815"/>
                </a:lnTo>
                <a:lnTo>
                  <a:pt x="467994" y="305435"/>
                </a:lnTo>
                <a:lnTo>
                  <a:pt x="473075" y="313055"/>
                </a:lnTo>
                <a:lnTo>
                  <a:pt x="477519" y="321310"/>
                </a:lnTo>
                <a:lnTo>
                  <a:pt x="494030" y="348615"/>
                </a:lnTo>
                <a:lnTo>
                  <a:pt x="485139" y="361315"/>
                </a:lnTo>
                <a:lnTo>
                  <a:pt x="448944" y="411480"/>
                </a:lnTo>
                <a:lnTo>
                  <a:pt x="432435" y="434975"/>
                </a:lnTo>
                <a:lnTo>
                  <a:pt x="399414" y="465455"/>
                </a:lnTo>
                <a:lnTo>
                  <a:pt x="391794" y="467360"/>
                </a:lnTo>
                <a:lnTo>
                  <a:pt x="382905" y="469900"/>
                </a:lnTo>
                <a:lnTo>
                  <a:pt x="372744" y="471805"/>
                </a:lnTo>
                <a:lnTo>
                  <a:pt x="372744" y="511175"/>
                </a:lnTo>
                <a:lnTo>
                  <a:pt x="512444" y="511175"/>
                </a:lnTo>
                <a:lnTo>
                  <a:pt x="512444" y="469900"/>
                </a:lnTo>
                <a:lnTo>
                  <a:pt x="495300" y="469900"/>
                </a:lnTo>
                <a:lnTo>
                  <a:pt x="490219" y="469265"/>
                </a:lnTo>
                <a:lnTo>
                  <a:pt x="486410" y="468630"/>
                </a:lnTo>
                <a:lnTo>
                  <a:pt x="483235" y="467360"/>
                </a:lnTo>
                <a:lnTo>
                  <a:pt x="481330" y="466090"/>
                </a:lnTo>
                <a:lnTo>
                  <a:pt x="480060" y="464820"/>
                </a:lnTo>
                <a:lnTo>
                  <a:pt x="480060" y="459105"/>
                </a:lnTo>
                <a:lnTo>
                  <a:pt x="481330" y="456565"/>
                </a:lnTo>
                <a:lnTo>
                  <a:pt x="482600" y="453390"/>
                </a:lnTo>
                <a:lnTo>
                  <a:pt x="483869" y="452120"/>
                </a:lnTo>
                <a:lnTo>
                  <a:pt x="485775" y="449580"/>
                </a:lnTo>
                <a:lnTo>
                  <a:pt x="490855" y="440690"/>
                </a:lnTo>
                <a:lnTo>
                  <a:pt x="521335" y="394970"/>
                </a:lnTo>
                <a:lnTo>
                  <a:pt x="599916" y="394970"/>
                </a:lnTo>
                <a:lnTo>
                  <a:pt x="599439" y="394335"/>
                </a:lnTo>
                <a:lnTo>
                  <a:pt x="564514" y="332105"/>
                </a:lnTo>
                <a:lnTo>
                  <a:pt x="594360" y="288925"/>
                </a:lnTo>
                <a:lnTo>
                  <a:pt x="595200" y="287655"/>
                </a:lnTo>
                <a:lnTo>
                  <a:pt x="537210" y="287655"/>
                </a:lnTo>
                <a:lnTo>
                  <a:pt x="535305" y="282575"/>
                </a:lnTo>
                <a:lnTo>
                  <a:pt x="532130" y="275590"/>
                </a:lnTo>
                <a:lnTo>
                  <a:pt x="527685" y="267970"/>
                </a:lnTo>
                <a:lnTo>
                  <a:pt x="523239" y="259715"/>
                </a:lnTo>
                <a:lnTo>
                  <a:pt x="517525" y="248285"/>
                </a:lnTo>
                <a:lnTo>
                  <a:pt x="513080" y="240665"/>
                </a:lnTo>
                <a:lnTo>
                  <a:pt x="511810" y="237490"/>
                </a:lnTo>
                <a:lnTo>
                  <a:pt x="509269" y="233680"/>
                </a:lnTo>
                <a:lnTo>
                  <a:pt x="508000" y="230505"/>
                </a:lnTo>
                <a:lnTo>
                  <a:pt x="507364" y="226695"/>
                </a:lnTo>
                <a:lnTo>
                  <a:pt x="507364" y="224790"/>
                </a:lnTo>
                <a:lnTo>
                  <a:pt x="508000" y="223520"/>
                </a:lnTo>
                <a:lnTo>
                  <a:pt x="509905" y="222885"/>
                </a:lnTo>
                <a:lnTo>
                  <a:pt x="512444" y="222250"/>
                </a:lnTo>
                <a:lnTo>
                  <a:pt x="514985" y="220980"/>
                </a:lnTo>
                <a:lnTo>
                  <a:pt x="522605" y="220345"/>
                </a:lnTo>
                <a:close/>
              </a:path>
              <a:path w="1214120" h="514985">
                <a:moveTo>
                  <a:pt x="599916" y="394970"/>
                </a:moveTo>
                <a:lnTo>
                  <a:pt x="521335" y="394970"/>
                </a:lnTo>
                <a:lnTo>
                  <a:pt x="523239" y="398145"/>
                </a:lnTo>
                <a:lnTo>
                  <a:pt x="532764" y="414655"/>
                </a:lnTo>
                <a:lnTo>
                  <a:pt x="536575" y="421640"/>
                </a:lnTo>
                <a:lnTo>
                  <a:pt x="547369" y="440055"/>
                </a:lnTo>
                <a:lnTo>
                  <a:pt x="552450" y="448945"/>
                </a:lnTo>
                <a:lnTo>
                  <a:pt x="554355" y="452120"/>
                </a:lnTo>
                <a:lnTo>
                  <a:pt x="554989" y="453390"/>
                </a:lnTo>
                <a:lnTo>
                  <a:pt x="556894" y="456565"/>
                </a:lnTo>
                <a:lnTo>
                  <a:pt x="557530" y="459105"/>
                </a:lnTo>
                <a:lnTo>
                  <a:pt x="557530" y="464185"/>
                </a:lnTo>
                <a:lnTo>
                  <a:pt x="548639" y="469900"/>
                </a:lnTo>
                <a:lnTo>
                  <a:pt x="526414" y="469900"/>
                </a:lnTo>
                <a:lnTo>
                  <a:pt x="526414" y="511175"/>
                </a:lnTo>
                <a:lnTo>
                  <a:pt x="681989" y="511175"/>
                </a:lnTo>
                <a:lnTo>
                  <a:pt x="681989" y="471805"/>
                </a:lnTo>
                <a:lnTo>
                  <a:pt x="664844" y="468630"/>
                </a:lnTo>
                <a:lnTo>
                  <a:pt x="661035" y="467995"/>
                </a:lnTo>
                <a:lnTo>
                  <a:pt x="657225" y="466725"/>
                </a:lnTo>
                <a:lnTo>
                  <a:pt x="633730" y="448310"/>
                </a:lnTo>
                <a:lnTo>
                  <a:pt x="626744" y="438785"/>
                </a:lnTo>
                <a:lnTo>
                  <a:pt x="622935" y="433070"/>
                </a:lnTo>
                <a:lnTo>
                  <a:pt x="618489" y="424815"/>
                </a:lnTo>
                <a:lnTo>
                  <a:pt x="610235" y="412115"/>
                </a:lnTo>
                <a:lnTo>
                  <a:pt x="601344" y="396875"/>
                </a:lnTo>
                <a:lnTo>
                  <a:pt x="599916" y="394970"/>
                </a:lnTo>
                <a:close/>
              </a:path>
              <a:path w="1214120" h="514985">
                <a:moveTo>
                  <a:pt x="677544" y="179705"/>
                </a:moveTo>
                <a:lnTo>
                  <a:pt x="548639" y="179705"/>
                </a:lnTo>
                <a:lnTo>
                  <a:pt x="548639" y="219710"/>
                </a:lnTo>
                <a:lnTo>
                  <a:pt x="561339" y="220980"/>
                </a:lnTo>
                <a:lnTo>
                  <a:pt x="569594" y="222885"/>
                </a:lnTo>
                <a:lnTo>
                  <a:pt x="571500" y="225425"/>
                </a:lnTo>
                <a:lnTo>
                  <a:pt x="574039" y="227965"/>
                </a:lnTo>
                <a:lnTo>
                  <a:pt x="574039" y="232410"/>
                </a:lnTo>
                <a:lnTo>
                  <a:pt x="571500" y="237490"/>
                </a:lnTo>
                <a:lnTo>
                  <a:pt x="570864" y="238125"/>
                </a:lnTo>
                <a:lnTo>
                  <a:pt x="568960" y="240665"/>
                </a:lnTo>
                <a:lnTo>
                  <a:pt x="563880" y="248285"/>
                </a:lnTo>
                <a:lnTo>
                  <a:pt x="560705" y="253365"/>
                </a:lnTo>
                <a:lnTo>
                  <a:pt x="556894" y="259080"/>
                </a:lnTo>
                <a:lnTo>
                  <a:pt x="553085" y="264160"/>
                </a:lnTo>
                <a:lnTo>
                  <a:pt x="548639" y="270510"/>
                </a:lnTo>
                <a:lnTo>
                  <a:pt x="539114" y="284480"/>
                </a:lnTo>
                <a:lnTo>
                  <a:pt x="537210" y="287655"/>
                </a:lnTo>
                <a:lnTo>
                  <a:pt x="595200" y="287655"/>
                </a:lnTo>
                <a:lnTo>
                  <a:pt x="621664" y="247650"/>
                </a:lnTo>
                <a:lnTo>
                  <a:pt x="626110" y="241300"/>
                </a:lnTo>
                <a:lnTo>
                  <a:pt x="655955" y="222885"/>
                </a:lnTo>
                <a:lnTo>
                  <a:pt x="660400" y="221615"/>
                </a:lnTo>
                <a:lnTo>
                  <a:pt x="667385" y="220980"/>
                </a:lnTo>
                <a:lnTo>
                  <a:pt x="677544" y="219075"/>
                </a:lnTo>
                <a:lnTo>
                  <a:pt x="677544" y="179705"/>
                </a:lnTo>
                <a:close/>
              </a:path>
              <a:path w="1214120" h="514985">
                <a:moveTo>
                  <a:pt x="535939" y="179705"/>
                </a:moveTo>
                <a:lnTo>
                  <a:pt x="379094" y="179705"/>
                </a:lnTo>
                <a:lnTo>
                  <a:pt x="379094" y="220345"/>
                </a:lnTo>
                <a:lnTo>
                  <a:pt x="535939" y="220345"/>
                </a:lnTo>
                <a:lnTo>
                  <a:pt x="535939" y="179705"/>
                </a:lnTo>
                <a:close/>
              </a:path>
              <a:path w="1214120" h="514985">
                <a:moveTo>
                  <a:pt x="863600" y="171450"/>
                </a:moveTo>
                <a:lnTo>
                  <a:pt x="855980" y="171450"/>
                </a:lnTo>
                <a:lnTo>
                  <a:pt x="840739" y="172085"/>
                </a:lnTo>
                <a:lnTo>
                  <a:pt x="796925" y="182880"/>
                </a:lnTo>
                <a:lnTo>
                  <a:pt x="760094" y="205740"/>
                </a:lnTo>
                <a:lnTo>
                  <a:pt x="732155" y="240030"/>
                </a:lnTo>
                <a:lnTo>
                  <a:pt x="713739" y="283845"/>
                </a:lnTo>
                <a:lnTo>
                  <a:pt x="707389" y="335915"/>
                </a:lnTo>
                <a:lnTo>
                  <a:pt x="708025" y="356235"/>
                </a:lnTo>
                <a:lnTo>
                  <a:pt x="716914" y="410845"/>
                </a:lnTo>
                <a:lnTo>
                  <a:pt x="736600" y="454025"/>
                </a:lnTo>
                <a:lnTo>
                  <a:pt x="765175" y="486410"/>
                </a:lnTo>
                <a:lnTo>
                  <a:pt x="802639" y="506095"/>
                </a:lnTo>
                <a:lnTo>
                  <a:pt x="846455" y="512445"/>
                </a:lnTo>
                <a:lnTo>
                  <a:pt x="856614" y="511810"/>
                </a:lnTo>
                <a:lnTo>
                  <a:pt x="899794" y="497840"/>
                </a:lnTo>
                <a:lnTo>
                  <a:pt x="929005" y="471805"/>
                </a:lnTo>
                <a:lnTo>
                  <a:pt x="931968" y="467360"/>
                </a:lnTo>
                <a:lnTo>
                  <a:pt x="847725" y="467360"/>
                </a:lnTo>
                <a:lnTo>
                  <a:pt x="841375" y="464820"/>
                </a:lnTo>
                <a:lnTo>
                  <a:pt x="834389" y="460375"/>
                </a:lnTo>
                <a:lnTo>
                  <a:pt x="829310" y="456565"/>
                </a:lnTo>
                <a:lnTo>
                  <a:pt x="824864" y="450850"/>
                </a:lnTo>
                <a:lnTo>
                  <a:pt x="819785" y="445135"/>
                </a:lnTo>
                <a:lnTo>
                  <a:pt x="804544" y="408940"/>
                </a:lnTo>
                <a:lnTo>
                  <a:pt x="796925" y="370205"/>
                </a:lnTo>
                <a:lnTo>
                  <a:pt x="795655" y="339090"/>
                </a:lnTo>
                <a:lnTo>
                  <a:pt x="796925" y="314960"/>
                </a:lnTo>
                <a:lnTo>
                  <a:pt x="806450" y="270510"/>
                </a:lnTo>
                <a:lnTo>
                  <a:pt x="825500" y="231775"/>
                </a:lnTo>
                <a:lnTo>
                  <a:pt x="840739" y="218440"/>
                </a:lnTo>
                <a:lnTo>
                  <a:pt x="930275" y="218440"/>
                </a:lnTo>
                <a:lnTo>
                  <a:pt x="930275" y="207010"/>
                </a:lnTo>
                <a:lnTo>
                  <a:pt x="900430" y="178435"/>
                </a:lnTo>
                <a:lnTo>
                  <a:pt x="876935" y="172720"/>
                </a:lnTo>
                <a:lnTo>
                  <a:pt x="863600" y="171450"/>
                </a:lnTo>
                <a:close/>
              </a:path>
              <a:path w="1214120" h="514985">
                <a:moveTo>
                  <a:pt x="916939" y="413385"/>
                </a:moveTo>
                <a:lnTo>
                  <a:pt x="910589" y="424180"/>
                </a:lnTo>
                <a:lnTo>
                  <a:pt x="905510" y="433070"/>
                </a:lnTo>
                <a:lnTo>
                  <a:pt x="899794" y="440055"/>
                </a:lnTo>
                <a:lnTo>
                  <a:pt x="870585" y="465455"/>
                </a:lnTo>
                <a:lnTo>
                  <a:pt x="862964" y="467360"/>
                </a:lnTo>
                <a:lnTo>
                  <a:pt x="931968" y="467360"/>
                </a:lnTo>
                <a:lnTo>
                  <a:pt x="932814" y="466090"/>
                </a:lnTo>
                <a:lnTo>
                  <a:pt x="937260" y="459105"/>
                </a:lnTo>
                <a:lnTo>
                  <a:pt x="941069" y="451485"/>
                </a:lnTo>
                <a:lnTo>
                  <a:pt x="944880" y="443230"/>
                </a:lnTo>
                <a:lnTo>
                  <a:pt x="949325" y="433705"/>
                </a:lnTo>
                <a:lnTo>
                  <a:pt x="916939" y="413385"/>
                </a:lnTo>
                <a:close/>
              </a:path>
              <a:path w="1214120" h="514985">
                <a:moveTo>
                  <a:pt x="930275" y="218440"/>
                </a:moveTo>
                <a:lnTo>
                  <a:pt x="848360" y="218440"/>
                </a:lnTo>
                <a:lnTo>
                  <a:pt x="851535" y="219710"/>
                </a:lnTo>
                <a:lnTo>
                  <a:pt x="857250" y="226060"/>
                </a:lnTo>
                <a:lnTo>
                  <a:pt x="860425" y="229870"/>
                </a:lnTo>
                <a:lnTo>
                  <a:pt x="866775" y="240030"/>
                </a:lnTo>
                <a:lnTo>
                  <a:pt x="879475" y="257175"/>
                </a:lnTo>
                <a:lnTo>
                  <a:pt x="885189" y="259715"/>
                </a:lnTo>
                <a:lnTo>
                  <a:pt x="896619" y="259715"/>
                </a:lnTo>
                <a:lnTo>
                  <a:pt x="929005" y="226060"/>
                </a:lnTo>
                <a:lnTo>
                  <a:pt x="930275" y="220345"/>
                </a:lnTo>
                <a:lnTo>
                  <a:pt x="930275" y="218440"/>
                </a:lnTo>
                <a:close/>
              </a:path>
              <a:path w="1214120" h="514985">
                <a:moveTo>
                  <a:pt x="1112520" y="173355"/>
                </a:moveTo>
                <a:lnTo>
                  <a:pt x="1069975" y="180340"/>
                </a:lnTo>
                <a:lnTo>
                  <a:pt x="1032510" y="200025"/>
                </a:lnTo>
                <a:lnTo>
                  <a:pt x="1001394" y="231140"/>
                </a:lnTo>
                <a:lnTo>
                  <a:pt x="978535" y="273685"/>
                </a:lnTo>
                <a:lnTo>
                  <a:pt x="966469" y="325120"/>
                </a:lnTo>
                <a:lnTo>
                  <a:pt x="965835" y="351790"/>
                </a:lnTo>
                <a:lnTo>
                  <a:pt x="966469" y="363220"/>
                </a:lnTo>
                <a:lnTo>
                  <a:pt x="974089" y="414655"/>
                </a:lnTo>
                <a:lnTo>
                  <a:pt x="991869" y="457200"/>
                </a:lnTo>
                <a:lnTo>
                  <a:pt x="1019175" y="488315"/>
                </a:lnTo>
                <a:lnTo>
                  <a:pt x="1054735" y="508000"/>
                </a:lnTo>
                <a:lnTo>
                  <a:pt x="1098550" y="514985"/>
                </a:lnTo>
                <a:lnTo>
                  <a:pt x="1110614" y="514350"/>
                </a:lnTo>
                <a:lnTo>
                  <a:pt x="1151889" y="503555"/>
                </a:lnTo>
                <a:lnTo>
                  <a:pt x="1174750" y="488950"/>
                </a:lnTo>
                <a:lnTo>
                  <a:pt x="1181100" y="483870"/>
                </a:lnTo>
                <a:lnTo>
                  <a:pt x="1186814" y="478155"/>
                </a:lnTo>
                <a:lnTo>
                  <a:pt x="1191895" y="472440"/>
                </a:lnTo>
                <a:lnTo>
                  <a:pt x="1193800" y="469900"/>
                </a:lnTo>
                <a:lnTo>
                  <a:pt x="1103630" y="469900"/>
                </a:lnTo>
                <a:lnTo>
                  <a:pt x="1096645" y="467995"/>
                </a:lnTo>
                <a:lnTo>
                  <a:pt x="1090295" y="464185"/>
                </a:lnTo>
                <a:lnTo>
                  <a:pt x="1083310" y="460375"/>
                </a:lnTo>
                <a:lnTo>
                  <a:pt x="1077595" y="454660"/>
                </a:lnTo>
                <a:lnTo>
                  <a:pt x="1071880" y="447040"/>
                </a:lnTo>
                <a:lnTo>
                  <a:pt x="1067435" y="440690"/>
                </a:lnTo>
                <a:lnTo>
                  <a:pt x="1064260" y="433705"/>
                </a:lnTo>
                <a:lnTo>
                  <a:pt x="1060450" y="426085"/>
                </a:lnTo>
                <a:lnTo>
                  <a:pt x="1057275" y="417830"/>
                </a:lnTo>
                <a:lnTo>
                  <a:pt x="1054735" y="408940"/>
                </a:lnTo>
                <a:lnTo>
                  <a:pt x="1052830" y="401320"/>
                </a:lnTo>
                <a:lnTo>
                  <a:pt x="1050925" y="394335"/>
                </a:lnTo>
                <a:lnTo>
                  <a:pt x="1050289" y="387985"/>
                </a:lnTo>
                <a:lnTo>
                  <a:pt x="1054735" y="387350"/>
                </a:lnTo>
                <a:lnTo>
                  <a:pt x="1071880" y="384175"/>
                </a:lnTo>
                <a:lnTo>
                  <a:pt x="1079500" y="382270"/>
                </a:lnTo>
                <a:lnTo>
                  <a:pt x="1093470" y="378460"/>
                </a:lnTo>
                <a:lnTo>
                  <a:pt x="1099820" y="375920"/>
                </a:lnTo>
                <a:lnTo>
                  <a:pt x="1108075" y="372745"/>
                </a:lnTo>
                <a:lnTo>
                  <a:pt x="1144270" y="351790"/>
                </a:lnTo>
                <a:lnTo>
                  <a:pt x="1149223" y="347980"/>
                </a:lnTo>
                <a:lnTo>
                  <a:pt x="1047750" y="347980"/>
                </a:lnTo>
                <a:lnTo>
                  <a:pt x="1048385" y="340360"/>
                </a:lnTo>
                <a:lnTo>
                  <a:pt x="1062355" y="286385"/>
                </a:lnTo>
                <a:lnTo>
                  <a:pt x="1071880" y="269875"/>
                </a:lnTo>
                <a:lnTo>
                  <a:pt x="1076325" y="262255"/>
                </a:lnTo>
                <a:lnTo>
                  <a:pt x="1081405" y="255905"/>
                </a:lnTo>
                <a:lnTo>
                  <a:pt x="1086485" y="250190"/>
                </a:lnTo>
                <a:lnTo>
                  <a:pt x="1090930" y="245745"/>
                </a:lnTo>
                <a:lnTo>
                  <a:pt x="1097280" y="240665"/>
                </a:lnTo>
                <a:lnTo>
                  <a:pt x="1099820" y="238125"/>
                </a:lnTo>
                <a:lnTo>
                  <a:pt x="1145539" y="238125"/>
                </a:lnTo>
                <a:lnTo>
                  <a:pt x="1145539" y="209550"/>
                </a:lnTo>
                <a:lnTo>
                  <a:pt x="1140460" y="204470"/>
                </a:lnTo>
                <a:lnTo>
                  <a:pt x="1125855" y="188595"/>
                </a:lnTo>
                <a:lnTo>
                  <a:pt x="1121410" y="184150"/>
                </a:lnTo>
                <a:lnTo>
                  <a:pt x="1116964" y="179070"/>
                </a:lnTo>
                <a:lnTo>
                  <a:pt x="1112520" y="173355"/>
                </a:lnTo>
                <a:close/>
              </a:path>
              <a:path w="1214120" h="514985">
                <a:moveTo>
                  <a:pt x="1181100" y="415925"/>
                </a:moveTo>
                <a:lnTo>
                  <a:pt x="1158875" y="448310"/>
                </a:lnTo>
                <a:lnTo>
                  <a:pt x="1138555" y="462915"/>
                </a:lnTo>
                <a:lnTo>
                  <a:pt x="1132839" y="466090"/>
                </a:lnTo>
                <a:lnTo>
                  <a:pt x="1125855" y="467995"/>
                </a:lnTo>
                <a:lnTo>
                  <a:pt x="1118235" y="469265"/>
                </a:lnTo>
                <a:lnTo>
                  <a:pt x="1110614" y="469900"/>
                </a:lnTo>
                <a:lnTo>
                  <a:pt x="1193800" y="469900"/>
                </a:lnTo>
                <a:lnTo>
                  <a:pt x="1196339" y="466725"/>
                </a:lnTo>
                <a:lnTo>
                  <a:pt x="1200150" y="460375"/>
                </a:lnTo>
                <a:lnTo>
                  <a:pt x="1204595" y="452755"/>
                </a:lnTo>
                <a:lnTo>
                  <a:pt x="1209675" y="445135"/>
                </a:lnTo>
                <a:lnTo>
                  <a:pt x="1214120" y="436880"/>
                </a:lnTo>
                <a:lnTo>
                  <a:pt x="1181100" y="415925"/>
                </a:lnTo>
                <a:close/>
              </a:path>
              <a:path w="1214120" h="514985">
                <a:moveTo>
                  <a:pt x="1145539" y="209550"/>
                </a:moveTo>
                <a:lnTo>
                  <a:pt x="1145539" y="284480"/>
                </a:lnTo>
                <a:lnTo>
                  <a:pt x="1144270" y="286385"/>
                </a:lnTo>
                <a:lnTo>
                  <a:pt x="1141095" y="290830"/>
                </a:lnTo>
                <a:lnTo>
                  <a:pt x="1134745" y="297180"/>
                </a:lnTo>
                <a:lnTo>
                  <a:pt x="1130300" y="302260"/>
                </a:lnTo>
                <a:lnTo>
                  <a:pt x="1092200" y="328295"/>
                </a:lnTo>
                <a:lnTo>
                  <a:pt x="1083310" y="332740"/>
                </a:lnTo>
                <a:lnTo>
                  <a:pt x="1047750" y="347980"/>
                </a:lnTo>
                <a:lnTo>
                  <a:pt x="1149223" y="347980"/>
                </a:lnTo>
                <a:lnTo>
                  <a:pt x="1179830" y="315595"/>
                </a:lnTo>
                <a:lnTo>
                  <a:pt x="1198245" y="278765"/>
                </a:lnTo>
                <a:lnTo>
                  <a:pt x="1202055" y="264160"/>
                </a:lnTo>
                <a:lnTo>
                  <a:pt x="1196975" y="259715"/>
                </a:lnTo>
                <a:lnTo>
                  <a:pt x="1191895" y="255905"/>
                </a:lnTo>
                <a:lnTo>
                  <a:pt x="1188085" y="252095"/>
                </a:lnTo>
                <a:lnTo>
                  <a:pt x="1183639" y="248285"/>
                </a:lnTo>
                <a:lnTo>
                  <a:pt x="1173480" y="238125"/>
                </a:lnTo>
                <a:lnTo>
                  <a:pt x="1145539" y="209550"/>
                </a:lnTo>
                <a:close/>
              </a:path>
              <a:path w="1214120" h="514985">
                <a:moveTo>
                  <a:pt x="1145539" y="238125"/>
                </a:moveTo>
                <a:lnTo>
                  <a:pt x="1099820" y="238125"/>
                </a:lnTo>
                <a:lnTo>
                  <a:pt x="1104264" y="244475"/>
                </a:lnTo>
                <a:lnTo>
                  <a:pt x="1109980" y="251460"/>
                </a:lnTo>
                <a:lnTo>
                  <a:pt x="1116330" y="258445"/>
                </a:lnTo>
                <a:lnTo>
                  <a:pt x="1123314" y="265430"/>
                </a:lnTo>
                <a:lnTo>
                  <a:pt x="1130935" y="271780"/>
                </a:lnTo>
                <a:lnTo>
                  <a:pt x="1136650" y="276860"/>
                </a:lnTo>
                <a:lnTo>
                  <a:pt x="1141730" y="281305"/>
                </a:lnTo>
                <a:lnTo>
                  <a:pt x="1145539" y="284480"/>
                </a:lnTo>
                <a:lnTo>
                  <a:pt x="1145539" y="23812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3044825" y="3922395"/>
            <a:ext cx="154940" cy="506730"/>
          </a:xfrm>
          <a:custGeom>
            <a:avLst/>
            <a:gdLst/>
            <a:ahLst/>
            <a:cxnLst/>
            <a:rect l="l" t="t" r="r" b="b"/>
            <a:pathLst>
              <a:path w="154939" h="506729">
                <a:moveTo>
                  <a:pt x="81914" y="0"/>
                </a:moveTo>
                <a:lnTo>
                  <a:pt x="42544" y="18414"/>
                </a:lnTo>
                <a:lnTo>
                  <a:pt x="0" y="20954"/>
                </a:lnTo>
                <a:lnTo>
                  <a:pt x="0" y="67309"/>
                </a:lnTo>
                <a:lnTo>
                  <a:pt x="40639" y="84454"/>
                </a:lnTo>
                <a:lnTo>
                  <a:pt x="40639" y="449579"/>
                </a:lnTo>
                <a:lnTo>
                  <a:pt x="26035" y="464184"/>
                </a:lnTo>
                <a:lnTo>
                  <a:pt x="0" y="466089"/>
                </a:lnTo>
                <a:lnTo>
                  <a:pt x="0" y="506729"/>
                </a:lnTo>
                <a:lnTo>
                  <a:pt x="154939" y="506729"/>
                </a:lnTo>
                <a:lnTo>
                  <a:pt x="154939" y="467359"/>
                </a:lnTo>
                <a:lnTo>
                  <a:pt x="117475" y="454025"/>
                </a:lnTo>
                <a:lnTo>
                  <a:pt x="116839" y="450214"/>
                </a:lnTo>
                <a:lnTo>
                  <a:pt x="116839" y="13969"/>
                </a:lnTo>
                <a:lnTo>
                  <a:pt x="8191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2953" y="1020902"/>
            <a:ext cx="5178425" cy="878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464" y="238747"/>
            <a:ext cx="172719" cy="2373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3829" y="241287"/>
            <a:ext cx="179705" cy="234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365" y="238747"/>
            <a:ext cx="172720" cy="2373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0629" y="239445"/>
            <a:ext cx="157479" cy="23718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4329" y="236854"/>
            <a:ext cx="193522" cy="24257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3729" y="236842"/>
            <a:ext cx="153035" cy="2363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165" y="238747"/>
            <a:ext cx="172720" cy="23737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57925" y="242570"/>
            <a:ext cx="214426" cy="22987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630" y="241287"/>
            <a:ext cx="179704" cy="2342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2630" y="236854"/>
            <a:ext cx="224624" cy="23622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1165" y="247599"/>
            <a:ext cx="200659" cy="35539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53755" y="236842"/>
            <a:ext cx="168275" cy="23724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0930" y="236854"/>
            <a:ext cx="193522" cy="24257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88830" y="241287"/>
            <a:ext cx="179704" cy="2342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6829" y="821055"/>
            <a:ext cx="193522" cy="24257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965" y="822947"/>
            <a:ext cx="172720" cy="23737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7329" y="825487"/>
            <a:ext cx="179704" cy="23420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965" y="822947"/>
            <a:ext cx="172720" cy="23737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4725" y="826769"/>
            <a:ext cx="219494" cy="22987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665" y="822947"/>
            <a:ext cx="172720" cy="237375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1030" y="823645"/>
            <a:ext cx="157479" cy="237185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23759" y="991235"/>
            <a:ext cx="69001" cy="66675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2171064" y="127000"/>
            <a:ext cx="221615" cy="351790"/>
          </a:xfrm>
          <a:custGeom>
            <a:avLst/>
            <a:gdLst/>
            <a:ahLst/>
            <a:cxnLst/>
            <a:rect l="l" t="t" r="r" b="b"/>
            <a:pathLst>
              <a:path w="221614" h="351790">
                <a:moveTo>
                  <a:pt x="46355" y="6984"/>
                </a:moveTo>
                <a:lnTo>
                  <a:pt x="17145" y="13334"/>
                </a:lnTo>
                <a:lnTo>
                  <a:pt x="0" y="13334"/>
                </a:lnTo>
                <a:lnTo>
                  <a:pt x="0" y="45720"/>
                </a:lnTo>
                <a:lnTo>
                  <a:pt x="9525" y="45720"/>
                </a:lnTo>
                <a:lnTo>
                  <a:pt x="15875" y="46354"/>
                </a:lnTo>
                <a:lnTo>
                  <a:pt x="27305" y="53975"/>
                </a:lnTo>
                <a:lnTo>
                  <a:pt x="27940" y="55245"/>
                </a:lnTo>
                <a:lnTo>
                  <a:pt x="27940" y="312420"/>
                </a:lnTo>
                <a:lnTo>
                  <a:pt x="27305" y="314959"/>
                </a:lnTo>
                <a:lnTo>
                  <a:pt x="26670" y="316865"/>
                </a:lnTo>
                <a:lnTo>
                  <a:pt x="25400" y="318770"/>
                </a:lnTo>
                <a:lnTo>
                  <a:pt x="24130" y="320040"/>
                </a:lnTo>
                <a:lnTo>
                  <a:pt x="22225" y="320675"/>
                </a:lnTo>
                <a:lnTo>
                  <a:pt x="20320" y="321945"/>
                </a:lnTo>
                <a:lnTo>
                  <a:pt x="17780" y="322579"/>
                </a:lnTo>
                <a:lnTo>
                  <a:pt x="12065" y="323215"/>
                </a:lnTo>
                <a:lnTo>
                  <a:pt x="6985" y="323850"/>
                </a:lnTo>
                <a:lnTo>
                  <a:pt x="0" y="323850"/>
                </a:lnTo>
                <a:lnTo>
                  <a:pt x="0" y="351790"/>
                </a:lnTo>
                <a:lnTo>
                  <a:pt x="107950" y="351790"/>
                </a:lnTo>
                <a:lnTo>
                  <a:pt x="107950" y="324484"/>
                </a:lnTo>
                <a:lnTo>
                  <a:pt x="95885" y="322579"/>
                </a:lnTo>
                <a:lnTo>
                  <a:pt x="93345" y="322579"/>
                </a:lnTo>
                <a:lnTo>
                  <a:pt x="88265" y="321309"/>
                </a:lnTo>
                <a:lnTo>
                  <a:pt x="86360" y="320675"/>
                </a:lnTo>
                <a:lnTo>
                  <a:pt x="82550" y="316865"/>
                </a:lnTo>
                <a:lnTo>
                  <a:pt x="81280" y="313054"/>
                </a:lnTo>
                <a:lnTo>
                  <a:pt x="81280" y="308609"/>
                </a:lnTo>
                <a:lnTo>
                  <a:pt x="79375" y="178434"/>
                </a:lnTo>
                <a:lnTo>
                  <a:pt x="83820" y="178434"/>
                </a:lnTo>
                <a:lnTo>
                  <a:pt x="88265" y="175895"/>
                </a:lnTo>
                <a:lnTo>
                  <a:pt x="95885" y="172720"/>
                </a:lnTo>
                <a:lnTo>
                  <a:pt x="99695" y="170179"/>
                </a:lnTo>
                <a:lnTo>
                  <a:pt x="104140" y="168275"/>
                </a:lnTo>
                <a:lnTo>
                  <a:pt x="113030" y="163195"/>
                </a:lnTo>
                <a:lnTo>
                  <a:pt x="116840" y="161290"/>
                </a:lnTo>
                <a:lnTo>
                  <a:pt x="120015" y="159384"/>
                </a:lnTo>
                <a:lnTo>
                  <a:pt x="192405" y="159384"/>
                </a:lnTo>
                <a:lnTo>
                  <a:pt x="191770" y="158115"/>
                </a:lnTo>
                <a:lnTo>
                  <a:pt x="189230" y="150495"/>
                </a:lnTo>
                <a:lnTo>
                  <a:pt x="187960" y="148590"/>
                </a:lnTo>
                <a:lnTo>
                  <a:pt x="78105" y="148590"/>
                </a:lnTo>
                <a:lnTo>
                  <a:pt x="76835" y="146684"/>
                </a:lnTo>
                <a:lnTo>
                  <a:pt x="78105" y="145415"/>
                </a:lnTo>
                <a:lnTo>
                  <a:pt x="80645" y="26034"/>
                </a:lnTo>
                <a:lnTo>
                  <a:pt x="65405" y="26034"/>
                </a:lnTo>
                <a:lnTo>
                  <a:pt x="46355" y="6984"/>
                </a:lnTo>
                <a:close/>
              </a:path>
              <a:path w="221614" h="351790">
                <a:moveTo>
                  <a:pt x="192405" y="159384"/>
                </a:moveTo>
                <a:lnTo>
                  <a:pt x="121285" y="159384"/>
                </a:lnTo>
                <a:lnTo>
                  <a:pt x="123825" y="160020"/>
                </a:lnTo>
                <a:lnTo>
                  <a:pt x="129540" y="161925"/>
                </a:lnTo>
                <a:lnTo>
                  <a:pt x="132715" y="163829"/>
                </a:lnTo>
                <a:lnTo>
                  <a:pt x="137160" y="167640"/>
                </a:lnTo>
                <a:lnTo>
                  <a:pt x="139065" y="170179"/>
                </a:lnTo>
                <a:lnTo>
                  <a:pt x="140335" y="173354"/>
                </a:lnTo>
                <a:lnTo>
                  <a:pt x="141605" y="175895"/>
                </a:lnTo>
                <a:lnTo>
                  <a:pt x="142240" y="179070"/>
                </a:lnTo>
                <a:lnTo>
                  <a:pt x="142240" y="313054"/>
                </a:lnTo>
                <a:lnTo>
                  <a:pt x="141605" y="315595"/>
                </a:lnTo>
                <a:lnTo>
                  <a:pt x="140335" y="316865"/>
                </a:lnTo>
                <a:lnTo>
                  <a:pt x="139700" y="318770"/>
                </a:lnTo>
                <a:lnTo>
                  <a:pt x="137795" y="320040"/>
                </a:lnTo>
                <a:lnTo>
                  <a:pt x="135890" y="320675"/>
                </a:lnTo>
                <a:lnTo>
                  <a:pt x="133985" y="321945"/>
                </a:lnTo>
                <a:lnTo>
                  <a:pt x="132080" y="322579"/>
                </a:lnTo>
                <a:lnTo>
                  <a:pt x="126365" y="323215"/>
                </a:lnTo>
                <a:lnTo>
                  <a:pt x="121920" y="323850"/>
                </a:lnTo>
                <a:lnTo>
                  <a:pt x="114300" y="323850"/>
                </a:lnTo>
                <a:lnTo>
                  <a:pt x="114300" y="351790"/>
                </a:lnTo>
                <a:lnTo>
                  <a:pt x="221615" y="351790"/>
                </a:lnTo>
                <a:lnTo>
                  <a:pt x="221615" y="325120"/>
                </a:lnTo>
                <a:lnTo>
                  <a:pt x="210185" y="322579"/>
                </a:lnTo>
                <a:lnTo>
                  <a:pt x="207645" y="322579"/>
                </a:lnTo>
                <a:lnTo>
                  <a:pt x="202565" y="321309"/>
                </a:lnTo>
                <a:lnTo>
                  <a:pt x="200660" y="320675"/>
                </a:lnTo>
                <a:lnTo>
                  <a:pt x="199390" y="319404"/>
                </a:lnTo>
                <a:lnTo>
                  <a:pt x="197485" y="318770"/>
                </a:lnTo>
                <a:lnTo>
                  <a:pt x="196850" y="316865"/>
                </a:lnTo>
                <a:lnTo>
                  <a:pt x="195580" y="315595"/>
                </a:lnTo>
                <a:lnTo>
                  <a:pt x="194945" y="313054"/>
                </a:lnTo>
                <a:lnTo>
                  <a:pt x="194945" y="174625"/>
                </a:lnTo>
                <a:lnTo>
                  <a:pt x="193675" y="165734"/>
                </a:lnTo>
                <a:lnTo>
                  <a:pt x="192405" y="159384"/>
                </a:lnTo>
                <a:close/>
              </a:path>
              <a:path w="221614" h="351790">
                <a:moveTo>
                  <a:pt x="83820" y="178434"/>
                </a:moveTo>
                <a:lnTo>
                  <a:pt x="79375" y="178434"/>
                </a:lnTo>
                <a:lnTo>
                  <a:pt x="80010" y="179070"/>
                </a:lnTo>
                <a:lnTo>
                  <a:pt x="81915" y="179070"/>
                </a:lnTo>
                <a:lnTo>
                  <a:pt x="83820" y="178434"/>
                </a:lnTo>
                <a:close/>
              </a:path>
              <a:path w="221614" h="351790">
                <a:moveTo>
                  <a:pt x="78105" y="145415"/>
                </a:moveTo>
                <a:lnTo>
                  <a:pt x="76835" y="146684"/>
                </a:lnTo>
                <a:lnTo>
                  <a:pt x="78105" y="148590"/>
                </a:lnTo>
                <a:lnTo>
                  <a:pt x="78105" y="145415"/>
                </a:lnTo>
                <a:close/>
              </a:path>
              <a:path w="221614" h="351790">
                <a:moveTo>
                  <a:pt x="130810" y="116840"/>
                </a:moveTo>
                <a:lnTo>
                  <a:pt x="122555" y="116840"/>
                </a:lnTo>
                <a:lnTo>
                  <a:pt x="119380" y="120015"/>
                </a:lnTo>
                <a:lnTo>
                  <a:pt x="107950" y="127634"/>
                </a:lnTo>
                <a:lnTo>
                  <a:pt x="103505" y="130809"/>
                </a:lnTo>
                <a:lnTo>
                  <a:pt x="98425" y="133350"/>
                </a:lnTo>
                <a:lnTo>
                  <a:pt x="83820" y="141604"/>
                </a:lnTo>
                <a:lnTo>
                  <a:pt x="78740" y="144145"/>
                </a:lnTo>
                <a:lnTo>
                  <a:pt x="78105" y="145415"/>
                </a:lnTo>
                <a:lnTo>
                  <a:pt x="78105" y="148590"/>
                </a:lnTo>
                <a:lnTo>
                  <a:pt x="187960" y="148590"/>
                </a:lnTo>
                <a:lnTo>
                  <a:pt x="186055" y="144145"/>
                </a:lnTo>
                <a:lnTo>
                  <a:pt x="151765" y="119379"/>
                </a:lnTo>
                <a:lnTo>
                  <a:pt x="144780" y="118109"/>
                </a:lnTo>
                <a:lnTo>
                  <a:pt x="130810" y="116840"/>
                </a:lnTo>
                <a:close/>
              </a:path>
              <a:path w="221614" h="351790">
                <a:moveTo>
                  <a:pt x="57150" y="0"/>
                </a:moveTo>
                <a:lnTo>
                  <a:pt x="55245" y="1904"/>
                </a:lnTo>
                <a:lnTo>
                  <a:pt x="52705" y="3175"/>
                </a:lnTo>
                <a:lnTo>
                  <a:pt x="49530" y="5715"/>
                </a:lnTo>
                <a:lnTo>
                  <a:pt x="46355" y="6984"/>
                </a:lnTo>
                <a:lnTo>
                  <a:pt x="65405" y="26034"/>
                </a:lnTo>
                <a:lnTo>
                  <a:pt x="65405" y="3175"/>
                </a:lnTo>
                <a:lnTo>
                  <a:pt x="57150" y="0"/>
                </a:lnTo>
                <a:close/>
              </a:path>
              <a:path w="221614" h="351790">
                <a:moveTo>
                  <a:pt x="65405" y="3175"/>
                </a:moveTo>
                <a:lnTo>
                  <a:pt x="65405" y="26034"/>
                </a:lnTo>
                <a:lnTo>
                  <a:pt x="80645" y="26034"/>
                </a:lnTo>
                <a:lnTo>
                  <a:pt x="81280" y="8890"/>
                </a:lnTo>
                <a:lnTo>
                  <a:pt x="65405" y="3175"/>
                </a:lnTo>
                <a:close/>
              </a:path>
              <a:path w="221614" h="351790">
                <a:moveTo>
                  <a:pt x="56515" y="634"/>
                </a:moveTo>
                <a:lnTo>
                  <a:pt x="40640" y="634"/>
                </a:lnTo>
                <a:lnTo>
                  <a:pt x="46355" y="6984"/>
                </a:lnTo>
                <a:lnTo>
                  <a:pt x="49530" y="5715"/>
                </a:lnTo>
                <a:lnTo>
                  <a:pt x="52705" y="3175"/>
                </a:lnTo>
                <a:lnTo>
                  <a:pt x="55245" y="1904"/>
                </a:lnTo>
                <a:lnTo>
                  <a:pt x="56515" y="634"/>
                </a:lnTo>
                <a:close/>
              </a:path>
              <a:path w="221614" h="351790">
                <a:moveTo>
                  <a:pt x="65405" y="634"/>
                </a:moveTo>
                <a:lnTo>
                  <a:pt x="59055" y="634"/>
                </a:lnTo>
                <a:lnTo>
                  <a:pt x="65405" y="3175"/>
                </a:lnTo>
                <a:lnTo>
                  <a:pt x="6540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2970529" y="126364"/>
            <a:ext cx="501650" cy="352425"/>
          </a:xfrm>
          <a:custGeom>
            <a:avLst/>
            <a:gdLst/>
            <a:ahLst/>
            <a:cxnLst/>
            <a:rect l="l" t="t" r="r" b="b"/>
            <a:pathLst>
              <a:path w="501650" h="352425">
                <a:moveTo>
                  <a:pt x="57150" y="0"/>
                </a:moveTo>
                <a:lnTo>
                  <a:pt x="17780" y="1396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6509" y="46989"/>
                </a:lnTo>
                <a:lnTo>
                  <a:pt x="22225" y="48259"/>
                </a:lnTo>
                <a:lnTo>
                  <a:pt x="24130" y="48894"/>
                </a:lnTo>
                <a:lnTo>
                  <a:pt x="26034" y="51434"/>
                </a:lnTo>
                <a:lnTo>
                  <a:pt x="27305" y="52704"/>
                </a:lnTo>
                <a:lnTo>
                  <a:pt x="27939" y="55879"/>
                </a:lnTo>
                <a:lnTo>
                  <a:pt x="28575" y="58419"/>
                </a:lnTo>
                <a:lnTo>
                  <a:pt x="28575" y="313054"/>
                </a:lnTo>
                <a:lnTo>
                  <a:pt x="0" y="324484"/>
                </a:lnTo>
                <a:lnTo>
                  <a:pt x="0" y="352425"/>
                </a:lnTo>
                <a:lnTo>
                  <a:pt x="107950" y="352425"/>
                </a:lnTo>
                <a:lnTo>
                  <a:pt x="107950" y="325119"/>
                </a:lnTo>
                <a:lnTo>
                  <a:pt x="90805" y="322579"/>
                </a:lnTo>
                <a:lnTo>
                  <a:pt x="88900" y="321944"/>
                </a:lnTo>
                <a:lnTo>
                  <a:pt x="85089" y="320039"/>
                </a:lnTo>
                <a:lnTo>
                  <a:pt x="83819" y="318769"/>
                </a:lnTo>
                <a:lnTo>
                  <a:pt x="81914" y="315594"/>
                </a:lnTo>
                <a:lnTo>
                  <a:pt x="81280" y="313054"/>
                </a:lnTo>
                <a:lnTo>
                  <a:pt x="81280" y="9525"/>
                </a:lnTo>
                <a:lnTo>
                  <a:pt x="57150" y="0"/>
                </a:lnTo>
                <a:close/>
              </a:path>
              <a:path w="501650" h="352425">
                <a:moveTo>
                  <a:pt x="187959" y="156209"/>
                </a:moveTo>
                <a:lnTo>
                  <a:pt x="135255" y="156209"/>
                </a:lnTo>
                <a:lnTo>
                  <a:pt x="135255" y="216534"/>
                </a:lnTo>
                <a:lnTo>
                  <a:pt x="134619" y="249554"/>
                </a:lnTo>
                <a:lnTo>
                  <a:pt x="134619" y="270509"/>
                </a:lnTo>
                <a:lnTo>
                  <a:pt x="135889" y="283844"/>
                </a:lnTo>
                <a:lnTo>
                  <a:pt x="145414" y="321944"/>
                </a:lnTo>
                <a:lnTo>
                  <a:pt x="180339" y="346075"/>
                </a:lnTo>
                <a:lnTo>
                  <a:pt x="197484" y="346075"/>
                </a:lnTo>
                <a:lnTo>
                  <a:pt x="206375" y="343534"/>
                </a:lnTo>
                <a:lnTo>
                  <a:pt x="210184" y="342264"/>
                </a:lnTo>
                <a:lnTo>
                  <a:pt x="221614" y="337819"/>
                </a:lnTo>
                <a:lnTo>
                  <a:pt x="227964" y="334009"/>
                </a:lnTo>
                <a:lnTo>
                  <a:pt x="240030" y="327025"/>
                </a:lnTo>
                <a:lnTo>
                  <a:pt x="230958" y="311150"/>
                </a:lnTo>
                <a:lnTo>
                  <a:pt x="196850" y="311150"/>
                </a:lnTo>
                <a:lnTo>
                  <a:pt x="194309" y="308609"/>
                </a:lnTo>
                <a:lnTo>
                  <a:pt x="187959" y="276225"/>
                </a:lnTo>
                <a:lnTo>
                  <a:pt x="187959" y="156209"/>
                </a:lnTo>
                <a:close/>
              </a:path>
              <a:path w="501650" h="352425">
                <a:moveTo>
                  <a:pt x="224789" y="300354"/>
                </a:moveTo>
                <a:lnTo>
                  <a:pt x="211455" y="307975"/>
                </a:lnTo>
                <a:lnTo>
                  <a:pt x="205105" y="310514"/>
                </a:lnTo>
                <a:lnTo>
                  <a:pt x="202564" y="311150"/>
                </a:lnTo>
                <a:lnTo>
                  <a:pt x="230958" y="311150"/>
                </a:lnTo>
                <a:lnTo>
                  <a:pt x="224789" y="300354"/>
                </a:lnTo>
                <a:close/>
              </a:path>
              <a:path w="501650" h="352425">
                <a:moveTo>
                  <a:pt x="113030" y="123825"/>
                </a:moveTo>
                <a:lnTo>
                  <a:pt x="113030" y="156209"/>
                </a:lnTo>
                <a:lnTo>
                  <a:pt x="227330" y="156209"/>
                </a:lnTo>
                <a:lnTo>
                  <a:pt x="227330" y="128269"/>
                </a:lnTo>
                <a:lnTo>
                  <a:pt x="140969" y="128269"/>
                </a:lnTo>
                <a:lnTo>
                  <a:pt x="113030" y="123825"/>
                </a:lnTo>
                <a:close/>
              </a:path>
              <a:path w="501650" h="352425">
                <a:moveTo>
                  <a:pt x="187959" y="58419"/>
                </a:moveTo>
                <a:lnTo>
                  <a:pt x="160655" y="58419"/>
                </a:lnTo>
                <a:lnTo>
                  <a:pt x="160019" y="66675"/>
                </a:lnTo>
                <a:lnTo>
                  <a:pt x="159384" y="74294"/>
                </a:lnTo>
                <a:lnTo>
                  <a:pt x="144144" y="116204"/>
                </a:lnTo>
                <a:lnTo>
                  <a:pt x="139064" y="123825"/>
                </a:lnTo>
                <a:lnTo>
                  <a:pt x="138430" y="126364"/>
                </a:lnTo>
                <a:lnTo>
                  <a:pt x="140969" y="128269"/>
                </a:lnTo>
                <a:lnTo>
                  <a:pt x="227330" y="128269"/>
                </a:lnTo>
                <a:lnTo>
                  <a:pt x="227330" y="123825"/>
                </a:lnTo>
                <a:lnTo>
                  <a:pt x="187959" y="123825"/>
                </a:lnTo>
                <a:lnTo>
                  <a:pt x="187959" y="58419"/>
                </a:lnTo>
                <a:close/>
              </a:path>
              <a:path w="501650" h="352425">
                <a:moveTo>
                  <a:pt x="337184" y="634"/>
                </a:moveTo>
                <a:lnTo>
                  <a:pt x="336549" y="1269"/>
                </a:lnTo>
                <a:lnTo>
                  <a:pt x="320674" y="1269"/>
                </a:lnTo>
                <a:lnTo>
                  <a:pt x="326390" y="7619"/>
                </a:lnTo>
                <a:lnTo>
                  <a:pt x="297180" y="13969"/>
                </a:lnTo>
                <a:lnTo>
                  <a:pt x="280034" y="13969"/>
                </a:lnTo>
                <a:lnTo>
                  <a:pt x="280034" y="46354"/>
                </a:lnTo>
                <a:lnTo>
                  <a:pt x="289559" y="46354"/>
                </a:lnTo>
                <a:lnTo>
                  <a:pt x="295909" y="46989"/>
                </a:lnTo>
                <a:lnTo>
                  <a:pt x="307340" y="54609"/>
                </a:lnTo>
                <a:lnTo>
                  <a:pt x="307974" y="55879"/>
                </a:lnTo>
                <a:lnTo>
                  <a:pt x="307974" y="313054"/>
                </a:lnTo>
                <a:lnTo>
                  <a:pt x="307340" y="315594"/>
                </a:lnTo>
                <a:lnTo>
                  <a:pt x="306705" y="317500"/>
                </a:lnTo>
                <a:lnTo>
                  <a:pt x="305434" y="319404"/>
                </a:lnTo>
                <a:lnTo>
                  <a:pt x="304165" y="320675"/>
                </a:lnTo>
                <a:lnTo>
                  <a:pt x="302259" y="321309"/>
                </a:lnTo>
                <a:lnTo>
                  <a:pt x="300355" y="322579"/>
                </a:lnTo>
                <a:lnTo>
                  <a:pt x="297815" y="323214"/>
                </a:lnTo>
                <a:lnTo>
                  <a:pt x="292099" y="323850"/>
                </a:lnTo>
                <a:lnTo>
                  <a:pt x="287019" y="324484"/>
                </a:lnTo>
                <a:lnTo>
                  <a:pt x="280034" y="324484"/>
                </a:lnTo>
                <a:lnTo>
                  <a:pt x="280034" y="352425"/>
                </a:lnTo>
                <a:lnTo>
                  <a:pt x="387984" y="352425"/>
                </a:lnTo>
                <a:lnTo>
                  <a:pt x="387984" y="325119"/>
                </a:lnTo>
                <a:lnTo>
                  <a:pt x="375919" y="323214"/>
                </a:lnTo>
                <a:lnTo>
                  <a:pt x="373380" y="323214"/>
                </a:lnTo>
                <a:lnTo>
                  <a:pt x="368299" y="321944"/>
                </a:lnTo>
                <a:lnTo>
                  <a:pt x="366394" y="321309"/>
                </a:lnTo>
                <a:lnTo>
                  <a:pt x="362584" y="317500"/>
                </a:lnTo>
                <a:lnTo>
                  <a:pt x="361315" y="313689"/>
                </a:lnTo>
                <a:lnTo>
                  <a:pt x="361315" y="309244"/>
                </a:lnTo>
                <a:lnTo>
                  <a:pt x="359409" y="179069"/>
                </a:lnTo>
                <a:lnTo>
                  <a:pt x="363855" y="179069"/>
                </a:lnTo>
                <a:lnTo>
                  <a:pt x="368299" y="177164"/>
                </a:lnTo>
                <a:lnTo>
                  <a:pt x="375919" y="173354"/>
                </a:lnTo>
                <a:lnTo>
                  <a:pt x="379730" y="170814"/>
                </a:lnTo>
                <a:lnTo>
                  <a:pt x="384174" y="168909"/>
                </a:lnTo>
                <a:lnTo>
                  <a:pt x="393065" y="163829"/>
                </a:lnTo>
                <a:lnTo>
                  <a:pt x="396874" y="161925"/>
                </a:lnTo>
                <a:lnTo>
                  <a:pt x="400049" y="160019"/>
                </a:lnTo>
                <a:lnTo>
                  <a:pt x="472440" y="160019"/>
                </a:lnTo>
                <a:lnTo>
                  <a:pt x="471805" y="158750"/>
                </a:lnTo>
                <a:lnTo>
                  <a:pt x="469265" y="151129"/>
                </a:lnTo>
                <a:lnTo>
                  <a:pt x="467994" y="149225"/>
                </a:lnTo>
                <a:lnTo>
                  <a:pt x="466634" y="146050"/>
                </a:lnTo>
                <a:lnTo>
                  <a:pt x="358140" y="146050"/>
                </a:lnTo>
                <a:lnTo>
                  <a:pt x="360680" y="26669"/>
                </a:lnTo>
                <a:lnTo>
                  <a:pt x="361315" y="9525"/>
                </a:lnTo>
                <a:lnTo>
                  <a:pt x="345440" y="3809"/>
                </a:lnTo>
                <a:lnTo>
                  <a:pt x="337184" y="634"/>
                </a:lnTo>
                <a:close/>
              </a:path>
              <a:path w="501650" h="352425">
                <a:moveTo>
                  <a:pt x="472440" y="160019"/>
                </a:moveTo>
                <a:lnTo>
                  <a:pt x="401319" y="160019"/>
                </a:lnTo>
                <a:lnTo>
                  <a:pt x="403859" y="160654"/>
                </a:lnTo>
                <a:lnTo>
                  <a:pt x="409574" y="162559"/>
                </a:lnTo>
                <a:lnTo>
                  <a:pt x="412749" y="164464"/>
                </a:lnTo>
                <a:lnTo>
                  <a:pt x="417194" y="168275"/>
                </a:lnTo>
                <a:lnTo>
                  <a:pt x="419099" y="170814"/>
                </a:lnTo>
                <a:lnTo>
                  <a:pt x="420369" y="173989"/>
                </a:lnTo>
                <a:lnTo>
                  <a:pt x="421640" y="176529"/>
                </a:lnTo>
                <a:lnTo>
                  <a:pt x="422147" y="179069"/>
                </a:lnTo>
                <a:lnTo>
                  <a:pt x="422274" y="313689"/>
                </a:lnTo>
                <a:lnTo>
                  <a:pt x="421640" y="316229"/>
                </a:lnTo>
                <a:lnTo>
                  <a:pt x="420369" y="317500"/>
                </a:lnTo>
                <a:lnTo>
                  <a:pt x="419734" y="319404"/>
                </a:lnTo>
                <a:lnTo>
                  <a:pt x="415924" y="321944"/>
                </a:lnTo>
                <a:lnTo>
                  <a:pt x="412115" y="323214"/>
                </a:lnTo>
                <a:lnTo>
                  <a:pt x="406399" y="323850"/>
                </a:lnTo>
                <a:lnTo>
                  <a:pt x="401955" y="324484"/>
                </a:lnTo>
                <a:lnTo>
                  <a:pt x="394334" y="324484"/>
                </a:lnTo>
                <a:lnTo>
                  <a:pt x="394334" y="352425"/>
                </a:lnTo>
                <a:lnTo>
                  <a:pt x="501649" y="352425"/>
                </a:lnTo>
                <a:lnTo>
                  <a:pt x="501649" y="325754"/>
                </a:lnTo>
                <a:lnTo>
                  <a:pt x="490219" y="323214"/>
                </a:lnTo>
                <a:lnTo>
                  <a:pt x="487680" y="323214"/>
                </a:lnTo>
                <a:lnTo>
                  <a:pt x="482599" y="321944"/>
                </a:lnTo>
                <a:lnTo>
                  <a:pt x="480694" y="321309"/>
                </a:lnTo>
                <a:lnTo>
                  <a:pt x="479424" y="320039"/>
                </a:lnTo>
                <a:lnTo>
                  <a:pt x="477519" y="319404"/>
                </a:lnTo>
                <a:lnTo>
                  <a:pt x="476884" y="317500"/>
                </a:lnTo>
                <a:lnTo>
                  <a:pt x="475615" y="316229"/>
                </a:lnTo>
                <a:lnTo>
                  <a:pt x="474980" y="313689"/>
                </a:lnTo>
                <a:lnTo>
                  <a:pt x="474980" y="175259"/>
                </a:lnTo>
                <a:lnTo>
                  <a:pt x="473709" y="166369"/>
                </a:lnTo>
                <a:lnTo>
                  <a:pt x="472440" y="160019"/>
                </a:lnTo>
                <a:close/>
              </a:path>
              <a:path w="501650" h="352425">
                <a:moveTo>
                  <a:pt x="363855" y="179069"/>
                </a:moveTo>
                <a:lnTo>
                  <a:pt x="359409" y="179069"/>
                </a:lnTo>
                <a:lnTo>
                  <a:pt x="360044" y="179704"/>
                </a:lnTo>
                <a:lnTo>
                  <a:pt x="361949" y="179704"/>
                </a:lnTo>
                <a:lnTo>
                  <a:pt x="363855" y="179069"/>
                </a:lnTo>
                <a:close/>
              </a:path>
              <a:path w="501650" h="352425">
                <a:moveTo>
                  <a:pt x="410844" y="117475"/>
                </a:moveTo>
                <a:lnTo>
                  <a:pt x="402590" y="117475"/>
                </a:lnTo>
                <a:lnTo>
                  <a:pt x="399415" y="120650"/>
                </a:lnTo>
                <a:lnTo>
                  <a:pt x="387984" y="128269"/>
                </a:lnTo>
                <a:lnTo>
                  <a:pt x="383540" y="131444"/>
                </a:lnTo>
                <a:lnTo>
                  <a:pt x="378459" y="133984"/>
                </a:lnTo>
                <a:lnTo>
                  <a:pt x="363855" y="142239"/>
                </a:lnTo>
                <a:lnTo>
                  <a:pt x="358774" y="144779"/>
                </a:lnTo>
                <a:lnTo>
                  <a:pt x="358140" y="146050"/>
                </a:lnTo>
                <a:lnTo>
                  <a:pt x="466634" y="146050"/>
                </a:lnTo>
                <a:lnTo>
                  <a:pt x="431799" y="120014"/>
                </a:lnTo>
                <a:lnTo>
                  <a:pt x="424815" y="118744"/>
                </a:lnTo>
                <a:lnTo>
                  <a:pt x="410844" y="117475"/>
                </a:lnTo>
                <a:close/>
              </a:path>
              <a:path w="501650" h="352425">
                <a:moveTo>
                  <a:pt x="345440" y="1269"/>
                </a:moveTo>
                <a:lnTo>
                  <a:pt x="339090" y="1269"/>
                </a:lnTo>
                <a:lnTo>
                  <a:pt x="345440" y="3809"/>
                </a:lnTo>
                <a:lnTo>
                  <a:pt x="34544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3656965" y="237490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20">
                <a:moveTo>
                  <a:pt x="55245" y="0"/>
                </a:moveTo>
                <a:lnTo>
                  <a:pt x="50164" y="3175"/>
                </a:lnTo>
                <a:lnTo>
                  <a:pt x="46355" y="5714"/>
                </a:lnTo>
                <a:lnTo>
                  <a:pt x="43814" y="6984"/>
                </a:lnTo>
                <a:lnTo>
                  <a:pt x="36830" y="10159"/>
                </a:lnTo>
                <a:lnTo>
                  <a:pt x="32385" y="10794"/>
                </a:lnTo>
                <a:lnTo>
                  <a:pt x="27305" y="12064"/>
                </a:lnTo>
                <a:lnTo>
                  <a:pt x="22225" y="12700"/>
                </a:lnTo>
                <a:lnTo>
                  <a:pt x="15875" y="13334"/>
                </a:lnTo>
                <a:lnTo>
                  <a:pt x="0" y="13334"/>
                </a:lnTo>
                <a:lnTo>
                  <a:pt x="0" y="46354"/>
                </a:lnTo>
                <a:lnTo>
                  <a:pt x="15875" y="46354"/>
                </a:lnTo>
                <a:lnTo>
                  <a:pt x="20955" y="47625"/>
                </a:lnTo>
                <a:lnTo>
                  <a:pt x="22860" y="48894"/>
                </a:lnTo>
                <a:lnTo>
                  <a:pt x="24130" y="49529"/>
                </a:lnTo>
                <a:lnTo>
                  <a:pt x="25400" y="50800"/>
                </a:lnTo>
                <a:lnTo>
                  <a:pt x="26035" y="52069"/>
                </a:lnTo>
                <a:lnTo>
                  <a:pt x="27305" y="55879"/>
                </a:lnTo>
                <a:lnTo>
                  <a:pt x="27305" y="198119"/>
                </a:lnTo>
                <a:lnTo>
                  <a:pt x="26670" y="200025"/>
                </a:lnTo>
                <a:lnTo>
                  <a:pt x="25400" y="201294"/>
                </a:lnTo>
                <a:lnTo>
                  <a:pt x="24130" y="203200"/>
                </a:lnTo>
                <a:lnTo>
                  <a:pt x="22860" y="204469"/>
                </a:lnTo>
                <a:lnTo>
                  <a:pt x="20955" y="205104"/>
                </a:lnTo>
                <a:lnTo>
                  <a:pt x="19685" y="206375"/>
                </a:lnTo>
                <a:lnTo>
                  <a:pt x="17145" y="207009"/>
                </a:lnTo>
                <a:lnTo>
                  <a:pt x="12064" y="207644"/>
                </a:lnTo>
                <a:lnTo>
                  <a:pt x="6985" y="207644"/>
                </a:lnTo>
                <a:lnTo>
                  <a:pt x="0" y="208279"/>
                </a:lnTo>
                <a:lnTo>
                  <a:pt x="0" y="236219"/>
                </a:lnTo>
                <a:lnTo>
                  <a:pt x="104139" y="236219"/>
                </a:lnTo>
                <a:lnTo>
                  <a:pt x="104139" y="208914"/>
                </a:lnTo>
                <a:lnTo>
                  <a:pt x="92710" y="207009"/>
                </a:lnTo>
                <a:lnTo>
                  <a:pt x="90170" y="206375"/>
                </a:lnTo>
                <a:lnTo>
                  <a:pt x="87630" y="206375"/>
                </a:lnTo>
                <a:lnTo>
                  <a:pt x="85089" y="205739"/>
                </a:lnTo>
                <a:lnTo>
                  <a:pt x="83820" y="204469"/>
                </a:lnTo>
                <a:lnTo>
                  <a:pt x="81914" y="203834"/>
                </a:lnTo>
                <a:lnTo>
                  <a:pt x="80645" y="202564"/>
                </a:lnTo>
                <a:lnTo>
                  <a:pt x="78739" y="199389"/>
                </a:lnTo>
                <a:lnTo>
                  <a:pt x="78105" y="196850"/>
                </a:lnTo>
                <a:lnTo>
                  <a:pt x="78105" y="193039"/>
                </a:lnTo>
                <a:lnTo>
                  <a:pt x="73660" y="62229"/>
                </a:lnTo>
                <a:lnTo>
                  <a:pt x="84455" y="62229"/>
                </a:lnTo>
                <a:lnTo>
                  <a:pt x="87630" y="60959"/>
                </a:lnTo>
                <a:lnTo>
                  <a:pt x="91439" y="59054"/>
                </a:lnTo>
                <a:lnTo>
                  <a:pt x="114935" y="45719"/>
                </a:lnTo>
                <a:lnTo>
                  <a:pt x="118745" y="43179"/>
                </a:lnTo>
                <a:lnTo>
                  <a:pt x="299085" y="43179"/>
                </a:lnTo>
                <a:lnTo>
                  <a:pt x="298450" y="41909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2384"/>
                </a:lnTo>
                <a:lnTo>
                  <a:pt x="74930" y="30479"/>
                </a:lnTo>
                <a:lnTo>
                  <a:pt x="75564" y="25400"/>
                </a:lnTo>
                <a:lnTo>
                  <a:pt x="48895" y="25400"/>
                </a:lnTo>
                <a:lnTo>
                  <a:pt x="48895" y="5079"/>
                </a:lnTo>
                <a:lnTo>
                  <a:pt x="52070" y="2539"/>
                </a:lnTo>
                <a:lnTo>
                  <a:pt x="57785" y="1269"/>
                </a:lnTo>
                <a:lnTo>
                  <a:pt x="59055" y="1269"/>
                </a:lnTo>
                <a:lnTo>
                  <a:pt x="55245" y="0"/>
                </a:lnTo>
                <a:close/>
              </a:path>
              <a:path w="327660" h="236220">
                <a:moveTo>
                  <a:pt x="229235" y="43179"/>
                </a:moveTo>
                <a:lnTo>
                  <a:pt x="120014" y="43179"/>
                </a:lnTo>
                <a:lnTo>
                  <a:pt x="121920" y="43814"/>
                </a:lnTo>
                <a:lnTo>
                  <a:pt x="125095" y="45084"/>
                </a:lnTo>
                <a:lnTo>
                  <a:pt x="139700" y="64134"/>
                </a:lnTo>
                <a:lnTo>
                  <a:pt x="139700" y="196850"/>
                </a:lnTo>
                <a:lnTo>
                  <a:pt x="124460" y="207644"/>
                </a:lnTo>
                <a:lnTo>
                  <a:pt x="119380" y="207644"/>
                </a:lnTo>
                <a:lnTo>
                  <a:pt x="112395" y="208279"/>
                </a:lnTo>
                <a:lnTo>
                  <a:pt x="112395" y="236219"/>
                </a:lnTo>
                <a:lnTo>
                  <a:pt x="216535" y="236219"/>
                </a:lnTo>
                <a:lnTo>
                  <a:pt x="216535" y="208914"/>
                </a:lnTo>
                <a:lnTo>
                  <a:pt x="205105" y="207009"/>
                </a:lnTo>
                <a:lnTo>
                  <a:pt x="202564" y="206375"/>
                </a:lnTo>
                <a:lnTo>
                  <a:pt x="200025" y="206375"/>
                </a:lnTo>
                <a:lnTo>
                  <a:pt x="197485" y="205739"/>
                </a:lnTo>
                <a:lnTo>
                  <a:pt x="196214" y="204469"/>
                </a:lnTo>
                <a:lnTo>
                  <a:pt x="194310" y="203834"/>
                </a:lnTo>
                <a:lnTo>
                  <a:pt x="193039" y="202564"/>
                </a:lnTo>
                <a:lnTo>
                  <a:pt x="191135" y="199389"/>
                </a:lnTo>
                <a:lnTo>
                  <a:pt x="190500" y="196850"/>
                </a:lnTo>
                <a:lnTo>
                  <a:pt x="190500" y="64134"/>
                </a:lnTo>
                <a:lnTo>
                  <a:pt x="187960" y="64134"/>
                </a:lnTo>
                <a:lnTo>
                  <a:pt x="186055" y="61594"/>
                </a:lnTo>
                <a:lnTo>
                  <a:pt x="189230" y="60959"/>
                </a:lnTo>
                <a:lnTo>
                  <a:pt x="196850" y="60959"/>
                </a:lnTo>
                <a:lnTo>
                  <a:pt x="200660" y="59689"/>
                </a:lnTo>
                <a:lnTo>
                  <a:pt x="204470" y="57784"/>
                </a:lnTo>
                <a:lnTo>
                  <a:pt x="208914" y="55244"/>
                </a:lnTo>
                <a:lnTo>
                  <a:pt x="212725" y="53339"/>
                </a:lnTo>
                <a:lnTo>
                  <a:pt x="222250" y="47625"/>
                </a:lnTo>
                <a:lnTo>
                  <a:pt x="226060" y="45084"/>
                </a:lnTo>
                <a:lnTo>
                  <a:pt x="229235" y="43179"/>
                </a:lnTo>
                <a:close/>
              </a:path>
              <a:path w="327660" h="236220">
                <a:moveTo>
                  <a:pt x="299085" y="43179"/>
                </a:moveTo>
                <a:lnTo>
                  <a:pt x="230505" y="43179"/>
                </a:lnTo>
                <a:lnTo>
                  <a:pt x="232410" y="43814"/>
                </a:lnTo>
                <a:lnTo>
                  <a:pt x="234950" y="45084"/>
                </a:lnTo>
                <a:lnTo>
                  <a:pt x="238125" y="46354"/>
                </a:lnTo>
                <a:lnTo>
                  <a:pt x="240664" y="47625"/>
                </a:lnTo>
                <a:lnTo>
                  <a:pt x="242570" y="49529"/>
                </a:lnTo>
                <a:lnTo>
                  <a:pt x="245110" y="51434"/>
                </a:lnTo>
                <a:lnTo>
                  <a:pt x="249555" y="60325"/>
                </a:lnTo>
                <a:lnTo>
                  <a:pt x="250189" y="64134"/>
                </a:lnTo>
                <a:lnTo>
                  <a:pt x="250189" y="196850"/>
                </a:lnTo>
                <a:lnTo>
                  <a:pt x="249555" y="199389"/>
                </a:lnTo>
                <a:lnTo>
                  <a:pt x="247650" y="202564"/>
                </a:lnTo>
                <a:lnTo>
                  <a:pt x="245745" y="203834"/>
                </a:lnTo>
                <a:lnTo>
                  <a:pt x="244475" y="205104"/>
                </a:lnTo>
                <a:lnTo>
                  <a:pt x="242570" y="205739"/>
                </a:lnTo>
                <a:lnTo>
                  <a:pt x="234950" y="207644"/>
                </a:lnTo>
                <a:lnTo>
                  <a:pt x="229870" y="207644"/>
                </a:lnTo>
                <a:lnTo>
                  <a:pt x="222885" y="208279"/>
                </a:lnTo>
                <a:lnTo>
                  <a:pt x="222885" y="236219"/>
                </a:lnTo>
                <a:lnTo>
                  <a:pt x="327660" y="236219"/>
                </a:lnTo>
                <a:lnTo>
                  <a:pt x="327660" y="208914"/>
                </a:lnTo>
                <a:lnTo>
                  <a:pt x="315595" y="207009"/>
                </a:lnTo>
                <a:lnTo>
                  <a:pt x="313055" y="206375"/>
                </a:lnTo>
                <a:lnTo>
                  <a:pt x="310514" y="206375"/>
                </a:lnTo>
                <a:lnTo>
                  <a:pt x="308610" y="205739"/>
                </a:lnTo>
                <a:lnTo>
                  <a:pt x="307339" y="205104"/>
                </a:lnTo>
                <a:lnTo>
                  <a:pt x="305435" y="203834"/>
                </a:lnTo>
                <a:lnTo>
                  <a:pt x="304164" y="203200"/>
                </a:lnTo>
                <a:lnTo>
                  <a:pt x="302260" y="200025"/>
                </a:lnTo>
                <a:lnTo>
                  <a:pt x="301625" y="198119"/>
                </a:lnTo>
                <a:lnTo>
                  <a:pt x="301527" y="57784"/>
                </a:lnTo>
                <a:lnTo>
                  <a:pt x="300355" y="50164"/>
                </a:lnTo>
                <a:lnTo>
                  <a:pt x="299085" y="43179"/>
                </a:lnTo>
                <a:close/>
              </a:path>
              <a:path w="327660" h="236220">
                <a:moveTo>
                  <a:pt x="84455" y="62229"/>
                </a:moveTo>
                <a:lnTo>
                  <a:pt x="73660" y="62229"/>
                </a:lnTo>
                <a:lnTo>
                  <a:pt x="74930" y="65404"/>
                </a:lnTo>
                <a:lnTo>
                  <a:pt x="77470" y="66039"/>
                </a:lnTo>
                <a:lnTo>
                  <a:pt x="80645" y="64134"/>
                </a:lnTo>
                <a:lnTo>
                  <a:pt x="84455" y="62229"/>
                </a:lnTo>
                <a:close/>
              </a:path>
              <a:path w="327660" h="236220">
                <a:moveTo>
                  <a:pt x="189230" y="60959"/>
                </a:moveTo>
                <a:lnTo>
                  <a:pt x="186055" y="61594"/>
                </a:lnTo>
                <a:lnTo>
                  <a:pt x="187960" y="64134"/>
                </a:lnTo>
                <a:lnTo>
                  <a:pt x="190500" y="64134"/>
                </a:lnTo>
                <a:lnTo>
                  <a:pt x="190500" y="62229"/>
                </a:lnTo>
                <a:lnTo>
                  <a:pt x="189230" y="60959"/>
                </a:lnTo>
                <a:close/>
              </a:path>
              <a:path w="327660" h="236220">
                <a:moveTo>
                  <a:pt x="196850" y="60959"/>
                </a:moveTo>
                <a:lnTo>
                  <a:pt x="189230" y="60959"/>
                </a:lnTo>
                <a:lnTo>
                  <a:pt x="190500" y="62229"/>
                </a:lnTo>
                <a:lnTo>
                  <a:pt x="190500" y="64134"/>
                </a:lnTo>
                <a:lnTo>
                  <a:pt x="196850" y="60959"/>
                </a:lnTo>
                <a:close/>
              </a:path>
              <a:path w="327660" h="236220">
                <a:moveTo>
                  <a:pt x="74930" y="30479"/>
                </a:moveTo>
                <a:lnTo>
                  <a:pt x="73025" y="32384"/>
                </a:lnTo>
                <a:lnTo>
                  <a:pt x="74295" y="34925"/>
                </a:lnTo>
                <a:lnTo>
                  <a:pt x="74930" y="30479"/>
                </a:lnTo>
                <a:close/>
              </a:path>
              <a:path w="327660" h="236220">
                <a:moveTo>
                  <a:pt x="129539" y="634"/>
                </a:moveTo>
                <a:lnTo>
                  <a:pt x="120650" y="634"/>
                </a:lnTo>
                <a:lnTo>
                  <a:pt x="117475" y="3809"/>
                </a:lnTo>
                <a:lnTo>
                  <a:pt x="113664" y="6984"/>
                </a:lnTo>
                <a:lnTo>
                  <a:pt x="105410" y="12700"/>
                </a:lnTo>
                <a:lnTo>
                  <a:pt x="100330" y="15875"/>
                </a:lnTo>
                <a:lnTo>
                  <a:pt x="95250" y="18414"/>
                </a:lnTo>
                <a:lnTo>
                  <a:pt x="80010" y="27304"/>
                </a:lnTo>
                <a:lnTo>
                  <a:pt x="75014" y="29802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4"/>
                </a:lnTo>
                <a:lnTo>
                  <a:pt x="182880" y="32384"/>
                </a:lnTo>
                <a:lnTo>
                  <a:pt x="149860" y="3175"/>
                </a:lnTo>
                <a:lnTo>
                  <a:pt x="137160" y="1269"/>
                </a:lnTo>
                <a:lnTo>
                  <a:pt x="129539" y="634"/>
                </a:lnTo>
                <a:close/>
              </a:path>
              <a:path w="327660" h="236220">
                <a:moveTo>
                  <a:pt x="182880" y="32384"/>
                </a:moveTo>
                <a:lnTo>
                  <a:pt x="181610" y="33654"/>
                </a:lnTo>
                <a:lnTo>
                  <a:pt x="182880" y="34925"/>
                </a:lnTo>
                <a:lnTo>
                  <a:pt x="182880" y="32384"/>
                </a:lnTo>
                <a:close/>
              </a:path>
              <a:path w="327660" h="236220">
                <a:moveTo>
                  <a:pt x="231139" y="634"/>
                </a:moveTo>
                <a:lnTo>
                  <a:pt x="227330" y="4444"/>
                </a:lnTo>
                <a:lnTo>
                  <a:pt x="223520" y="7619"/>
                </a:lnTo>
                <a:lnTo>
                  <a:pt x="214630" y="13334"/>
                </a:lnTo>
                <a:lnTo>
                  <a:pt x="210185" y="16509"/>
                </a:lnTo>
                <a:lnTo>
                  <a:pt x="199389" y="22859"/>
                </a:lnTo>
                <a:lnTo>
                  <a:pt x="194310" y="25400"/>
                </a:lnTo>
                <a:lnTo>
                  <a:pt x="184150" y="31114"/>
                </a:lnTo>
                <a:lnTo>
                  <a:pt x="182880" y="32384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8575"/>
                </a:lnTo>
                <a:lnTo>
                  <a:pt x="259080" y="3175"/>
                </a:lnTo>
                <a:lnTo>
                  <a:pt x="252730" y="2539"/>
                </a:lnTo>
                <a:lnTo>
                  <a:pt x="246380" y="1269"/>
                </a:lnTo>
                <a:lnTo>
                  <a:pt x="238760" y="1269"/>
                </a:lnTo>
                <a:lnTo>
                  <a:pt x="231139" y="634"/>
                </a:lnTo>
                <a:close/>
              </a:path>
              <a:path w="327660" h="236220">
                <a:moveTo>
                  <a:pt x="59055" y="1269"/>
                </a:moveTo>
                <a:lnTo>
                  <a:pt x="57785" y="1269"/>
                </a:lnTo>
                <a:lnTo>
                  <a:pt x="52070" y="2539"/>
                </a:lnTo>
                <a:lnTo>
                  <a:pt x="48895" y="5079"/>
                </a:lnTo>
                <a:lnTo>
                  <a:pt x="48895" y="25400"/>
                </a:lnTo>
                <a:lnTo>
                  <a:pt x="69214" y="5714"/>
                </a:lnTo>
                <a:lnTo>
                  <a:pt x="59055" y="1269"/>
                </a:lnTo>
                <a:close/>
              </a:path>
              <a:path w="327660" h="236220">
                <a:moveTo>
                  <a:pt x="69214" y="5714"/>
                </a:moveTo>
                <a:lnTo>
                  <a:pt x="48895" y="25400"/>
                </a:lnTo>
                <a:lnTo>
                  <a:pt x="75564" y="25400"/>
                </a:lnTo>
                <a:lnTo>
                  <a:pt x="78105" y="9525"/>
                </a:lnTo>
                <a:lnTo>
                  <a:pt x="69214" y="5714"/>
                </a:lnTo>
                <a:close/>
              </a:path>
              <a:path w="327660" h="236220">
                <a:moveTo>
                  <a:pt x="74295" y="634"/>
                </a:moveTo>
                <a:lnTo>
                  <a:pt x="64770" y="634"/>
                </a:lnTo>
                <a:lnTo>
                  <a:pt x="59055" y="1269"/>
                </a:lnTo>
                <a:lnTo>
                  <a:pt x="69214" y="5714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4315459" y="184149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5">
                <a:moveTo>
                  <a:pt x="74929" y="0"/>
                </a:moveTo>
                <a:lnTo>
                  <a:pt x="47625" y="0"/>
                </a:lnTo>
                <a:lnTo>
                  <a:pt x="46354" y="15875"/>
                </a:lnTo>
                <a:lnTo>
                  <a:pt x="33654" y="52704"/>
                </a:lnTo>
                <a:lnTo>
                  <a:pt x="31114" y="57784"/>
                </a:lnTo>
                <a:lnTo>
                  <a:pt x="26035" y="65404"/>
                </a:lnTo>
                <a:lnTo>
                  <a:pt x="25400" y="67945"/>
                </a:lnTo>
                <a:lnTo>
                  <a:pt x="27939" y="69850"/>
                </a:lnTo>
                <a:lnTo>
                  <a:pt x="0" y="65404"/>
                </a:lnTo>
                <a:lnTo>
                  <a:pt x="0" y="97790"/>
                </a:lnTo>
                <a:lnTo>
                  <a:pt x="22225" y="97790"/>
                </a:lnTo>
                <a:lnTo>
                  <a:pt x="22225" y="158115"/>
                </a:lnTo>
                <a:lnTo>
                  <a:pt x="21589" y="191134"/>
                </a:lnTo>
                <a:lnTo>
                  <a:pt x="22860" y="225425"/>
                </a:lnTo>
                <a:lnTo>
                  <a:pt x="32385" y="263525"/>
                </a:lnTo>
                <a:lnTo>
                  <a:pt x="67310" y="287654"/>
                </a:lnTo>
                <a:lnTo>
                  <a:pt x="80010" y="287654"/>
                </a:lnTo>
                <a:lnTo>
                  <a:pt x="84454" y="287654"/>
                </a:lnTo>
                <a:lnTo>
                  <a:pt x="127000" y="268604"/>
                </a:lnTo>
                <a:lnTo>
                  <a:pt x="111760" y="241934"/>
                </a:lnTo>
                <a:lnTo>
                  <a:pt x="98425" y="249554"/>
                </a:lnTo>
                <a:lnTo>
                  <a:pt x="92075" y="252095"/>
                </a:lnTo>
                <a:lnTo>
                  <a:pt x="89535" y="252729"/>
                </a:lnTo>
                <a:lnTo>
                  <a:pt x="83819" y="252729"/>
                </a:lnTo>
                <a:lnTo>
                  <a:pt x="74929" y="217804"/>
                </a:lnTo>
                <a:lnTo>
                  <a:pt x="74929" y="97790"/>
                </a:lnTo>
                <a:lnTo>
                  <a:pt x="114300" y="97790"/>
                </a:lnTo>
                <a:lnTo>
                  <a:pt x="114300" y="65404"/>
                </a:lnTo>
                <a:lnTo>
                  <a:pt x="74929" y="65404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bg 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81829" y="236854"/>
            <a:ext cx="153670" cy="237490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678044" y="132079"/>
            <a:ext cx="107950" cy="344170"/>
          </a:xfrm>
          <a:custGeom>
            <a:avLst/>
            <a:gdLst/>
            <a:ahLst/>
            <a:cxnLst/>
            <a:rect l="l" t="t" r="r" b="b"/>
            <a:pathLst>
              <a:path w="107950" h="344170">
                <a:moveTo>
                  <a:pt x="46989" y="114935"/>
                </a:moveTo>
                <a:lnTo>
                  <a:pt x="46354" y="114935"/>
                </a:lnTo>
                <a:lnTo>
                  <a:pt x="39369" y="117475"/>
                </a:lnTo>
                <a:lnTo>
                  <a:pt x="34925" y="118745"/>
                </a:lnTo>
                <a:lnTo>
                  <a:pt x="28575" y="120015"/>
                </a:lnTo>
                <a:lnTo>
                  <a:pt x="23494" y="120650"/>
                </a:lnTo>
                <a:lnTo>
                  <a:pt x="17144" y="121285"/>
                </a:lnTo>
                <a:lnTo>
                  <a:pt x="9525" y="121920"/>
                </a:lnTo>
                <a:lnTo>
                  <a:pt x="0" y="121920"/>
                </a:lnTo>
                <a:lnTo>
                  <a:pt x="0" y="154304"/>
                </a:lnTo>
                <a:lnTo>
                  <a:pt x="10159" y="154304"/>
                </a:lnTo>
                <a:lnTo>
                  <a:pt x="16509" y="154940"/>
                </a:lnTo>
                <a:lnTo>
                  <a:pt x="19050" y="155575"/>
                </a:lnTo>
                <a:lnTo>
                  <a:pt x="22225" y="155575"/>
                </a:lnTo>
                <a:lnTo>
                  <a:pt x="28575" y="166370"/>
                </a:lnTo>
                <a:lnTo>
                  <a:pt x="28575" y="302260"/>
                </a:lnTo>
                <a:lnTo>
                  <a:pt x="27939" y="305435"/>
                </a:lnTo>
                <a:lnTo>
                  <a:pt x="27304" y="307975"/>
                </a:lnTo>
                <a:lnTo>
                  <a:pt x="26034" y="309245"/>
                </a:lnTo>
                <a:lnTo>
                  <a:pt x="25400" y="311150"/>
                </a:lnTo>
                <a:lnTo>
                  <a:pt x="21589" y="313690"/>
                </a:lnTo>
                <a:lnTo>
                  <a:pt x="20319" y="314325"/>
                </a:lnTo>
                <a:lnTo>
                  <a:pt x="17779" y="314960"/>
                </a:lnTo>
                <a:lnTo>
                  <a:pt x="12064" y="315595"/>
                </a:lnTo>
                <a:lnTo>
                  <a:pt x="6984" y="316229"/>
                </a:lnTo>
                <a:lnTo>
                  <a:pt x="0" y="316229"/>
                </a:lnTo>
                <a:lnTo>
                  <a:pt x="0" y="344170"/>
                </a:lnTo>
                <a:lnTo>
                  <a:pt x="107950" y="344170"/>
                </a:lnTo>
                <a:lnTo>
                  <a:pt x="107950" y="317500"/>
                </a:lnTo>
                <a:lnTo>
                  <a:pt x="96519" y="315595"/>
                </a:lnTo>
                <a:lnTo>
                  <a:pt x="93344" y="314960"/>
                </a:lnTo>
                <a:lnTo>
                  <a:pt x="81279" y="305435"/>
                </a:lnTo>
                <a:lnTo>
                  <a:pt x="81279" y="133985"/>
                </a:lnTo>
                <a:lnTo>
                  <a:pt x="66039" y="133985"/>
                </a:lnTo>
                <a:lnTo>
                  <a:pt x="46989" y="114935"/>
                </a:lnTo>
                <a:close/>
              </a:path>
              <a:path w="107950" h="344170">
                <a:moveTo>
                  <a:pt x="57784" y="107950"/>
                </a:moveTo>
                <a:lnTo>
                  <a:pt x="52704" y="111125"/>
                </a:lnTo>
                <a:lnTo>
                  <a:pt x="49529" y="113665"/>
                </a:lnTo>
                <a:lnTo>
                  <a:pt x="46989" y="114935"/>
                </a:lnTo>
                <a:lnTo>
                  <a:pt x="66039" y="133985"/>
                </a:lnTo>
                <a:lnTo>
                  <a:pt x="66039" y="111125"/>
                </a:lnTo>
                <a:lnTo>
                  <a:pt x="59054" y="108585"/>
                </a:lnTo>
                <a:lnTo>
                  <a:pt x="59436" y="108585"/>
                </a:lnTo>
                <a:lnTo>
                  <a:pt x="57784" y="107950"/>
                </a:lnTo>
                <a:close/>
              </a:path>
              <a:path w="107950" h="344170">
                <a:moveTo>
                  <a:pt x="66039" y="111125"/>
                </a:moveTo>
                <a:lnTo>
                  <a:pt x="66039" y="133985"/>
                </a:lnTo>
                <a:lnTo>
                  <a:pt x="81279" y="133985"/>
                </a:lnTo>
                <a:lnTo>
                  <a:pt x="81279" y="116840"/>
                </a:lnTo>
                <a:lnTo>
                  <a:pt x="66039" y="111125"/>
                </a:lnTo>
                <a:close/>
              </a:path>
              <a:path w="107950" h="344170">
                <a:moveTo>
                  <a:pt x="56514" y="108585"/>
                </a:moveTo>
                <a:lnTo>
                  <a:pt x="40639" y="108585"/>
                </a:lnTo>
                <a:lnTo>
                  <a:pt x="46989" y="114935"/>
                </a:lnTo>
                <a:lnTo>
                  <a:pt x="49529" y="113665"/>
                </a:lnTo>
                <a:lnTo>
                  <a:pt x="52704" y="111125"/>
                </a:lnTo>
                <a:lnTo>
                  <a:pt x="56514" y="108585"/>
                </a:lnTo>
                <a:close/>
              </a:path>
              <a:path w="107950" h="344170">
                <a:moveTo>
                  <a:pt x="66039" y="108585"/>
                </a:moveTo>
                <a:lnTo>
                  <a:pt x="59436" y="108585"/>
                </a:lnTo>
                <a:lnTo>
                  <a:pt x="66039" y="111125"/>
                </a:lnTo>
                <a:lnTo>
                  <a:pt x="66039" y="108585"/>
                </a:lnTo>
                <a:close/>
              </a:path>
              <a:path w="107950" h="344170">
                <a:moveTo>
                  <a:pt x="57150" y="0"/>
                </a:moveTo>
                <a:lnTo>
                  <a:pt x="48259" y="0"/>
                </a:lnTo>
                <a:lnTo>
                  <a:pt x="43814" y="1270"/>
                </a:lnTo>
                <a:lnTo>
                  <a:pt x="20954" y="27304"/>
                </a:lnTo>
                <a:lnTo>
                  <a:pt x="20954" y="31750"/>
                </a:lnTo>
                <a:lnTo>
                  <a:pt x="46354" y="62229"/>
                </a:lnTo>
                <a:lnTo>
                  <a:pt x="50164" y="63500"/>
                </a:lnTo>
                <a:lnTo>
                  <a:pt x="59054" y="63500"/>
                </a:lnTo>
                <a:lnTo>
                  <a:pt x="62864" y="62229"/>
                </a:lnTo>
                <a:lnTo>
                  <a:pt x="67309" y="60960"/>
                </a:lnTo>
                <a:lnTo>
                  <a:pt x="86359" y="36195"/>
                </a:lnTo>
                <a:lnTo>
                  <a:pt x="85725" y="27304"/>
                </a:lnTo>
                <a:lnTo>
                  <a:pt x="64769" y="254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bg 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83454" y="236854"/>
            <a:ext cx="168910" cy="23749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6527165" y="240029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5">
                <a:moveTo>
                  <a:pt x="50800" y="6985"/>
                </a:moveTo>
                <a:lnTo>
                  <a:pt x="47625" y="7620"/>
                </a:lnTo>
                <a:lnTo>
                  <a:pt x="44450" y="8890"/>
                </a:lnTo>
                <a:lnTo>
                  <a:pt x="40639" y="10160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90"/>
                </a:lnTo>
                <a:lnTo>
                  <a:pt x="10159" y="46990"/>
                </a:lnTo>
                <a:lnTo>
                  <a:pt x="16509" y="47625"/>
                </a:lnTo>
                <a:lnTo>
                  <a:pt x="21589" y="48895"/>
                </a:lnTo>
                <a:lnTo>
                  <a:pt x="23494" y="49529"/>
                </a:lnTo>
                <a:lnTo>
                  <a:pt x="24764" y="50800"/>
                </a:lnTo>
                <a:lnTo>
                  <a:pt x="26034" y="51435"/>
                </a:lnTo>
                <a:lnTo>
                  <a:pt x="26669" y="52704"/>
                </a:lnTo>
                <a:lnTo>
                  <a:pt x="27939" y="56515"/>
                </a:lnTo>
                <a:lnTo>
                  <a:pt x="27939" y="293370"/>
                </a:lnTo>
                <a:lnTo>
                  <a:pt x="12064" y="302895"/>
                </a:lnTo>
                <a:lnTo>
                  <a:pt x="6984" y="303529"/>
                </a:lnTo>
                <a:lnTo>
                  <a:pt x="0" y="304165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4" y="302895"/>
                </a:lnTo>
                <a:lnTo>
                  <a:pt x="88264" y="300990"/>
                </a:lnTo>
                <a:lnTo>
                  <a:pt x="86359" y="300354"/>
                </a:lnTo>
                <a:lnTo>
                  <a:pt x="82550" y="296545"/>
                </a:lnTo>
                <a:lnTo>
                  <a:pt x="81914" y="295275"/>
                </a:lnTo>
                <a:lnTo>
                  <a:pt x="81279" y="292735"/>
                </a:lnTo>
                <a:lnTo>
                  <a:pt x="81279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5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40"/>
                </a:lnTo>
                <a:lnTo>
                  <a:pt x="110489" y="205740"/>
                </a:lnTo>
                <a:lnTo>
                  <a:pt x="105409" y="204470"/>
                </a:lnTo>
                <a:lnTo>
                  <a:pt x="83184" y="175895"/>
                </a:lnTo>
                <a:lnTo>
                  <a:pt x="81914" y="172720"/>
                </a:lnTo>
                <a:lnTo>
                  <a:pt x="81279" y="170179"/>
                </a:lnTo>
                <a:lnTo>
                  <a:pt x="79375" y="60960"/>
                </a:lnTo>
                <a:lnTo>
                  <a:pt x="83819" y="60960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4" y="53340"/>
                </a:lnTo>
                <a:lnTo>
                  <a:pt x="103504" y="50800"/>
                </a:lnTo>
                <a:lnTo>
                  <a:pt x="111759" y="46354"/>
                </a:lnTo>
                <a:lnTo>
                  <a:pt x="115569" y="44450"/>
                </a:lnTo>
                <a:lnTo>
                  <a:pt x="118109" y="42545"/>
                </a:lnTo>
                <a:lnTo>
                  <a:pt x="189229" y="42545"/>
                </a:lnTo>
                <a:lnTo>
                  <a:pt x="187959" y="40640"/>
                </a:lnTo>
                <a:lnTo>
                  <a:pt x="182244" y="32385"/>
                </a:lnTo>
                <a:lnTo>
                  <a:pt x="180339" y="30479"/>
                </a:lnTo>
                <a:lnTo>
                  <a:pt x="78104" y="30479"/>
                </a:lnTo>
                <a:lnTo>
                  <a:pt x="76834" y="28575"/>
                </a:lnTo>
                <a:lnTo>
                  <a:pt x="78739" y="26670"/>
                </a:lnTo>
                <a:lnTo>
                  <a:pt x="81279" y="10160"/>
                </a:lnTo>
                <a:lnTo>
                  <a:pt x="59689" y="8890"/>
                </a:lnTo>
                <a:lnTo>
                  <a:pt x="58419" y="8890"/>
                </a:lnTo>
                <a:lnTo>
                  <a:pt x="56514" y="8254"/>
                </a:lnTo>
                <a:lnTo>
                  <a:pt x="53975" y="7620"/>
                </a:lnTo>
                <a:lnTo>
                  <a:pt x="50800" y="6985"/>
                </a:lnTo>
                <a:close/>
              </a:path>
              <a:path w="210820" h="332105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79" y="236854"/>
                </a:lnTo>
                <a:lnTo>
                  <a:pt x="112394" y="237490"/>
                </a:lnTo>
                <a:lnTo>
                  <a:pt x="118109" y="237490"/>
                </a:lnTo>
                <a:lnTo>
                  <a:pt x="158114" y="229235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5">
                <a:moveTo>
                  <a:pt x="75564" y="212725"/>
                </a:moveTo>
                <a:lnTo>
                  <a:pt x="73025" y="215265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5">
                <a:moveTo>
                  <a:pt x="189229" y="42545"/>
                </a:moveTo>
                <a:lnTo>
                  <a:pt x="118744" y="42545"/>
                </a:lnTo>
                <a:lnTo>
                  <a:pt x="121284" y="44450"/>
                </a:lnTo>
                <a:lnTo>
                  <a:pt x="129539" y="52704"/>
                </a:lnTo>
                <a:lnTo>
                  <a:pt x="133984" y="58420"/>
                </a:lnTo>
                <a:lnTo>
                  <a:pt x="138429" y="65404"/>
                </a:lnTo>
                <a:lnTo>
                  <a:pt x="140969" y="71754"/>
                </a:lnTo>
                <a:lnTo>
                  <a:pt x="144144" y="78104"/>
                </a:lnTo>
                <a:lnTo>
                  <a:pt x="146684" y="84454"/>
                </a:lnTo>
                <a:lnTo>
                  <a:pt x="149225" y="92075"/>
                </a:lnTo>
                <a:lnTo>
                  <a:pt x="151129" y="99695"/>
                </a:lnTo>
                <a:lnTo>
                  <a:pt x="152400" y="107950"/>
                </a:lnTo>
                <a:lnTo>
                  <a:pt x="153669" y="115570"/>
                </a:lnTo>
                <a:lnTo>
                  <a:pt x="153669" y="133985"/>
                </a:lnTo>
                <a:lnTo>
                  <a:pt x="153034" y="142875"/>
                </a:lnTo>
                <a:lnTo>
                  <a:pt x="143509" y="180340"/>
                </a:lnTo>
                <a:lnTo>
                  <a:pt x="120014" y="205740"/>
                </a:lnTo>
                <a:lnTo>
                  <a:pt x="186689" y="205740"/>
                </a:lnTo>
                <a:lnTo>
                  <a:pt x="205104" y="167640"/>
                </a:lnTo>
                <a:lnTo>
                  <a:pt x="210819" y="132079"/>
                </a:lnTo>
                <a:lnTo>
                  <a:pt x="210819" y="105410"/>
                </a:lnTo>
                <a:lnTo>
                  <a:pt x="198754" y="59054"/>
                </a:lnTo>
                <a:lnTo>
                  <a:pt x="193675" y="49529"/>
                </a:lnTo>
                <a:lnTo>
                  <a:pt x="189229" y="42545"/>
                </a:lnTo>
                <a:close/>
              </a:path>
              <a:path w="210820" h="332105">
                <a:moveTo>
                  <a:pt x="83819" y="60960"/>
                </a:moveTo>
                <a:lnTo>
                  <a:pt x="79375" y="60960"/>
                </a:lnTo>
                <a:lnTo>
                  <a:pt x="80009" y="62229"/>
                </a:lnTo>
                <a:lnTo>
                  <a:pt x="81914" y="62229"/>
                </a:lnTo>
                <a:lnTo>
                  <a:pt x="83819" y="60960"/>
                </a:lnTo>
                <a:close/>
              </a:path>
              <a:path w="210820" h="332105">
                <a:moveTo>
                  <a:pt x="78739" y="26670"/>
                </a:moveTo>
                <a:lnTo>
                  <a:pt x="76834" y="28575"/>
                </a:lnTo>
                <a:lnTo>
                  <a:pt x="78104" y="30479"/>
                </a:lnTo>
                <a:lnTo>
                  <a:pt x="78739" y="26670"/>
                </a:lnTo>
                <a:close/>
              </a:path>
              <a:path w="210820" h="332105">
                <a:moveTo>
                  <a:pt x="120650" y="0"/>
                </a:moveTo>
                <a:lnTo>
                  <a:pt x="118109" y="3175"/>
                </a:lnTo>
                <a:lnTo>
                  <a:pt x="102869" y="13335"/>
                </a:lnTo>
                <a:lnTo>
                  <a:pt x="97789" y="15875"/>
                </a:lnTo>
                <a:lnTo>
                  <a:pt x="93344" y="18415"/>
                </a:lnTo>
                <a:lnTo>
                  <a:pt x="88264" y="21590"/>
                </a:lnTo>
                <a:lnTo>
                  <a:pt x="78739" y="26670"/>
                </a:lnTo>
                <a:lnTo>
                  <a:pt x="78104" y="30479"/>
                </a:lnTo>
                <a:lnTo>
                  <a:pt x="180339" y="30479"/>
                </a:lnTo>
                <a:lnTo>
                  <a:pt x="175259" y="24765"/>
                </a:lnTo>
                <a:lnTo>
                  <a:pt x="137794" y="1904"/>
                </a:lnTo>
                <a:lnTo>
                  <a:pt x="129539" y="635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7347584" y="121920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09" h="355600">
                <a:moveTo>
                  <a:pt x="129540" y="337820"/>
                </a:moveTo>
                <a:lnTo>
                  <a:pt x="127000" y="343534"/>
                </a:lnTo>
                <a:lnTo>
                  <a:pt x="125730" y="346075"/>
                </a:lnTo>
                <a:lnTo>
                  <a:pt x="150495" y="355600"/>
                </a:lnTo>
                <a:lnTo>
                  <a:pt x="152400" y="353059"/>
                </a:lnTo>
                <a:lnTo>
                  <a:pt x="154305" y="351789"/>
                </a:lnTo>
                <a:lnTo>
                  <a:pt x="155575" y="350520"/>
                </a:lnTo>
                <a:lnTo>
                  <a:pt x="157480" y="349250"/>
                </a:lnTo>
                <a:lnTo>
                  <a:pt x="160020" y="347979"/>
                </a:lnTo>
                <a:lnTo>
                  <a:pt x="163830" y="346709"/>
                </a:lnTo>
                <a:lnTo>
                  <a:pt x="167005" y="345439"/>
                </a:lnTo>
                <a:lnTo>
                  <a:pt x="172085" y="344170"/>
                </a:lnTo>
                <a:lnTo>
                  <a:pt x="174942" y="343534"/>
                </a:lnTo>
                <a:lnTo>
                  <a:pt x="127635" y="343534"/>
                </a:lnTo>
                <a:lnTo>
                  <a:pt x="130810" y="340359"/>
                </a:lnTo>
                <a:lnTo>
                  <a:pt x="129540" y="337820"/>
                </a:lnTo>
                <a:close/>
              </a:path>
              <a:path w="207009" h="355600">
                <a:moveTo>
                  <a:pt x="89535" y="116839"/>
                </a:moveTo>
                <a:lnTo>
                  <a:pt x="81280" y="117475"/>
                </a:lnTo>
                <a:lnTo>
                  <a:pt x="72390" y="118745"/>
                </a:lnTo>
                <a:lnTo>
                  <a:pt x="64770" y="121920"/>
                </a:lnTo>
                <a:lnTo>
                  <a:pt x="56515" y="125095"/>
                </a:lnTo>
                <a:lnTo>
                  <a:pt x="22860" y="157479"/>
                </a:lnTo>
                <a:lnTo>
                  <a:pt x="4445" y="197484"/>
                </a:lnTo>
                <a:lnTo>
                  <a:pt x="0" y="222250"/>
                </a:lnTo>
                <a:lnTo>
                  <a:pt x="0" y="248920"/>
                </a:lnTo>
                <a:lnTo>
                  <a:pt x="8890" y="295275"/>
                </a:lnTo>
                <a:lnTo>
                  <a:pt x="29845" y="329564"/>
                </a:lnTo>
                <a:lnTo>
                  <a:pt x="71120" y="352425"/>
                </a:lnTo>
                <a:lnTo>
                  <a:pt x="92075" y="354329"/>
                </a:lnTo>
                <a:lnTo>
                  <a:pt x="99695" y="353695"/>
                </a:lnTo>
                <a:lnTo>
                  <a:pt x="129540" y="337820"/>
                </a:lnTo>
                <a:lnTo>
                  <a:pt x="207010" y="337820"/>
                </a:lnTo>
                <a:lnTo>
                  <a:pt x="207010" y="323214"/>
                </a:lnTo>
                <a:lnTo>
                  <a:pt x="90805" y="323214"/>
                </a:lnTo>
                <a:lnTo>
                  <a:pt x="86360" y="321309"/>
                </a:lnTo>
                <a:lnTo>
                  <a:pt x="60325" y="276859"/>
                </a:lnTo>
                <a:lnTo>
                  <a:pt x="56515" y="240664"/>
                </a:lnTo>
                <a:lnTo>
                  <a:pt x="57150" y="232409"/>
                </a:lnTo>
                <a:lnTo>
                  <a:pt x="66040" y="194945"/>
                </a:lnTo>
                <a:lnTo>
                  <a:pt x="89535" y="161289"/>
                </a:lnTo>
                <a:lnTo>
                  <a:pt x="92075" y="159384"/>
                </a:lnTo>
                <a:lnTo>
                  <a:pt x="178435" y="159384"/>
                </a:lnTo>
                <a:lnTo>
                  <a:pt x="178435" y="145414"/>
                </a:lnTo>
                <a:lnTo>
                  <a:pt x="128905" y="145414"/>
                </a:lnTo>
                <a:lnTo>
                  <a:pt x="128905" y="142239"/>
                </a:lnTo>
                <a:lnTo>
                  <a:pt x="128270" y="141604"/>
                </a:lnTo>
                <a:lnTo>
                  <a:pt x="123825" y="139064"/>
                </a:lnTo>
                <a:lnTo>
                  <a:pt x="110490" y="132079"/>
                </a:lnTo>
                <a:lnTo>
                  <a:pt x="106045" y="129539"/>
                </a:lnTo>
                <a:lnTo>
                  <a:pt x="102235" y="127000"/>
                </a:lnTo>
                <a:lnTo>
                  <a:pt x="99060" y="125095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09" h="355600">
                <a:moveTo>
                  <a:pt x="207010" y="337820"/>
                </a:moveTo>
                <a:lnTo>
                  <a:pt x="129540" y="337820"/>
                </a:lnTo>
                <a:lnTo>
                  <a:pt x="130810" y="340359"/>
                </a:lnTo>
                <a:lnTo>
                  <a:pt x="127635" y="343534"/>
                </a:lnTo>
                <a:lnTo>
                  <a:pt x="174942" y="343534"/>
                </a:lnTo>
                <a:lnTo>
                  <a:pt x="177800" y="342900"/>
                </a:lnTo>
                <a:lnTo>
                  <a:pt x="182880" y="342264"/>
                </a:lnTo>
                <a:lnTo>
                  <a:pt x="189865" y="341629"/>
                </a:lnTo>
                <a:lnTo>
                  <a:pt x="197485" y="341629"/>
                </a:lnTo>
                <a:lnTo>
                  <a:pt x="207010" y="340995"/>
                </a:lnTo>
                <a:lnTo>
                  <a:pt x="207010" y="337820"/>
                </a:lnTo>
                <a:close/>
              </a:path>
              <a:path w="207009" h="355600">
                <a:moveTo>
                  <a:pt x="178435" y="159384"/>
                </a:moveTo>
                <a:lnTo>
                  <a:pt x="92710" y="159384"/>
                </a:lnTo>
                <a:lnTo>
                  <a:pt x="98425" y="163195"/>
                </a:lnTo>
                <a:lnTo>
                  <a:pt x="104775" y="167004"/>
                </a:lnTo>
                <a:lnTo>
                  <a:pt x="123825" y="176529"/>
                </a:lnTo>
                <a:lnTo>
                  <a:pt x="125730" y="177164"/>
                </a:lnTo>
                <a:lnTo>
                  <a:pt x="125730" y="297179"/>
                </a:lnTo>
                <a:lnTo>
                  <a:pt x="125095" y="299720"/>
                </a:lnTo>
                <a:lnTo>
                  <a:pt x="123190" y="302259"/>
                </a:lnTo>
                <a:lnTo>
                  <a:pt x="119380" y="309245"/>
                </a:lnTo>
                <a:lnTo>
                  <a:pt x="117475" y="311784"/>
                </a:lnTo>
                <a:lnTo>
                  <a:pt x="112395" y="316864"/>
                </a:lnTo>
                <a:lnTo>
                  <a:pt x="109220" y="319404"/>
                </a:lnTo>
                <a:lnTo>
                  <a:pt x="99695" y="323214"/>
                </a:lnTo>
                <a:lnTo>
                  <a:pt x="207010" y="323214"/>
                </a:lnTo>
                <a:lnTo>
                  <a:pt x="207010" y="309245"/>
                </a:lnTo>
                <a:lnTo>
                  <a:pt x="196850" y="309245"/>
                </a:lnTo>
                <a:lnTo>
                  <a:pt x="190500" y="308609"/>
                </a:lnTo>
                <a:lnTo>
                  <a:pt x="187960" y="307975"/>
                </a:lnTo>
                <a:lnTo>
                  <a:pt x="184785" y="307339"/>
                </a:lnTo>
                <a:lnTo>
                  <a:pt x="182880" y="306704"/>
                </a:lnTo>
                <a:lnTo>
                  <a:pt x="179705" y="303529"/>
                </a:lnTo>
                <a:lnTo>
                  <a:pt x="179070" y="301625"/>
                </a:lnTo>
                <a:lnTo>
                  <a:pt x="179070" y="299720"/>
                </a:lnTo>
                <a:lnTo>
                  <a:pt x="178435" y="297179"/>
                </a:lnTo>
                <a:lnTo>
                  <a:pt x="178435" y="159384"/>
                </a:lnTo>
                <a:close/>
              </a:path>
              <a:path w="207009" h="355600">
                <a:moveTo>
                  <a:pt x="128905" y="142239"/>
                </a:moveTo>
                <a:lnTo>
                  <a:pt x="128905" y="145414"/>
                </a:lnTo>
                <a:lnTo>
                  <a:pt x="130175" y="143509"/>
                </a:lnTo>
                <a:lnTo>
                  <a:pt x="128905" y="142239"/>
                </a:lnTo>
                <a:close/>
              </a:path>
              <a:path w="207009" h="355600">
                <a:moveTo>
                  <a:pt x="154305" y="0"/>
                </a:moveTo>
                <a:lnTo>
                  <a:pt x="114935" y="13334"/>
                </a:lnTo>
                <a:lnTo>
                  <a:pt x="106680" y="13970"/>
                </a:lnTo>
                <a:lnTo>
                  <a:pt x="97155" y="13970"/>
                </a:lnTo>
                <a:lnTo>
                  <a:pt x="97155" y="46354"/>
                </a:lnTo>
                <a:lnTo>
                  <a:pt x="113665" y="46354"/>
                </a:lnTo>
                <a:lnTo>
                  <a:pt x="116840" y="47625"/>
                </a:lnTo>
                <a:lnTo>
                  <a:pt x="119380" y="48259"/>
                </a:lnTo>
                <a:lnTo>
                  <a:pt x="125730" y="55879"/>
                </a:lnTo>
                <a:lnTo>
                  <a:pt x="125730" y="61595"/>
                </a:lnTo>
                <a:lnTo>
                  <a:pt x="128905" y="142239"/>
                </a:lnTo>
                <a:lnTo>
                  <a:pt x="130175" y="143509"/>
                </a:lnTo>
                <a:lnTo>
                  <a:pt x="128905" y="145414"/>
                </a:lnTo>
                <a:lnTo>
                  <a:pt x="178435" y="145414"/>
                </a:lnTo>
                <a:lnTo>
                  <a:pt x="178435" y="8889"/>
                </a:lnTo>
                <a:lnTo>
                  <a:pt x="15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7649844" y="132079"/>
            <a:ext cx="107950" cy="344170"/>
          </a:xfrm>
          <a:custGeom>
            <a:avLst/>
            <a:gdLst/>
            <a:ahLst/>
            <a:cxnLst/>
            <a:rect l="l" t="t" r="r" b="b"/>
            <a:pathLst>
              <a:path w="107950" h="344170">
                <a:moveTo>
                  <a:pt x="46989" y="114935"/>
                </a:moveTo>
                <a:lnTo>
                  <a:pt x="46354" y="114935"/>
                </a:lnTo>
                <a:lnTo>
                  <a:pt x="39370" y="117475"/>
                </a:lnTo>
                <a:lnTo>
                  <a:pt x="34925" y="118745"/>
                </a:lnTo>
                <a:lnTo>
                  <a:pt x="28575" y="120015"/>
                </a:lnTo>
                <a:lnTo>
                  <a:pt x="23495" y="120650"/>
                </a:lnTo>
                <a:lnTo>
                  <a:pt x="17145" y="121285"/>
                </a:lnTo>
                <a:lnTo>
                  <a:pt x="9525" y="121920"/>
                </a:lnTo>
                <a:lnTo>
                  <a:pt x="0" y="121920"/>
                </a:lnTo>
                <a:lnTo>
                  <a:pt x="0" y="154304"/>
                </a:lnTo>
                <a:lnTo>
                  <a:pt x="10159" y="154304"/>
                </a:lnTo>
                <a:lnTo>
                  <a:pt x="16509" y="154940"/>
                </a:lnTo>
                <a:lnTo>
                  <a:pt x="19050" y="155575"/>
                </a:lnTo>
                <a:lnTo>
                  <a:pt x="22225" y="155575"/>
                </a:lnTo>
                <a:lnTo>
                  <a:pt x="28575" y="166370"/>
                </a:lnTo>
                <a:lnTo>
                  <a:pt x="28575" y="302260"/>
                </a:lnTo>
                <a:lnTo>
                  <a:pt x="27939" y="305435"/>
                </a:lnTo>
                <a:lnTo>
                  <a:pt x="27304" y="307975"/>
                </a:lnTo>
                <a:lnTo>
                  <a:pt x="26034" y="309245"/>
                </a:lnTo>
                <a:lnTo>
                  <a:pt x="25400" y="311150"/>
                </a:lnTo>
                <a:lnTo>
                  <a:pt x="21589" y="313690"/>
                </a:lnTo>
                <a:lnTo>
                  <a:pt x="20320" y="314325"/>
                </a:lnTo>
                <a:lnTo>
                  <a:pt x="17779" y="314960"/>
                </a:lnTo>
                <a:lnTo>
                  <a:pt x="12064" y="315595"/>
                </a:lnTo>
                <a:lnTo>
                  <a:pt x="6984" y="316229"/>
                </a:lnTo>
                <a:lnTo>
                  <a:pt x="0" y="316229"/>
                </a:lnTo>
                <a:lnTo>
                  <a:pt x="0" y="344170"/>
                </a:lnTo>
                <a:lnTo>
                  <a:pt x="107950" y="344170"/>
                </a:lnTo>
                <a:lnTo>
                  <a:pt x="107950" y="317500"/>
                </a:lnTo>
                <a:lnTo>
                  <a:pt x="96520" y="315595"/>
                </a:lnTo>
                <a:lnTo>
                  <a:pt x="93345" y="314960"/>
                </a:lnTo>
                <a:lnTo>
                  <a:pt x="81279" y="305435"/>
                </a:lnTo>
                <a:lnTo>
                  <a:pt x="81279" y="133985"/>
                </a:lnTo>
                <a:lnTo>
                  <a:pt x="66039" y="133985"/>
                </a:lnTo>
                <a:lnTo>
                  <a:pt x="46989" y="114935"/>
                </a:lnTo>
                <a:close/>
              </a:path>
              <a:path w="107950" h="344170">
                <a:moveTo>
                  <a:pt x="57784" y="107950"/>
                </a:moveTo>
                <a:lnTo>
                  <a:pt x="52704" y="111125"/>
                </a:lnTo>
                <a:lnTo>
                  <a:pt x="49529" y="113665"/>
                </a:lnTo>
                <a:lnTo>
                  <a:pt x="46989" y="114935"/>
                </a:lnTo>
                <a:lnTo>
                  <a:pt x="66039" y="133985"/>
                </a:lnTo>
                <a:lnTo>
                  <a:pt x="66039" y="111125"/>
                </a:lnTo>
                <a:lnTo>
                  <a:pt x="59054" y="108585"/>
                </a:lnTo>
                <a:lnTo>
                  <a:pt x="59436" y="108585"/>
                </a:lnTo>
                <a:lnTo>
                  <a:pt x="57784" y="107950"/>
                </a:lnTo>
                <a:close/>
              </a:path>
              <a:path w="107950" h="344170">
                <a:moveTo>
                  <a:pt x="66039" y="111125"/>
                </a:moveTo>
                <a:lnTo>
                  <a:pt x="66039" y="133985"/>
                </a:lnTo>
                <a:lnTo>
                  <a:pt x="81279" y="133985"/>
                </a:lnTo>
                <a:lnTo>
                  <a:pt x="81279" y="116840"/>
                </a:lnTo>
                <a:lnTo>
                  <a:pt x="66039" y="111125"/>
                </a:lnTo>
                <a:close/>
              </a:path>
              <a:path w="107950" h="344170">
                <a:moveTo>
                  <a:pt x="56514" y="108585"/>
                </a:moveTo>
                <a:lnTo>
                  <a:pt x="40639" y="108585"/>
                </a:lnTo>
                <a:lnTo>
                  <a:pt x="46989" y="114935"/>
                </a:lnTo>
                <a:lnTo>
                  <a:pt x="49529" y="113665"/>
                </a:lnTo>
                <a:lnTo>
                  <a:pt x="52704" y="111125"/>
                </a:lnTo>
                <a:lnTo>
                  <a:pt x="56514" y="108585"/>
                </a:lnTo>
                <a:close/>
              </a:path>
              <a:path w="107950" h="344170">
                <a:moveTo>
                  <a:pt x="66039" y="108585"/>
                </a:moveTo>
                <a:lnTo>
                  <a:pt x="59436" y="108585"/>
                </a:lnTo>
                <a:lnTo>
                  <a:pt x="66039" y="111125"/>
                </a:lnTo>
                <a:lnTo>
                  <a:pt x="66039" y="108585"/>
                </a:lnTo>
                <a:close/>
              </a:path>
              <a:path w="107950" h="344170">
                <a:moveTo>
                  <a:pt x="57150" y="0"/>
                </a:moveTo>
                <a:lnTo>
                  <a:pt x="48259" y="0"/>
                </a:lnTo>
                <a:lnTo>
                  <a:pt x="43814" y="1270"/>
                </a:lnTo>
                <a:lnTo>
                  <a:pt x="20954" y="27304"/>
                </a:lnTo>
                <a:lnTo>
                  <a:pt x="20954" y="31750"/>
                </a:lnTo>
                <a:lnTo>
                  <a:pt x="46354" y="62229"/>
                </a:lnTo>
                <a:lnTo>
                  <a:pt x="50164" y="63500"/>
                </a:lnTo>
                <a:lnTo>
                  <a:pt x="59054" y="63500"/>
                </a:lnTo>
                <a:lnTo>
                  <a:pt x="62864" y="62229"/>
                </a:lnTo>
                <a:lnTo>
                  <a:pt x="67309" y="60960"/>
                </a:lnTo>
                <a:lnTo>
                  <a:pt x="86359" y="36195"/>
                </a:lnTo>
                <a:lnTo>
                  <a:pt x="85725" y="27304"/>
                </a:lnTo>
                <a:lnTo>
                  <a:pt x="64770" y="254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bg object 4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58429" y="236854"/>
            <a:ext cx="225425" cy="236854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8990965" y="237490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59" h="236220">
                <a:moveTo>
                  <a:pt x="55244" y="0"/>
                </a:moveTo>
                <a:lnTo>
                  <a:pt x="50164" y="3175"/>
                </a:lnTo>
                <a:lnTo>
                  <a:pt x="46354" y="5714"/>
                </a:lnTo>
                <a:lnTo>
                  <a:pt x="37464" y="10159"/>
                </a:lnTo>
                <a:lnTo>
                  <a:pt x="32384" y="10794"/>
                </a:lnTo>
                <a:lnTo>
                  <a:pt x="27304" y="12064"/>
                </a:lnTo>
                <a:lnTo>
                  <a:pt x="22225" y="12700"/>
                </a:lnTo>
                <a:lnTo>
                  <a:pt x="15875" y="13334"/>
                </a:lnTo>
                <a:lnTo>
                  <a:pt x="0" y="13334"/>
                </a:lnTo>
                <a:lnTo>
                  <a:pt x="0" y="46354"/>
                </a:lnTo>
                <a:lnTo>
                  <a:pt x="15875" y="46354"/>
                </a:lnTo>
                <a:lnTo>
                  <a:pt x="20954" y="47625"/>
                </a:lnTo>
                <a:lnTo>
                  <a:pt x="22859" y="48894"/>
                </a:lnTo>
                <a:lnTo>
                  <a:pt x="24129" y="49529"/>
                </a:lnTo>
                <a:lnTo>
                  <a:pt x="25400" y="50800"/>
                </a:lnTo>
                <a:lnTo>
                  <a:pt x="26034" y="52069"/>
                </a:lnTo>
                <a:lnTo>
                  <a:pt x="27304" y="55879"/>
                </a:lnTo>
                <a:lnTo>
                  <a:pt x="27304" y="198119"/>
                </a:lnTo>
                <a:lnTo>
                  <a:pt x="26669" y="200025"/>
                </a:lnTo>
                <a:lnTo>
                  <a:pt x="25400" y="201294"/>
                </a:lnTo>
                <a:lnTo>
                  <a:pt x="24129" y="203200"/>
                </a:lnTo>
                <a:lnTo>
                  <a:pt x="22859" y="204469"/>
                </a:lnTo>
                <a:lnTo>
                  <a:pt x="20954" y="205104"/>
                </a:lnTo>
                <a:lnTo>
                  <a:pt x="19684" y="206375"/>
                </a:lnTo>
                <a:lnTo>
                  <a:pt x="17144" y="207009"/>
                </a:lnTo>
                <a:lnTo>
                  <a:pt x="12064" y="207644"/>
                </a:lnTo>
                <a:lnTo>
                  <a:pt x="6984" y="207644"/>
                </a:lnTo>
                <a:lnTo>
                  <a:pt x="0" y="208279"/>
                </a:lnTo>
                <a:lnTo>
                  <a:pt x="0" y="236219"/>
                </a:lnTo>
                <a:lnTo>
                  <a:pt x="104139" y="236219"/>
                </a:lnTo>
                <a:lnTo>
                  <a:pt x="104139" y="208914"/>
                </a:lnTo>
                <a:lnTo>
                  <a:pt x="92709" y="207009"/>
                </a:lnTo>
                <a:lnTo>
                  <a:pt x="90169" y="206375"/>
                </a:lnTo>
                <a:lnTo>
                  <a:pt x="87629" y="206375"/>
                </a:lnTo>
                <a:lnTo>
                  <a:pt x="85089" y="205739"/>
                </a:lnTo>
                <a:lnTo>
                  <a:pt x="83819" y="204469"/>
                </a:lnTo>
                <a:lnTo>
                  <a:pt x="81914" y="203834"/>
                </a:lnTo>
                <a:lnTo>
                  <a:pt x="80644" y="202564"/>
                </a:lnTo>
                <a:lnTo>
                  <a:pt x="78739" y="199389"/>
                </a:lnTo>
                <a:lnTo>
                  <a:pt x="78104" y="196850"/>
                </a:lnTo>
                <a:lnTo>
                  <a:pt x="78104" y="193039"/>
                </a:lnTo>
                <a:lnTo>
                  <a:pt x="73659" y="62229"/>
                </a:lnTo>
                <a:lnTo>
                  <a:pt x="84454" y="62229"/>
                </a:lnTo>
                <a:lnTo>
                  <a:pt x="87629" y="60959"/>
                </a:lnTo>
                <a:lnTo>
                  <a:pt x="91439" y="59054"/>
                </a:lnTo>
                <a:lnTo>
                  <a:pt x="114934" y="45719"/>
                </a:lnTo>
                <a:lnTo>
                  <a:pt x="118744" y="43179"/>
                </a:lnTo>
                <a:lnTo>
                  <a:pt x="299084" y="43179"/>
                </a:lnTo>
                <a:lnTo>
                  <a:pt x="298450" y="41909"/>
                </a:lnTo>
                <a:lnTo>
                  <a:pt x="296544" y="34925"/>
                </a:lnTo>
                <a:lnTo>
                  <a:pt x="74294" y="34925"/>
                </a:lnTo>
                <a:lnTo>
                  <a:pt x="73025" y="32384"/>
                </a:lnTo>
                <a:lnTo>
                  <a:pt x="74929" y="30479"/>
                </a:lnTo>
                <a:lnTo>
                  <a:pt x="75564" y="25400"/>
                </a:lnTo>
                <a:lnTo>
                  <a:pt x="48894" y="25400"/>
                </a:lnTo>
                <a:lnTo>
                  <a:pt x="48894" y="5079"/>
                </a:lnTo>
                <a:lnTo>
                  <a:pt x="52069" y="2539"/>
                </a:lnTo>
                <a:lnTo>
                  <a:pt x="57784" y="1269"/>
                </a:lnTo>
                <a:lnTo>
                  <a:pt x="59054" y="1269"/>
                </a:lnTo>
                <a:lnTo>
                  <a:pt x="55244" y="0"/>
                </a:lnTo>
                <a:close/>
              </a:path>
              <a:path w="327659" h="236220">
                <a:moveTo>
                  <a:pt x="229234" y="43179"/>
                </a:moveTo>
                <a:lnTo>
                  <a:pt x="120014" y="43179"/>
                </a:lnTo>
                <a:lnTo>
                  <a:pt x="121919" y="43814"/>
                </a:lnTo>
                <a:lnTo>
                  <a:pt x="125094" y="45084"/>
                </a:lnTo>
                <a:lnTo>
                  <a:pt x="139700" y="64134"/>
                </a:lnTo>
                <a:lnTo>
                  <a:pt x="139700" y="196850"/>
                </a:lnTo>
                <a:lnTo>
                  <a:pt x="124459" y="207644"/>
                </a:lnTo>
                <a:lnTo>
                  <a:pt x="119379" y="207644"/>
                </a:lnTo>
                <a:lnTo>
                  <a:pt x="112394" y="208279"/>
                </a:lnTo>
                <a:lnTo>
                  <a:pt x="112394" y="236219"/>
                </a:lnTo>
                <a:lnTo>
                  <a:pt x="216534" y="236219"/>
                </a:lnTo>
                <a:lnTo>
                  <a:pt x="216534" y="208914"/>
                </a:lnTo>
                <a:lnTo>
                  <a:pt x="205104" y="207009"/>
                </a:lnTo>
                <a:lnTo>
                  <a:pt x="202564" y="206375"/>
                </a:lnTo>
                <a:lnTo>
                  <a:pt x="200025" y="206375"/>
                </a:lnTo>
                <a:lnTo>
                  <a:pt x="197484" y="205739"/>
                </a:lnTo>
                <a:lnTo>
                  <a:pt x="196214" y="204469"/>
                </a:lnTo>
                <a:lnTo>
                  <a:pt x="194309" y="203834"/>
                </a:lnTo>
                <a:lnTo>
                  <a:pt x="193039" y="202564"/>
                </a:lnTo>
                <a:lnTo>
                  <a:pt x="191134" y="199389"/>
                </a:lnTo>
                <a:lnTo>
                  <a:pt x="190500" y="196850"/>
                </a:lnTo>
                <a:lnTo>
                  <a:pt x="190500" y="64134"/>
                </a:lnTo>
                <a:lnTo>
                  <a:pt x="187959" y="64134"/>
                </a:lnTo>
                <a:lnTo>
                  <a:pt x="186054" y="61594"/>
                </a:lnTo>
                <a:lnTo>
                  <a:pt x="189229" y="60959"/>
                </a:lnTo>
                <a:lnTo>
                  <a:pt x="196850" y="60959"/>
                </a:lnTo>
                <a:lnTo>
                  <a:pt x="200659" y="59689"/>
                </a:lnTo>
                <a:lnTo>
                  <a:pt x="204469" y="57784"/>
                </a:lnTo>
                <a:lnTo>
                  <a:pt x="208914" y="55244"/>
                </a:lnTo>
                <a:lnTo>
                  <a:pt x="212725" y="53339"/>
                </a:lnTo>
                <a:lnTo>
                  <a:pt x="217804" y="50164"/>
                </a:lnTo>
                <a:lnTo>
                  <a:pt x="222250" y="47625"/>
                </a:lnTo>
                <a:lnTo>
                  <a:pt x="226059" y="45084"/>
                </a:lnTo>
                <a:lnTo>
                  <a:pt x="229234" y="43179"/>
                </a:lnTo>
                <a:close/>
              </a:path>
              <a:path w="327659" h="236220">
                <a:moveTo>
                  <a:pt x="299084" y="43179"/>
                </a:moveTo>
                <a:lnTo>
                  <a:pt x="230504" y="43179"/>
                </a:lnTo>
                <a:lnTo>
                  <a:pt x="232409" y="43814"/>
                </a:lnTo>
                <a:lnTo>
                  <a:pt x="234950" y="45084"/>
                </a:lnTo>
                <a:lnTo>
                  <a:pt x="238125" y="46354"/>
                </a:lnTo>
                <a:lnTo>
                  <a:pt x="240664" y="47625"/>
                </a:lnTo>
                <a:lnTo>
                  <a:pt x="242569" y="49529"/>
                </a:lnTo>
                <a:lnTo>
                  <a:pt x="245109" y="51434"/>
                </a:lnTo>
                <a:lnTo>
                  <a:pt x="249554" y="60325"/>
                </a:lnTo>
                <a:lnTo>
                  <a:pt x="250189" y="64134"/>
                </a:lnTo>
                <a:lnTo>
                  <a:pt x="250189" y="196850"/>
                </a:lnTo>
                <a:lnTo>
                  <a:pt x="249554" y="199389"/>
                </a:lnTo>
                <a:lnTo>
                  <a:pt x="247650" y="202564"/>
                </a:lnTo>
                <a:lnTo>
                  <a:pt x="245744" y="203834"/>
                </a:lnTo>
                <a:lnTo>
                  <a:pt x="244475" y="205104"/>
                </a:lnTo>
                <a:lnTo>
                  <a:pt x="242569" y="205739"/>
                </a:lnTo>
                <a:lnTo>
                  <a:pt x="234950" y="207644"/>
                </a:lnTo>
                <a:lnTo>
                  <a:pt x="229869" y="207644"/>
                </a:lnTo>
                <a:lnTo>
                  <a:pt x="222884" y="208279"/>
                </a:lnTo>
                <a:lnTo>
                  <a:pt x="222884" y="236219"/>
                </a:lnTo>
                <a:lnTo>
                  <a:pt x="327659" y="236219"/>
                </a:lnTo>
                <a:lnTo>
                  <a:pt x="327659" y="208914"/>
                </a:lnTo>
                <a:lnTo>
                  <a:pt x="315594" y="207009"/>
                </a:lnTo>
                <a:lnTo>
                  <a:pt x="313054" y="206375"/>
                </a:lnTo>
                <a:lnTo>
                  <a:pt x="310514" y="206375"/>
                </a:lnTo>
                <a:lnTo>
                  <a:pt x="308609" y="205739"/>
                </a:lnTo>
                <a:lnTo>
                  <a:pt x="307339" y="205104"/>
                </a:lnTo>
                <a:lnTo>
                  <a:pt x="305434" y="203834"/>
                </a:lnTo>
                <a:lnTo>
                  <a:pt x="304164" y="203200"/>
                </a:lnTo>
                <a:lnTo>
                  <a:pt x="302259" y="200025"/>
                </a:lnTo>
                <a:lnTo>
                  <a:pt x="301625" y="198119"/>
                </a:lnTo>
                <a:lnTo>
                  <a:pt x="301527" y="57784"/>
                </a:lnTo>
                <a:lnTo>
                  <a:pt x="300354" y="50164"/>
                </a:lnTo>
                <a:lnTo>
                  <a:pt x="299084" y="43179"/>
                </a:lnTo>
                <a:close/>
              </a:path>
              <a:path w="327659" h="236220">
                <a:moveTo>
                  <a:pt x="84454" y="62229"/>
                </a:moveTo>
                <a:lnTo>
                  <a:pt x="73659" y="62229"/>
                </a:lnTo>
                <a:lnTo>
                  <a:pt x="74929" y="65404"/>
                </a:lnTo>
                <a:lnTo>
                  <a:pt x="77469" y="66039"/>
                </a:lnTo>
                <a:lnTo>
                  <a:pt x="80644" y="64134"/>
                </a:lnTo>
                <a:lnTo>
                  <a:pt x="84454" y="62229"/>
                </a:lnTo>
                <a:close/>
              </a:path>
              <a:path w="327659" h="236220">
                <a:moveTo>
                  <a:pt x="189229" y="60959"/>
                </a:moveTo>
                <a:lnTo>
                  <a:pt x="186054" y="61594"/>
                </a:lnTo>
                <a:lnTo>
                  <a:pt x="187959" y="64134"/>
                </a:lnTo>
                <a:lnTo>
                  <a:pt x="190500" y="64134"/>
                </a:lnTo>
                <a:lnTo>
                  <a:pt x="190500" y="62229"/>
                </a:lnTo>
                <a:lnTo>
                  <a:pt x="189229" y="60959"/>
                </a:lnTo>
                <a:close/>
              </a:path>
              <a:path w="327659" h="236220">
                <a:moveTo>
                  <a:pt x="196850" y="60959"/>
                </a:moveTo>
                <a:lnTo>
                  <a:pt x="189229" y="60959"/>
                </a:lnTo>
                <a:lnTo>
                  <a:pt x="190500" y="62229"/>
                </a:lnTo>
                <a:lnTo>
                  <a:pt x="190500" y="64134"/>
                </a:lnTo>
                <a:lnTo>
                  <a:pt x="196850" y="60959"/>
                </a:lnTo>
                <a:close/>
              </a:path>
              <a:path w="327659" h="236220">
                <a:moveTo>
                  <a:pt x="74929" y="30479"/>
                </a:moveTo>
                <a:lnTo>
                  <a:pt x="73025" y="32384"/>
                </a:lnTo>
                <a:lnTo>
                  <a:pt x="74294" y="34925"/>
                </a:lnTo>
                <a:lnTo>
                  <a:pt x="74929" y="30479"/>
                </a:lnTo>
                <a:close/>
              </a:path>
              <a:path w="327659" h="236220">
                <a:moveTo>
                  <a:pt x="129539" y="634"/>
                </a:moveTo>
                <a:lnTo>
                  <a:pt x="120650" y="634"/>
                </a:lnTo>
                <a:lnTo>
                  <a:pt x="117475" y="3809"/>
                </a:lnTo>
                <a:lnTo>
                  <a:pt x="113664" y="6984"/>
                </a:lnTo>
                <a:lnTo>
                  <a:pt x="105409" y="12700"/>
                </a:lnTo>
                <a:lnTo>
                  <a:pt x="100329" y="15875"/>
                </a:lnTo>
                <a:lnTo>
                  <a:pt x="95250" y="18414"/>
                </a:lnTo>
                <a:lnTo>
                  <a:pt x="80009" y="27304"/>
                </a:lnTo>
                <a:lnTo>
                  <a:pt x="75014" y="29802"/>
                </a:lnTo>
                <a:lnTo>
                  <a:pt x="74294" y="34925"/>
                </a:lnTo>
                <a:lnTo>
                  <a:pt x="182244" y="34925"/>
                </a:lnTo>
                <a:lnTo>
                  <a:pt x="181609" y="33654"/>
                </a:lnTo>
                <a:lnTo>
                  <a:pt x="182879" y="32384"/>
                </a:lnTo>
                <a:lnTo>
                  <a:pt x="149859" y="3175"/>
                </a:lnTo>
                <a:lnTo>
                  <a:pt x="137159" y="1269"/>
                </a:lnTo>
                <a:lnTo>
                  <a:pt x="129539" y="634"/>
                </a:lnTo>
                <a:close/>
              </a:path>
              <a:path w="327659" h="236220">
                <a:moveTo>
                  <a:pt x="182879" y="32384"/>
                </a:moveTo>
                <a:lnTo>
                  <a:pt x="181609" y="33654"/>
                </a:lnTo>
                <a:lnTo>
                  <a:pt x="182879" y="34925"/>
                </a:lnTo>
                <a:lnTo>
                  <a:pt x="182879" y="32384"/>
                </a:lnTo>
                <a:close/>
              </a:path>
              <a:path w="327659" h="236220">
                <a:moveTo>
                  <a:pt x="231139" y="634"/>
                </a:moveTo>
                <a:lnTo>
                  <a:pt x="227329" y="4444"/>
                </a:lnTo>
                <a:lnTo>
                  <a:pt x="223519" y="7619"/>
                </a:lnTo>
                <a:lnTo>
                  <a:pt x="214629" y="13334"/>
                </a:lnTo>
                <a:lnTo>
                  <a:pt x="210184" y="16509"/>
                </a:lnTo>
                <a:lnTo>
                  <a:pt x="199389" y="22859"/>
                </a:lnTo>
                <a:lnTo>
                  <a:pt x="194309" y="25400"/>
                </a:lnTo>
                <a:lnTo>
                  <a:pt x="184150" y="31114"/>
                </a:lnTo>
                <a:lnTo>
                  <a:pt x="182879" y="32384"/>
                </a:lnTo>
                <a:lnTo>
                  <a:pt x="182879" y="34925"/>
                </a:lnTo>
                <a:lnTo>
                  <a:pt x="296544" y="34925"/>
                </a:lnTo>
                <a:lnTo>
                  <a:pt x="293369" y="28575"/>
                </a:lnTo>
                <a:lnTo>
                  <a:pt x="259079" y="3175"/>
                </a:lnTo>
                <a:lnTo>
                  <a:pt x="252729" y="2539"/>
                </a:lnTo>
                <a:lnTo>
                  <a:pt x="246379" y="1269"/>
                </a:lnTo>
                <a:lnTo>
                  <a:pt x="238759" y="1269"/>
                </a:lnTo>
                <a:lnTo>
                  <a:pt x="231139" y="634"/>
                </a:lnTo>
                <a:close/>
              </a:path>
              <a:path w="327659" h="236220">
                <a:moveTo>
                  <a:pt x="59054" y="1269"/>
                </a:moveTo>
                <a:lnTo>
                  <a:pt x="57784" y="1269"/>
                </a:lnTo>
                <a:lnTo>
                  <a:pt x="52069" y="2539"/>
                </a:lnTo>
                <a:lnTo>
                  <a:pt x="48894" y="5079"/>
                </a:lnTo>
                <a:lnTo>
                  <a:pt x="48894" y="25400"/>
                </a:lnTo>
                <a:lnTo>
                  <a:pt x="69214" y="5714"/>
                </a:lnTo>
                <a:lnTo>
                  <a:pt x="59054" y="1269"/>
                </a:lnTo>
                <a:close/>
              </a:path>
              <a:path w="327659" h="236220">
                <a:moveTo>
                  <a:pt x="69214" y="5714"/>
                </a:moveTo>
                <a:lnTo>
                  <a:pt x="48894" y="25400"/>
                </a:lnTo>
                <a:lnTo>
                  <a:pt x="75564" y="25400"/>
                </a:lnTo>
                <a:lnTo>
                  <a:pt x="78104" y="9525"/>
                </a:lnTo>
                <a:lnTo>
                  <a:pt x="69214" y="5714"/>
                </a:lnTo>
                <a:close/>
              </a:path>
              <a:path w="327659" h="236220">
                <a:moveTo>
                  <a:pt x="74294" y="634"/>
                </a:moveTo>
                <a:lnTo>
                  <a:pt x="64769" y="634"/>
                </a:lnTo>
                <a:lnTo>
                  <a:pt x="59054" y="1269"/>
                </a:lnTo>
                <a:lnTo>
                  <a:pt x="69214" y="5714"/>
                </a:lnTo>
                <a:lnTo>
                  <a:pt x="7429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9410065" y="240029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5">
                <a:moveTo>
                  <a:pt x="50800" y="6985"/>
                </a:moveTo>
                <a:lnTo>
                  <a:pt x="47625" y="7620"/>
                </a:lnTo>
                <a:lnTo>
                  <a:pt x="44450" y="8890"/>
                </a:lnTo>
                <a:lnTo>
                  <a:pt x="40639" y="10160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90"/>
                </a:lnTo>
                <a:lnTo>
                  <a:pt x="10159" y="46990"/>
                </a:lnTo>
                <a:lnTo>
                  <a:pt x="16509" y="47625"/>
                </a:lnTo>
                <a:lnTo>
                  <a:pt x="21589" y="48895"/>
                </a:lnTo>
                <a:lnTo>
                  <a:pt x="23494" y="49529"/>
                </a:lnTo>
                <a:lnTo>
                  <a:pt x="24764" y="50800"/>
                </a:lnTo>
                <a:lnTo>
                  <a:pt x="26034" y="51435"/>
                </a:lnTo>
                <a:lnTo>
                  <a:pt x="26669" y="52704"/>
                </a:lnTo>
                <a:lnTo>
                  <a:pt x="27939" y="56515"/>
                </a:lnTo>
                <a:lnTo>
                  <a:pt x="27939" y="293370"/>
                </a:lnTo>
                <a:lnTo>
                  <a:pt x="12064" y="302895"/>
                </a:lnTo>
                <a:lnTo>
                  <a:pt x="6984" y="303529"/>
                </a:lnTo>
                <a:lnTo>
                  <a:pt x="0" y="304165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4" y="302895"/>
                </a:lnTo>
                <a:lnTo>
                  <a:pt x="88264" y="300990"/>
                </a:lnTo>
                <a:lnTo>
                  <a:pt x="86359" y="300354"/>
                </a:lnTo>
                <a:lnTo>
                  <a:pt x="82550" y="296545"/>
                </a:lnTo>
                <a:lnTo>
                  <a:pt x="81914" y="295275"/>
                </a:lnTo>
                <a:lnTo>
                  <a:pt x="81279" y="292735"/>
                </a:lnTo>
                <a:lnTo>
                  <a:pt x="81279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5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40"/>
                </a:lnTo>
                <a:lnTo>
                  <a:pt x="110489" y="205740"/>
                </a:lnTo>
                <a:lnTo>
                  <a:pt x="105409" y="204470"/>
                </a:lnTo>
                <a:lnTo>
                  <a:pt x="83184" y="175895"/>
                </a:lnTo>
                <a:lnTo>
                  <a:pt x="81914" y="172720"/>
                </a:lnTo>
                <a:lnTo>
                  <a:pt x="81279" y="170179"/>
                </a:lnTo>
                <a:lnTo>
                  <a:pt x="79375" y="60960"/>
                </a:lnTo>
                <a:lnTo>
                  <a:pt x="83819" y="60960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4" y="53340"/>
                </a:lnTo>
                <a:lnTo>
                  <a:pt x="103504" y="50800"/>
                </a:lnTo>
                <a:lnTo>
                  <a:pt x="111759" y="46354"/>
                </a:lnTo>
                <a:lnTo>
                  <a:pt x="115569" y="44450"/>
                </a:lnTo>
                <a:lnTo>
                  <a:pt x="118109" y="42545"/>
                </a:lnTo>
                <a:lnTo>
                  <a:pt x="189229" y="42545"/>
                </a:lnTo>
                <a:lnTo>
                  <a:pt x="187959" y="40640"/>
                </a:lnTo>
                <a:lnTo>
                  <a:pt x="182244" y="32385"/>
                </a:lnTo>
                <a:lnTo>
                  <a:pt x="180339" y="30479"/>
                </a:lnTo>
                <a:lnTo>
                  <a:pt x="78104" y="30479"/>
                </a:lnTo>
                <a:lnTo>
                  <a:pt x="76834" y="28575"/>
                </a:lnTo>
                <a:lnTo>
                  <a:pt x="78739" y="26670"/>
                </a:lnTo>
                <a:lnTo>
                  <a:pt x="81279" y="10160"/>
                </a:lnTo>
                <a:lnTo>
                  <a:pt x="59689" y="8890"/>
                </a:lnTo>
                <a:lnTo>
                  <a:pt x="58419" y="8890"/>
                </a:lnTo>
                <a:lnTo>
                  <a:pt x="56514" y="8254"/>
                </a:lnTo>
                <a:lnTo>
                  <a:pt x="53975" y="7620"/>
                </a:lnTo>
                <a:lnTo>
                  <a:pt x="50800" y="6985"/>
                </a:lnTo>
                <a:close/>
              </a:path>
              <a:path w="210820" h="332105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79" y="236854"/>
                </a:lnTo>
                <a:lnTo>
                  <a:pt x="112394" y="237490"/>
                </a:lnTo>
                <a:lnTo>
                  <a:pt x="118109" y="237490"/>
                </a:lnTo>
                <a:lnTo>
                  <a:pt x="158114" y="229235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5">
                <a:moveTo>
                  <a:pt x="75564" y="212725"/>
                </a:moveTo>
                <a:lnTo>
                  <a:pt x="73025" y="215265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5">
                <a:moveTo>
                  <a:pt x="189229" y="42545"/>
                </a:moveTo>
                <a:lnTo>
                  <a:pt x="118744" y="42545"/>
                </a:lnTo>
                <a:lnTo>
                  <a:pt x="121284" y="44450"/>
                </a:lnTo>
                <a:lnTo>
                  <a:pt x="129539" y="52704"/>
                </a:lnTo>
                <a:lnTo>
                  <a:pt x="133984" y="58420"/>
                </a:lnTo>
                <a:lnTo>
                  <a:pt x="138429" y="65404"/>
                </a:lnTo>
                <a:lnTo>
                  <a:pt x="140969" y="71754"/>
                </a:lnTo>
                <a:lnTo>
                  <a:pt x="144144" y="78104"/>
                </a:lnTo>
                <a:lnTo>
                  <a:pt x="146684" y="84454"/>
                </a:lnTo>
                <a:lnTo>
                  <a:pt x="149225" y="92075"/>
                </a:lnTo>
                <a:lnTo>
                  <a:pt x="151129" y="99695"/>
                </a:lnTo>
                <a:lnTo>
                  <a:pt x="152400" y="107950"/>
                </a:lnTo>
                <a:lnTo>
                  <a:pt x="153669" y="115570"/>
                </a:lnTo>
                <a:lnTo>
                  <a:pt x="153669" y="133985"/>
                </a:lnTo>
                <a:lnTo>
                  <a:pt x="153034" y="142875"/>
                </a:lnTo>
                <a:lnTo>
                  <a:pt x="143509" y="180340"/>
                </a:lnTo>
                <a:lnTo>
                  <a:pt x="120014" y="205740"/>
                </a:lnTo>
                <a:lnTo>
                  <a:pt x="186689" y="205740"/>
                </a:lnTo>
                <a:lnTo>
                  <a:pt x="205104" y="167640"/>
                </a:lnTo>
                <a:lnTo>
                  <a:pt x="210819" y="132079"/>
                </a:lnTo>
                <a:lnTo>
                  <a:pt x="210819" y="105410"/>
                </a:lnTo>
                <a:lnTo>
                  <a:pt x="198754" y="59054"/>
                </a:lnTo>
                <a:lnTo>
                  <a:pt x="193675" y="49529"/>
                </a:lnTo>
                <a:lnTo>
                  <a:pt x="189229" y="42545"/>
                </a:lnTo>
                <a:close/>
              </a:path>
              <a:path w="210820" h="332105">
                <a:moveTo>
                  <a:pt x="83819" y="60960"/>
                </a:moveTo>
                <a:lnTo>
                  <a:pt x="79375" y="60960"/>
                </a:lnTo>
                <a:lnTo>
                  <a:pt x="80009" y="62229"/>
                </a:lnTo>
                <a:lnTo>
                  <a:pt x="81914" y="62229"/>
                </a:lnTo>
                <a:lnTo>
                  <a:pt x="83819" y="60960"/>
                </a:lnTo>
                <a:close/>
              </a:path>
              <a:path w="210820" h="332105">
                <a:moveTo>
                  <a:pt x="78739" y="26670"/>
                </a:moveTo>
                <a:lnTo>
                  <a:pt x="76834" y="28575"/>
                </a:lnTo>
                <a:lnTo>
                  <a:pt x="78104" y="30479"/>
                </a:lnTo>
                <a:lnTo>
                  <a:pt x="78739" y="26670"/>
                </a:lnTo>
                <a:close/>
              </a:path>
              <a:path w="210820" h="332105">
                <a:moveTo>
                  <a:pt x="120650" y="0"/>
                </a:moveTo>
                <a:lnTo>
                  <a:pt x="118109" y="3175"/>
                </a:lnTo>
                <a:lnTo>
                  <a:pt x="102869" y="13335"/>
                </a:lnTo>
                <a:lnTo>
                  <a:pt x="97789" y="15875"/>
                </a:lnTo>
                <a:lnTo>
                  <a:pt x="93344" y="18415"/>
                </a:lnTo>
                <a:lnTo>
                  <a:pt x="88264" y="21590"/>
                </a:lnTo>
                <a:lnTo>
                  <a:pt x="78739" y="26670"/>
                </a:lnTo>
                <a:lnTo>
                  <a:pt x="78104" y="30479"/>
                </a:lnTo>
                <a:lnTo>
                  <a:pt x="180339" y="30479"/>
                </a:lnTo>
                <a:lnTo>
                  <a:pt x="175259" y="24765"/>
                </a:lnTo>
                <a:lnTo>
                  <a:pt x="137794" y="1904"/>
                </a:lnTo>
                <a:lnTo>
                  <a:pt x="129539" y="635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9928859" y="184785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5">
                <a:moveTo>
                  <a:pt x="74930" y="0"/>
                </a:moveTo>
                <a:lnTo>
                  <a:pt x="47625" y="0"/>
                </a:lnTo>
                <a:lnTo>
                  <a:pt x="46355" y="15875"/>
                </a:lnTo>
                <a:lnTo>
                  <a:pt x="33655" y="52705"/>
                </a:lnTo>
                <a:lnTo>
                  <a:pt x="31115" y="57785"/>
                </a:lnTo>
                <a:lnTo>
                  <a:pt x="26035" y="65405"/>
                </a:lnTo>
                <a:lnTo>
                  <a:pt x="25400" y="67945"/>
                </a:lnTo>
                <a:lnTo>
                  <a:pt x="27940" y="69850"/>
                </a:lnTo>
                <a:lnTo>
                  <a:pt x="0" y="65405"/>
                </a:lnTo>
                <a:lnTo>
                  <a:pt x="0" y="97790"/>
                </a:lnTo>
                <a:lnTo>
                  <a:pt x="22225" y="97790"/>
                </a:lnTo>
                <a:lnTo>
                  <a:pt x="22225" y="158115"/>
                </a:lnTo>
                <a:lnTo>
                  <a:pt x="21590" y="191135"/>
                </a:lnTo>
                <a:lnTo>
                  <a:pt x="22860" y="225425"/>
                </a:lnTo>
                <a:lnTo>
                  <a:pt x="32385" y="263525"/>
                </a:lnTo>
                <a:lnTo>
                  <a:pt x="67310" y="287655"/>
                </a:lnTo>
                <a:lnTo>
                  <a:pt x="80010" y="287655"/>
                </a:lnTo>
                <a:lnTo>
                  <a:pt x="84455" y="287655"/>
                </a:lnTo>
                <a:lnTo>
                  <a:pt x="127000" y="268605"/>
                </a:lnTo>
                <a:lnTo>
                  <a:pt x="111760" y="241935"/>
                </a:lnTo>
                <a:lnTo>
                  <a:pt x="98425" y="249555"/>
                </a:lnTo>
                <a:lnTo>
                  <a:pt x="92075" y="252095"/>
                </a:lnTo>
                <a:lnTo>
                  <a:pt x="89535" y="252730"/>
                </a:lnTo>
                <a:lnTo>
                  <a:pt x="83820" y="252730"/>
                </a:lnTo>
                <a:lnTo>
                  <a:pt x="74930" y="217805"/>
                </a:lnTo>
                <a:lnTo>
                  <a:pt x="74930" y="97790"/>
                </a:lnTo>
                <a:lnTo>
                  <a:pt x="114300" y="97790"/>
                </a:lnTo>
                <a:lnTo>
                  <a:pt x="114300" y="65405"/>
                </a:lnTo>
                <a:lnTo>
                  <a:pt x="74930" y="6540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0113644" y="123189"/>
            <a:ext cx="313690" cy="355600"/>
          </a:xfrm>
          <a:custGeom>
            <a:avLst/>
            <a:gdLst/>
            <a:ahLst/>
            <a:cxnLst/>
            <a:rect l="l" t="t" r="r" b="b"/>
            <a:pathLst>
              <a:path w="313690" h="355600">
                <a:moveTo>
                  <a:pt x="57150" y="8889"/>
                </a:moveTo>
                <a:lnTo>
                  <a:pt x="48259" y="8889"/>
                </a:lnTo>
                <a:lnTo>
                  <a:pt x="43814" y="10159"/>
                </a:lnTo>
                <a:lnTo>
                  <a:pt x="20954" y="36194"/>
                </a:lnTo>
                <a:lnTo>
                  <a:pt x="20954" y="40639"/>
                </a:lnTo>
                <a:lnTo>
                  <a:pt x="46354" y="71119"/>
                </a:lnTo>
                <a:lnTo>
                  <a:pt x="50164" y="72389"/>
                </a:lnTo>
                <a:lnTo>
                  <a:pt x="59054" y="72389"/>
                </a:lnTo>
                <a:lnTo>
                  <a:pt x="62864" y="71119"/>
                </a:lnTo>
                <a:lnTo>
                  <a:pt x="67309" y="69850"/>
                </a:lnTo>
                <a:lnTo>
                  <a:pt x="86359" y="45084"/>
                </a:lnTo>
                <a:lnTo>
                  <a:pt x="85725" y="36194"/>
                </a:lnTo>
                <a:lnTo>
                  <a:pt x="64770" y="11429"/>
                </a:lnTo>
                <a:lnTo>
                  <a:pt x="57150" y="8889"/>
                </a:lnTo>
                <a:close/>
              </a:path>
              <a:path w="313690" h="355600">
                <a:moveTo>
                  <a:pt x="66039" y="117475"/>
                </a:moveTo>
                <a:lnTo>
                  <a:pt x="40639" y="117475"/>
                </a:lnTo>
                <a:lnTo>
                  <a:pt x="46989" y="123825"/>
                </a:lnTo>
                <a:lnTo>
                  <a:pt x="46354" y="123825"/>
                </a:lnTo>
                <a:lnTo>
                  <a:pt x="9525" y="130809"/>
                </a:lnTo>
                <a:lnTo>
                  <a:pt x="0" y="130809"/>
                </a:lnTo>
                <a:lnTo>
                  <a:pt x="0" y="163194"/>
                </a:lnTo>
                <a:lnTo>
                  <a:pt x="10159" y="163194"/>
                </a:lnTo>
                <a:lnTo>
                  <a:pt x="16509" y="163829"/>
                </a:lnTo>
                <a:lnTo>
                  <a:pt x="19050" y="164464"/>
                </a:lnTo>
                <a:lnTo>
                  <a:pt x="22225" y="165100"/>
                </a:lnTo>
                <a:lnTo>
                  <a:pt x="28575" y="175259"/>
                </a:lnTo>
                <a:lnTo>
                  <a:pt x="28575" y="311150"/>
                </a:lnTo>
                <a:lnTo>
                  <a:pt x="27939" y="314325"/>
                </a:lnTo>
                <a:lnTo>
                  <a:pt x="27304" y="316864"/>
                </a:lnTo>
                <a:lnTo>
                  <a:pt x="26034" y="318134"/>
                </a:lnTo>
                <a:lnTo>
                  <a:pt x="25400" y="320039"/>
                </a:lnTo>
                <a:lnTo>
                  <a:pt x="21589" y="322579"/>
                </a:lnTo>
                <a:lnTo>
                  <a:pt x="20320" y="323214"/>
                </a:lnTo>
                <a:lnTo>
                  <a:pt x="17779" y="323850"/>
                </a:lnTo>
                <a:lnTo>
                  <a:pt x="12064" y="324484"/>
                </a:lnTo>
                <a:lnTo>
                  <a:pt x="6984" y="325119"/>
                </a:lnTo>
                <a:lnTo>
                  <a:pt x="0" y="325119"/>
                </a:lnTo>
                <a:lnTo>
                  <a:pt x="0" y="353059"/>
                </a:lnTo>
                <a:lnTo>
                  <a:pt x="107950" y="353059"/>
                </a:lnTo>
                <a:lnTo>
                  <a:pt x="107950" y="326389"/>
                </a:lnTo>
                <a:lnTo>
                  <a:pt x="96520" y="324484"/>
                </a:lnTo>
                <a:lnTo>
                  <a:pt x="93345" y="323850"/>
                </a:lnTo>
                <a:lnTo>
                  <a:pt x="81279" y="314325"/>
                </a:lnTo>
                <a:lnTo>
                  <a:pt x="81279" y="125729"/>
                </a:lnTo>
                <a:lnTo>
                  <a:pt x="66039" y="120014"/>
                </a:lnTo>
                <a:lnTo>
                  <a:pt x="66039" y="117475"/>
                </a:lnTo>
                <a:close/>
              </a:path>
              <a:path w="313690" h="355600">
                <a:moveTo>
                  <a:pt x="57784" y="116839"/>
                </a:moveTo>
                <a:lnTo>
                  <a:pt x="56514" y="117475"/>
                </a:lnTo>
                <a:lnTo>
                  <a:pt x="59054" y="117475"/>
                </a:lnTo>
                <a:lnTo>
                  <a:pt x="57784" y="116839"/>
                </a:lnTo>
                <a:close/>
              </a:path>
              <a:path w="313690" h="355600">
                <a:moveTo>
                  <a:pt x="166370" y="0"/>
                </a:moveTo>
                <a:lnTo>
                  <a:pt x="133350" y="13334"/>
                </a:lnTo>
                <a:lnTo>
                  <a:pt x="127000" y="13334"/>
                </a:lnTo>
                <a:lnTo>
                  <a:pt x="118745" y="13969"/>
                </a:lnTo>
                <a:lnTo>
                  <a:pt x="109220" y="13969"/>
                </a:lnTo>
                <a:lnTo>
                  <a:pt x="109220" y="46354"/>
                </a:lnTo>
                <a:lnTo>
                  <a:pt x="118745" y="46354"/>
                </a:lnTo>
                <a:lnTo>
                  <a:pt x="125095" y="46989"/>
                </a:lnTo>
                <a:lnTo>
                  <a:pt x="137159" y="55879"/>
                </a:lnTo>
                <a:lnTo>
                  <a:pt x="137159" y="355600"/>
                </a:lnTo>
                <a:lnTo>
                  <a:pt x="145414" y="354329"/>
                </a:lnTo>
                <a:lnTo>
                  <a:pt x="151129" y="353059"/>
                </a:lnTo>
                <a:lnTo>
                  <a:pt x="154304" y="352425"/>
                </a:lnTo>
                <a:lnTo>
                  <a:pt x="157479" y="352425"/>
                </a:lnTo>
                <a:lnTo>
                  <a:pt x="170814" y="351154"/>
                </a:lnTo>
                <a:lnTo>
                  <a:pt x="190500" y="351154"/>
                </a:lnTo>
                <a:lnTo>
                  <a:pt x="188595" y="345439"/>
                </a:lnTo>
                <a:lnTo>
                  <a:pt x="261620" y="345439"/>
                </a:lnTo>
                <a:lnTo>
                  <a:pt x="269239" y="341629"/>
                </a:lnTo>
                <a:lnTo>
                  <a:pt x="270509" y="340359"/>
                </a:lnTo>
                <a:lnTo>
                  <a:pt x="276859" y="335914"/>
                </a:lnTo>
                <a:lnTo>
                  <a:pt x="283845" y="329564"/>
                </a:lnTo>
                <a:lnTo>
                  <a:pt x="289559" y="323214"/>
                </a:lnTo>
                <a:lnTo>
                  <a:pt x="214629" y="323214"/>
                </a:lnTo>
                <a:lnTo>
                  <a:pt x="211454" y="322579"/>
                </a:lnTo>
                <a:lnTo>
                  <a:pt x="206375" y="320039"/>
                </a:lnTo>
                <a:lnTo>
                  <a:pt x="203200" y="318769"/>
                </a:lnTo>
                <a:lnTo>
                  <a:pt x="198754" y="314325"/>
                </a:lnTo>
                <a:lnTo>
                  <a:pt x="196214" y="312419"/>
                </a:lnTo>
                <a:lnTo>
                  <a:pt x="193039" y="306704"/>
                </a:lnTo>
                <a:lnTo>
                  <a:pt x="191134" y="304800"/>
                </a:lnTo>
                <a:lnTo>
                  <a:pt x="190500" y="302894"/>
                </a:lnTo>
                <a:lnTo>
                  <a:pt x="190500" y="176529"/>
                </a:lnTo>
                <a:lnTo>
                  <a:pt x="192404" y="175259"/>
                </a:lnTo>
                <a:lnTo>
                  <a:pt x="196850" y="173354"/>
                </a:lnTo>
                <a:lnTo>
                  <a:pt x="210184" y="166369"/>
                </a:lnTo>
                <a:lnTo>
                  <a:pt x="215900" y="163194"/>
                </a:lnTo>
                <a:lnTo>
                  <a:pt x="221614" y="159384"/>
                </a:lnTo>
                <a:lnTo>
                  <a:pt x="256539" y="159384"/>
                </a:lnTo>
                <a:lnTo>
                  <a:pt x="256539" y="140969"/>
                </a:lnTo>
                <a:lnTo>
                  <a:pt x="187325" y="140969"/>
                </a:lnTo>
                <a:lnTo>
                  <a:pt x="190500" y="9525"/>
                </a:lnTo>
                <a:lnTo>
                  <a:pt x="166370" y="0"/>
                </a:lnTo>
                <a:close/>
              </a:path>
              <a:path w="313690" h="355600">
                <a:moveTo>
                  <a:pt x="261620" y="345439"/>
                </a:moveTo>
                <a:lnTo>
                  <a:pt x="188595" y="345439"/>
                </a:lnTo>
                <a:lnTo>
                  <a:pt x="195579" y="349250"/>
                </a:lnTo>
                <a:lnTo>
                  <a:pt x="201295" y="351789"/>
                </a:lnTo>
                <a:lnTo>
                  <a:pt x="213995" y="354329"/>
                </a:lnTo>
                <a:lnTo>
                  <a:pt x="231775" y="354329"/>
                </a:lnTo>
                <a:lnTo>
                  <a:pt x="241934" y="352425"/>
                </a:lnTo>
                <a:lnTo>
                  <a:pt x="251459" y="349884"/>
                </a:lnTo>
                <a:lnTo>
                  <a:pt x="260350" y="346075"/>
                </a:lnTo>
                <a:lnTo>
                  <a:pt x="261620" y="345439"/>
                </a:lnTo>
                <a:close/>
              </a:path>
              <a:path w="313690" h="355600">
                <a:moveTo>
                  <a:pt x="256539" y="125729"/>
                </a:moveTo>
                <a:lnTo>
                  <a:pt x="256539" y="250825"/>
                </a:lnTo>
                <a:lnTo>
                  <a:pt x="255904" y="259714"/>
                </a:lnTo>
                <a:lnTo>
                  <a:pt x="243839" y="302894"/>
                </a:lnTo>
                <a:lnTo>
                  <a:pt x="222884" y="323214"/>
                </a:lnTo>
                <a:lnTo>
                  <a:pt x="289559" y="323214"/>
                </a:lnTo>
                <a:lnTo>
                  <a:pt x="307975" y="285114"/>
                </a:lnTo>
                <a:lnTo>
                  <a:pt x="313689" y="235584"/>
                </a:lnTo>
                <a:lnTo>
                  <a:pt x="313054" y="222250"/>
                </a:lnTo>
                <a:lnTo>
                  <a:pt x="300989" y="175894"/>
                </a:lnTo>
                <a:lnTo>
                  <a:pt x="278129" y="142239"/>
                </a:lnTo>
                <a:lnTo>
                  <a:pt x="271779" y="135889"/>
                </a:lnTo>
                <a:lnTo>
                  <a:pt x="264159" y="130175"/>
                </a:lnTo>
                <a:lnTo>
                  <a:pt x="256539" y="125729"/>
                </a:lnTo>
                <a:close/>
              </a:path>
              <a:path w="313690" h="355600">
                <a:moveTo>
                  <a:pt x="256539" y="159384"/>
                </a:moveTo>
                <a:lnTo>
                  <a:pt x="221614" y="159384"/>
                </a:lnTo>
                <a:lnTo>
                  <a:pt x="224154" y="161925"/>
                </a:lnTo>
                <a:lnTo>
                  <a:pt x="232409" y="169544"/>
                </a:lnTo>
                <a:lnTo>
                  <a:pt x="236854" y="175259"/>
                </a:lnTo>
                <a:lnTo>
                  <a:pt x="254000" y="217169"/>
                </a:lnTo>
                <a:lnTo>
                  <a:pt x="256539" y="233044"/>
                </a:lnTo>
                <a:lnTo>
                  <a:pt x="256539" y="159384"/>
                </a:lnTo>
                <a:close/>
              </a:path>
              <a:path w="313690" h="355600">
                <a:moveTo>
                  <a:pt x="223520" y="116839"/>
                </a:moveTo>
                <a:lnTo>
                  <a:pt x="220979" y="120014"/>
                </a:lnTo>
                <a:lnTo>
                  <a:pt x="217804" y="122554"/>
                </a:lnTo>
                <a:lnTo>
                  <a:pt x="211454" y="126364"/>
                </a:lnTo>
                <a:lnTo>
                  <a:pt x="208279" y="128904"/>
                </a:lnTo>
                <a:lnTo>
                  <a:pt x="204470" y="130809"/>
                </a:lnTo>
                <a:lnTo>
                  <a:pt x="191770" y="137794"/>
                </a:lnTo>
                <a:lnTo>
                  <a:pt x="187959" y="140334"/>
                </a:lnTo>
                <a:lnTo>
                  <a:pt x="187325" y="140969"/>
                </a:lnTo>
                <a:lnTo>
                  <a:pt x="256539" y="140969"/>
                </a:lnTo>
                <a:lnTo>
                  <a:pt x="256539" y="125729"/>
                </a:lnTo>
                <a:lnTo>
                  <a:pt x="248920" y="121919"/>
                </a:lnTo>
                <a:lnTo>
                  <a:pt x="240664" y="119379"/>
                </a:lnTo>
                <a:lnTo>
                  <a:pt x="232409" y="117475"/>
                </a:lnTo>
                <a:lnTo>
                  <a:pt x="223520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0520044" y="126364"/>
            <a:ext cx="725170" cy="423545"/>
          </a:xfrm>
          <a:custGeom>
            <a:avLst/>
            <a:gdLst/>
            <a:ahLst/>
            <a:cxnLst/>
            <a:rect l="l" t="t" r="r" b="b"/>
            <a:pathLst>
              <a:path w="725170" h="423545">
                <a:moveTo>
                  <a:pt x="57150" y="5714"/>
                </a:moveTo>
                <a:lnTo>
                  <a:pt x="48259" y="5714"/>
                </a:lnTo>
                <a:lnTo>
                  <a:pt x="43814" y="6984"/>
                </a:lnTo>
                <a:lnTo>
                  <a:pt x="20954" y="33019"/>
                </a:lnTo>
                <a:lnTo>
                  <a:pt x="20954" y="37464"/>
                </a:lnTo>
                <a:lnTo>
                  <a:pt x="46354" y="67944"/>
                </a:lnTo>
                <a:lnTo>
                  <a:pt x="50164" y="69214"/>
                </a:lnTo>
                <a:lnTo>
                  <a:pt x="59054" y="69214"/>
                </a:lnTo>
                <a:lnTo>
                  <a:pt x="62864" y="67944"/>
                </a:lnTo>
                <a:lnTo>
                  <a:pt x="67309" y="66675"/>
                </a:lnTo>
                <a:lnTo>
                  <a:pt x="86359" y="41909"/>
                </a:lnTo>
                <a:lnTo>
                  <a:pt x="85725" y="33019"/>
                </a:lnTo>
                <a:lnTo>
                  <a:pt x="64770" y="8254"/>
                </a:lnTo>
                <a:lnTo>
                  <a:pt x="57150" y="5714"/>
                </a:lnTo>
                <a:close/>
              </a:path>
              <a:path w="725170" h="423545">
                <a:moveTo>
                  <a:pt x="66039" y="114300"/>
                </a:moveTo>
                <a:lnTo>
                  <a:pt x="40639" y="114300"/>
                </a:lnTo>
                <a:lnTo>
                  <a:pt x="46989" y="120650"/>
                </a:lnTo>
                <a:lnTo>
                  <a:pt x="46354" y="120650"/>
                </a:lnTo>
                <a:lnTo>
                  <a:pt x="9525" y="127634"/>
                </a:lnTo>
                <a:lnTo>
                  <a:pt x="0" y="127634"/>
                </a:lnTo>
                <a:lnTo>
                  <a:pt x="0" y="160019"/>
                </a:lnTo>
                <a:lnTo>
                  <a:pt x="10159" y="160019"/>
                </a:lnTo>
                <a:lnTo>
                  <a:pt x="16509" y="160654"/>
                </a:lnTo>
                <a:lnTo>
                  <a:pt x="19050" y="161289"/>
                </a:lnTo>
                <a:lnTo>
                  <a:pt x="22225" y="161925"/>
                </a:lnTo>
                <a:lnTo>
                  <a:pt x="28575" y="172084"/>
                </a:lnTo>
                <a:lnTo>
                  <a:pt x="28575" y="307975"/>
                </a:lnTo>
                <a:lnTo>
                  <a:pt x="27939" y="311150"/>
                </a:lnTo>
                <a:lnTo>
                  <a:pt x="27304" y="313689"/>
                </a:lnTo>
                <a:lnTo>
                  <a:pt x="26034" y="314959"/>
                </a:lnTo>
                <a:lnTo>
                  <a:pt x="25400" y="316864"/>
                </a:lnTo>
                <a:lnTo>
                  <a:pt x="21589" y="319404"/>
                </a:lnTo>
                <a:lnTo>
                  <a:pt x="20320" y="320039"/>
                </a:lnTo>
                <a:lnTo>
                  <a:pt x="17779" y="320675"/>
                </a:lnTo>
                <a:lnTo>
                  <a:pt x="12064" y="321309"/>
                </a:lnTo>
                <a:lnTo>
                  <a:pt x="6984" y="321944"/>
                </a:lnTo>
                <a:lnTo>
                  <a:pt x="0" y="321944"/>
                </a:lnTo>
                <a:lnTo>
                  <a:pt x="0" y="349884"/>
                </a:lnTo>
                <a:lnTo>
                  <a:pt x="107950" y="349884"/>
                </a:lnTo>
                <a:lnTo>
                  <a:pt x="107950" y="323214"/>
                </a:lnTo>
                <a:lnTo>
                  <a:pt x="96520" y="321309"/>
                </a:lnTo>
                <a:lnTo>
                  <a:pt x="93345" y="320675"/>
                </a:lnTo>
                <a:lnTo>
                  <a:pt x="81279" y="311150"/>
                </a:lnTo>
                <a:lnTo>
                  <a:pt x="81279" y="122554"/>
                </a:lnTo>
                <a:lnTo>
                  <a:pt x="66039" y="116839"/>
                </a:lnTo>
                <a:lnTo>
                  <a:pt x="66039" y="114300"/>
                </a:lnTo>
                <a:close/>
              </a:path>
              <a:path w="725170" h="423545">
                <a:moveTo>
                  <a:pt x="57784" y="113664"/>
                </a:moveTo>
                <a:lnTo>
                  <a:pt x="56514" y="114300"/>
                </a:lnTo>
                <a:lnTo>
                  <a:pt x="59054" y="114300"/>
                </a:lnTo>
                <a:lnTo>
                  <a:pt x="57784" y="113664"/>
                </a:lnTo>
                <a:close/>
              </a:path>
              <a:path w="725170" h="423545">
                <a:moveTo>
                  <a:pt x="178434" y="0"/>
                </a:moveTo>
                <a:lnTo>
                  <a:pt x="139064" y="13969"/>
                </a:lnTo>
                <a:lnTo>
                  <a:pt x="130809" y="14604"/>
                </a:lnTo>
                <a:lnTo>
                  <a:pt x="121284" y="14604"/>
                </a:lnTo>
                <a:lnTo>
                  <a:pt x="121284" y="46989"/>
                </a:lnTo>
                <a:lnTo>
                  <a:pt x="137795" y="46989"/>
                </a:lnTo>
                <a:lnTo>
                  <a:pt x="143509" y="48259"/>
                </a:lnTo>
                <a:lnTo>
                  <a:pt x="145414" y="48894"/>
                </a:lnTo>
                <a:lnTo>
                  <a:pt x="147320" y="51434"/>
                </a:lnTo>
                <a:lnTo>
                  <a:pt x="148589" y="52704"/>
                </a:lnTo>
                <a:lnTo>
                  <a:pt x="149225" y="55879"/>
                </a:lnTo>
                <a:lnTo>
                  <a:pt x="149859" y="58419"/>
                </a:lnTo>
                <a:lnTo>
                  <a:pt x="149859" y="313054"/>
                </a:lnTo>
                <a:lnTo>
                  <a:pt x="121284" y="324484"/>
                </a:lnTo>
                <a:lnTo>
                  <a:pt x="121284" y="352425"/>
                </a:lnTo>
                <a:lnTo>
                  <a:pt x="229234" y="352425"/>
                </a:lnTo>
                <a:lnTo>
                  <a:pt x="229234" y="325119"/>
                </a:lnTo>
                <a:lnTo>
                  <a:pt x="212089" y="322579"/>
                </a:lnTo>
                <a:lnTo>
                  <a:pt x="210184" y="321944"/>
                </a:lnTo>
                <a:lnTo>
                  <a:pt x="206375" y="320039"/>
                </a:lnTo>
                <a:lnTo>
                  <a:pt x="205104" y="318769"/>
                </a:lnTo>
                <a:lnTo>
                  <a:pt x="203200" y="315594"/>
                </a:lnTo>
                <a:lnTo>
                  <a:pt x="202564" y="313054"/>
                </a:lnTo>
                <a:lnTo>
                  <a:pt x="202564" y="9525"/>
                </a:lnTo>
                <a:lnTo>
                  <a:pt x="178434" y="0"/>
                </a:lnTo>
                <a:close/>
              </a:path>
              <a:path w="725170" h="423545">
                <a:moveTo>
                  <a:pt x="323850" y="5714"/>
                </a:moveTo>
                <a:lnTo>
                  <a:pt x="314959" y="5714"/>
                </a:lnTo>
                <a:lnTo>
                  <a:pt x="310514" y="6984"/>
                </a:lnTo>
                <a:lnTo>
                  <a:pt x="287654" y="33019"/>
                </a:lnTo>
                <a:lnTo>
                  <a:pt x="287654" y="37464"/>
                </a:lnTo>
                <a:lnTo>
                  <a:pt x="313054" y="67944"/>
                </a:lnTo>
                <a:lnTo>
                  <a:pt x="316864" y="69214"/>
                </a:lnTo>
                <a:lnTo>
                  <a:pt x="325754" y="69214"/>
                </a:lnTo>
                <a:lnTo>
                  <a:pt x="329564" y="67944"/>
                </a:lnTo>
                <a:lnTo>
                  <a:pt x="334009" y="66675"/>
                </a:lnTo>
                <a:lnTo>
                  <a:pt x="353059" y="41909"/>
                </a:lnTo>
                <a:lnTo>
                  <a:pt x="352425" y="33019"/>
                </a:lnTo>
                <a:lnTo>
                  <a:pt x="331470" y="8254"/>
                </a:lnTo>
                <a:lnTo>
                  <a:pt x="323850" y="5714"/>
                </a:lnTo>
                <a:close/>
              </a:path>
              <a:path w="725170" h="423545">
                <a:moveTo>
                  <a:pt x="332739" y="114300"/>
                </a:moveTo>
                <a:lnTo>
                  <a:pt x="307339" y="114300"/>
                </a:lnTo>
                <a:lnTo>
                  <a:pt x="313689" y="120650"/>
                </a:lnTo>
                <a:lnTo>
                  <a:pt x="313054" y="120650"/>
                </a:lnTo>
                <a:lnTo>
                  <a:pt x="276225" y="127634"/>
                </a:lnTo>
                <a:lnTo>
                  <a:pt x="266700" y="127634"/>
                </a:lnTo>
                <a:lnTo>
                  <a:pt x="266700" y="160019"/>
                </a:lnTo>
                <a:lnTo>
                  <a:pt x="276859" y="160019"/>
                </a:lnTo>
                <a:lnTo>
                  <a:pt x="283209" y="160654"/>
                </a:lnTo>
                <a:lnTo>
                  <a:pt x="285750" y="161289"/>
                </a:lnTo>
                <a:lnTo>
                  <a:pt x="288925" y="161925"/>
                </a:lnTo>
                <a:lnTo>
                  <a:pt x="295275" y="172084"/>
                </a:lnTo>
                <a:lnTo>
                  <a:pt x="295148" y="308609"/>
                </a:lnTo>
                <a:lnTo>
                  <a:pt x="294639" y="311150"/>
                </a:lnTo>
                <a:lnTo>
                  <a:pt x="294004" y="313689"/>
                </a:lnTo>
                <a:lnTo>
                  <a:pt x="292734" y="314959"/>
                </a:lnTo>
                <a:lnTo>
                  <a:pt x="292100" y="316864"/>
                </a:lnTo>
                <a:lnTo>
                  <a:pt x="288289" y="319404"/>
                </a:lnTo>
                <a:lnTo>
                  <a:pt x="287020" y="320039"/>
                </a:lnTo>
                <a:lnTo>
                  <a:pt x="284479" y="320675"/>
                </a:lnTo>
                <a:lnTo>
                  <a:pt x="278764" y="321309"/>
                </a:lnTo>
                <a:lnTo>
                  <a:pt x="273684" y="321944"/>
                </a:lnTo>
                <a:lnTo>
                  <a:pt x="266700" y="321944"/>
                </a:lnTo>
                <a:lnTo>
                  <a:pt x="266700" y="349884"/>
                </a:lnTo>
                <a:lnTo>
                  <a:pt x="374650" y="349884"/>
                </a:lnTo>
                <a:lnTo>
                  <a:pt x="374650" y="323214"/>
                </a:lnTo>
                <a:lnTo>
                  <a:pt x="363220" y="321309"/>
                </a:lnTo>
                <a:lnTo>
                  <a:pt x="360045" y="320675"/>
                </a:lnTo>
                <a:lnTo>
                  <a:pt x="347979" y="311150"/>
                </a:lnTo>
                <a:lnTo>
                  <a:pt x="347979" y="122554"/>
                </a:lnTo>
                <a:lnTo>
                  <a:pt x="332739" y="116839"/>
                </a:lnTo>
                <a:lnTo>
                  <a:pt x="332739" y="114300"/>
                </a:lnTo>
                <a:close/>
              </a:path>
              <a:path w="725170" h="423545">
                <a:moveTo>
                  <a:pt x="436245" y="156209"/>
                </a:moveTo>
                <a:lnTo>
                  <a:pt x="383539" y="156209"/>
                </a:lnTo>
                <a:lnTo>
                  <a:pt x="383539" y="216534"/>
                </a:lnTo>
                <a:lnTo>
                  <a:pt x="382904" y="249554"/>
                </a:lnTo>
                <a:lnTo>
                  <a:pt x="382904" y="270509"/>
                </a:lnTo>
                <a:lnTo>
                  <a:pt x="384175" y="283844"/>
                </a:lnTo>
                <a:lnTo>
                  <a:pt x="393700" y="321944"/>
                </a:lnTo>
                <a:lnTo>
                  <a:pt x="428625" y="346075"/>
                </a:lnTo>
                <a:lnTo>
                  <a:pt x="445770" y="346075"/>
                </a:lnTo>
                <a:lnTo>
                  <a:pt x="454659" y="343534"/>
                </a:lnTo>
                <a:lnTo>
                  <a:pt x="458470" y="342264"/>
                </a:lnTo>
                <a:lnTo>
                  <a:pt x="469900" y="337819"/>
                </a:lnTo>
                <a:lnTo>
                  <a:pt x="476250" y="334009"/>
                </a:lnTo>
                <a:lnTo>
                  <a:pt x="488314" y="327025"/>
                </a:lnTo>
                <a:lnTo>
                  <a:pt x="479243" y="311150"/>
                </a:lnTo>
                <a:lnTo>
                  <a:pt x="445134" y="311150"/>
                </a:lnTo>
                <a:lnTo>
                  <a:pt x="442595" y="308609"/>
                </a:lnTo>
                <a:lnTo>
                  <a:pt x="436245" y="276225"/>
                </a:lnTo>
                <a:lnTo>
                  <a:pt x="436245" y="156209"/>
                </a:lnTo>
                <a:close/>
              </a:path>
              <a:path w="725170" h="423545">
                <a:moveTo>
                  <a:pt x="473075" y="300354"/>
                </a:moveTo>
                <a:lnTo>
                  <a:pt x="459739" y="307975"/>
                </a:lnTo>
                <a:lnTo>
                  <a:pt x="453389" y="310514"/>
                </a:lnTo>
                <a:lnTo>
                  <a:pt x="450850" y="311150"/>
                </a:lnTo>
                <a:lnTo>
                  <a:pt x="479243" y="311150"/>
                </a:lnTo>
                <a:lnTo>
                  <a:pt x="473075" y="300354"/>
                </a:lnTo>
                <a:close/>
              </a:path>
              <a:path w="725170" h="423545">
                <a:moveTo>
                  <a:pt x="361314" y="123825"/>
                </a:moveTo>
                <a:lnTo>
                  <a:pt x="361314" y="156209"/>
                </a:lnTo>
                <a:lnTo>
                  <a:pt x="475614" y="156209"/>
                </a:lnTo>
                <a:lnTo>
                  <a:pt x="475614" y="128269"/>
                </a:lnTo>
                <a:lnTo>
                  <a:pt x="389254" y="128269"/>
                </a:lnTo>
                <a:lnTo>
                  <a:pt x="361314" y="123825"/>
                </a:lnTo>
                <a:close/>
              </a:path>
              <a:path w="725170" h="423545">
                <a:moveTo>
                  <a:pt x="436245" y="58419"/>
                </a:moveTo>
                <a:lnTo>
                  <a:pt x="408939" y="58419"/>
                </a:lnTo>
                <a:lnTo>
                  <a:pt x="408304" y="66675"/>
                </a:lnTo>
                <a:lnTo>
                  <a:pt x="407670" y="74294"/>
                </a:lnTo>
                <a:lnTo>
                  <a:pt x="392429" y="116204"/>
                </a:lnTo>
                <a:lnTo>
                  <a:pt x="387350" y="123825"/>
                </a:lnTo>
                <a:lnTo>
                  <a:pt x="386714" y="126364"/>
                </a:lnTo>
                <a:lnTo>
                  <a:pt x="389254" y="128269"/>
                </a:lnTo>
                <a:lnTo>
                  <a:pt x="475614" y="128269"/>
                </a:lnTo>
                <a:lnTo>
                  <a:pt x="475614" y="123825"/>
                </a:lnTo>
                <a:lnTo>
                  <a:pt x="436245" y="123825"/>
                </a:lnTo>
                <a:lnTo>
                  <a:pt x="436245" y="58419"/>
                </a:lnTo>
                <a:close/>
              </a:path>
              <a:path w="725170" h="423545">
                <a:moveTo>
                  <a:pt x="324484" y="113664"/>
                </a:moveTo>
                <a:lnTo>
                  <a:pt x="323214" y="114300"/>
                </a:lnTo>
                <a:lnTo>
                  <a:pt x="325754" y="114300"/>
                </a:lnTo>
                <a:lnTo>
                  <a:pt x="324484" y="113664"/>
                </a:lnTo>
                <a:close/>
              </a:path>
              <a:path w="725170" h="423545">
                <a:moveTo>
                  <a:pt x="554989" y="360044"/>
                </a:moveTo>
                <a:lnTo>
                  <a:pt x="547370" y="360044"/>
                </a:lnTo>
                <a:lnTo>
                  <a:pt x="543559" y="361314"/>
                </a:lnTo>
                <a:lnTo>
                  <a:pt x="540384" y="362584"/>
                </a:lnTo>
                <a:lnTo>
                  <a:pt x="536575" y="365125"/>
                </a:lnTo>
                <a:lnTo>
                  <a:pt x="533400" y="367029"/>
                </a:lnTo>
                <a:lnTo>
                  <a:pt x="530859" y="370204"/>
                </a:lnTo>
                <a:lnTo>
                  <a:pt x="527684" y="372744"/>
                </a:lnTo>
                <a:lnTo>
                  <a:pt x="525145" y="376554"/>
                </a:lnTo>
                <a:lnTo>
                  <a:pt x="521334" y="384175"/>
                </a:lnTo>
                <a:lnTo>
                  <a:pt x="520064" y="388619"/>
                </a:lnTo>
                <a:lnTo>
                  <a:pt x="520064" y="401954"/>
                </a:lnTo>
                <a:lnTo>
                  <a:pt x="560070" y="423544"/>
                </a:lnTo>
                <a:lnTo>
                  <a:pt x="567689" y="422909"/>
                </a:lnTo>
                <a:lnTo>
                  <a:pt x="612139" y="389254"/>
                </a:lnTo>
                <a:lnTo>
                  <a:pt x="612775" y="388619"/>
                </a:lnTo>
                <a:lnTo>
                  <a:pt x="574039" y="388619"/>
                </a:lnTo>
                <a:lnTo>
                  <a:pt x="572770" y="387350"/>
                </a:lnTo>
                <a:lnTo>
                  <a:pt x="570229" y="383539"/>
                </a:lnTo>
                <a:lnTo>
                  <a:pt x="568325" y="381000"/>
                </a:lnTo>
                <a:lnTo>
                  <a:pt x="566420" y="377825"/>
                </a:lnTo>
                <a:lnTo>
                  <a:pt x="565150" y="374650"/>
                </a:lnTo>
                <a:lnTo>
                  <a:pt x="563245" y="370839"/>
                </a:lnTo>
                <a:lnTo>
                  <a:pt x="560704" y="366394"/>
                </a:lnTo>
                <a:lnTo>
                  <a:pt x="558800" y="361950"/>
                </a:lnTo>
                <a:lnTo>
                  <a:pt x="554989" y="360044"/>
                </a:lnTo>
                <a:close/>
              </a:path>
              <a:path w="725170" h="423545">
                <a:moveTo>
                  <a:pt x="621029" y="115569"/>
                </a:moveTo>
                <a:lnTo>
                  <a:pt x="512445" y="115569"/>
                </a:lnTo>
                <a:lnTo>
                  <a:pt x="512445" y="142875"/>
                </a:lnTo>
                <a:lnTo>
                  <a:pt x="519429" y="144144"/>
                </a:lnTo>
                <a:lnTo>
                  <a:pt x="523875" y="144779"/>
                </a:lnTo>
                <a:lnTo>
                  <a:pt x="526414" y="145414"/>
                </a:lnTo>
                <a:lnTo>
                  <a:pt x="528954" y="146684"/>
                </a:lnTo>
                <a:lnTo>
                  <a:pt x="530859" y="147319"/>
                </a:lnTo>
                <a:lnTo>
                  <a:pt x="535304" y="149859"/>
                </a:lnTo>
                <a:lnTo>
                  <a:pt x="537209" y="151764"/>
                </a:lnTo>
                <a:lnTo>
                  <a:pt x="538479" y="153669"/>
                </a:lnTo>
                <a:lnTo>
                  <a:pt x="540384" y="155575"/>
                </a:lnTo>
                <a:lnTo>
                  <a:pt x="541654" y="158114"/>
                </a:lnTo>
                <a:lnTo>
                  <a:pt x="542925" y="162559"/>
                </a:lnTo>
                <a:lnTo>
                  <a:pt x="544195" y="166369"/>
                </a:lnTo>
                <a:lnTo>
                  <a:pt x="546100" y="171450"/>
                </a:lnTo>
                <a:lnTo>
                  <a:pt x="557529" y="204469"/>
                </a:lnTo>
                <a:lnTo>
                  <a:pt x="565150" y="225425"/>
                </a:lnTo>
                <a:lnTo>
                  <a:pt x="577850" y="262254"/>
                </a:lnTo>
                <a:lnTo>
                  <a:pt x="597534" y="318769"/>
                </a:lnTo>
                <a:lnTo>
                  <a:pt x="599439" y="324484"/>
                </a:lnTo>
                <a:lnTo>
                  <a:pt x="589279" y="367029"/>
                </a:lnTo>
                <a:lnTo>
                  <a:pt x="577850" y="388619"/>
                </a:lnTo>
                <a:lnTo>
                  <a:pt x="612775" y="388619"/>
                </a:lnTo>
                <a:lnTo>
                  <a:pt x="615950" y="382904"/>
                </a:lnTo>
                <a:lnTo>
                  <a:pt x="619125" y="376554"/>
                </a:lnTo>
                <a:lnTo>
                  <a:pt x="622934" y="370204"/>
                </a:lnTo>
                <a:lnTo>
                  <a:pt x="625475" y="363219"/>
                </a:lnTo>
                <a:lnTo>
                  <a:pt x="628650" y="356869"/>
                </a:lnTo>
                <a:lnTo>
                  <a:pt x="630554" y="350519"/>
                </a:lnTo>
                <a:lnTo>
                  <a:pt x="633095" y="344804"/>
                </a:lnTo>
                <a:lnTo>
                  <a:pt x="634364" y="340359"/>
                </a:lnTo>
                <a:lnTo>
                  <a:pt x="636270" y="334644"/>
                </a:lnTo>
                <a:lnTo>
                  <a:pt x="654684" y="281304"/>
                </a:lnTo>
                <a:lnTo>
                  <a:pt x="659764" y="266064"/>
                </a:lnTo>
                <a:lnTo>
                  <a:pt x="660994" y="262254"/>
                </a:lnTo>
                <a:lnTo>
                  <a:pt x="626745" y="262254"/>
                </a:lnTo>
                <a:lnTo>
                  <a:pt x="594995" y="156209"/>
                </a:lnTo>
                <a:lnTo>
                  <a:pt x="593725" y="153669"/>
                </a:lnTo>
                <a:lnTo>
                  <a:pt x="593725" y="150494"/>
                </a:lnTo>
                <a:lnTo>
                  <a:pt x="594995" y="147954"/>
                </a:lnTo>
                <a:lnTo>
                  <a:pt x="597534" y="146050"/>
                </a:lnTo>
                <a:lnTo>
                  <a:pt x="600075" y="145414"/>
                </a:lnTo>
                <a:lnTo>
                  <a:pt x="605789" y="144144"/>
                </a:lnTo>
                <a:lnTo>
                  <a:pt x="621029" y="144144"/>
                </a:lnTo>
                <a:lnTo>
                  <a:pt x="621029" y="115569"/>
                </a:lnTo>
                <a:close/>
              </a:path>
              <a:path w="725170" h="423545">
                <a:moveTo>
                  <a:pt x="711200" y="144144"/>
                </a:moveTo>
                <a:lnTo>
                  <a:pt x="655320" y="144144"/>
                </a:lnTo>
                <a:lnTo>
                  <a:pt x="659129" y="146684"/>
                </a:lnTo>
                <a:lnTo>
                  <a:pt x="661034" y="147319"/>
                </a:lnTo>
                <a:lnTo>
                  <a:pt x="662304" y="149859"/>
                </a:lnTo>
                <a:lnTo>
                  <a:pt x="662304" y="154304"/>
                </a:lnTo>
                <a:lnTo>
                  <a:pt x="661670" y="155575"/>
                </a:lnTo>
                <a:lnTo>
                  <a:pt x="661670" y="157479"/>
                </a:lnTo>
                <a:lnTo>
                  <a:pt x="659764" y="162559"/>
                </a:lnTo>
                <a:lnTo>
                  <a:pt x="658495" y="166369"/>
                </a:lnTo>
                <a:lnTo>
                  <a:pt x="657225" y="171450"/>
                </a:lnTo>
                <a:lnTo>
                  <a:pt x="643889" y="210184"/>
                </a:lnTo>
                <a:lnTo>
                  <a:pt x="635000" y="236854"/>
                </a:lnTo>
                <a:lnTo>
                  <a:pt x="627379" y="260350"/>
                </a:lnTo>
                <a:lnTo>
                  <a:pt x="626745" y="262254"/>
                </a:lnTo>
                <a:lnTo>
                  <a:pt x="660994" y="262254"/>
                </a:lnTo>
                <a:lnTo>
                  <a:pt x="672464" y="226694"/>
                </a:lnTo>
                <a:lnTo>
                  <a:pt x="682625" y="198754"/>
                </a:lnTo>
                <a:lnTo>
                  <a:pt x="690879" y="173354"/>
                </a:lnTo>
                <a:lnTo>
                  <a:pt x="695325" y="161289"/>
                </a:lnTo>
                <a:lnTo>
                  <a:pt x="695325" y="160654"/>
                </a:lnTo>
                <a:lnTo>
                  <a:pt x="699134" y="153034"/>
                </a:lnTo>
                <a:lnTo>
                  <a:pt x="701675" y="149225"/>
                </a:lnTo>
                <a:lnTo>
                  <a:pt x="704214" y="146684"/>
                </a:lnTo>
                <a:lnTo>
                  <a:pt x="706120" y="146050"/>
                </a:lnTo>
                <a:lnTo>
                  <a:pt x="708659" y="144779"/>
                </a:lnTo>
                <a:lnTo>
                  <a:pt x="711200" y="144144"/>
                </a:lnTo>
                <a:close/>
              </a:path>
              <a:path w="725170" h="423545">
                <a:moveTo>
                  <a:pt x="725170" y="115569"/>
                </a:moveTo>
                <a:lnTo>
                  <a:pt x="638809" y="115569"/>
                </a:lnTo>
                <a:lnTo>
                  <a:pt x="638809" y="144144"/>
                </a:lnTo>
                <a:lnTo>
                  <a:pt x="725170" y="144144"/>
                </a:lnTo>
                <a:lnTo>
                  <a:pt x="725170" y="115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1414759" y="243204"/>
            <a:ext cx="311785" cy="230504"/>
          </a:xfrm>
          <a:custGeom>
            <a:avLst/>
            <a:gdLst/>
            <a:ahLst/>
            <a:cxnLst/>
            <a:rect l="l" t="t" r="r" b="b"/>
            <a:pathLst>
              <a:path w="311784" h="230504">
                <a:moveTo>
                  <a:pt x="88900" y="27940"/>
                </a:moveTo>
                <a:lnTo>
                  <a:pt x="10795" y="27940"/>
                </a:lnTo>
                <a:lnTo>
                  <a:pt x="17780" y="29210"/>
                </a:lnTo>
                <a:lnTo>
                  <a:pt x="20955" y="31750"/>
                </a:lnTo>
                <a:lnTo>
                  <a:pt x="23495" y="34925"/>
                </a:lnTo>
                <a:lnTo>
                  <a:pt x="25400" y="38100"/>
                </a:lnTo>
                <a:lnTo>
                  <a:pt x="27305" y="43179"/>
                </a:lnTo>
                <a:lnTo>
                  <a:pt x="27305" y="45085"/>
                </a:lnTo>
                <a:lnTo>
                  <a:pt x="28575" y="48895"/>
                </a:lnTo>
                <a:lnTo>
                  <a:pt x="32385" y="62229"/>
                </a:lnTo>
                <a:lnTo>
                  <a:pt x="45085" y="108585"/>
                </a:lnTo>
                <a:lnTo>
                  <a:pt x="49530" y="124460"/>
                </a:lnTo>
                <a:lnTo>
                  <a:pt x="59055" y="160654"/>
                </a:lnTo>
                <a:lnTo>
                  <a:pt x="65405" y="182245"/>
                </a:lnTo>
                <a:lnTo>
                  <a:pt x="71755" y="205740"/>
                </a:lnTo>
                <a:lnTo>
                  <a:pt x="78740" y="230504"/>
                </a:lnTo>
                <a:lnTo>
                  <a:pt x="115570" y="230504"/>
                </a:lnTo>
                <a:lnTo>
                  <a:pt x="128905" y="186054"/>
                </a:lnTo>
                <a:lnTo>
                  <a:pt x="135255" y="165100"/>
                </a:lnTo>
                <a:lnTo>
                  <a:pt x="140970" y="147320"/>
                </a:lnTo>
                <a:lnTo>
                  <a:pt x="108585" y="147320"/>
                </a:lnTo>
                <a:lnTo>
                  <a:pt x="100330" y="116840"/>
                </a:lnTo>
                <a:lnTo>
                  <a:pt x="95885" y="97790"/>
                </a:lnTo>
                <a:lnTo>
                  <a:pt x="83185" y="50800"/>
                </a:lnTo>
                <a:lnTo>
                  <a:pt x="82550" y="46354"/>
                </a:lnTo>
                <a:lnTo>
                  <a:pt x="81280" y="41910"/>
                </a:lnTo>
                <a:lnTo>
                  <a:pt x="80010" y="36195"/>
                </a:lnTo>
                <a:lnTo>
                  <a:pt x="80010" y="35560"/>
                </a:lnTo>
                <a:lnTo>
                  <a:pt x="80645" y="33020"/>
                </a:lnTo>
                <a:lnTo>
                  <a:pt x="81915" y="31115"/>
                </a:lnTo>
                <a:lnTo>
                  <a:pt x="83820" y="28575"/>
                </a:lnTo>
                <a:lnTo>
                  <a:pt x="88900" y="27940"/>
                </a:lnTo>
                <a:close/>
              </a:path>
              <a:path w="311784" h="230504">
                <a:moveTo>
                  <a:pt x="204470" y="88265"/>
                </a:moveTo>
                <a:lnTo>
                  <a:pt x="154940" y="88265"/>
                </a:lnTo>
                <a:lnTo>
                  <a:pt x="157480" y="89535"/>
                </a:lnTo>
                <a:lnTo>
                  <a:pt x="157480" y="93979"/>
                </a:lnTo>
                <a:lnTo>
                  <a:pt x="154305" y="103504"/>
                </a:lnTo>
                <a:lnTo>
                  <a:pt x="156210" y="108585"/>
                </a:lnTo>
                <a:lnTo>
                  <a:pt x="158115" y="116840"/>
                </a:lnTo>
                <a:lnTo>
                  <a:pt x="162560" y="132715"/>
                </a:lnTo>
                <a:lnTo>
                  <a:pt x="165100" y="140970"/>
                </a:lnTo>
                <a:lnTo>
                  <a:pt x="173355" y="172085"/>
                </a:lnTo>
                <a:lnTo>
                  <a:pt x="180975" y="200025"/>
                </a:lnTo>
                <a:lnTo>
                  <a:pt x="189865" y="230504"/>
                </a:lnTo>
                <a:lnTo>
                  <a:pt x="226060" y="230504"/>
                </a:lnTo>
                <a:lnTo>
                  <a:pt x="241935" y="179704"/>
                </a:lnTo>
                <a:lnTo>
                  <a:pt x="252095" y="147954"/>
                </a:lnTo>
                <a:lnTo>
                  <a:pt x="219710" y="147954"/>
                </a:lnTo>
                <a:lnTo>
                  <a:pt x="212090" y="116840"/>
                </a:lnTo>
                <a:lnTo>
                  <a:pt x="204470" y="88265"/>
                </a:lnTo>
                <a:close/>
              </a:path>
              <a:path w="311784" h="230504">
                <a:moveTo>
                  <a:pt x="300355" y="27940"/>
                </a:moveTo>
                <a:lnTo>
                  <a:pt x="243840" y="27940"/>
                </a:lnTo>
                <a:lnTo>
                  <a:pt x="248285" y="28575"/>
                </a:lnTo>
                <a:lnTo>
                  <a:pt x="249555" y="29210"/>
                </a:lnTo>
                <a:lnTo>
                  <a:pt x="251460" y="31115"/>
                </a:lnTo>
                <a:lnTo>
                  <a:pt x="252095" y="33654"/>
                </a:lnTo>
                <a:lnTo>
                  <a:pt x="251460" y="35560"/>
                </a:lnTo>
                <a:lnTo>
                  <a:pt x="250825" y="38100"/>
                </a:lnTo>
                <a:lnTo>
                  <a:pt x="250825" y="40640"/>
                </a:lnTo>
                <a:lnTo>
                  <a:pt x="248285" y="48895"/>
                </a:lnTo>
                <a:lnTo>
                  <a:pt x="245110" y="59690"/>
                </a:lnTo>
                <a:lnTo>
                  <a:pt x="239395" y="80010"/>
                </a:lnTo>
                <a:lnTo>
                  <a:pt x="223520" y="134620"/>
                </a:lnTo>
                <a:lnTo>
                  <a:pt x="219710" y="147954"/>
                </a:lnTo>
                <a:lnTo>
                  <a:pt x="252095" y="147954"/>
                </a:lnTo>
                <a:lnTo>
                  <a:pt x="260985" y="120015"/>
                </a:lnTo>
                <a:lnTo>
                  <a:pt x="278130" y="64770"/>
                </a:lnTo>
                <a:lnTo>
                  <a:pt x="280035" y="57785"/>
                </a:lnTo>
                <a:lnTo>
                  <a:pt x="283210" y="46354"/>
                </a:lnTo>
                <a:lnTo>
                  <a:pt x="284480" y="43179"/>
                </a:lnTo>
                <a:lnTo>
                  <a:pt x="285115" y="41910"/>
                </a:lnTo>
                <a:lnTo>
                  <a:pt x="286385" y="36195"/>
                </a:lnTo>
                <a:lnTo>
                  <a:pt x="288290" y="32385"/>
                </a:lnTo>
                <a:lnTo>
                  <a:pt x="293370" y="28575"/>
                </a:lnTo>
                <a:lnTo>
                  <a:pt x="300355" y="27940"/>
                </a:lnTo>
                <a:close/>
              </a:path>
              <a:path w="311784" h="230504">
                <a:moveTo>
                  <a:pt x="193040" y="43815"/>
                </a:moveTo>
                <a:lnTo>
                  <a:pt x="143510" y="43815"/>
                </a:lnTo>
                <a:lnTo>
                  <a:pt x="139700" y="45720"/>
                </a:lnTo>
                <a:lnTo>
                  <a:pt x="137160" y="48895"/>
                </a:lnTo>
                <a:lnTo>
                  <a:pt x="133985" y="59690"/>
                </a:lnTo>
                <a:lnTo>
                  <a:pt x="130175" y="72390"/>
                </a:lnTo>
                <a:lnTo>
                  <a:pt x="121920" y="100965"/>
                </a:lnTo>
                <a:lnTo>
                  <a:pt x="119380" y="108585"/>
                </a:lnTo>
                <a:lnTo>
                  <a:pt x="117475" y="116204"/>
                </a:lnTo>
                <a:lnTo>
                  <a:pt x="111760" y="136525"/>
                </a:lnTo>
                <a:lnTo>
                  <a:pt x="108585" y="147320"/>
                </a:lnTo>
                <a:lnTo>
                  <a:pt x="140970" y="147320"/>
                </a:lnTo>
                <a:lnTo>
                  <a:pt x="150495" y="116840"/>
                </a:lnTo>
                <a:lnTo>
                  <a:pt x="153035" y="109220"/>
                </a:lnTo>
                <a:lnTo>
                  <a:pt x="154305" y="103504"/>
                </a:lnTo>
                <a:lnTo>
                  <a:pt x="151765" y="93345"/>
                </a:lnTo>
                <a:lnTo>
                  <a:pt x="151765" y="89535"/>
                </a:lnTo>
                <a:lnTo>
                  <a:pt x="154940" y="88265"/>
                </a:lnTo>
                <a:lnTo>
                  <a:pt x="204470" y="88265"/>
                </a:lnTo>
                <a:lnTo>
                  <a:pt x="203200" y="82550"/>
                </a:lnTo>
                <a:lnTo>
                  <a:pt x="197485" y="61595"/>
                </a:lnTo>
                <a:lnTo>
                  <a:pt x="194945" y="50800"/>
                </a:lnTo>
                <a:lnTo>
                  <a:pt x="193675" y="46354"/>
                </a:lnTo>
                <a:lnTo>
                  <a:pt x="193040" y="43815"/>
                </a:lnTo>
                <a:close/>
              </a:path>
              <a:path w="311784" h="230504">
                <a:moveTo>
                  <a:pt x="154940" y="88265"/>
                </a:moveTo>
                <a:lnTo>
                  <a:pt x="151765" y="89535"/>
                </a:lnTo>
                <a:lnTo>
                  <a:pt x="151765" y="93345"/>
                </a:lnTo>
                <a:lnTo>
                  <a:pt x="154305" y="103504"/>
                </a:lnTo>
                <a:lnTo>
                  <a:pt x="157480" y="93979"/>
                </a:lnTo>
                <a:lnTo>
                  <a:pt x="157480" y="89535"/>
                </a:lnTo>
                <a:lnTo>
                  <a:pt x="154940" y="88265"/>
                </a:lnTo>
                <a:close/>
              </a:path>
              <a:path w="311784" h="230504">
                <a:moveTo>
                  <a:pt x="200025" y="27940"/>
                </a:moveTo>
                <a:lnTo>
                  <a:pt x="121920" y="27940"/>
                </a:lnTo>
                <a:lnTo>
                  <a:pt x="128905" y="29210"/>
                </a:lnTo>
                <a:lnTo>
                  <a:pt x="135255" y="34290"/>
                </a:lnTo>
                <a:lnTo>
                  <a:pt x="137795" y="38100"/>
                </a:lnTo>
                <a:lnTo>
                  <a:pt x="140970" y="41910"/>
                </a:lnTo>
                <a:lnTo>
                  <a:pt x="139065" y="42545"/>
                </a:lnTo>
                <a:lnTo>
                  <a:pt x="137795" y="43815"/>
                </a:lnTo>
                <a:lnTo>
                  <a:pt x="138430" y="44450"/>
                </a:lnTo>
                <a:lnTo>
                  <a:pt x="138430" y="45085"/>
                </a:lnTo>
                <a:lnTo>
                  <a:pt x="140335" y="45085"/>
                </a:lnTo>
                <a:lnTo>
                  <a:pt x="143510" y="43815"/>
                </a:lnTo>
                <a:lnTo>
                  <a:pt x="193040" y="43815"/>
                </a:lnTo>
                <a:lnTo>
                  <a:pt x="191770" y="36195"/>
                </a:lnTo>
                <a:lnTo>
                  <a:pt x="191770" y="33020"/>
                </a:lnTo>
                <a:lnTo>
                  <a:pt x="194945" y="28575"/>
                </a:lnTo>
                <a:lnTo>
                  <a:pt x="200025" y="27940"/>
                </a:lnTo>
                <a:close/>
              </a:path>
              <a:path w="311784" h="230504">
                <a:moveTo>
                  <a:pt x="97790" y="0"/>
                </a:moveTo>
                <a:lnTo>
                  <a:pt x="0" y="0"/>
                </a:lnTo>
                <a:lnTo>
                  <a:pt x="0" y="27940"/>
                </a:lnTo>
                <a:lnTo>
                  <a:pt x="97790" y="27940"/>
                </a:lnTo>
                <a:lnTo>
                  <a:pt x="97790" y="0"/>
                </a:lnTo>
                <a:close/>
              </a:path>
              <a:path w="311784" h="230504">
                <a:moveTo>
                  <a:pt x="209550" y="0"/>
                </a:moveTo>
                <a:lnTo>
                  <a:pt x="110490" y="0"/>
                </a:lnTo>
                <a:lnTo>
                  <a:pt x="110490" y="27940"/>
                </a:lnTo>
                <a:lnTo>
                  <a:pt x="209550" y="27940"/>
                </a:lnTo>
                <a:lnTo>
                  <a:pt x="209550" y="0"/>
                </a:lnTo>
                <a:close/>
              </a:path>
              <a:path w="311784" h="230504">
                <a:moveTo>
                  <a:pt x="311785" y="0"/>
                </a:moveTo>
                <a:lnTo>
                  <a:pt x="231140" y="0"/>
                </a:lnTo>
                <a:lnTo>
                  <a:pt x="231140" y="27940"/>
                </a:lnTo>
                <a:lnTo>
                  <a:pt x="311785" y="27940"/>
                </a:lnTo>
                <a:lnTo>
                  <a:pt x="311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1802744" y="127000"/>
            <a:ext cx="495934" cy="351790"/>
          </a:xfrm>
          <a:custGeom>
            <a:avLst/>
            <a:gdLst/>
            <a:ahLst/>
            <a:cxnLst/>
            <a:rect l="l" t="t" r="r" b="b"/>
            <a:pathLst>
              <a:path w="495934" h="351790">
                <a:moveTo>
                  <a:pt x="57150" y="5079"/>
                </a:moveTo>
                <a:lnTo>
                  <a:pt x="48259" y="5079"/>
                </a:lnTo>
                <a:lnTo>
                  <a:pt x="43814" y="6350"/>
                </a:lnTo>
                <a:lnTo>
                  <a:pt x="20954" y="32384"/>
                </a:lnTo>
                <a:lnTo>
                  <a:pt x="20954" y="36829"/>
                </a:lnTo>
                <a:lnTo>
                  <a:pt x="46354" y="67309"/>
                </a:lnTo>
                <a:lnTo>
                  <a:pt x="50164" y="68579"/>
                </a:lnTo>
                <a:lnTo>
                  <a:pt x="59054" y="68579"/>
                </a:lnTo>
                <a:lnTo>
                  <a:pt x="62864" y="67309"/>
                </a:lnTo>
                <a:lnTo>
                  <a:pt x="67309" y="66040"/>
                </a:lnTo>
                <a:lnTo>
                  <a:pt x="86359" y="41275"/>
                </a:lnTo>
                <a:lnTo>
                  <a:pt x="85725" y="32384"/>
                </a:lnTo>
                <a:lnTo>
                  <a:pt x="64770" y="7620"/>
                </a:lnTo>
                <a:lnTo>
                  <a:pt x="57150" y="5079"/>
                </a:lnTo>
                <a:close/>
              </a:path>
              <a:path w="495934" h="351790">
                <a:moveTo>
                  <a:pt x="66039" y="113665"/>
                </a:moveTo>
                <a:lnTo>
                  <a:pt x="40639" y="113665"/>
                </a:lnTo>
                <a:lnTo>
                  <a:pt x="46989" y="120015"/>
                </a:lnTo>
                <a:lnTo>
                  <a:pt x="46354" y="120015"/>
                </a:lnTo>
                <a:lnTo>
                  <a:pt x="9525" y="127000"/>
                </a:lnTo>
                <a:lnTo>
                  <a:pt x="0" y="127000"/>
                </a:lnTo>
                <a:lnTo>
                  <a:pt x="0" y="159384"/>
                </a:lnTo>
                <a:lnTo>
                  <a:pt x="10159" y="159384"/>
                </a:lnTo>
                <a:lnTo>
                  <a:pt x="16509" y="160020"/>
                </a:lnTo>
                <a:lnTo>
                  <a:pt x="19050" y="160654"/>
                </a:lnTo>
                <a:lnTo>
                  <a:pt x="22225" y="161290"/>
                </a:lnTo>
                <a:lnTo>
                  <a:pt x="28575" y="171450"/>
                </a:lnTo>
                <a:lnTo>
                  <a:pt x="28448" y="307975"/>
                </a:lnTo>
                <a:lnTo>
                  <a:pt x="27939" y="310515"/>
                </a:lnTo>
                <a:lnTo>
                  <a:pt x="27304" y="313054"/>
                </a:lnTo>
                <a:lnTo>
                  <a:pt x="26034" y="314325"/>
                </a:lnTo>
                <a:lnTo>
                  <a:pt x="25400" y="316229"/>
                </a:lnTo>
                <a:lnTo>
                  <a:pt x="21589" y="318770"/>
                </a:lnTo>
                <a:lnTo>
                  <a:pt x="20320" y="319404"/>
                </a:lnTo>
                <a:lnTo>
                  <a:pt x="17779" y="320040"/>
                </a:lnTo>
                <a:lnTo>
                  <a:pt x="12064" y="320675"/>
                </a:lnTo>
                <a:lnTo>
                  <a:pt x="6984" y="321309"/>
                </a:lnTo>
                <a:lnTo>
                  <a:pt x="0" y="321309"/>
                </a:lnTo>
                <a:lnTo>
                  <a:pt x="0" y="349250"/>
                </a:lnTo>
                <a:lnTo>
                  <a:pt x="107950" y="349250"/>
                </a:lnTo>
                <a:lnTo>
                  <a:pt x="107950" y="322579"/>
                </a:lnTo>
                <a:lnTo>
                  <a:pt x="96520" y="320675"/>
                </a:lnTo>
                <a:lnTo>
                  <a:pt x="93345" y="320040"/>
                </a:lnTo>
                <a:lnTo>
                  <a:pt x="81279" y="310515"/>
                </a:lnTo>
                <a:lnTo>
                  <a:pt x="81279" y="121920"/>
                </a:lnTo>
                <a:lnTo>
                  <a:pt x="66039" y="116204"/>
                </a:lnTo>
                <a:lnTo>
                  <a:pt x="66039" y="113665"/>
                </a:lnTo>
                <a:close/>
              </a:path>
              <a:path w="495934" h="351790">
                <a:moveTo>
                  <a:pt x="182245" y="155575"/>
                </a:moveTo>
                <a:lnTo>
                  <a:pt x="129539" y="155575"/>
                </a:lnTo>
                <a:lnTo>
                  <a:pt x="129539" y="215900"/>
                </a:lnTo>
                <a:lnTo>
                  <a:pt x="128904" y="248920"/>
                </a:lnTo>
                <a:lnTo>
                  <a:pt x="128904" y="269875"/>
                </a:lnTo>
                <a:lnTo>
                  <a:pt x="130175" y="283209"/>
                </a:lnTo>
                <a:lnTo>
                  <a:pt x="139700" y="321309"/>
                </a:lnTo>
                <a:lnTo>
                  <a:pt x="174625" y="345440"/>
                </a:lnTo>
                <a:lnTo>
                  <a:pt x="191770" y="345440"/>
                </a:lnTo>
                <a:lnTo>
                  <a:pt x="200659" y="342900"/>
                </a:lnTo>
                <a:lnTo>
                  <a:pt x="204470" y="341629"/>
                </a:lnTo>
                <a:lnTo>
                  <a:pt x="215900" y="337184"/>
                </a:lnTo>
                <a:lnTo>
                  <a:pt x="222250" y="333375"/>
                </a:lnTo>
                <a:lnTo>
                  <a:pt x="234314" y="326390"/>
                </a:lnTo>
                <a:lnTo>
                  <a:pt x="225243" y="310515"/>
                </a:lnTo>
                <a:lnTo>
                  <a:pt x="191134" y="310515"/>
                </a:lnTo>
                <a:lnTo>
                  <a:pt x="188595" y="307975"/>
                </a:lnTo>
                <a:lnTo>
                  <a:pt x="182245" y="275590"/>
                </a:lnTo>
                <a:lnTo>
                  <a:pt x="182245" y="155575"/>
                </a:lnTo>
                <a:close/>
              </a:path>
              <a:path w="495934" h="351790">
                <a:moveTo>
                  <a:pt x="219075" y="299720"/>
                </a:moveTo>
                <a:lnTo>
                  <a:pt x="205739" y="307340"/>
                </a:lnTo>
                <a:lnTo>
                  <a:pt x="199389" y="309879"/>
                </a:lnTo>
                <a:lnTo>
                  <a:pt x="196850" y="310515"/>
                </a:lnTo>
                <a:lnTo>
                  <a:pt x="225243" y="310515"/>
                </a:lnTo>
                <a:lnTo>
                  <a:pt x="219075" y="299720"/>
                </a:lnTo>
                <a:close/>
              </a:path>
              <a:path w="495934" h="351790">
                <a:moveTo>
                  <a:pt x="107314" y="123190"/>
                </a:moveTo>
                <a:lnTo>
                  <a:pt x="107314" y="155575"/>
                </a:lnTo>
                <a:lnTo>
                  <a:pt x="221614" y="155575"/>
                </a:lnTo>
                <a:lnTo>
                  <a:pt x="221614" y="127634"/>
                </a:lnTo>
                <a:lnTo>
                  <a:pt x="135254" y="127634"/>
                </a:lnTo>
                <a:lnTo>
                  <a:pt x="107314" y="123190"/>
                </a:lnTo>
                <a:close/>
              </a:path>
              <a:path w="495934" h="351790">
                <a:moveTo>
                  <a:pt x="182245" y="57784"/>
                </a:moveTo>
                <a:lnTo>
                  <a:pt x="154939" y="57784"/>
                </a:lnTo>
                <a:lnTo>
                  <a:pt x="154304" y="66040"/>
                </a:lnTo>
                <a:lnTo>
                  <a:pt x="153670" y="73659"/>
                </a:lnTo>
                <a:lnTo>
                  <a:pt x="138429" y="115570"/>
                </a:lnTo>
                <a:lnTo>
                  <a:pt x="133350" y="123190"/>
                </a:lnTo>
                <a:lnTo>
                  <a:pt x="132714" y="125729"/>
                </a:lnTo>
                <a:lnTo>
                  <a:pt x="135254" y="127634"/>
                </a:lnTo>
                <a:lnTo>
                  <a:pt x="221614" y="127634"/>
                </a:lnTo>
                <a:lnTo>
                  <a:pt x="221614" y="123190"/>
                </a:lnTo>
                <a:lnTo>
                  <a:pt x="182245" y="123190"/>
                </a:lnTo>
                <a:lnTo>
                  <a:pt x="182245" y="57784"/>
                </a:lnTo>
                <a:close/>
              </a:path>
              <a:path w="495934" h="351790">
                <a:moveTo>
                  <a:pt x="57784" y="113029"/>
                </a:moveTo>
                <a:lnTo>
                  <a:pt x="56514" y="113665"/>
                </a:lnTo>
                <a:lnTo>
                  <a:pt x="59054" y="113665"/>
                </a:lnTo>
                <a:lnTo>
                  <a:pt x="57784" y="113029"/>
                </a:lnTo>
                <a:close/>
              </a:path>
              <a:path w="495934" h="351790">
                <a:moveTo>
                  <a:pt x="331470" y="0"/>
                </a:moveTo>
                <a:lnTo>
                  <a:pt x="330834" y="634"/>
                </a:lnTo>
                <a:lnTo>
                  <a:pt x="314959" y="634"/>
                </a:lnTo>
                <a:lnTo>
                  <a:pt x="320675" y="6984"/>
                </a:lnTo>
                <a:lnTo>
                  <a:pt x="291464" y="13334"/>
                </a:lnTo>
                <a:lnTo>
                  <a:pt x="274320" y="13334"/>
                </a:lnTo>
                <a:lnTo>
                  <a:pt x="274320" y="45720"/>
                </a:lnTo>
                <a:lnTo>
                  <a:pt x="283845" y="45720"/>
                </a:lnTo>
                <a:lnTo>
                  <a:pt x="290195" y="46354"/>
                </a:lnTo>
                <a:lnTo>
                  <a:pt x="301625" y="53975"/>
                </a:lnTo>
                <a:lnTo>
                  <a:pt x="302259" y="55245"/>
                </a:lnTo>
                <a:lnTo>
                  <a:pt x="302259" y="312420"/>
                </a:lnTo>
                <a:lnTo>
                  <a:pt x="301625" y="314959"/>
                </a:lnTo>
                <a:lnTo>
                  <a:pt x="300989" y="316865"/>
                </a:lnTo>
                <a:lnTo>
                  <a:pt x="299720" y="318770"/>
                </a:lnTo>
                <a:lnTo>
                  <a:pt x="298450" y="320040"/>
                </a:lnTo>
                <a:lnTo>
                  <a:pt x="296545" y="320675"/>
                </a:lnTo>
                <a:lnTo>
                  <a:pt x="294639" y="321945"/>
                </a:lnTo>
                <a:lnTo>
                  <a:pt x="292100" y="322579"/>
                </a:lnTo>
                <a:lnTo>
                  <a:pt x="286384" y="323215"/>
                </a:lnTo>
                <a:lnTo>
                  <a:pt x="281304" y="323850"/>
                </a:lnTo>
                <a:lnTo>
                  <a:pt x="274320" y="323850"/>
                </a:lnTo>
                <a:lnTo>
                  <a:pt x="274320" y="351790"/>
                </a:lnTo>
                <a:lnTo>
                  <a:pt x="382270" y="351790"/>
                </a:lnTo>
                <a:lnTo>
                  <a:pt x="382270" y="324484"/>
                </a:lnTo>
                <a:lnTo>
                  <a:pt x="370204" y="322579"/>
                </a:lnTo>
                <a:lnTo>
                  <a:pt x="367664" y="322579"/>
                </a:lnTo>
                <a:lnTo>
                  <a:pt x="362584" y="321309"/>
                </a:lnTo>
                <a:lnTo>
                  <a:pt x="360679" y="320675"/>
                </a:lnTo>
                <a:lnTo>
                  <a:pt x="356870" y="316865"/>
                </a:lnTo>
                <a:lnTo>
                  <a:pt x="355600" y="313054"/>
                </a:lnTo>
                <a:lnTo>
                  <a:pt x="355600" y="308609"/>
                </a:lnTo>
                <a:lnTo>
                  <a:pt x="353695" y="178434"/>
                </a:lnTo>
                <a:lnTo>
                  <a:pt x="358139" y="178434"/>
                </a:lnTo>
                <a:lnTo>
                  <a:pt x="362584" y="176529"/>
                </a:lnTo>
                <a:lnTo>
                  <a:pt x="370204" y="172720"/>
                </a:lnTo>
                <a:lnTo>
                  <a:pt x="374014" y="170179"/>
                </a:lnTo>
                <a:lnTo>
                  <a:pt x="378459" y="168275"/>
                </a:lnTo>
                <a:lnTo>
                  <a:pt x="387350" y="163195"/>
                </a:lnTo>
                <a:lnTo>
                  <a:pt x="391159" y="161290"/>
                </a:lnTo>
                <a:lnTo>
                  <a:pt x="394334" y="159384"/>
                </a:lnTo>
                <a:lnTo>
                  <a:pt x="466725" y="159384"/>
                </a:lnTo>
                <a:lnTo>
                  <a:pt x="466089" y="158115"/>
                </a:lnTo>
                <a:lnTo>
                  <a:pt x="463550" y="150495"/>
                </a:lnTo>
                <a:lnTo>
                  <a:pt x="462279" y="148590"/>
                </a:lnTo>
                <a:lnTo>
                  <a:pt x="460919" y="145415"/>
                </a:lnTo>
                <a:lnTo>
                  <a:pt x="352425" y="145415"/>
                </a:lnTo>
                <a:lnTo>
                  <a:pt x="354964" y="26034"/>
                </a:lnTo>
                <a:lnTo>
                  <a:pt x="355600" y="8890"/>
                </a:lnTo>
                <a:lnTo>
                  <a:pt x="339725" y="3175"/>
                </a:lnTo>
                <a:lnTo>
                  <a:pt x="331470" y="0"/>
                </a:lnTo>
                <a:close/>
              </a:path>
              <a:path w="495934" h="351790">
                <a:moveTo>
                  <a:pt x="466725" y="159384"/>
                </a:moveTo>
                <a:lnTo>
                  <a:pt x="395604" y="159384"/>
                </a:lnTo>
                <a:lnTo>
                  <a:pt x="398145" y="160020"/>
                </a:lnTo>
                <a:lnTo>
                  <a:pt x="403859" y="161925"/>
                </a:lnTo>
                <a:lnTo>
                  <a:pt x="407034" y="163829"/>
                </a:lnTo>
                <a:lnTo>
                  <a:pt x="411479" y="167640"/>
                </a:lnTo>
                <a:lnTo>
                  <a:pt x="413384" y="170179"/>
                </a:lnTo>
                <a:lnTo>
                  <a:pt x="414654" y="173354"/>
                </a:lnTo>
                <a:lnTo>
                  <a:pt x="415925" y="175895"/>
                </a:lnTo>
                <a:lnTo>
                  <a:pt x="416432" y="178434"/>
                </a:lnTo>
                <a:lnTo>
                  <a:pt x="416559" y="313054"/>
                </a:lnTo>
                <a:lnTo>
                  <a:pt x="415925" y="315595"/>
                </a:lnTo>
                <a:lnTo>
                  <a:pt x="414654" y="316865"/>
                </a:lnTo>
                <a:lnTo>
                  <a:pt x="414020" y="318770"/>
                </a:lnTo>
                <a:lnTo>
                  <a:pt x="410209" y="321309"/>
                </a:lnTo>
                <a:lnTo>
                  <a:pt x="406400" y="322579"/>
                </a:lnTo>
                <a:lnTo>
                  <a:pt x="400684" y="323215"/>
                </a:lnTo>
                <a:lnTo>
                  <a:pt x="396239" y="323850"/>
                </a:lnTo>
                <a:lnTo>
                  <a:pt x="388620" y="323850"/>
                </a:lnTo>
                <a:lnTo>
                  <a:pt x="388620" y="351790"/>
                </a:lnTo>
                <a:lnTo>
                  <a:pt x="495934" y="351790"/>
                </a:lnTo>
                <a:lnTo>
                  <a:pt x="495934" y="325120"/>
                </a:lnTo>
                <a:lnTo>
                  <a:pt x="484504" y="322579"/>
                </a:lnTo>
                <a:lnTo>
                  <a:pt x="481964" y="322579"/>
                </a:lnTo>
                <a:lnTo>
                  <a:pt x="476884" y="321309"/>
                </a:lnTo>
                <a:lnTo>
                  <a:pt x="474979" y="320675"/>
                </a:lnTo>
                <a:lnTo>
                  <a:pt x="473709" y="319404"/>
                </a:lnTo>
                <a:lnTo>
                  <a:pt x="471804" y="318770"/>
                </a:lnTo>
                <a:lnTo>
                  <a:pt x="471170" y="316865"/>
                </a:lnTo>
                <a:lnTo>
                  <a:pt x="469900" y="315595"/>
                </a:lnTo>
                <a:lnTo>
                  <a:pt x="469264" y="313054"/>
                </a:lnTo>
                <a:lnTo>
                  <a:pt x="469264" y="174625"/>
                </a:lnTo>
                <a:lnTo>
                  <a:pt x="467995" y="165734"/>
                </a:lnTo>
                <a:lnTo>
                  <a:pt x="466725" y="159384"/>
                </a:lnTo>
                <a:close/>
              </a:path>
              <a:path w="495934" h="351790">
                <a:moveTo>
                  <a:pt x="358139" y="178434"/>
                </a:moveTo>
                <a:lnTo>
                  <a:pt x="353695" y="178434"/>
                </a:lnTo>
                <a:lnTo>
                  <a:pt x="354329" y="179070"/>
                </a:lnTo>
                <a:lnTo>
                  <a:pt x="356234" y="179070"/>
                </a:lnTo>
                <a:lnTo>
                  <a:pt x="358139" y="178434"/>
                </a:lnTo>
                <a:close/>
              </a:path>
              <a:path w="495934" h="351790">
                <a:moveTo>
                  <a:pt x="405129" y="116840"/>
                </a:moveTo>
                <a:lnTo>
                  <a:pt x="396875" y="116840"/>
                </a:lnTo>
                <a:lnTo>
                  <a:pt x="393700" y="120015"/>
                </a:lnTo>
                <a:lnTo>
                  <a:pt x="382270" y="127634"/>
                </a:lnTo>
                <a:lnTo>
                  <a:pt x="377825" y="130809"/>
                </a:lnTo>
                <a:lnTo>
                  <a:pt x="372745" y="133350"/>
                </a:lnTo>
                <a:lnTo>
                  <a:pt x="358139" y="141604"/>
                </a:lnTo>
                <a:lnTo>
                  <a:pt x="353059" y="144145"/>
                </a:lnTo>
                <a:lnTo>
                  <a:pt x="352425" y="145415"/>
                </a:lnTo>
                <a:lnTo>
                  <a:pt x="460919" y="145415"/>
                </a:lnTo>
                <a:lnTo>
                  <a:pt x="426084" y="119379"/>
                </a:lnTo>
                <a:lnTo>
                  <a:pt x="419100" y="118109"/>
                </a:lnTo>
                <a:lnTo>
                  <a:pt x="405129" y="116840"/>
                </a:lnTo>
                <a:close/>
              </a:path>
              <a:path w="495934" h="351790">
                <a:moveTo>
                  <a:pt x="339725" y="634"/>
                </a:moveTo>
                <a:lnTo>
                  <a:pt x="333375" y="634"/>
                </a:lnTo>
                <a:lnTo>
                  <a:pt x="339725" y="3175"/>
                </a:lnTo>
                <a:lnTo>
                  <a:pt x="339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2171064" y="821689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19">
                <a:moveTo>
                  <a:pt x="55245" y="0"/>
                </a:moveTo>
                <a:lnTo>
                  <a:pt x="50165" y="3175"/>
                </a:lnTo>
                <a:lnTo>
                  <a:pt x="46355" y="5714"/>
                </a:lnTo>
                <a:lnTo>
                  <a:pt x="37465" y="10159"/>
                </a:lnTo>
                <a:lnTo>
                  <a:pt x="32385" y="10794"/>
                </a:lnTo>
                <a:lnTo>
                  <a:pt x="27305" y="12064"/>
                </a:lnTo>
                <a:lnTo>
                  <a:pt x="22225" y="12700"/>
                </a:lnTo>
                <a:lnTo>
                  <a:pt x="15875" y="13334"/>
                </a:lnTo>
                <a:lnTo>
                  <a:pt x="0" y="13334"/>
                </a:lnTo>
                <a:lnTo>
                  <a:pt x="0" y="46354"/>
                </a:lnTo>
                <a:lnTo>
                  <a:pt x="15875" y="46354"/>
                </a:lnTo>
                <a:lnTo>
                  <a:pt x="20955" y="47625"/>
                </a:lnTo>
                <a:lnTo>
                  <a:pt x="22860" y="48894"/>
                </a:lnTo>
                <a:lnTo>
                  <a:pt x="24130" y="49529"/>
                </a:lnTo>
                <a:lnTo>
                  <a:pt x="25400" y="50800"/>
                </a:lnTo>
                <a:lnTo>
                  <a:pt x="26035" y="52069"/>
                </a:lnTo>
                <a:lnTo>
                  <a:pt x="27305" y="55879"/>
                </a:lnTo>
                <a:lnTo>
                  <a:pt x="27305" y="198119"/>
                </a:lnTo>
                <a:lnTo>
                  <a:pt x="26670" y="200025"/>
                </a:lnTo>
                <a:lnTo>
                  <a:pt x="25400" y="201294"/>
                </a:lnTo>
                <a:lnTo>
                  <a:pt x="24130" y="203200"/>
                </a:lnTo>
                <a:lnTo>
                  <a:pt x="22860" y="204469"/>
                </a:lnTo>
                <a:lnTo>
                  <a:pt x="20955" y="205104"/>
                </a:lnTo>
                <a:lnTo>
                  <a:pt x="19685" y="206375"/>
                </a:lnTo>
                <a:lnTo>
                  <a:pt x="17145" y="207009"/>
                </a:lnTo>
                <a:lnTo>
                  <a:pt x="12065" y="207644"/>
                </a:lnTo>
                <a:lnTo>
                  <a:pt x="6985" y="207644"/>
                </a:lnTo>
                <a:lnTo>
                  <a:pt x="0" y="208279"/>
                </a:lnTo>
                <a:lnTo>
                  <a:pt x="0" y="236219"/>
                </a:lnTo>
                <a:lnTo>
                  <a:pt x="104140" y="236219"/>
                </a:lnTo>
                <a:lnTo>
                  <a:pt x="104140" y="208914"/>
                </a:lnTo>
                <a:lnTo>
                  <a:pt x="92710" y="207009"/>
                </a:lnTo>
                <a:lnTo>
                  <a:pt x="90170" y="206375"/>
                </a:lnTo>
                <a:lnTo>
                  <a:pt x="87630" y="206375"/>
                </a:lnTo>
                <a:lnTo>
                  <a:pt x="85090" y="205739"/>
                </a:lnTo>
                <a:lnTo>
                  <a:pt x="83820" y="204469"/>
                </a:lnTo>
                <a:lnTo>
                  <a:pt x="81915" y="203834"/>
                </a:lnTo>
                <a:lnTo>
                  <a:pt x="80645" y="202564"/>
                </a:lnTo>
                <a:lnTo>
                  <a:pt x="78740" y="199389"/>
                </a:lnTo>
                <a:lnTo>
                  <a:pt x="78105" y="196850"/>
                </a:lnTo>
                <a:lnTo>
                  <a:pt x="78105" y="193039"/>
                </a:lnTo>
                <a:lnTo>
                  <a:pt x="73660" y="62229"/>
                </a:lnTo>
                <a:lnTo>
                  <a:pt x="84455" y="62229"/>
                </a:lnTo>
                <a:lnTo>
                  <a:pt x="87630" y="60959"/>
                </a:lnTo>
                <a:lnTo>
                  <a:pt x="91440" y="59054"/>
                </a:lnTo>
                <a:lnTo>
                  <a:pt x="114935" y="45719"/>
                </a:lnTo>
                <a:lnTo>
                  <a:pt x="118745" y="43179"/>
                </a:lnTo>
                <a:lnTo>
                  <a:pt x="299085" y="43179"/>
                </a:lnTo>
                <a:lnTo>
                  <a:pt x="298450" y="41909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2384"/>
                </a:lnTo>
                <a:lnTo>
                  <a:pt x="74930" y="30479"/>
                </a:lnTo>
                <a:lnTo>
                  <a:pt x="75565" y="25400"/>
                </a:lnTo>
                <a:lnTo>
                  <a:pt x="48895" y="25400"/>
                </a:lnTo>
                <a:lnTo>
                  <a:pt x="48895" y="5079"/>
                </a:lnTo>
                <a:lnTo>
                  <a:pt x="52070" y="2539"/>
                </a:lnTo>
                <a:lnTo>
                  <a:pt x="57785" y="1269"/>
                </a:lnTo>
                <a:lnTo>
                  <a:pt x="59055" y="1269"/>
                </a:lnTo>
                <a:lnTo>
                  <a:pt x="55245" y="0"/>
                </a:lnTo>
                <a:close/>
              </a:path>
              <a:path w="327660" h="236219">
                <a:moveTo>
                  <a:pt x="229235" y="43179"/>
                </a:moveTo>
                <a:lnTo>
                  <a:pt x="120015" y="43179"/>
                </a:lnTo>
                <a:lnTo>
                  <a:pt x="121920" y="43814"/>
                </a:lnTo>
                <a:lnTo>
                  <a:pt x="125095" y="45084"/>
                </a:lnTo>
                <a:lnTo>
                  <a:pt x="139700" y="64134"/>
                </a:lnTo>
                <a:lnTo>
                  <a:pt x="139700" y="196850"/>
                </a:lnTo>
                <a:lnTo>
                  <a:pt x="124460" y="207644"/>
                </a:lnTo>
                <a:lnTo>
                  <a:pt x="119380" y="207644"/>
                </a:lnTo>
                <a:lnTo>
                  <a:pt x="112395" y="208279"/>
                </a:lnTo>
                <a:lnTo>
                  <a:pt x="112395" y="236219"/>
                </a:lnTo>
                <a:lnTo>
                  <a:pt x="216535" y="236219"/>
                </a:lnTo>
                <a:lnTo>
                  <a:pt x="216535" y="208914"/>
                </a:lnTo>
                <a:lnTo>
                  <a:pt x="205105" y="207009"/>
                </a:lnTo>
                <a:lnTo>
                  <a:pt x="202565" y="206375"/>
                </a:lnTo>
                <a:lnTo>
                  <a:pt x="200025" y="206375"/>
                </a:lnTo>
                <a:lnTo>
                  <a:pt x="197485" y="205739"/>
                </a:lnTo>
                <a:lnTo>
                  <a:pt x="196215" y="204469"/>
                </a:lnTo>
                <a:lnTo>
                  <a:pt x="194310" y="203834"/>
                </a:lnTo>
                <a:lnTo>
                  <a:pt x="193040" y="202564"/>
                </a:lnTo>
                <a:lnTo>
                  <a:pt x="191135" y="199389"/>
                </a:lnTo>
                <a:lnTo>
                  <a:pt x="190500" y="196850"/>
                </a:lnTo>
                <a:lnTo>
                  <a:pt x="190500" y="64134"/>
                </a:lnTo>
                <a:lnTo>
                  <a:pt x="187960" y="64134"/>
                </a:lnTo>
                <a:lnTo>
                  <a:pt x="186055" y="61594"/>
                </a:lnTo>
                <a:lnTo>
                  <a:pt x="189230" y="60959"/>
                </a:lnTo>
                <a:lnTo>
                  <a:pt x="196850" y="60959"/>
                </a:lnTo>
                <a:lnTo>
                  <a:pt x="200660" y="59689"/>
                </a:lnTo>
                <a:lnTo>
                  <a:pt x="204470" y="57784"/>
                </a:lnTo>
                <a:lnTo>
                  <a:pt x="208915" y="55244"/>
                </a:lnTo>
                <a:lnTo>
                  <a:pt x="212725" y="53339"/>
                </a:lnTo>
                <a:lnTo>
                  <a:pt x="222250" y="47625"/>
                </a:lnTo>
                <a:lnTo>
                  <a:pt x="226060" y="45084"/>
                </a:lnTo>
                <a:lnTo>
                  <a:pt x="229235" y="43179"/>
                </a:lnTo>
                <a:close/>
              </a:path>
              <a:path w="327660" h="236219">
                <a:moveTo>
                  <a:pt x="299085" y="43179"/>
                </a:moveTo>
                <a:lnTo>
                  <a:pt x="230505" y="43179"/>
                </a:lnTo>
                <a:lnTo>
                  <a:pt x="232410" y="43814"/>
                </a:lnTo>
                <a:lnTo>
                  <a:pt x="234950" y="45084"/>
                </a:lnTo>
                <a:lnTo>
                  <a:pt x="238125" y="46354"/>
                </a:lnTo>
                <a:lnTo>
                  <a:pt x="240665" y="47625"/>
                </a:lnTo>
                <a:lnTo>
                  <a:pt x="242570" y="49529"/>
                </a:lnTo>
                <a:lnTo>
                  <a:pt x="245110" y="51434"/>
                </a:lnTo>
                <a:lnTo>
                  <a:pt x="249555" y="60325"/>
                </a:lnTo>
                <a:lnTo>
                  <a:pt x="250190" y="64134"/>
                </a:lnTo>
                <a:lnTo>
                  <a:pt x="250190" y="196850"/>
                </a:lnTo>
                <a:lnTo>
                  <a:pt x="249555" y="199389"/>
                </a:lnTo>
                <a:lnTo>
                  <a:pt x="247650" y="202564"/>
                </a:lnTo>
                <a:lnTo>
                  <a:pt x="245745" y="203834"/>
                </a:lnTo>
                <a:lnTo>
                  <a:pt x="244475" y="205104"/>
                </a:lnTo>
                <a:lnTo>
                  <a:pt x="242570" y="205739"/>
                </a:lnTo>
                <a:lnTo>
                  <a:pt x="234950" y="207644"/>
                </a:lnTo>
                <a:lnTo>
                  <a:pt x="229870" y="207644"/>
                </a:lnTo>
                <a:lnTo>
                  <a:pt x="222885" y="208279"/>
                </a:lnTo>
                <a:lnTo>
                  <a:pt x="222885" y="236219"/>
                </a:lnTo>
                <a:lnTo>
                  <a:pt x="327660" y="236219"/>
                </a:lnTo>
                <a:lnTo>
                  <a:pt x="327660" y="208914"/>
                </a:lnTo>
                <a:lnTo>
                  <a:pt x="315595" y="207009"/>
                </a:lnTo>
                <a:lnTo>
                  <a:pt x="313055" y="206375"/>
                </a:lnTo>
                <a:lnTo>
                  <a:pt x="310515" y="206375"/>
                </a:lnTo>
                <a:lnTo>
                  <a:pt x="308610" y="205739"/>
                </a:lnTo>
                <a:lnTo>
                  <a:pt x="307340" y="205104"/>
                </a:lnTo>
                <a:lnTo>
                  <a:pt x="305435" y="203834"/>
                </a:lnTo>
                <a:lnTo>
                  <a:pt x="304165" y="203200"/>
                </a:lnTo>
                <a:lnTo>
                  <a:pt x="302260" y="200025"/>
                </a:lnTo>
                <a:lnTo>
                  <a:pt x="301625" y="198119"/>
                </a:lnTo>
                <a:lnTo>
                  <a:pt x="301527" y="57784"/>
                </a:lnTo>
                <a:lnTo>
                  <a:pt x="300355" y="50164"/>
                </a:lnTo>
                <a:lnTo>
                  <a:pt x="299085" y="43179"/>
                </a:lnTo>
                <a:close/>
              </a:path>
              <a:path w="327660" h="236219">
                <a:moveTo>
                  <a:pt x="84455" y="62229"/>
                </a:moveTo>
                <a:lnTo>
                  <a:pt x="73660" y="62229"/>
                </a:lnTo>
                <a:lnTo>
                  <a:pt x="74930" y="65404"/>
                </a:lnTo>
                <a:lnTo>
                  <a:pt x="77470" y="66039"/>
                </a:lnTo>
                <a:lnTo>
                  <a:pt x="80645" y="64134"/>
                </a:lnTo>
                <a:lnTo>
                  <a:pt x="84455" y="62229"/>
                </a:lnTo>
                <a:close/>
              </a:path>
              <a:path w="327660" h="236219">
                <a:moveTo>
                  <a:pt x="189230" y="60959"/>
                </a:moveTo>
                <a:lnTo>
                  <a:pt x="186055" y="61594"/>
                </a:lnTo>
                <a:lnTo>
                  <a:pt x="187960" y="64134"/>
                </a:lnTo>
                <a:lnTo>
                  <a:pt x="190500" y="64134"/>
                </a:lnTo>
                <a:lnTo>
                  <a:pt x="190500" y="62229"/>
                </a:lnTo>
                <a:lnTo>
                  <a:pt x="189230" y="60959"/>
                </a:lnTo>
                <a:close/>
              </a:path>
              <a:path w="327660" h="236219">
                <a:moveTo>
                  <a:pt x="196850" y="60959"/>
                </a:moveTo>
                <a:lnTo>
                  <a:pt x="189230" y="60959"/>
                </a:lnTo>
                <a:lnTo>
                  <a:pt x="190500" y="62229"/>
                </a:lnTo>
                <a:lnTo>
                  <a:pt x="190500" y="64134"/>
                </a:lnTo>
                <a:lnTo>
                  <a:pt x="196850" y="60959"/>
                </a:lnTo>
                <a:close/>
              </a:path>
              <a:path w="327660" h="236219">
                <a:moveTo>
                  <a:pt x="74930" y="30479"/>
                </a:moveTo>
                <a:lnTo>
                  <a:pt x="73025" y="32384"/>
                </a:lnTo>
                <a:lnTo>
                  <a:pt x="74295" y="34925"/>
                </a:lnTo>
                <a:lnTo>
                  <a:pt x="74930" y="30479"/>
                </a:lnTo>
                <a:close/>
              </a:path>
              <a:path w="327660" h="236219">
                <a:moveTo>
                  <a:pt x="129540" y="634"/>
                </a:moveTo>
                <a:lnTo>
                  <a:pt x="120650" y="634"/>
                </a:lnTo>
                <a:lnTo>
                  <a:pt x="117475" y="3809"/>
                </a:lnTo>
                <a:lnTo>
                  <a:pt x="113665" y="6984"/>
                </a:lnTo>
                <a:lnTo>
                  <a:pt x="105410" y="12700"/>
                </a:lnTo>
                <a:lnTo>
                  <a:pt x="100330" y="15875"/>
                </a:lnTo>
                <a:lnTo>
                  <a:pt x="95250" y="18414"/>
                </a:lnTo>
                <a:lnTo>
                  <a:pt x="80010" y="27304"/>
                </a:lnTo>
                <a:lnTo>
                  <a:pt x="75014" y="29802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4"/>
                </a:lnTo>
                <a:lnTo>
                  <a:pt x="182880" y="32384"/>
                </a:lnTo>
                <a:lnTo>
                  <a:pt x="149860" y="3175"/>
                </a:lnTo>
                <a:lnTo>
                  <a:pt x="137160" y="1269"/>
                </a:lnTo>
                <a:lnTo>
                  <a:pt x="129540" y="634"/>
                </a:lnTo>
                <a:close/>
              </a:path>
              <a:path w="327660" h="236219">
                <a:moveTo>
                  <a:pt x="182880" y="32384"/>
                </a:moveTo>
                <a:lnTo>
                  <a:pt x="181610" y="33654"/>
                </a:lnTo>
                <a:lnTo>
                  <a:pt x="182880" y="34925"/>
                </a:lnTo>
                <a:lnTo>
                  <a:pt x="182880" y="32384"/>
                </a:lnTo>
                <a:close/>
              </a:path>
              <a:path w="327660" h="236219">
                <a:moveTo>
                  <a:pt x="231140" y="634"/>
                </a:moveTo>
                <a:lnTo>
                  <a:pt x="227330" y="4444"/>
                </a:lnTo>
                <a:lnTo>
                  <a:pt x="223520" y="7619"/>
                </a:lnTo>
                <a:lnTo>
                  <a:pt x="214630" y="13334"/>
                </a:lnTo>
                <a:lnTo>
                  <a:pt x="210185" y="16509"/>
                </a:lnTo>
                <a:lnTo>
                  <a:pt x="199390" y="22859"/>
                </a:lnTo>
                <a:lnTo>
                  <a:pt x="194310" y="25400"/>
                </a:lnTo>
                <a:lnTo>
                  <a:pt x="184150" y="31114"/>
                </a:lnTo>
                <a:lnTo>
                  <a:pt x="182880" y="32384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8575"/>
                </a:lnTo>
                <a:lnTo>
                  <a:pt x="259080" y="3175"/>
                </a:lnTo>
                <a:lnTo>
                  <a:pt x="252730" y="2539"/>
                </a:lnTo>
                <a:lnTo>
                  <a:pt x="246380" y="1269"/>
                </a:lnTo>
                <a:lnTo>
                  <a:pt x="238760" y="1269"/>
                </a:lnTo>
                <a:lnTo>
                  <a:pt x="231140" y="634"/>
                </a:lnTo>
                <a:close/>
              </a:path>
              <a:path w="327660" h="236219">
                <a:moveTo>
                  <a:pt x="59055" y="1269"/>
                </a:moveTo>
                <a:lnTo>
                  <a:pt x="57785" y="1269"/>
                </a:lnTo>
                <a:lnTo>
                  <a:pt x="52070" y="2539"/>
                </a:lnTo>
                <a:lnTo>
                  <a:pt x="48895" y="5079"/>
                </a:lnTo>
                <a:lnTo>
                  <a:pt x="48895" y="25400"/>
                </a:lnTo>
                <a:lnTo>
                  <a:pt x="69215" y="5714"/>
                </a:lnTo>
                <a:lnTo>
                  <a:pt x="59055" y="1269"/>
                </a:lnTo>
                <a:close/>
              </a:path>
              <a:path w="327660" h="236219">
                <a:moveTo>
                  <a:pt x="69215" y="5714"/>
                </a:moveTo>
                <a:lnTo>
                  <a:pt x="48895" y="25400"/>
                </a:lnTo>
                <a:lnTo>
                  <a:pt x="75565" y="25400"/>
                </a:lnTo>
                <a:lnTo>
                  <a:pt x="78105" y="9525"/>
                </a:lnTo>
                <a:lnTo>
                  <a:pt x="69215" y="5714"/>
                </a:lnTo>
                <a:close/>
              </a:path>
              <a:path w="327660" h="236219">
                <a:moveTo>
                  <a:pt x="74295" y="634"/>
                </a:moveTo>
                <a:lnTo>
                  <a:pt x="64770" y="634"/>
                </a:lnTo>
                <a:lnTo>
                  <a:pt x="59055" y="1269"/>
                </a:lnTo>
                <a:lnTo>
                  <a:pt x="69215" y="5714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bg 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68929" y="821055"/>
            <a:ext cx="153669" cy="237490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47364" y="822960"/>
            <a:ext cx="173355" cy="237490"/>
          </a:xfrm>
          <a:prstGeom prst="rect">
            <a:avLst/>
          </a:prstGeom>
        </p:spPr>
      </p:pic>
      <p:sp>
        <p:nvSpPr>
          <p:cNvPr id="59" name="bg object 59"/>
          <p:cNvSpPr/>
          <p:nvPr/>
        </p:nvSpPr>
        <p:spPr>
          <a:xfrm>
            <a:off x="3413759" y="827405"/>
            <a:ext cx="311785" cy="230504"/>
          </a:xfrm>
          <a:custGeom>
            <a:avLst/>
            <a:gdLst/>
            <a:ahLst/>
            <a:cxnLst/>
            <a:rect l="l" t="t" r="r" b="b"/>
            <a:pathLst>
              <a:path w="311785" h="230505">
                <a:moveTo>
                  <a:pt x="88900" y="27940"/>
                </a:moveTo>
                <a:lnTo>
                  <a:pt x="10794" y="27940"/>
                </a:lnTo>
                <a:lnTo>
                  <a:pt x="17779" y="29210"/>
                </a:lnTo>
                <a:lnTo>
                  <a:pt x="20954" y="31750"/>
                </a:lnTo>
                <a:lnTo>
                  <a:pt x="23494" y="34925"/>
                </a:lnTo>
                <a:lnTo>
                  <a:pt x="25400" y="38100"/>
                </a:lnTo>
                <a:lnTo>
                  <a:pt x="27304" y="43179"/>
                </a:lnTo>
                <a:lnTo>
                  <a:pt x="27304" y="45085"/>
                </a:lnTo>
                <a:lnTo>
                  <a:pt x="28575" y="48895"/>
                </a:lnTo>
                <a:lnTo>
                  <a:pt x="32385" y="62229"/>
                </a:lnTo>
                <a:lnTo>
                  <a:pt x="45085" y="108585"/>
                </a:lnTo>
                <a:lnTo>
                  <a:pt x="49529" y="124460"/>
                </a:lnTo>
                <a:lnTo>
                  <a:pt x="59054" y="160654"/>
                </a:lnTo>
                <a:lnTo>
                  <a:pt x="65404" y="182245"/>
                </a:lnTo>
                <a:lnTo>
                  <a:pt x="71754" y="205740"/>
                </a:lnTo>
                <a:lnTo>
                  <a:pt x="78739" y="230504"/>
                </a:lnTo>
                <a:lnTo>
                  <a:pt x="115569" y="230504"/>
                </a:lnTo>
                <a:lnTo>
                  <a:pt x="128904" y="186054"/>
                </a:lnTo>
                <a:lnTo>
                  <a:pt x="135254" y="165100"/>
                </a:lnTo>
                <a:lnTo>
                  <a:pt x="140969" y="147320"/>
                </a:lnTo>
                <a:lnTo>
                  <a:pt x="108585" y="147320"/>
                </a:lnTo>
                <a:lnTo>
                  <a:pt x="100329" y="116840"/>
                </a:lnTo>
                <a:lnTo>
                  <a:pt x="95885" y="97790"/>
                </a:lnTo>
                <a:lnTo>
                  <a:pt x="83185" y="50800"/>
                </a:lnTo>
                <a:lnTo>
                  <a:pt x="82550" y="46354"/>
                </a:lnTo>
                <a:lnTo>
                  <a:pt x="81279" y="41910"/>
                </a:lnTo>
                <a:lnTo>
                  <a:pt x="80010" y="36195"/>
                </a:lnTo>
                <a:lnTo>
                  <a:pt x="80010" y="35560"/>
                </a:lnTo>
                <a:lnTo>
                  <a:pt x="80644" y="33020"/>
                </a:lnTo>
                <a:lnTo>
                  <a:pt x="81914" y="31115"/>
                </a:lnTo>
                <a:lnTo>
                  <a:pt x="83819" y="28575"/>
                </a:lnTo>
                <a:lnTo>
                  <a:pt x="88900" y="27940"/>
                </a:lnTo>
                <a:close/>
              </a:path>
              <a:path w="311785" h="230505">
                <a:moveTo>
                  <a:pt x="204469" y="88265"/>
                </a:moveTo>
                <a:lnTo>
                  <a:pt x="154939" y="88265"/>
                </a:lnTo>
                <a:lnTo>
                  <a:pt x="157479" y="89535"/>
                </a:lnTo>
                <a:lnTo>
                  <a:pt x="157479" y="93979"/>
                </a:lnTo>
                <a:lnTo>
                  <a:pt x="154304" y="103504"/>
                </a:lnTo>
                <a:lnTo>
                  <a:pt x="156210" y="108585"/>
                </a:lnTo>
                <a:lnTo>
                  <a:pt x="158114" y="116840"/>
                </a:lnTo>
                <a:lnTo>
                  <a:pt x="162560" y="132715"/>
                </a:lnTo>
                <a:lnTo>
                  <a:pt x="165100" y="140970"/>
                </a:lnTo>
                <a:lnTo>
                  <a:pt x="173354" y="172085"/>
                </a:lnTo>
                <a:lnTo>
                  <a:pt x="180975" y="200025"/>
                </a:lnTo>
                <a:lnTo>
                  <a:pt x="189864" y="230504"/>
                </a:lnTo>
                <a:lnTo>
                  <a:pt x="226060" y="230504"/>
                </a:lnTo>
                <a:lnTo>
                  <a:pt x="241935" y="179704"/>
                </a:lnTo>
                <a:lnTo>
                  <a:pt x="252094" y="147954"/>
                </a:lnTo>
                <a:lnTo>
                  <a:pt x="219710" y="147954"/>
                </a:lnTo>
                <a:lnTo>
                  <a:pt x="212089" y="116840"/>
                </a:lnTo>
                <a:lnTo>
                  <a:pt x="204469" y="88265"/>
                </a:lnTo>
                <a:close/>
              </a:path>
              <a:path w="311785" h="230505">
                <a:moveTo>
                  <a:pt x="300354" y="27940"/>
                </a:moveTo>
                <a:lnTo>
                  <a:pt x="243839" y="27940"/>
                </a:lnTo>
                <a:lnTo>
                  <a:pt x="248285" y="28575"/>
                </a:lnTo>
                <a:lnTo>
                  <a:pt x="249554" y="29210"/>
                </a:lnTo>
                <a:lnTo>
                  <a:pt x="251460" y="31115"/>
                </a:lnTo>
                <a:lnTo>
                  <a:pt x="252094" y="33654"/>
                </a:lnTo>
                <a:lnTo>
                  <a:pt x="251460" y="35560"/>
                </a:lnTo>
                <a:lnTo>
                  <a:pt x="250825" y="38100"/>
                </a:lnTo>
                <a:lnTo>
                  <a:pt x="250825" y="40640"/>
                </a:lnTo>
                <a:lnTo>
                  <a:pt x="248285" y="48895"/>
                </a:lnTo>
                <a:lnTo>
                  <a:pt x="245110" y="59690"/>
                </a:lnTo>
                <a:lnTo>
                  <a:pt x="239394" y="80010"/>
                </a:lnTo>
                <a:lnTo>
                  <a:pt x="223519" y="134620"/>
                </a:lnTo>
                <a:lnTo>
                  <a:pt x="219710" y="147954"/>
                </a:lnTo>
                <a:lnTo>
                  <a:pt x="252094" y="147954"/>
                </a:lnTo>
                <a:lnTo>
                  <a:pt x="260985" y="120015"/>
                </a:lnTo>
                <a:lnTo>
                  <a:pt x="278129" y="64770"/>
                </a:lnTo>
                <a:lnTo>
                  <a:pt x="280035" y="57785"/>
                </a:lnTo>
                <a:lnTo>
                  <a:pt x="283210" y="46354"/>
                </a:lnTo>
                <a:lnTo>
                  <a:pt x="284479" y="43179"/>
                </a:lnTo>
                <a:lnTo>
                  <a:pt x="285114" y="41910"/>
                </a:lnTo>
                <a:lnTo>
                  <a:pt x="286385" y="36195"/>
                </a:lnTo>
                <a:lnTo>
                  <a:pt x="288289" y="32385"/>
                </a:lnTo>
                <a:lnTo>
                  <a:pt x="293369" y="28575"/>
                </a:lnTo>
                <a:lnTo>
                  <a:pt x="300354" y="27940"/>
                </a:lnTo>
                <a:close/>
              </a:path>
              <a:path w="311785" h="230505">
                <a:moveTo>
                  <a:pt x="193039" y="43815"/>
                </a:moveTo>
                <a:lnTo>
                  <a:pt x="143510" y="43815"/>
                </a:lnTo>
                <a:lnTo>
                  <a:pt x="139700" y="45720"/>
                </a:lnTo>
                <a:lnTo>
                  <a:pt x="137160" y="48895"/>
                </a:lnTo>
                <a:lnTo>
                  <a:pt x="133985" y="59690"/>
                </a:lnTo>
                <a:lnTo>
                  <a:pt x="130175" y="72390"/>
                </a:lnTo>
                <a:lnTo>
                  <a:pt x="121919" y="100965"/>
                </a:lnTo>
                <a:lnTo>
                  <a:pt x="119379" y="108585"/>
                </a:lnTo>
                <a:lnTo>
                  <a:pt x="117475" y="116204"/>
                </a:lnTo>
                <a:lnTo>
                  <a:pt x="111760" y="136525"/>
                </a:lnTo>
                <a:lnTo>
                  <a:pt x="108585" y="147320"/>
                </a:lnTo>
                <a:lnTo>
                  <a:pt x="140969" y="147320"/>
                </a:lnTo>
                <a:lnTo>
                  <a:pt x="150494" y="116840"/>
                </a:lnTo>
                <a:lnTo>
                  <a:pt x="153035" y="109220"/>
                </a:lnTo>
                <a:lnTo>
                  <a:pt x="154304" y="103504"/>
                </a:lnTo>
                <a:lnTo>
                  <a:pt x="151764" y="93345"/>
                </a:lnTo>
                <a:lnTo>
                  <a:pt x="151764" y="89535"/>
                </a:lnTo>
                <a:lnTo>
                  <a:pt x="154939" y="88265"/>
                </a:lnTo>
                <a:lnTo>
                  <a:pt x="204469" y="88265"/>
                </a:lnTo>
                <a:lnTo>
                  <a:pt x="203200" y="82550"/>
                </a:lnTo>
                <a:lnTo>
                  <a:pt x="197485" y="61595"/>
                </a:lnTo>
                <a:lnTo>
                  <a:pt x="194944" y="50800"/>
                </a:lnTo>
                <a:lnTo>
                  <a:pt x="193675" y="46354"/>
                </a:lnTo>
                <a:lnTo>
                  <a:pt x="193039" y="43815"/>
                </a:lnTo>
                <a:close/>
              </a:path>
              <a:path w="311785" h="230505">
                <a:moveTo>
                  <a:pt x="154939" y="88265"/>
                </a:moveTo>
                <a:lnTo>
                  <a:pt x="151764" y="89535"/>
                </a:lnTo>
                <a:lnTo>
                  <a:pt x="151764" y="93345"/>
                </a:lnTo>
                <a:lnTo>
                  <a:pt x="154304" y="103504"/>
                </a:lnTo>
                <a:lnTo>
                  <a:pt x="157479" y="93979"/>
                </a:lnTo>
                <a:lnTo>
                  <a:pt x="157479" y="89535"/>
                </a:lnTo>
                <a:lnTo>
                  <a:pt x="154939" y="88265"/>
                </a:lnTo>
                <a:close/>
              </a:path>
              <a:path w="311785" h="230505">
                <a:moveTo>
                  <a:pt x="200025" y="27940"/>
                </a:moveTo>
                <a:lnTo>
                  <a:pt x="121919" y="27940"/>
                </a:lnTo>
                <a:lnTo>
                  <a:pt x="128904" y="29210"/>
                </a:lnTo>
                <a:lnTo>
                  <a:pt x="135254" y="34290"/>
                </a:lnTo>
                <a:lnTo>
                  <a:pt x="137794" y="38100"/>
                </a:lnTo>
                <a:lnTo>
                  <a:pt x="140969" y="41910"/>
                </a:lnTo>
                <a:lnTo>
                  <a:pt x="139064" y="42545"/>
                </a:lnTo>
                <a:lnTo>
                  <a:pt x="137794" y="43815"/>
                </a:lnTo>
                <a:lnTo>
                  <a:pt x="138429" y="44450"/>
                </a:lnTo>
                <a:lnTo>
                  <a:pt x="138429" y="45085"/>
                </a:lnTo>
                <a:lnTo>
                  <a:pt x="140335" y="45085"/>
                </a:lnTo>
                <a:lnTo>
                  <a:pt x="143510" y="43815"/>
                </a:lnTo>
                <a:lnTo>
                  <a:pt x="193039" y="43815"/>
                </a:lnTo>
                <a:lnTo>
                  <a:pt x="191769" y="36195"/>
                </a:lnTo>
                <a:lnTo>
                  <a:pt x="191769" y="33020"/>
                </a:lnTo>
                <a:lnTo>
                  <a:pt x="194944" y="28575"/>
                </a:lnTo>
                <a:lnTo>
                  <a:pt x="200025" y="27940"/>
                </a:lnTo>
                <a:close/>
              </a:path>
              <a:path w="311785" h="230505">
                <a:moveTo>
                  <a:pt x="97789" y="0"/>
                </a:moveTo>
                <a:lnTo>
                  <a:pt x="0" y="0"/>
                </a:lnTo>
                <a:lnTo>
                  <a:pt x="0" y="27940"/>
                </a:lnTo>
                <a:lnTo>
                  <a:pt x="97789" y="27940"/>
                </a:lnTo>
                <a:lnTo>
                  <a:pt x="97789" y="0"/>
                </a:lnTo>
                <a:close/>
              </a:path>
              <a:path w="311785" h="230505">
                <a:moveTo>
                  <a:pt x="209550" y="0"/>
                </a:moveTo>
                <a:lnTo>
                  <a:pt x="110489" y="0"/>
                </a:lnTo>
                <a:lnTo>
                  <a:pt x="110489" y="27940"/>
                </a:lnTo>
                <a:lnTo>
                  <a:pt x="209550" y="27940"/>
                </a:lnTo>
                <a:lnTo>
                  <a:pt x="209550" y="0"/>
                </a:lnTo>
                <a:close/>
              </a:path>
              <a:path w="311785" h="230505">
                <a:moveTo>
                  <a:pt x="311785" y="0"/>
                </a:moveTo>
                <a:lnTo>
                  <a:pt x="231139" y="0"/>
                </a:lnTo>
                <a:lnTo>
                  <a:pt x="231139" y="27940"/>
                </a:lnTo>
                <a:lnTo>
                  <a:pt x="311785" y="27940"/>
                </a:lnTo>
                <a:lnTo>
                  <a:pt x="311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bg object 6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04029" y="821055"/>
            <a:ext cx="153670" cy="237490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81829" y="825500"/>
            <a:ext cx="180339" cy="234950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4736465" y="707390"/>
            <a:ext cx="204470" cy="355600"/>
          </a:xfrm>
          <a:custGeom>
            <a:avLst/>
            <a:gdLst/>
            <a:ahLst/>
            <a:cxnLst/>
            <a:rect l="l" t="t" r="r" b="b"/>
            <a:pathLst>
              <a:path w="204470" h="355600">
                <a:moveTo>
                  <a:pt x="57150" y="0"/>
                </a:moveTo>
                <a:lnTo>
                  <a:pt x="17780" y="13334"/>
                </a:lnTo>
                <a:lnTo>
                  <a:pt x="9525" y="13969"/>
                </a:lnTo>
                <a:lnTo>
                  <a:pt x="0" y="13969"/>
                </a:lnTo>
                <a:lnTo>
                  <a:pt x="0" y="46354"/>
                </a:lnTo>
                <a:lnTo>
                  <a:pt x="9525" y="46354"/>
                </a:lnTo>
                <a:lnTo>
                  <a:pt x="15875" y="46989"/>
                </a:lnTo>
                <a:lnTo>
                  <a:pt x="27939" y="55879"/>
                </a:lnTo>
                <a:lnTo>
                  <a:pt x="27939" y="355600"/>
                </a:lnTo>
                <a:lnTo>
                  <a:pt x="36195" y="354329"/>
                </a:lnTo>
                <a:lnTo>
                  <a:pt x="41910" y="353059"/>
                </a:lnTo>
                <a:lnTo>
                  <a:pt x="45085" y="352425"/>
                </a:lnTo>
                <a:lnTo>
                  <a:pt x="48260" y="352425"/>
                </a:lnTo>
                <a:lnTo>
                  <a:pt x="61595" y="351154"/>
                </a:lnTo>
                <a:lnTo>
                  <a:pt x="81280" y="351154"/>
                </a:lnTo>
                <a:lnTo>
                  <a:pt x="79375" y="345439"/>
                </a:lnTo>
                <a:lnTo>
                  <a:pt x="76200" y="342900"/>
                </a:lnTo>
                <a:lnTo>
                  <a:pt x="77470" y="340359"/>
                </a:lnTo>
                <a:lnTo>
                  <a:pt x="161289" y="340359"/>
                </a:lnTo>
                <a:lnTo>
                  <a:pt x="167639" y="335914"/>
                </a:lnTo>
                <a:lnTo>
                  <a:pt x="174625" y="329564"/>
                </a:lnTo>
                <a:lnTo>
                  <a:pt x="180339" y="323214"/>
                </a:lnTo>
                <a:lnTo>
                  <a:pt x="105410" y="323214"/>
                </a:lnTo>
                <a:lnTo>
                  <a:pt x="102235" y="322579"/>
                </a:lnTo>
                <a:lnTo>
                  <a:pt x="97155" y="320039"/>
                </a:lnTo>
                <a:lnTo>
                  <a:pt x="93980" y="318769"/>
                </a:lnTo>
                <a:lnTo>
                  <a:pt x="89535" y="314325"/>
                </a:lnTo>
                <a:lnTo>
                  <a:pt x="86995" y="312419"/>
                </a:lnTo>
                <a:lnTo>
                  <a:pt x="83820" y="306704"/>
                </a:lnTo>
                <a:lnTo>
                  <a:pt x="81914" y="304800"/>
                </a:lnTo>
                <a:lnTo>
                  <a:pt x="81280" y="302894"/>
                </a:lnTo>
                <a:lnTo>
                  <a:pt x="81280" y="176529"/>
                </a:lnTo>
                <a:lnTo>
                  <a:pt x="83185" y="175259"/>
                </a:lnTo>
                <a:lnTo>
                  <a:pt x="87630" y="173354"/>
                </a:lnTo>
                <a:lnTo>
                  <a:pt x="100964" y="166369"/>
                </a:lnTo>
                <a:lnTo>
                  <a:pt x="106680" y="163194"/>
                </a:lnTo>
                <a:lnTo>
                  <a:pt x="112395" y="159384"/>
                </a:lnTo>
                <a:lnTo>
                  <a:pt x="182880" y="159384"/>
                </a:lnTo>
                <a:lnTo>
                  <a:pt x="181610" y="157479"/>
                </a:lnTo>
                <a:lnTo>
                  <a:pt x="175895" y="149225"/>
                </a:lnTo>
                <a:lnTo>
                  <a:pt x="171450" y="144144"/>
                </a:lnTo>
                <a:lnTo>
                  <a:pt x="78105" y="144144"/>
                </a:lnTo>
                <a:lnTo>
                  <a:pt x="76835" y="142239"/>
                </a:lnTo>
                <a:lnTo>
                  <a:pt x="78105" y="140969"/>
                </a:lnTo>
                <a:lnTo>
                  <a:pt x="81280" y="9525"/>
                </a:lnTo>
                <a:lnTo>
                  <a:pt x="57150" y="0"/>
                </a:lnTo>
                <a:close/>
              </a:path>
              <a:path w="204470" h="355600">
                <a:moveTo>
                  <a:pt x="161289" y="340359"/>
                </a:moveTo>
                <a:lnTo>
                  <a:pt x="77470" y="340359"/>
                </a:lnTo>
                <a:lnTo>
                  <a:pt x="79375" y="345439"/>
                </a:lnTo>
                <a:lnTo>
                  <a:pt x="86360" y="349250"/>
                </a:lnTo>
                <a:lnTo>
                  <a:pt x="92075" y="351789"/>
                </a:lnTo>
                <a:lnTo>
                  <a:pt x="104775" y="354329"/>
                </a:lnTo>
                <a:lnTo>
                  <a:pt x="122555" y="354329"/>
                </a:lnTo>
                <a:lnTo>
                  <a:pt x="160020" y="341629"/>
                </a:lnTo>
                <a:lnTo>
                  <a:pt x="161289" y="340359"/>
                </a:lnTo>
                <a:close/>
              </a:path>
              <a:path w="204470" h="355600">
                <a:moveTo>
                  <a:pt x="77470" y="340359"/>
                </a:moveTo>
                <a:lnTo>
                  <a:pt x="76200" y="342900"/>
                </a:lnTo>
                <a:lnTo>
                  <a:pt x="79375" y="345439"/>
                </a:lnTo>
                <a:lnTo>
                  <a:pt x="77470" y="340359"/>
                </a:lnTo>
                <a:close/>
              </a:path>
              <a:path w="204470" h="355600">
                <a:moveTo>
                  <a:pt x="182880" y="159384"/>
                </a:moveTo>
                <a:lnTo>
                  <a:pt x="112395" y="159384"/>
                </a:lnTo>
                <a:lnTo>
                  <a:pt x="114935" y="161289"/>
                </a:lnTo>
                <a:lnTo>
                  <a:pt x="123189" y="169544"/>
                </a:lnTo>
                <a:lnTo>
                  <a:pt x="142875" y="208914"/>
                </a:lnTo>
                <a:lnTo>
                  <a:pt x="147320" y="233044"/>
                </a:lnTo>
                <a:lnTo>
                  <a:pt x="147320" y="250825"/>
                </a:lnTo>
                <a:lnTo>
                  <a:pt x="139700" y="291464"/>
                </a:lnTo>
                <a:lnTo>
                  <a:pt x="113664" y="323214"/>
                </a:lnTo>
                <a:lnTo>
                  <a:pt x="180339" y="323214"/>
                </a:lnTo>
                <a:lnTo>
                  <a:pt x="198755" y="285114"/>
                </a:lnTo>
                <a:lnTo>
                  <a:pt x="204470" y="235584"/>
                </a:lnTo>
                <a:lnTo>
                  <a:pt x="203835" y="222250"/>
                </a:lnTo>
                <a:lnTo>
                  <a:pt x="191770" y="175894"/>
                </a:lnTo>
                <a:lnTo>
                  <a:pt x="187325" y="166369"/>
                </a:lnTo>
                <a:lnTo>
                  <a:pt x="182880" y="159384"/>
                </a:lnTo>
                <a:close/>
              </a:path>
              <a:path w="204470" h="355600">
                <a:moveTo>
                  <a:pt x="78105" y="140969"/>
                </a:moveTo>
                <a:lnTo>
                  <a:pt x="76835" y="142239"/>
                </a:lnTo>
                <a:lnTo>
                  <a:pt x="78105" y="144144"/>
                </a:lnTo>
                <a:lnTo>
                  <a:pt x="78105" y="140969"/>
                </a:lnTo>
                <a:close/>
              </a:path>
              <a:path w="204470" h="355600">
                <a:moveTo>
                  <a:pt x="114300" y="116839"/>
                </a:moveTo>
                <a:lnTo>
                  <a:pt x="111760" y="120014"/>
                </a:lnTo>
                <a:lnTo>
                  <a:pt x="108585" y="122554"/>
                </a:lnTo>
                <a:lnTo>
                  <a:pt x="102235" y="126364"/>
                </a:lnTo>
                <a:lnTo>
                  <a:pt x="99060" y="128904"/>
                </a:lnTo>
                <a:lnTo>
                  <a:pt x="95250" y="130809"/>
                </a:lnTo>
                <a:lnTo>
                  <a:pt x="82550" y="137794"/>
                </a:lnTo>
                <a:lnTo>
                  <a:pt x="78739" y="140334"/>
                </a:lnTo>
                <a:lnTo>
                  <a:pt x="78105" y="140969"/>
                </a:lnTo>
                <a:lnTo>
                  <a:pt x="78105" y="144144"/>
                </a:lnTo>
                <a:lnTo>
                  <a:pt x="171450" y="144144"/>
                </a:lnTo>
                <a:lnTo>
                  <a:pt x="168910" y="142239"/>
                </a:lnTo>
                <a:lnTo>
                  <a:pt x="162560" y="135889"/>
                </a:lnTo>
                <a:lnTo>
                  <a:pt x="123189" y="117475"/>
                </a:lnTo>
                <a:lnTo>
                  <a:pt x="114300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015229" y="710565"/>
            <a:ext cx="107950" cy="352425"/>
          </a:xfrm>
          <a:custGeom>
            <a:avLst/>
            <a:gdLst/>
            <a:ahLst/>
            <a:cxnLst/>
            <a:rect l="l" t="t" r="r" b="b"/>
            <a:pathLst>
              <a:path w="107950" h="352425">
                <a:moveTo>
                  <a:pt x="57150" y="0"/>
                </a:moveTo>
                <a:lnTo>
                  <a:pt x="40640" y="10159"/>
                </a:lnTo>
                <a:lnTo>
                  <a:pt x="0" y="14604"/>
                </a:lnTo>
                <a:lnTo>
                  <a:pt x="0" y="46989"/>
                </a:lnTo>
                <a:lnTo>
                  <a:pt x="10160" y="46989"/>
                </a:lnTo>
                <a:lnTo>
                  <a:pt x="28575" y="58419"/>
                </a:lnTo>
                <a:lnTo>
                  <a:pt x="28575" y="313054"/>
                </a:lnTo>
                <a:lnTo>
                  <a:pt x="17780" y="322579"/>
                </a:lnTo>
                <a:lnTo>
                  <a:pt x="12065" y="323850"/>
                </a:lnTo>
                <a:lnTo>
                  <a:pt x="0" y="324484"/>
                </a:lnTo>
                <a:lnTo>
                  <a:pt x="0" y="352425"/>
                </a:lnTo>
                <a:lnTo>
                  <a:pt x="107950" y="352425"/>
                </a:lnTo>
                <a:lnTo>
                  <a:pt x="107950" y="325119"/>
                </a:lnTo>
                <a:lnTo>
                  <a:pt x="81915" y="315594"/>
                </a:lnTo>
                <a:lnTo>
                  <a:pt x="81280" y="313054"/>
                </a:lnTo>
                <a:lnTo>
                  <a:pt x="81280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" name="bg object 6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42864" y="822960"/>
            <a:ext cx="173354" cy="237490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5531484" y="706119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10" h="355600">
                <a:moveTo>
                  <a:pt x="129539" y="337820"/>
                </a:moveTo>
                <a:lnTo>
                  <a:pt x="127000" y="343534"/>
                </a:lnTo>
                <a:lnTo>
                  <a:pt x="125729" y="346075"/>
                </a:lnTo>
                <a:lnTo>
                  <a:pt x="150494" y="355600"/>
                </a:lnTo>
                <a:lnTo>
                  <a:pt x="152400" y="353059"/>
                </a:lnTo>
                <a:lnTo>
                  <a:pt x="154304" y="351789"/>
                </a:lnTo>
                <a:lnTo>
                  <a:pt x="155575" y="350520"/>
                </a:lnTo>
                <a:lnTo>
                  <a:pt x="157479" y="349250"/>
                </a:lnTo>
                <a:lnTo>
                  <a:pt x="160019" y="347979"/>
                </a:lnTo>
                <a:lnTo>
                  <a:pt x="163829" y="346709"/>
                </a:lnTo>
                <a:lnTo>
                  <a:pt x="167004" y="345439"/>
                </a:lnTo>
                <a:lnTo>
                  <a:pt x="172085" y="344170"/>
                </a:lnTo>
                <a:lnTo>
                  <a:pt x="174942" y="343534"/>
                </a:lnTo>
                <a:lnTo>
                  <a:pt x="127635" y="343534"/>
                </a:lnTo>
                <a:lnTo>
                  <a:pt x="130810" y="340359"/>
                </a:lnTo>
                <a:lnTo>
                  <a:pt x="129539" y="337820"/>
                </a:lnTo>
                <a:close/>
              </a:path>
              <a:path w="207010" h="355600">
                <a:moveTo>
                  <a:pt x="89535" y="116839"/>
                </a:moveTo>
                <a:lnTo>
                  <a:pt x="81279" y="117475"/>
                </a:lnTo>
                <a:lnTo>
                  <a:pt x="72389" y="118745"/>
                </a:lnTo>
                <a:lnTo>
                  <a:pt x="64769" y="121920"/>
                </a:lnTo>
                <a:lnTo>
                  <a:pt x="56514" y="125095"/>
                </a:lnTo>
                <a:lnTo>
                  <a:pt x="22860" y="157479"/>
                </a:lnTo>
                <a:lnTo>
                  <a:pt x="4444" y="197484"/>
                </a:lnTo>
                <a:lnTo>
                  <a:pt x="0" y="222250"/>
                </a:lnTo>
                <a:lnTo>
                  <a:pt x="0" y="248920"/>
                </a:lnTo>
                <a:lnTo>
                  <a:pt x="8889" y="295275"/>
                </a:lnTo>
                <a:lnTo>
                  <a:pt x="29844" y="329564"/>
                </a:lnTo>
                <a:lnTo>
                  <a:pt x="71119" y="352425"/>
                </a:lnTo>
                <a:lnTo>
                  <a:pt x="92075" y="354329"/>
                </a:lnTo>
                <a:lnTo>
                  <a:pt x="99694" y="353695"/>
                </a:lnTo>
                <a:lnTo>
                  <a:pt x="129539" y="337820"/>
                </a:lnTo>
                <a:lnTo>
                  <a:pt x="207010" y="337820"/>
                </a:lnTo>
                <a:lnTo>
                  <a:pt x="207010" y="323214"/>
                </a:lnTo>
                <a:lnTo>
                  <a:pt x="90804" y="323214"/>
                </a:lnTo>
                <a:lnTo>
                  <a:pt x="86360" y="321309"/>
                </a:lnTo>
                <a:lnTo>
                  <a:pt x="60325" y="276859"/>
                </a:lnTo>
                <a:lnTo>
                  <a:pt x="56514" y="240664"/>
                </a:lnTo>
                <a:lnTo>
                  <a:pt x="57150" y="232409"/>
                </a:lnTo>
                <a:lnTo>
                  <a:pt x="66039" y="194945"/>
                </a:lnTo>
                <a:lnTo>
                  <a:pt x="89535" y="161289"/>
                </a:lnTo>
                <a:lnTo>
                  <a:pt x="92075" y="159384"/>
                </a:lnTo>
                <a:lnTo>
                  <a:pt x="178435" y="159384"/>
                </a:lnTo>
                <a:lnTo>
                  <a:pt x="178435" y="145414"/>
                </a:lnTo>
                <a:lnTo>
                  <a:pt x="128904" y="145414"/>
                </a:lnTo>
                <a:lnTo>
                  <a:pt x="128904" y="142239"/>
                </a:lnTo>
                <a:lnTo>
                  <a:pt x="128269" y="141604"/>
                </a:lnTo>
                <a:lnTo>
                  <a:pt x="123825" y="139064"/>
                </a:lnTo>
                <a:lnTo>
                  <a:pt x="110489" y="132079"/>
                </a:lnTo>
                <a:lnTo>
                  <a:pt x="106044" y="129539"/>
                </a:lnTo>
                <a:lnTo>
                  <a:pt x="102235" y="127000"/>
                </a:lnTo>
                <a:lnTo>
                  <a:pt x="99060" y="125095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10" h="355600">
                <a:moveTo>
                  <a:pt x="207010" y="337820"/>
                </a:moveTo>
                <a:lnTo>
                  <a:pt x="129539" y="337820"/>
                </a:lnTo>
                <a:lnTo>
                  <a:pt x="130810" y="340359"/>
                </a:lnTo>
                <a:lnTo>
                  <a:pt x="127635" y="343534"/>
                </a:lnTo>
                <a:lnTo>
                  <a:pt x="174942" y="343534"/>
                </a:lnTo>
                <a:lnTo>
                  <a:pt x="177800" y="342900"/>
                </a:lnTo>
                <a:lnTo>
                  <a:pt x="182879" y="342264"/>
                </a:lnTo>
                <a:lnTo>
                  <a:pt x="189864" y="341629"/>
                </a:lnTo>
                <a:lnTo>
                  <a:pt x="197485" y="341629"/>
                </a:lnTo>
                <a:lnTo>
                  <a:pt x="207010" y="340995"/>
                </a:lnTo>
                <a:lnTo>
                  <a:pt x="207010" y="337820"/>
                </a:lnTo>
                <a:close/>
              </a:path>
              <a:path w="207010" h="355600">
                <a:moveTo>
                  <a:pt x="178435" y="159384"/>
                </a:moveTo>
                <a:lnTo>
                  <a:pt x="92710" y="159384"/>
                </a:lnTo>
                <a:lnTo>
                  <a:pt x="98425" y="163195"/>
                </a:lnTo>
                <a:lnTo>
                  <a:pt x="104775" y="167004"/>
                </a:lnTo>
                <a:lnTo>
                  <a:pt x="123825" y="176529"/>
                </a:lnTo>
                <a:lnTo>
                  <a:pt x="125729" y="177164"/>
                </a:lnTo>
                <a:lnTo>
                  <a:pt x="125729" y="297179"/>
                </a:lnTo>
                <a:lnTo>
                  <a:pt x="125094" y="299720"/>
                </a:lnTo>
                <a:lnTo>
                  <a:pt x="123189" y="302259"/>
                </a:lnTo>
                <a:lnTo>
                  <a:pt x="119379" y="309245"/>
                </a:lnTo>
                <a:lnTo>
                  <a:pt x="117475" y="311784"/>
                </a:lnTo>
                <a:lnTo>
                  <a:pt x="112394" y="316864"/>
                </a:lnTo>
                <a:lnTo>
                  <a:pt x="109219" y="319404"/>
                </a:lnTo>
                <a:lnTo>
                  <a:pt x="99694" y="323214"/>
                </a:lnTo>
                <a:lnTo>
                  <a:pt x="207010" y="323214"/>
                </a:lnTo>
                <a:lnTo>
                  <a:pt x="207010" y="309245"/>
                </a:lnTo>
                <a:lnTo>
                  <a:pt x="196850" y="309245"/>
                </a:lnTo>
                <a:lnTo>
                  <a:pt x="190500" y="308609"/>
                </a:lnTo>
                <a:lnTo>
                  <a:pt x="187960" y="307975"/>
                </a:lnTo>
                <a:lnTo>
                  <a:pt x="184785" y="307339"/>
                </a:lnTo>
                <a:lnTo>
                  <a:pt x="182879" y="306704"/>
                </a:lnTo>
                <a:lnTo>
                  <a:pt x="179704" y="303529"/>
                </a:lnTo>
                <a:lnTo>
                  <a:pt x="179069" y="301625"/>
                </a:lnTo>
                <a:lnTo>
                  <a:pt x="179069" y="299720"/>
                </a:lnTo>
                <a:lnTo>
                  <a:pt x="178435" y="297179"/>
                </a:lnTo>
                <a:lnTo>
                  <a:pt x="178435" y="159384"/>
                </a:lnTo>
                <a:close/>
              </a:path>
              <a:path w="207010" h="355600">
                <a:moveTo>
                  <a:pt x="128904" y="142239"/>
                </a:moveTo>
                <a:lnTo>
                  <a:pt x="128904" y="145414"/>
                </a:lnTo>
                <a:lnTo>
                  <a:pt x="130175" y="143509"/>
                </a:lnTo>
                <a:lnTo>
                  <a:pt x="128904" y="142239"/>
                </a:lnTo>
                <a:close/>
              </a:path>
              <a:path w="207010" h="355600">
                <a:moveTo>
                  <a:pt x="154304" y="0"/>
                </a:moveTo>
                <a:lnTo>
                  <a:pt x="114935" y="13334"/>
                </a:lnTo>
                <a:lnTo>
                  <a:pt x="106679" y="13970"/>
                </a:lnTo>
                <a:lnTo>
                  <a:pt x="97154" y="13970"/>
                </a:lnTo>
                <a:lnTo>
                  <a:pt x="97154" y="46354"/>
                </a:lnTo>
                <a:lnTo>
                  <a:pt x="113664" y="46354"/>
                </a:lnTo>
                <a:lnTo>
                  <a:pt x="116839" y="47625"/>
                </a:lnTo>
                <a:lnTo>
                  <a:pt x="119379" y="48259"/>
                </a:lnTo>
                <a:lnTo>
                  <a:pt x="125729" y="55879"/>
                </a:lnTo>
                <a:lnTo>
                  <a:pt x="125729" y="61595"/>
                </a:lnTo>
                <a:lnTo>
                  <a:pt x="128904" y="142239"/>
                </a:lnTo>
                <a:lnTo>
                  <a:pt x="130175" y="143509"/>
                </a:lnTo>
                <a:lnTo>
                  <a:pt x="128904" y="145414"/>
                </a:lnTo>
                <a:lnTo>
                  <a:pt x="178435" y="145414"/>
                </a:lnTo>
                <a:lnTo>
                  <a:pt x="178435" y="8889"/>
                </a:lnTo>
                <a:lnTo>
                  <a:pt x="154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6341745" y="716280"/>
            <a:ext cx="107950" cy="344170"/>
          </a:xfrm>
          <a:custGeom>
            <a:avLst/>
            <a:gdLst/>
            <a:ahLst/>
            <a:cxnLst/>
            <a:rect l="l" t="t" r="r" b="b"/>
            <a:pathLst>
              <a:path w="107950" h="344169">
                <a:moveTo>
                  <a:pt x="46989" y="114935"/>
                </a:moveTo>
                <a:lnTo>
                  <a:pt x="46354" y="114935"/>
                </a:lnTo>
                <a:lnTo>
                  <a:pt x="39369" y="117475"/>
                </a:lnTo>
                <a:lnTo>
                  <a:pt x="34925" y="118745"/>
                </a:lnTo>
                <a:lnTo>
                  <a:pt x="28575" y="120015"/>
                </a:lnTo>
                <a:lnTo>
                  <a:pt x="23494" y="120650"/>
                </a:lnTo>
                <a:lnTo>
                  <a:pt x="17144" y="121285"/>
                </a:lnTo>
                <a:lnTo>
                  <a:pt x="9525" y="121920"/>
                </a:lnTo>
                <a:lnTo>
                  <a:pt x="0" y="121920"/>
                </a:lnTo>
                <a:lnTo>
                  <a:pt x="0" y="154304"/>
                </a:lnTo>
                <a:lnTo>
                  <a:pt x="10159" y="154304"/>
                </a:lnTo>
                <a:lnTo>
                  <a:pt x="16509" y="154940"/>
                </a:lnTo>
                <a:lnTo>
                  <a:pt x="19050" y="155575"/>
                </a:lnTo>
                <a:lnTo>
                  <a:pt x="22225" y="155575"/>
                </a:lnTo>
                <a:lnTo>
                  <a:pt x="28575" y="166370"/>
                </a:lnTo>
                <a:lnTo>
                  <a:pt x="28575" y="302260"/>
                </a:lnTo>
                <a:lnTo>
                  <a:pt x="27939" y="305435"/>
                </a:lnTo>
                <a:lnTo>
                  <a:pt x="27304" y="307975"/>
                </a:lnTo>
                <a:lnTo>
                  <a:pt x="26034" y="309245"/>
                </a:lnTo>
                <a:lnTo>
                  <a:pt x="25400" y="311150"/>
                </a:lnTo>
                <a:lnTo>
                  <a:pt x="21589" y="313690"/>
                </a:lnTo>
                <a:lnTo>
                  <a:pt x="20319" y="314325"/>
                </a:lnTo>
                <a:lnTo>
                  <a:pt x="17779" y="314960"/>
                </a:lnTo>
                <a:lnTo>
                  <a:pt x="12064" y="315595"/>
                </a:lnTo>
                <a:lnTo>
                  <a:pt x="6984" y="316229"/>
                </a:lnTo>
                <a:lnTo>
                  <a:pt x="0" y="316229"/>
                </a:lnTo>
                <a:lnTo>
                  <a:pt x="0" y="344170"/>
                </a:lnTo>
                <a:lnTo>
                  <a:pt x="107950" y="344170"/>
                </a:lnTo>
                <a:lnTo>
                  <a:pt x="107950" y="317500"/>
                </a:lnTo>
                <a:lnTo>
                  <a:pt x="96519" y="315595"/>
                </a:lnTo>
                <a:lnTo>
                  <a:pt x="93344" y="314960"/>
                </a:lnTo>
                <a:lnTo>
                  <a:pt x="81279" y="305435"/>
                </a:lnTo>
                <a:lnTo>
                  <a:pt x="81279" y="133985"/>
                </a:lnTo>
                <a:lnTo>
                  <a:pt x="66039" y="133985"/>
                </a:lnTo>
                <a:lnTo>
                  <a:pt x="46989" y="114935"/>
                </a:lnTo>
                <a:close/>
              </a:path>
              <a:path w="107950" h="344169">
                <a:moveTo>
                  <a:pt x="57784" y="107950"/>
                </a:moveTo>
                <a:lnTo>
                  <a:pt x="52704" y="111125"/>
                </a:lnTo>
                <a:lnTo>
                  <a:pt x="49529" y="113665"/>
                </a:lnTo>
                <a:lnTo>
                  <a:pt x="46989" y="114935"/>
                </a:lnTo>
                <a:lnTo>
                  <a:pt x="66039" y="133985"/>
                </a:lnTo>
                <a:lnTo>
                  <a:pt x="66039" y="111125"/>
                </a:lnTo>
                <a:lnTo>
                  <a:pt x="59054" y="108585"/>
                </a:lnTo>
                <a:lnTo>
                  <a:pt x="59436" y="108585"/>
                </a:lnTo>
                <a:lnTo>
                  <a:pt x="57784" y="107950"/>
                </a:lnTo>
                <a:close/>
              </a:path>
              <a:path w="107950" h="344169">
                <a:moveTo>
                  <a:pt x="66039" y="111125"/>
                </a:moveTo>
                <a:lnTo>
                  <a:pt x="66039" y="133985"/>
                </a:lnTo>
                <a:lnTo>
                  <a:pt x="81279" y="133985"/>
                </a:lnTo>
                <a:lnTo>
                  <a:pt x="81279" y="116840"/>
                </a:lnTo>
                <a:lnTo>
                  <a:pt x="66039" y="111125"/>
                </a:lnTo>
                <a:close/>
              </a:path>
              <a:path w="107950" h="344169">
                <a:moveTo>
                  <a:pt x="56514" y="108585"/>
                </a:moveTo>
                <a:lnTo>
                  <a:pt x="40639" y="108585"/>
                </a:lnTo>
                <a:lnTo>
                  <a:pt x="46989" y="114935"/>
                </a:lnTo>
                <a:lnTo>
                  <a:pt x="49529" y="113665"/>
                </a:lnTo>
                <a:lnTo>
                  <a:pt x="52704" y="111125"/>
                </a:lnTo>
                <a:lnTo>
                  <a:pt x="56514" y="108585"/>
                </a:lnTo>
                <a:close/>
              </a:path>
              <a:path w="107950" h="344169">
                <a:moveTo>
                  <a:pt x="66039" y="108585"/>
                </a:moveTo>
                <a:lnTo>
                  <a:pt x="59436" y="108585"/>
                </a:lnTo>
                <a:lnTo>
                  <a:pt x="66039" y="111125"/>
                </a:lnTo>
                <a:lnTo>
                  <a:pt x="66039" y="108585"/>
                </a:lnTo>
                <a:close/>
              </a:path>
              <a:path w="107950" h="344169">
                <a:moveTo>
                  <a:pt x="57150" y="0"/>
                </a:moveTo>
                <a:lnTo>
                  <a:pt x="48259" y="0"/>
                </a:lnTo>
                <a:lnTo>
                  <a:pt x="43814" y="1270"/>
                </a:lnTo>
                <a:lnTo>
                  <a:pt x="20954" y="27304"/>
                </a:lnTo>
                <a:lnTo>
                  <a:pt x="20954" y="31750"/>
                </a:lnTo>
                <a:lnTo>
                  <a:pt x="46354" y="62229"/>
                </a:lnTo>
                <a:lnTo>
                  <a:pt x="50164" y="63500"/>
                </a:lnTo>
                <a:lnTo>
                  <a:pt x="59054" y="63500"/>
                </a:lnTo>
                <a:lnTo>
                  <a:pt x="62864" y="62229"/>
                </a:lnTo>
                <a:lnTo>
                  <a:pt x="67309" y="60960"/>
                </a:lnTo>
                <a:lnTo>
                  <a:pt x="86359" y="36195"/>
                </a:lnTo>
                <a:lnTo>
                  <a:pt x="85725" y="27304"/>
                </a:lnTo>
                <a:lnTo>
                  <a:pt x="64769" y="254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47155" y="821055"/>
            <a:ext cx="168909" cy="2374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108" y="-58470"/>
            <a:ext cx="13383260" cy="1888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3345" y="2252548"/>
            <a:ext cx="10537190" cy="237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Relationship Id="rId20" Type="http://schemas.openxmlformats.org/officeDocument/2006/relationships/image" Target="../media/image189.png"/><Relationship Id="rId21" Type="http://schemas.openxmlformats.org/officeDocument/2006/relationships/image" Target="../media/image190.png"/><Relationship Id="rId22" Type="http://schemas.openxmlformats.org/officeDocument/2006/relationships/image" Target="../media/image191.png"/><Relationship Id="rId23" Type="http://schemas.openxmlformats.org/officeDocument/2006/relationships/image" Target="../media/image192.png"/><Relationship Id="rId24" Type="http://schemas.openxmlformats.org/officeDocument/2006/relationships/image" Target="../media/image193.png"/><Relationship Id="rId25" Type="http://schemas.openxmlformats.org/officeDocument/2006/relationships/image" Target="../media/image194.png"/><Relationship Id="rId26" Type="http://schemas.openxmlformats.org/officeDocument/2006/relationships/image" Target="../media/image195.png"/><Relationship Id="rId27" Type="http://schemas.openxmlformats.org/officeDocument/2006/relationships/image" Target="../media/image196.png"/><Relationship Id="rId28" Type="http://schemas.openxmlformats.org/officeDocument/2006/relationships/image" Target="../media/image197.png"/><Relationship Id="rId29" Type="http://schemas.openxmlformats.org/officeDocument/2006/relationships/image" Target="../media/image198.png"/><Relationship Id="rId30" Type="http://schemas.openxmlformats.org/officeDocument/2006/relationships/image" Target="../media/image199.png"/><Relationship Id="rId31" Type="http://schemas.openxmlformats.org/officeDocument/2006/relationships/image" Target="../media/image200.png"/><Relationship Id="rId32" Type="http://schemas.openxmlformats.org/officeDocument/2006/relationships/image" Target="../media/image12.png"/><Relationship Id="rId33" Type="http://schemas.openxmlformats.org/officeDocument/2006/relationships/image" Target="../media/image201.png"/><Relationship Id="rId34" Type="http://schemas.openxmlformats.org/officeDocument/2006/relationships/image" Target="../media/image202.png"/><Relationship Id="rId35" Type="http://schemas.openxmlformats.org/officeDocument/2006/relationships/image" Target="../media/image203.png"/><Relationship Id="rId36" Type="http://schemas.openxmlformats.org/officeDocument/2006/relationships/image" Target="../media/image204.png"/><Relationship Id="rId37" Type="http://schemas.openxmlformats.org/officeDocument/2006/relationships/image" Target="../media/image205.png"/><Relationship Id="rId38" Type="http://schemas.openxmlformats.org/officeDocument/2006/relationships/image" Target="../media/image206.png"/><Relationship Id="rId39" Type="http://schemas.openxmlformats.org/officeDocument/2006/relationships/image" Target="../media/image207.png"/><Relationship Id="rId40" Type="http://schemas.openxmlformats.org/officeDocument/2006/relationships/image" Target="../media/image208.png"/><Relationship Id="rId41" Type="http://schemas.openxmlformats.org/officeDocument/2006/relationships/image" Target="../media/image209.png"/><Relationship Id="rId42" Type="http://schemas.openxmlformats.org/officeDocument/2006/relationships/image" Target="../media/image210.png"/><Relationship Id="rId43" Type="http://schemas.openxmlformats.org/officeDocument/2006/relationships/image" Target="../media/image211.png"/><Relationship Id="rId44" Type="http://schemas.openxmlformats.org/officeDocument/2006/relationships/image" Target="../media/image2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Relationship Id="rId15" Type="http://schemas.openxmlformats.org/officeDocument/2006/relationships/image" Target="../media/image227.png"/><Relationship Id="rId16" Type="http://schemas.openxmlformats.org/officeDocument/2006/relationships/image" Target="../media/image228.png"/><Relationship Id="rId17" Type="http://schemas.openxmlformats.org/officeDocument/2006/relationships/image" Target="../media/image229.png"/><Relationship Id="rId18" Type="http://schemas.openxmlformats.org/officeDocument/2006/relationships/image" Target="../media/image230.png"/><Relationship Id="rId19" Type="http://schemas.openxmlformats.org/officeDocument/2006/relationships/image" Target="../media/image231.png"/><Relationship Id="rId20" Type="http://schemas.openxmlformats.org/officeDocument/2006/relationships/image" Target="../media/image232.png"/><Relationship Id="rId21" Type="http://schemas.openxmlformats.org/officeDocument/2006/relationships/image" Target="../media/image233.png"/><Relationship Id="rId22" Type="http://schemas.openxmlformats.org/officeDocument/2006/relationships/image" Target="../media/image234.png"/><Relationship Id="rId23" Type="http://schemas.openxmlformats.org/officeDocument/2006/relationships/image" Target="../media/image235.png"/><Relationship Id="rId24" Type="http://schemas.openxmlformats.org/officeDocument/2006/relationships/image" Target="../media/image236.png"/><Relationship Id="rId25" Type="http://schemas.openxmlformats.org/officeDocument/2006/relationships/image" Target="../media/image237.png"/><Relationship Id="rId26" Type="http://schemas.openxmlformats.org/officeDocument/2006/relationships/image" Target="../media/image238.png"/><Relationship Id="rId27" Type="http://schemas.openxmlformats.org/officeDocument/2006/relationships/image" Target="../media/image239.png"/><Relationship Id="rId28" Type="http://schemas.openxmlformats.org/officeDocument/2006/relationships/image" Target="../media/image240.png"/><Relationship Id="rId29" Type="http://schemas.openxmlformats.org/officeDocument/2006/relationships/image" Target="../media/image241.png"/><Relationship Id="rId30" Type="http://schemas.openxmlformats.org/officeDocument/2006/relationships/image" Target="../media/image242.png"/><Relationship Id="rId31" Type="http://schemas.openxmlformats.org/officeDocument/2006/relationships/image" Target="../media/image243.png"/><Relationship Id="rId32" Type="http://schemas.openxmlformats.org/officeDocument/2006/relationships/image" Target="../media/image244.png"/><Relationship Id="rId33" Type="http://schemas.openxmlformats.org/officeDocument/2006/relationships/image" Target="../media/image245.png"/><Relationship Id="rId34" Type="http://schemas.openxmlformats.org/officeDocument/2006/relationships/image" Target="../media/image246.png"/><Relationship Id="rId35" Type="http://schemas.openxmlformats.org/officeDocument/2006/relationships/image" Target="../media/image247.png"/><Relationship Id="rId36" Type="http://schemas.openxmlformats.org/officeDocument/2006/relationships/image" Target="../media/image248.png"/><Relationship Id="rId37" Type="http://schemas.openxmlformats.org/officeDocument/2006/relationships/image" Target="../media/image249.png"/><Relationship Id="rId38" Type="http://schemas.openxmlformats.org/officeDocument/2006/relationships/image" Target="../media/image250.png"/><Relationship Id="rId39" Type="http://schemas.openxmlformats.org/officeDocument/2006/relationships/image" Target="../media/image251.png"/><Relationship Id="rId40" Type="http://schemas.openxmlformats.org/officeDocument/2006/relationships/image" Target="../media/image252.png"/><Relationship Id="rId41" Type="http://schemas.openxmlformats.org/officeDocument/2006/relationships/image" Target="../media/image253.png"/><Relationship Id="rId42" Type="http://schemas.openxmlformats.org/officeDocument/2006/relationships/image" Target="../media/image254.png"/><Relationship Id="rId43" Type="http://schemas.openxmlformats.org/officeDocument/2006/relationships/image" Target="../media/image255.png"/><Relationship Id="rId44" Type="http://schemas.openxmlformats.org/officeDocument/2006/relationships/image" Target="../media/image256.png"/><Relationship Id="rId45" Type="http://schemas.openxmlformats.org/officeDocument/2006/relationships/image" Target="../media/image257.png"/><Relationship Id="rId46" Type="http://schemas.openxmlformats.org/officeDocument/2006/relationships/image" Target="../media/image258.png"/><Relationship Id="rId47" Type="http://schemas.openxmlformats.org/officeDocument/2006/relationships/image" Target="../media/image259.png"/><Relationship Id="rId48" Type="http://schemas.openxmlformats.org/officeDocument/2006/relationships/image" Target="../media/image260.png"/><Relationship Id="rId49" Type="http://schemas.openxmlformats.org/officeDocument/2006/relationships/image" Target="../media/image261.png"/><Relationship Id="rId50" Type="http://schemas.openxmlformats.org/officeDocument/2006/relationships/image" Target="../media/image262.png"/><Relationship Id="rId51" Type="http://schemas.openxmlformats.org/officeDocument/2006/relationships/image" Target="../media/image263.png"/><Relationship Id="rId52" Type="http://schemas.openxmlformats.org/officeDocument/2006/relationships/image" Target="../media/image264.png"/><Relationship Id="rId53" Type="http://schemas.openxmlformats.org/officeDocument/2006/relationships/image" Target="../media/image265.png"/><Relationship Id="rId54" Type="http://schemas.openxmlformats.org/officeDocument/2006/relationships/image" Target="../media/image266.png"/><Relationship Id="rId55" Type="http://schemas.openxmlformats.org/officeDocument/2006/relationships/image" Target="../media/image267.png"/><Relationship Id="rId56" Type="http://schemas.openxmlformats.org/officeDocument/2006/relationships/image" Target="../media/image268.png"/><Relationship Id="rId57" Type="http://schemas.openxmlformats.org/officeDocument/2006/relationships/image" Target="../media/image269.png"/><Relationship Id="rId58" Type="http://schemas.openxmlformats.org/officeDocument/2006/relationships/image" Target="../media/image270.png"/><Relationship Id="rId59" Type="http://schemas.openxmlformats.org/officeDocument/2006/relationships/image" Target="../media/image271.png"/><Relationship Id="rId60" Type="http://schemas.openxmlformats.org/officeDocument/2006/relationships/image" Target="../media/image272.png"/><Relationship Id="rId61" Type="http://schemas.openxmlformats.org/officeDocument/2006/relationships/image" Target="../media/image273.png"/><Relationship Id="rId62" Type="http://schemas.openxmlformats.org/officeDocument/2006/relationships/image" Target="../media/image274.png"/><Relationship Id="rId63" Type="http://schemas.openxmlformats.org/officeDocument/2006/relationships/image" Target="../media/image275.png"/><Relationship Id="rId64" Type="http://schemas.openxmlformats.org/officeDocument/2006/relationships/image" Target="../media/image276.png"/><Relationship Id="rId65" Type="http://schemas.openxmlformats.org/officeDocument/2006/relationships/image" Target="../media/image277.png"/><Relationship Id="rId66" Type="http://schemas.openxmlformats.org/officeDocument/2006/relationships/image" Target="../media/image278.png"/><Relationship Id="rId67" Type="http://schemas.openxmlformats.org/officeDocument/2006/relationships/image" Target="../media/image279.png"/><Relationship Id="rId68" Type="http://schemas.openxmlformats.org/officeDocument/2006/relationships/image" Target="../media/image280.png"/><Relationship Id="rId69" Type="http://schemas.openxmlformats.org/officeDocument/2006/relationships/image" Target="../media/image281.png"/><Relationship Id="rId70" Type="http://schemas.openxmlformats.org/officeDocument/2006/relationships/image" Target="../media/image282.png"/><Relationship Id="rId71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3.png"/><Relationship Id="rId3" Type="http://schemas.openxmlformats.org/officeDocument/2006/relationships/image" Target="../media/image284.png"/><Relationship Id="rId4" Type="http://schemas.openxmlformats.org/officeDocument/2006/relationships/image" Target="../media/image285.png"/><Relationship Id="rId5" Type="http://schemas.openxmlformats.org/officeDocument/2006/relationships/image" Target="../media/image286.png"/><Relationship Id="rId6" Type="http://schemas.openxmlformats.org/officeDocument/2006/relationships/image" Target="../media/image287.png"/><Relationship Id="rId7" Type="http://schemas.openxmlformats.org/officeDocument/2006/relationships/image" Target="../media/image288.png"/><Relationship Id="rId8" Type="http://schemas.openxmlformats.org/officeDocument/2006/relationships/image" Target="../media/image289.png"/><Relationship Id="rId9" Type="http://schemas.openxmlformats.org/officeDocument/2006/relationships/image" Target="../media/image290.png"/><Relationship Id="rId10" Type="http://schemas.openxmlformats.org/officeDocument/2006/relationships/image" Target="../media/image291.png"/><Relationship Id="rId11" Type="http://schemas.openxmlformats.org/officeDocument/2006/relationships/image" Target="../media/image292.png"/><Relationship Id="rId12" Type="http://schemas.openxmlformats.org/officeDocument/2006/relationships/image" Target="../media/image293.png"/><Relationship Id="rId13" Type="http://schemas.openxmlformats.org/officeDocument/2006/relationships/image" Target="../media/image294.png"/><Relationship Id="rId14" Type="http://schemas.openxmlformats.org/officeDocument/2006/relationships/image" Target="../media/image295.png"/><Relationship Id="rId15" Type="http://schemas.openxmlformats.org/officeDocument/2006/relationships/image" Target="../media/image296.png"/><Relationship Id="rId16" Type="http://schemas.openxmlformats.org/officeDocument/2006/relationships/image" Target="../media/image297.png"/><Relationship Id="rId17" Type="http://schemas.openxmlformats.org/officeDocument/2006/relationships/image" Target="../media/image298.png"/><Relationship Id="rId18" Type="http://schemas.openxmlformats.org/officeDocument/2006/relationships/image" Target="../media/image299.png"/><Relationship Id="rId19" Type="http://schemas.openxmlformats.org/officeDocument/2006/relationships/image" Target="../media/image300.png"/><Relationship Id="rId20" Type="http://schemas.openxmlformats.org/officeDocument/2006/relationships/image" Target="../media/image301.png"/><Relationship Id="rId21" Type="http://schemas.openxmlformats.org/officeDocument/2006/relationships/image" Target="../media/image302.png"/><Relationship Id="rId22" Type="http://schemas.openxmlformats.org/officeDocument/2006/relationships/image" Target="../media/image303.png"/><Relationship Id="rId23" Type="http://schemas.openxmlformats.org/officeDocument/2006/relationships/image" Target="../media/image304.png"/><Relationship Id="rId24" Type="http://schemas.openxmlformats.org/officeDocument/2006/relationships/image" Target="../media/image305.png"/><Relationship Id="rId25" Type="http://schemas.openxmlformats.org/officeDocument/2006/relationships/image" Target="../media/image306.png"/><Relationship Id="rId26" Type="http://schemas.openxmlformats.org/officeDocument/2006/relationships/image" Target="../media/image307.png"/><Relationship Id="rId27" Type="http://schemas.openxmlformats.org/officeDocument/2006/relationships/image" Target="../media/image308.png"/><Relationship Id="rId28" Type="http://schemas.openxmlformats.org/officeDocument/2006/relationships/image" Target="../media/image309.png"/><Relationship Id="rId29" Type="http://schemas.openxmlformats.org/officeDocument/2006/relationships/image" Target="../media/image310.png"/><Relationship Id="rId30" Type="http://schemas.openxmlformats.org/officeDocument/2006/relationships/image" Target="../media/image311.png"/><Relationship Id="rId31" Type="http://schemas.openxmlformats.org/officeDocument/2006/relationships/image" Target="../media/image312.png"/><Relationship Id="rId32" Type="http://schemas.openxmlformats.org/officeDocument/2006/relationships/image" Target="../media/image313.png"/><Relationship Id="rId33" Type="http://schemas.openxmlformats.org/officeDocument/2006/relationships/image" Target="../media/image314.png"/><Relationship Id="rId34" Type="http://schemas.openxmlformats.org/officeDocument/2006/relationships/image" Target="../media/image315.png"/><Relationship Id="rId35" Type="http://schemas.openxmlformats.org/officeDocument/2006/relationships/image" Target="../media/image316.png"/><Relationship Id="rId36" Type="http://schemas.openxmlformats.org/officeDocument/2006/relationships/image" Target="../media/image317.png"/><Relationship Id="rId37" Type="http://schemas.openxmlformats.org/officeDocument/2006/relationships/image" Target="../media/image318.png"/><Relationship Id="rId38" Type="http://schemas.openxmlformats.org/officeDocument/2006/relationships/image" Target="../media/image319.png"/><Relationship Id="rId39" Type="http://schemas.openxmlformats.org/officeDocument/2006/relationships/image" Target="../media/image320.png"/><Relationship Id="rId40" Type="http://schemas.openxmlformats.org/officeDocument/2006/relationships/image" Target="../media/image321.png"/><Relationship Id="rId41" Type="http://schemas.openxmlformats.org/officeDocument/2006/relationships/image" Target="../media/image322.png"/><Relationship Id="rId42" Type="http://schemas.openxmlformats.org/officeDocument/2006/relationships/image" Target="../media/image323.png"/><Relationship Id="rId43" Type="http://schemas.openxmlformats.org/officeDocument/2006/relationships/image" Target="../media/image324.png"/><Relationship Id="rId44" Type="http://schemas.openxmlformats.org/officeDocument/2006/relationships/image" Target="../media/image325.png"/><Relationship Id="rId45" Type="http://schemas.openxmlformats.org/officeDocument/2006/relationships/image" Target="../media/image326.png"/><Relationship Id="rId46" Type="http://schemas.openxmlformats.org/officeDocument/2006/relationships/image" Target="../media/image327.png"/><Relationship Id="rId47" Type="http://schemas.openxmlformats.org/officeDocument/2006/relationships/image" Target="../media/image328.png"/><Relationship Id="rId48" Type="http://schemas.openxmlformats.org/officeDocument/2006/relationships/image" Target="../media/image329.png"/><Relationship Id="rId49" Type="http://schemas.openxmlformats.org/officeDocument/2006/relationships/image" Target="../media/image330.png"/><Relationship Id="rId50" Type="http://schemas.openxmlformats.org/officeDocument/2006/relationships/image" Target="../media/image331.png"/><Relationship Id="rId51" Type="http://schemas.openxmlformats.org/officeDocument/2006/relationships/image" Target="../media/image332.png"/><Relationship Id="rId52" Type="http://schemas.openxmlformats.org/officeDocument/2006/relationships/image" Target="../media/image333.png"/><Relationship Id="rId53" Type="http://schemas.openxmlformats.org/officeDocument/2006/relationships/image" Target="../media/image334.png"/><Relationship Id="rId54" Type="http://schemas.openxmlformats.org/officeDocument/2006/relationships/image" Target="../media/image335.png"/><Relationship Id="rId55" Type="http://schemas.openxmlformats.org/officeDocument/2006/relationships/image" Target="../media/image336.png"/><Relationship Id="rId56" Type="http://schemas.openxmlformats.org/officeDocument/2006/relationships/image" Target="../media/image337.png"/><Relationship Id="rId57" Type="http://schemas.openxmlformats.org/officeDocument/2006/relationships/image" Target="../media/image338.png"/><Relationship Id="rId58" Type="http://schemas.openxmlformats.org/officeDocument/2006/relationships/image" Target="../media/image339.png"/><Relationship Id="rId59" Type="http://schemas.openxmlformats.org/officeDocument/2006/relationships/image" Target="../media/image340.png"/><Relationship Id="rId60" Type="http://schemas.openxmlformats.org/officeDocument/2006/relationships/image" Target="../media/image341.png"/><Relationship Id="rId61" Type="http://schemas.openxmlformats.org/officeDocument/2006/relationships/image" Target="../media/image342.png"/><Relationship Id="rId62" Type="http://schemas.openxmlformats.org/officeDocument/2006/relationships/image" Target="../media/image34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4.png"/><Relationship Id="rId3" Type="http://schemas.openxmlformats.org/officeDocument/2006/relationships/image" Target="../media/image345.png"/><Relationship Id="rId4" Type="http://schemas.openxmlformats.org/officeDocument/2006/relationships/image" Target="../media/image346.png"/><Relationship Id="rId5" Type="http://schemas.openxmlformats.org/officeDocument/2006/relationships/image" Target="../media/image347.png"/><Relationship Id="rId6" Type="http://schemas.openxmlformats.org/officeDocument/2006/relationships/image" Target="../media/image61.png"/><Relationship Id="rId7" Type="http://schemas.openxmlformats.org/officeDocument/2006/relationships/image" Target="../media/image348.png"/><Relationship Id="rId8" Type="http://schemas.openxmlformats.org/officeDocument/2006/relationships/image" Target="../media/image74.png"/><Relationship Id="rId9" Type="http://schemas.openxmlformats.org/officeDocument/2006/relationships/image" Target="../media/image349.png"/><Relationship Id="rId10" Type="http://schemas.openxmlformats.org/officeDocument/2006/relationships/image" Target="../media/image87.png"/><Relationship Id="rId11" Type="http://schemas.openxmlformats.org/officeDocument/2006/relationships/image" Target="../media/image68.png"/><Relationship Id="rId12" Type="http://schemas.openxmlformats.org/officeDocument/2006/relationships/image" Target="../media/image75.png"/><Relationship Id="rId13" Type="http://schemas.openxmlformats.org/officeDocument/2006/relationships/image" Target="../media/image56.png"/><Relationship Id="rId14" Type="http://schemas.openxmlformats.org/officeDocument/2006/relationships/image" Target="../media/image350.png"/><Relationship Id="rId15" Type="http://schemas.openxmlformats.org/officeDocument/2006/relationships/image" Target="../media/image351.png"/><Relationship Id="rId16" Type="http://schemas.openxmlformats.org/officeDocument/2006/relationships/image" Target="../media/image89.png"/><Relationship Id="rId17" Type="http://schemas.openxmlformats.org/officeDocument/2006/relationships/image" Target="../media/image352.png"/><Relationship Id="rId18" Type="http://schemas.openxmlformats.org/officeDocument/2006/relationships/image" Target="../media/image353.png"/><Relationship Id="rId19" Type="http://schemas.openxmlformats.org/officeDocument/2006/relationships/image" Target="../media/image354.png"/><Relationship Id="rId20" Type="http://schemas.openxmlformats.org/officeDocument/2006/relationships/image" Target="../media/image57.png"/><Relationship Id="rId21" Type="http://schemas.openxmlformats.org/officeDocument/2006/relationships/image" Target="../media/image77.png"/><Relationship Id="rId22" Type="http://schemas.openxmlformats.org/officeDocument/2006/relationships/image" Target="../media/image355.png"/><Relationship Id="rId23" Type="http://schemas.openxmlformats.org/officeDocument/2006/relationships/image" Target="../media/image78.png"/><Relationship Id="rId24" Type="http://schemas.openxmlformats.org/officeDocument/2006/relationships/image" Target="../media/image356.png"/><Relationship Id="rId25" Type="http://schemas.openxmlformats.org/officeDocument/2006/relationships/image" Target="../media/image82.png"/><Relationship Id="rId26" Type="http://schemas.openxmlformats.org/officeDocument/2006/relationships/image" Target="../media/image357.png"/><Relationship Id="rId27" Type="http://schemas.openxmlformats.org/officeDocument/2006/relationships/image" Target="../media/image358.png"/><Relationship Id="rId28" Type="http://schemas.openxmlformats.org/officeDocument/2006/relationships/image" Target="../media/image359.png"/><Relationship Id="rId29" Type="http://schemas.openxmlformats.org/officeDocument/2006/relationships/image" Target="../media/image60.png"/><Relationship Id="rId30" Type="http://schemas.openxmlformats.org/officeDocument/2006/relationships/image" Target="../media/image360.png"/><Relationship Id="rId31" Type="http://schemas.openxmlformats.org/officeDocument/2006/relationships/image" Target="../media/image361.png"/><Relationship Id="rId32" Type="http://schemas.openxmlformats.org/officeDocument/2006/relationships/image" Target="../media/image362.png"/><Relationship Id="rId33" Type="http://schemas.openxmlformats.org/officeDocument/2006/relationships/image" Target="../media/image363.png"/><Relationship Id="rId34" Type="http://schemas.openxmlformats.org/officeDocument/2006/relationships/image" Target="../media/image364.png"/><Relationship Id="rId35" Type="http://schemas.openxmlformats.org/officeDocument/2006/relationships/image" Target="../media/image81.png"/><Relationship Id="rId36" Type="http://schemas.openxmlformats.org/officeDocument/2006/relationships/image" Target="../media/image365.png"/><Relationship Id="rId37" Type="http://schemas.openxmlformats.org/officeDocument/2006/relationships/image" Target="../media/image366.png"/><Relationship Id="rId38" Type="http://schemas.openxmlformats.org/officeDocument/2006/relationships/image" Target="../media/image367.png"/><Relationship Id="rId39" Type="http://schemas.openxmlformats.org/officeDocument/2006/relationships/image" Target="../media/image368.png"/><Relationship Id="rId40" Type="http://schemas.openxmlformats.org/officeDocument/2006/relationships/image" Target="../media/image369.png"/><Relationship Id="rId41" Type="http://schemas.openxmlformats.org/officeDocument/2006/relationships/image" Target="../media/image370.png"/><Relationship Id="rId42" Type="http://schemas.openxmlformats.org/officeDocument/2006/relationships/image" Target="../media/image371.png"/><Relationship Id="rId43" Type="http://schemas.openxmlformats.org/officeDocument/2006/relationships/image" Target="../media/image372.png"/><Relationship Id="rId44" Type="http://schemas.openxmlformats.org/officeDocument/2006/relationships/image" Target="../media/image373.png"/><Relationship Id="rId45" Type="http://schemas.openxmlformats.org/officeDocument/2006/relationships/image" Target="../media/image374.png"/><Relationship Id="rId46" Type="http://schemas.openxmlformats.org/officeDocument/2006/relationships/image" Target="../media/image375.png"/><Relationship Id="rId47" Type="http://schemas.openxmlformats.org/officeDocument/2006/relationships/image" Target="../media/image96.png"/><Relationship Id="rId48" Type="http://schemas.openxmlformats.org/officeDocument/2006/relationships/image" Target="../media/image376.png"/><Relationship Id="rId49" Type="http://schemas.openxmlformats.org/officeDocument/2006/relationships/image" Target="../media/image97.png"/><Relationship Id="rId50" Type="http://schemas.openxmlformats.org/officeDocument/2006/relationships/image" Target="../media/image111.png"/><Relationship Id="rId51" Type="http://schemas.openxmlformats.org/officeDocument/2006/relationships/image" Target="../media/image93.png"/><Relationship Id="rId52" Type="http://schemas.openxmlformats.org/officeDocument/2006/relationships/image" Target="../media/image94.png"/><Relationship Id="rId53" Type="http://schemas.openxmlformats.org/officeDocument/2006/relationships/image" Target="../media/image377.png"/><Relationship Id="rId54" Type="http://schemas.openxmlformats.org/officeDocument/2006/relationships/image" Target="../media/image115.png"/><Relationship Id="rId55" Type="http://schemas.openxmlformats.org/officeDocument/2006/relationships/image" Target="../media/image105.png"/><Relationship Id="rId56" Type="http://schemas.openxmlformats.org/officeDocument/2006/relationships/image" Target="../media/image378.png"/><Relationship Id="rId57" Type="http://schemas.openxmlformats.org/officeDocument/2006/relationships/image" Target="../media/image379.png"/><Relationship Id="rId58" Type="http://schemas.openxmlformats.org/officeDocument/2006/relationships/image" Target="../media/image380.png"/><Relationship Id="rId59" Type="http://schemas.openxmlformats.org/officeDocument/2006/relationships/image" Target="../media/image91.png"/><Relationship Id="rId60" Type="http://schemas.openxmlformats.org/officeDocument/2006/relationships/image" Target="../media/image381.png"/><Relationship Id="rId61" Type="http://schemas.openxmlformats.org/officeDocument/2006/relationships/image" Target="../media/image109.png"/><Relationship Id="rId62" Type="http://schemas.openxmlformats.org/officeDocument/2006/relationships/image" Target="../media/image106.png"/><Relationship Id="rId63" Type="http://schemas.openxmlformats.org/officeDocument/2006/relationships/image" Target="../media/image104.png"/><Relationship Id="rId64" Type="http://schemas.openxmlformats.org/officeDocument/2006/relationships/image" Target="../media/image382.png"/><Relationship Id="rId65" Type="http://schemas.openxmlformats.org/officeDocument/2006/relationships/image" Target="../media/image383.png"/><Relationship Id="rId66" Type="http://schemas.openxmlformats.org/officeDocument/2006/relationships/image" Target="../media/image384.png"/><Relationship Id="rId67" Type="http://schemas.openxmlformats.org/officeDocument/2006/relationships/image" Target="../media/image108.png"/><Relationship Id="rId68" Type="http://schemas.openxmlformats.org/officeDocument/2006/relationships/image" Target="../media/image385.png"/><Relationship Id="rId69" Type="http://schemas.openxmlformats.org/officeDocument/2006/relationships/image" Target="../media/image386.png"/><Relationship Id="rId70" Type="http://schemas.openxmlformats.org/officeDocument/2006/relationships/image" Target="../media/image387.png"/><Relationship Id="rId71" Type="http://schemas.openxmlformats.org/officeDocument/2006/relationships/image" Target="../media/image388.png"/><Relationship Id="rId72" Type="http://schemas.openxmlformats.org/officeDocument/2006/relationships/image" Target="../media/image38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1.png"/><Relationship Id="rId3" Type="http://schemas.openxmlformats.org/officeDocument/2006/relationships/image" Target="../media/image392.png"/><Relationship Id="rId4" Type="http://schemas.openxmlformats.org/officeDocument/2006/relationships/image" Target="../media/image39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4.png"/><Relationship Id="rId3" Type="http://schemas.openxmlformats.org/officeDocument/2006/relationships/image" Target="../media/image395.png"/><Relationship Id="rId4" Type="http://schemas.openxmlformats.org/officeDocument/2006/relationships/image" Target="../media/image396.png"/><Relationship Id="rId5" Type="http://schemas.openxmlformats.org/officeDocument/2006/relationships/image" Target="../media/image397.png"/><Relationship Id="rId6" Type="http://schemas.openxmlformats.org/officeDocument/2006/relationships/image" Target="../media/image398.png"/><Relationship Id="rId7" Type="http://schemas.openxmlformats.org/officeDocument/2006/relationships/image" Target="../media/image399.png"/><Relationship Id="rId8" Type="http://schemas.openxmlformats.org/officeDocument/2006/relationships/image" Target="../media/image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401.png"/><Relationship Id="rId4" Type="http://schemas.openxmlformats.org/officeDocument/2006/relationships/image" Target="../media/image402.png"/><Relationship Id="rId5" Type="http://schemas.openxmlformats.org/officeDocument/2006/relationships/image" Target="../media/image403.png"/><Relationship Id="rId6" Type="http://schemas.openxmlformats.org/officeDocument/2006/relationships/image" Target="../media/image404.png"/><Relationship Id="rId7" Type="http://schemas.openxmlformats.org/officeDocument/2006/relationships/image" Target="../media/image405.png"/><Relationship Id="rId8" Type="http://schemas.openxmlformats.org/officeDocument/2006/relationships/image" Target="../media/image406.png"/><Relationship Id="rId9" Type="http://schemas.openxmlformats.org/officeDocument/2006/relationships/image" Target="../media/image407.png"/><Relationship Id="rId10" Type="http://schemas.openxmlformats.org/officeDocument/2006/relationships/image" Target="../media/image40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9.png"/><Relationship Id="rId3" Type="http://schemas.openxmlformats.org/officeDocument/2006/relationships/image" Target="../media/image2.png"/><Relationship Id="rId4" Type="http://schemas.openxmlformats.org/officeDocument/2006/relationships/image" Target="../media/image410.png"/><Relationship Id="rId5" Type="http://schemas.openxmlformats.org/officeDocument/2006/relationships/image" Target="../media/image411.png"/><Relationship Id="rId6" Type="http://schemas.openxmlformats.org/officeDocument/2006/relationships/image" Target="../media/image412.png"/><Relationship Id="rId7" Type="http://schemas.openxmlformats.org/officeDocument/2006/relationships/image" Target="../media/image3.png"/><Relationship Id="rId8" Type="http://schemas.openxmlformats.org/officeDocument/2006/relationships/image" Target="../media/image413.png"/><Relationship Id="rId9" Type="http://schemas.openxmlformats.org/officeDocument/2006/relationships/image" Target="../media/image414.png"/><Relationship Id="rId10" Type="http://schemas.openxmlformats.org/officeDocument/2006/relationships/image" Target="../media/image415.png"/><Relationship Id="rId11" Type="http://schemas.openxmlformats.org/officeDocument/2006/relationships/image" Target="../media/image7.png"/><Relationship Id="rId12" Type="http://schemas.openxmlformats.org/officeDocument/2006/relationships/image" Target="../media/image416.png"/><Relationship Id="rId13" Type="http://schemas.openxmlformats.org/officeDocument/2006/relationships/image" Target="../media/image8.png"/><Relationship Id="rId14" Type="http://schemas.openxmlformats.org/officeDocument/2006/relationships/image" Target="../media/image4.png"/><Relationship Id="rId15" Type="http://schemas.openxmlformats.org/officeDocument/2006/relationships/image" Target="../media/image417.png"/><Relationship Id="rId16" Type="http://schemas.openxmlformats.org/officeDocument/2006/relationships/image" Target="../media/image418.png"/><Relationship Id="rId17" Type="http://schemas.openxmlformats.org/officeDocument/2006/relationships/image" Target="../media/image419.png"/><Relationship Id="rId18" Type="http://schemas.openxmlformats.org/officeDocument/2006/relationships/image" Target="../media/image420.png"/><Relationship Id="rId19" Type="http://schemas.openxmlformats.org/officeDocument/2006/relationships/image" Target="../media/image421.png"/><Relationship Id="rId20" Type="http://schemas.openxmlformats.org/officeDocument/2006/relationships/image" Target="../media/image10.png"/><Relationship Id="rId21" Type="http://schemas.openxmlformats.org/officeDocument/2006/relationships/image" Target="../media/image12.png"/><Relationship Id="rId22" Type="http://schemas.openxmlformats.org/officeDocument/2006/relationships/image" Target="../media/image422.png"/><Relationship Id="rId23" Type="http://schemas.openxmlformats.org/officeDocument/2006/relationships/image" Target="../media/image423.png"/><Relationship Id="rId24" Type="http://schemas.openxmlformats.org/officeDocument/2006/relationships/image" Target="../media/image9.png"/><Relationship Id="rId25" Type="http://schemas.openxmlformats.org/officeDocument/2006/relationships/image" Target="../media/image424.png"/><Relationship Id="rId26" Type="http://schemas.openxmlformats.org/officeDocument/2006/relationships/image" Target="../media/image425.png"/><Relationship Id="rId27" Type="http://schemas.openxmlformats.org/officeDocument/2006/relationships/image" Target="../media/image16.png"/><Relationship Id="rId28" Type="http://schemas.openxmlformats.org/officeDocument/2006/relationships/image" Target="../media/image426.png"/><Relationship Id="rId29" Type="http://schemas.openxmlformats.org/officeDocument/2006/relationships/image" Target="../media/image427.png"/><Relationship Id="rId30" Type="http://schemas.openxmlformats.org/officeDocument/2006/relationships/image" Target="../media/image15.png"/><Relationship Id="rId31" Type="http://schemas.openxmlformats.org/officeDocument/2006/relationships/image" Target="../media/image428.png"/><Relationship Id="rId32" Type="http://schemas.openxmlformats.org/officeDocument/2006/relationships/image" Target="../media/image13.png"/><Relationship Id="rId33" Type="http://schemas.openxmlformats.org/officeDocument/2006/relationships/image" Target="../media/image429.png"/><Relationship Id="rId34" Type="http://schemas.openxmlformats.org/officeDocument/2006/relationships/image" Target="../media/image430.png"/><Relationship Id="rId35" Type="http://schemas.openxmlformats.org/officeDocument/2006/relationships/image" Target="../media/image431.png"/><Relationship Id="rId36" Type="http://schemas.openxmlformats.org/officeDocument/2006/relationships/image" Target="../media/image432.png"/><Relationship Id="rId37" Type="http://schemas.openxmlformats.org/officeDocument/2006/relationships/image" Target="../media/image433.png"/><Relationship Id="rId38" Type="http://schemas.openxmlformats.org/officeDocument/2006/relationships/image" Target="../media/image434.png"/><Relationship Id="rId39" Type="http://schemas.openxmlformats.org/officeDocument/2006/relationships/image" Target="../media/image435.png"/><Relationship Id="rId40" Type="http://schemas.openxmlformats.org/officeDocument/2006/relationships/image" Target="../media/image436.png"/><Relationship Id="rId41" Type="http://schemas.openxmlformats.org/officeDocument/2006/relationships/image" Target="../media/image4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Relationship Id="rId21" Type="http://schemas.openxmlformats.org/officeDocument/2006/relationships/image" Target="../media/image46.png"/><Relationship Id="rId22" Type="http://schemas.openxmlformats.org/officeDocument/2006/relationships/image" Target="../media/image47.png"/><Relationship Id="rId23" Type="http://schemas.openxmlformats.org/officeDocument/2006/relationships/image" Target="../media/image48.png"/><Relationship Id="rId24" Type="http://schemas.openxmlformats.org/officeDocument/2006/relationships/image" Target="../media/image49.png"/><Relationship Id="rId25" Type="http://schemas.openxmlformats.org/officeDocument/2006/relationships/image" Target="../media/image50.png"/><Relationship Id="rId26" Type="http://schemas.openxmlformats.org/officeDocument/2006/relationships/image" Target="../media/image51.png"/><Relationship Id="rId27" Type="http://schemas.openxmlformats.org/officeDocument/2006/relationships/image" Target="../media/image52.png"/><Relationship Id="rId28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Relationship Id="rId19" Type="http://schemas.openxmlformats.org/officeDocument/2006/relationships/image" Target="../media/image71.png"/><Relationship Id="rId20" Type="http://schemas.openxmlformats.org/officeDocument/2006/relationships/image" Target="../media/image72.png"/><Relationship Id="rId21" Type="http://schemas.openxmlformats.org/officeDocument/2006/relationships/image" Target="../media/image73.png"/><Relationship Id="rId22" Type="http://schemas.openxmlformats.org/officeDocument/2006/relationships/image" Target="../media/image74.png"/><Relationship Id="rId23" Type="http://schemas.openxmlformats.org/officeDocument/2006/relationships/image" Target="../media/image75.png"/><Relationship Id="rId24" Type="http://schemas.openxmlformats.org/officeDocument/2006/relationships/image" Target="../media/image76.png"/><Relationship Id="rId25" Type="http://schemas.openxmlformats.org/officeDocument/2006/relationships/image" Target="../media/image77.png"/><Relationship Id="rId26" Type="http://schemas.openxmlformats.org/officeDocument/2006/relationships/image" Target="../media/image78.png"/><Relationship Id="rId27" Type="http://schemas.openxmlformats.org/officeDocument/2006/relationships/image" Target="../media/image79.png"/><Relationship Id="rId28" Type="http://schemas.openxmlformats.org/officeDocument/2006/relationships/image" Target="../media/image80.png"/><Relationship Id="rId29" Type="http://schemas.openxmlformats.org/officeDocument/2006/relationships/image" Target="../media/image81.png"/><Relationship Id="rId30" Type="http://schemas.openxmlformats.org/officeDocument/2006/relationships/image" Target="../media/image82.png"/><Relationship Id="rId31" Type="http://schemas.openxmlformats.org/officeDocument/2006/relationships/image" Target="../media/image83.png"/><Relationship Id="rId32" Type="http://schemas.openxmlformats.org/officeDocument/2006/relationships/image" Target="../media/image84.png"/><Relationship Id="rId33" Type="http://schemas.openxmlformats.org/officeDocument/2006/relationships/image" Target="../media/image85.png"/><Relationship Id="rId34" Type="http://schemas.openxmlformats.org/officeDocument/2006/relationships/image" Target="../media/image86.png"/><Relationship Id="rId35" Type="http://schemas.openxmlformats.org/officeDocument/2006/relationships/image" Target="../media/image87.png"/><Relationship Id="rId36" Type="http://schemas.openxmlformats.org/officeDocument/2006/relationships/image" Target="../media/image88.png"/><Relationship Id="rId37" Type="http://schemas.openxmlformats.org/officeDocument/2006/relationships/image" Target="../media/image89.png"/><Relationship Id="rId38" Type="http://schemas.openxmlformats.org/officeDocument/2006/relationships/image" Target="../media/image90.png"/><Relationship Id="rId39" Type="http://schemas.openxmlformats.org/officeDocument/2006/relationships/image" Target="../media/image91.png"/><Relationship Id="rId40" Type="http://schemas.openxmlformats.org/officeDocument/2006/relationships/image" Target="../media/image92.png"/><Relationship Id="rId41" Type="http://schemas.openxmlformats.org/officeDocument/2006/relationships/image" Target="../media/image93.png"/><Relationship Id="rId42" Type="http://schemas.openxmlformats.org/officeDocument/2006/relationships/image" Target="../media/image94.png"/><Relationship Id="rId43" Type="http://schemas.openxmlformats.org/officeDocument/2006/relationships/image" Target="../media/image95.png"/><Relationship Id="rId44" Type="http://schemas.openxmlformats.org/officeDocument/2006/relationships/image" Target="../media/image96.png"/><Relationship Id="rId45" Type="http://schemas.openxmlformats.org/officeDocument/2006/relationships/image" Target="../media/image97.png"/><Relationship Id="rId46" Type="http://schemas.openxmlformats.org/officeDocument/2006/relationships/image" Target="../media/image98.png"/><Relationship Id="rId47" Type="http://schemas.openxmlformats.org/officeDocument/2006/relationships/image" Target="../media/image99.png"/><Relationship Id="rId48" Type="http://schemas.openxmlformats.org/officeDocument/2006/relationships/image" Target="../media/image100.png"/><Relationship Id="rId49" Type="http://schemas.openxmlformats.org/officeDocument/2006/relationships/image" Target="../media/image101.png"/><Relationship Id="rId50" Type="http://schemas.openxmlformats.org/officeDocument/2006/relationships/image" Target="../media/image102.png"/><Relationship Id="rId51" Type="http://schemas.openxmlformats.org/officeDocument/2006/relationships/image" Target="../media/image103.png"/><Relationship Id="rId52" Type="http://schemas.openxmlformats.org/officeDocument/2006/relationships/image" Target="../media/image104.png"/><Relationship Id="rId53" Type="http://schemas.openxmlformats.org/officeDocument/2006/relationships/image" Target="../media/image105.png"/><Relationship Id="rId54" Type="http://schemas.openxmlformats.org/officeDocument/2006/relationships/image" Target="../media/image106.png"/><Relationship Id="rId55" Type="http://schemas.openxmlformats.org/officeDocument/2006/relationships/image" Target="../media/image107.png"/><Relationship Id="rId56" Type="http://schemas.openxmlformats.org/officeDocument/2006/relationships/image" Target="../media/image108.png"/><Relationship Id="rId57" Type="http://schemas.openxmlformats.org/officeDocument/2006/relationships/image" Target="../media/image109.png"/><Relationship Id="rId58" Type="http://schemas.openxmlformats.org/officeDocument/2006/relationships/image" Target="../media/image110.png"/><Relationship Id="rId59" Type="http://schemas.openxmlformats.org/officeDocument/2006/relationships/image" Target="../media/image111.png"/><Relationship Id="rId60" Type="http://schemas.openxmlformats.org/officeDocument/2006/relationships/image" Target="../media/image1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56.png"/><Relationship Id="rId4" Type="http://schemas.openxmlformats.org/officeDocument/2006/relationships/image" Target="../media/image81.png"/><Relationship Id="rId5" Type="http://schemas.openxmlformats.org/officeDocument/2006/relationships/image" Target="../media/image85.png"/><Relationship Id="rId6" Type="http://schemas.openxmlformats.org/officeDocument/2006/relationships/image" Target="../media/image68.png"/><Relationship Id="rId7" Type="http://schemas.openxmlformats.org/officeDocument/2006/relationships/image" Target="../media/image61.png"/><Relationship Id="rId8" Type="http://schemas.openxmlformats.org/officeDocument/2006/relationships/image" Target="../media/image74.png"/><Relationship Id="rId9" Type="http://schemas.openxmlformats.org/officeDocument/2006/relationships/image" Target="../media/image89.png"/><Relationship Id="rId10" Type="http://schemas.openxmlformats.org/officeDocument/2006/relationships/image" Target="../media/image113.png"/><Relationship Id="rId11" Type="http://schemas.openxmlformats.org/officeDocument/2006/relationships/image" Target="../media/image109.png"/><Relationship Id="rId12" Type="http://schemas.openxmlformats.org/officeDocument/2006/relationships/image" Target="../media/image114.png"/><Relationship Id="rId13" Type="http://schemas.openxmlformats.org/officeDocument/2006/relationships/image" Target="../media/image91.png"/><Relationship Id="rId14" Type="http://schemas.openxmlformats.org/officeDocument/2006/relationships/image" Target="../media/image115.png"/><Relationship Id="rId15" Type="http://schemas.openxmlformats.org/officeDocument/2006/relationships/image" Target="../media/image96.png"/><Relationship Id="rId16" Type="http://schemas.openxmlformats.org/officeDocument/2006/relationships/image" Target="../media/image2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Relationship Id="rId14" Type="http://schemas.openxmlformats.org/officeDocument/2006/relationships/image" Target="../media/image128.png"/><Relationship Id="rId15" Type="http://schemas.openxmlformats.org/officeDocument/2006/relationships/image" Target="../media/image129.png"/><Relationship Id="rId16" Type="http://schemas.openxmlformats.org/officeDocument/2006/relationships/image" Target="../media/image130.png"/><Relationship Id="rId17" Type="http://schemas.openxmlformats.org/officeDocument/2006/relationships/image" Target="../media/image131.png"/><Relationship Id="rId18" Type="http://schemas.openxmlformats.org/officeDocument/2006/relationships/image" Target="../media/image132.png"/><Relationship Id="rId19" Type="http://schemas.openxmlformats.org/officeDocument/2006/relationships/image" Target="../media/image133.png"/><Relationship Id="rId20" Type="http://schemas.openxmlformats.org/officeDocument/2006/relationships/image" Target="../media/image134.png"/><Relationship Id="rId21" Type="http://schemas.openxmlformats.org/officeDocument/2006/relationships/image" Target="../media/image135.png"/><Relationship Id="rId22" Type="http://schemas.openxmlformats.org/officeDocument/2006/relationships/image" Target="../media/image136.png"/><Relationship Id="rId23" Type="http://schemas.openxmlformats.org/officeDocument/2006/relationships/image" Target="../media/image137.png"/><Relationship Id="rId24" Type="http://schemas.openxmlformats.org/officeDocument/2006/relationships/image" Target="../media/image138.png"/><Relationship Id="rId25" Type="http://schemas.openxmlformats.org/officeDocument/2006/relationships/image" Target="../media/image139.png"/><Relationship Id="rId26" Type="http://schemas.openxmlformats.org/officeDocument/2006/relationships/image" Target="../media/image140.png"/><Relationship Id="rId27" Type="http://schemas.openxmlformats.org/officeDocument/2006/relationships/image" Target="../media/image141.png"/><Relationship Id="rId28" Type="http://schemas.openxmlformats.org/officeDocument/2006/relationships/image" Target="../media/image142.png"/><Relationship Id="rId29" Type="http://schemas.openxmlformats.org/officeDocument/2006/relationships/image" Target="../media/image143.png"/><Relationship Id="rId30" Type="http://schemas.openxmlformats.org/officeDocument/2006/relationships/image" Target="../media/image144.png"/><Relationship Id="rId31" Type="http://schemas.openxmlformats.org/officeDocument/2006/relationships/image" Target="../media/image145.png"/><Relationship Id="rId32" Type="http://schemas.openxmlformats.org/officeDocument/2006/relationships/image" Target="../media/image146.png"/><Relationship Id="rId33" Type="http://schemas.openxmlformats.org/officeDocument/2006/relationships/image" Target="../media/image147.png"/><Relationship Id="rId34" Type="http://schemas.openxmlformats.org/officeDocument/2006/relationships/image" Target="../media/image148.png"/><Relationship Id="rId35" Type="http://schemas.openxmlformats.org/officeDocument/2006/relationships/image" Target="../media/image149.png"/><Relationship Id="rId36" Type="http://schemas.openxmlformats.org/officeDocument/2006/relationships/image" Target="../media/image150.png"/><Relationship Id="rId37" Type="http://schemas.openxmlformats.org/officeDocument/2006/relationships/image" Target="../media/image151.png"/><Relationship Id="rId38" Type="http://schemas.openxmlformats.org/officeDocument/2006/relationships/image" Target="../media/image152.png"/><Relationship Id="rId39" Type="http://schemas.openxmlformats.org/officeDocument/2006/relationships/image" Target="../media/image153.png"/><Relationship Id="rId40" Type="http://schemas.openxmlformats.org/officeDocument/2006/relationships/image" Target="../media/image154.png"/><Relationship Id="rId41" Type="http://schemas.openxmlformats.org/officeDocument/2006/relationships/image" Target="../media/image155.png"/><Relationship Id="rId42" Type="http://schemas.openxmlformats.org/officeDocument/2006/relationships/image" Target="../media/image156.png"/><Relationship Id="rId43" Type="http://schemas.openxmlformats.org/officeDocument/2006/relationships/image" Target="../media/image157.png"/><Relationship Id="rId44" Type="http://schemas.openxmlformats.org/officeDocument/2006/relationships/image" Target="../media/image158.png"/><Relationship Id="rId45" Type="http://schemas.openxmlformats.org/officeDocument/2006/relationships/image" Target="../media/image159.png"/><Relationship Id="rId46" Type="http://schemas.openxmlformats.org/officeDocument/2006/relationships/image" Target="../media/image160.png"/><Relationship Id="rId47" Type="http://schemas.openxmlformats.org/officeDocument/2006/relationships/image" Target="../media/image161.png"/><Relationship Id="rId48" Type="http://schemas.openxmlformats.org/officeDocument/2006/relationships/image" Target="../media/image162.png"/><Relationship Id="rId49" Type="http://schemas.openxmlformats.org/officeDocument/2006/relationships/image" Target="../media/image16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43.png"/><Relationship Id="rId6" Type="http://schemas.openxmlformats.org/officeDocument/2006/relationships/image" Target="../media/image142.png"/><Relationship Id="rId7" Type="http://schemas.openxmlformats.org/officeDocument/2006/relationships/image" Target="../media/image140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35.png"/><Relationship Id="rId11" Type="http://schemas.openxmlformats.org/officeDocument/2006/relationships/image" Target="../media/image138.png"/><Relationship Id="rId12" Type="http://schemas.openxmlformats.org/officeDocument/2006/relationships/image" Target="../media/image164.png"/><Relationship Id="rId13" Type="http://schemas.openxmlformats.org/officeDocument/2006/relationships/image" Target="../media/image144.png"/><Relationship Id="rId14" Type="http://schemas.openxmlformats.org/officeDocument/2006/relationships/image" Target="../media/image130.png"/><Relationship Id="rId15" Type="http://schemas.openxmlformats.org/officeDocument/2006/relationships/image" Target="../media/image129.png"/><Relationship Id="rId16" Type="http://schemas.openxmlformats.org/officeDocument/2006/relationships/image" Target="../media/image132.png"/><Relationship Id="rId17" Type="http://schemas.openxmlformats.org/officeDocument/2006/relationships/image" Target="../media/image165.png"/><Relationship Id="rId18" Type="http://schemas.openxmlformats.org/officeDocument/2006/relationships/image" Target="../media/image137.png"/><Relationship Id="rId19" Type="http://schemas.openxmlformats.org/officeDocument/2006/relationships/image" Target="../media/image131.png"/><Relationship Id="rId20" Type="http://schemas.openxmlformats.org/officeDocument/2006/relationships/image" Target="../media/image166.png"/><Relationship Id="rId21" Type="http://schemas.openxmlformats.org/officeDocument/2006/relationships/image" Target="../media/image167.png"/><Relationship Id="rId22" Type="http://schemas.openxmlformats.org/officeDocument/2006/relationships/image" Target="../media/image151.png"/><Relationship Id="rId23" Type="http://schemas.openxmlformats.org/officeDocument/2006/relationships/image" Target="../media/image155.png"/><Relationship Id="rId24" Type="http://schemas.openxmlformats.org/officeDocument/2006/relationships/image" Target="../media/image158.png"/><Relationship Id="rId25" Type="http://schemas.openxmlformats.org/officeDocument/2006/relationships/image" Target="../media/image148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png"/><Relationship Id="rId29" Type="http://schemas.openxmlformats.org/officeDocument/2006/relationships/image" Target="../media/image159.png"/><Relationship Id="rId30" Type="http://schemas.openxmlformats.org/officeDocument/2006/relationships/image" Target="../media/image157.png"/><Relationship Id="rId31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965" y="143510"/>
            <a:ext cx="835787" cy="3746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6800" y="128282"/>
            <a:ext cx="1663700" cy="46798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5" name="object 5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3199764" y="143510"/>
            <a:ext cx="1833245" cy="476250"/>
            <a:chOff x="3199764" y="143510"/>
            <a:chExt cx="1833245" cy="476250"/>
          </a:xfrm>
        </p:grpSpPr>
        <p:sp>
          <p:nvSpPr>
            <p:cNvPr id="15" name="object 15" descr=""/>
            <p:cNvSpPr/>
            <p:nvPr/>
          </p:nvSpPr>
          <p:spPr>
            <a:xfrm>
              <a:off x="3199764" y="143510"/>
              <a:ext cx="240029" cy="368300"/>
            </a:xfrm>
            <a:custGeom>
              <a:avLst/>
              <a:gdLst/>
              <a:ahLst/>
              <a:cxnLst/>
              <a:rect l="l" t="t" r="r" b="b"/>
              <a:pathLst>
                <a:path w="240029" h="368300">
                  <a:moveTo>
                    <a:pt x="216535" y="0"/>
                  </a:moveTo>
                  <a:lnTo>
                    <a:pt x="1905" y="0"/>
                  </a:lnTo>
                  <a:lnTo>
                    <a:pt x="1905" y="29210"/>
                  </a:lnTo>
                  <a:lnTo>
                    <a:pt x="33655" y="41910"/>
                  </a:lnTo>
                  <a:lnTo>
                    <a:pt x="33655" y="326390"/>
                  </a:lnTo>
                  <a:lnTo>
                    <a:pt x="20320" y="337185"/>
                  </a:lnTo>
                  <a:lnTo>
                    <a:pt x="0" y="339090"/>
                  </a:lnTo>
                  <a:lnTo>
                    <a:pt x="0" y="368300"/>
                  </a:lnTo>
                  <a:lnTo>
                    <a:pt x="224155" y="368300"/>
                  </a:lnTo>
                  <a:lnTo>
                    <a:pt x="240030" y="269240"/>
                  </a:lnTo>
                  <a:lnTo>
                    <a:pt x="210185" y="269240"/>
                  </a:lnTo>
                  <a:lnTo>
                    <a:pt x="199389" y="307975"/>
                  </a:lnTo>
                  <a:lnTo>
                    <a:pt x="168275" y="337820"/>
                  </a:lnTo>
                  <a:lnTo>
                    <a:pt x="114935" y="337820"/>
                  </a:lnTo>
                  <a:lnTo>
                    <a:pt x="95250" y="329565"/>
                  </a:lnTo>
                  <a:lnTo>
                    <a:pt x="94614" y="326390"/>
                  </a:lnTo>
                  <a:lnTo>
                    <a:pt x="94614" y="191135"/>
                  </a:lnTo>
                  <a:lnTo>
                    <a:pt x="153035" y="191135"/>
                  </a:lnTo>
                  <a:lnTo>
                    <a:pt x="155575" y="191770"/>
                  </a:lnTo>
                  <a:lnTo>
                    <a:pt x="159385" y="194945"/>
                  </a:lnTo>
                  <a:lnTo>
                    <a:pt x="163195" y="201295"/>
                  </a:lnTo>
                  <a:lnTo>
                    <a:pt x="163830" y="204470"/>
                  </a:lnTo>
                  <a:lnTo>
                    <a:pt x="165735" y="225425"/>
                  </a:lnTo>
                  <a:lnTo>
                    <a:pt x="194945" y="225425"/>
                  </a:lnTo>
                  <a:lnTo>
                    <a:pt x="194945" y="129540"/>
                  </a:lnTo>
                  <a:lnTo>
                    <a:pt x="166370" y="129540"/>
                  </a:lnTo>
                  <a:lnTo>
                    <a:pt x="156210" y="160655"/>
                  </a:lnTo>
                  <a:lnTo>
                    <a:pt x="153035" y="161290"/>
                  </a:lnTo>
                  <a:lnTo>
                    <a:pt x="94614" y="161290"/>
                  </a:lnTo>
                  <a:lnTo>
                    <a:pt x="94614" y="42545"/>
                  </a:lnTo>
                  <a:lnTo>
                    <a:pt x="113030" y="30480"/>
                  </a:lnTo>
                  <a:lnTo>
                    <a:pt x="159385" y="30480"/>
                  </a:lnTo>
                  <a:lnTo>
                    <a:pt x="182245" y="64135"/>
                  </a:lnTo>
                  <a:lnTo>
                    <a:pt x="183514" y="73660"/>
                  </a:lnTo>
                  <a:lnTo>
                    <a:pt x="184785" y="86995"/>
                  </a:lnTo>
                  <a:lnTo>
                    <a:pt x="186689" y="99060"/>
                  </a:lnTo>
                  <a:lnTo>
                    <a:pt x="216535" y="99060"/>
                  </a:lnTo>
                  <a:lnTo>
                    <a:pt x="216535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7099" y="152400"/>
              <a:ext cx="1565910" cy="467359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7960994" y="158750"/>
            <a:ext cx="1089660" cy="493395"/>
            <a:chOff x="7960994" y="158750"/>
            <a:chExt cx="1089660" cy="49339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0994" y="158750"/>
              <a:ext cx="847725" cy="374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9834" y="280035"/>
              <a:ext cx="210820" cy="372109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9182100" y="144145"/>
            <a:ext cx="976630" cy="377825"/>
          </a:xfrm>
          <a:custGeom>
            <a:avLst/>
            <a:gdLst/>
            <a:ahLst/>
            <a:cxnLst/>
            <a:rect l="l" t="t" r="r" b="b"/>
            <a:pathLst>
              <a:path w="976629" h="377825">
                <a:moveTo>
                  <a:pt x="216534" y="0"/>
                </a:moveTo>
                <a:lnTo>
                  <a:pt x="1904" y="0"/>
                </a:lnTo>
                <a:lnTo>
                  <a:pt x="1904" y="29209"/>
                </a:lnTo>
                <a:lnTo>
                  <a:pt x="22225" y="31750"/>
                </a:lnTo>
                <a:lnTo>
                  <a:pt x="24765" y="32384"/>
                </a:lnTo>
                <a:lnTo>
                  <a:pt x="29209" y="34289"/>
                </a:lnTo>
                <a:lnTo>
                  <a:pt x="30479" y="36195"/>
                </a:lnTo>
                <a:lnTo>
                  <a:pt x="33020" y="39370"/>
                </a:lnTo>
                <a:lnTo>
                  <a:pt x="33654" y="41909"/>
                </a:lnTo>
                <a:lnTo>
                  <a:pt x="33654" y="326389"/>
                </a:lnTo>
                <a:lnTo>
                  <a:pt x="0" y="339089"/>
                </a:lnTo>
                <a:lnTo>
                  <a:pt x="0" y="368300"/>
                </a:lnTo>
                <a:lnTo>
                  <a:pt x="224154" y="368300"/>
                </a:lnTo>
                <a:lnTo>
                  <a:pt x="229039" y="337820"/>
                </a:lnTo>
                <a:lnTo>
                  <a:pt x="114934" y="337820"/>
                </a:lnTo>
                <a:lnTo>
                  <a:pt x="106045" y="337184"/>
                </a:lnTo>
                <a:lnTo>
                  <a:pt x="94615" y="326389"/>
                </a:lnTo>
                <a:lnTo>
                  <a:pt x="94615" y="191134"/>
                </a:lnTo>
                <a:lnTo>
                  <a:pt x="194945" y="191134"/>
                </a:lnTo>
                <a:lnTo>
                  <a:pt x="194945" y="161289"/>
                </a:lnTo>
                <a:lnTo>
                  <a:pt x="94615" y="161289"/>
                </a:lnTo>
                <a:lnTo>
                  <a:pt x="94615" y="40639"/>
                </a:lnTo>
                <a:lnTo>
                  <a:pt x="113029" y="30479"/>
                </a:lnTo>
                <a:lnTo>
                  <a:pt x="216534" y="30479"/>
                </a:lnTo>
                <a:lnTo>
                  <a:pt x="216534" y="0"/>
                </a:lnTo>
                <a:close/>
              </a:path>
              <a:path w="976629" h="377825">
                <a:moveTo>
                  <a:pt x="240029" y="269239"/>
                </a:moveTo>
                <a:lnTo>
                  <a:pt x="210184" y="269239"/>
                </a:lnTo>
                <a:lnTo>
                  <a:pt x="208279" y="280670"/>
                </a:lnTo>
                <a:lnTo>
                  <a:pt x="206375" y="288925"/>
                </a:lnTo>
                <a:lnTo>
                  <a:pt x="204470" y="293370"/>
                </a:lnTo>
                <a:lnTo>
                  <a:pt x="201295" y="302895"/>
                </a:lnTo>
                <a:lnTo>
                  <a:pt x="199390" y="307975"/>
                </a:lnTo>
                <a:lnTo>
                  <a:pt x="193675" y="317500"/>
                </a:lnTo>
                <a:lnTo>
                  <a:pt x="191134" y="321945"/>
                </a:lnTo>
                <a:lnTo>
                  <a:pt x="184784" y="329564"/>
                </a:lnTo>
                <a:lnTo>
                  <a:pt x="180975" y="332104"/>
                </a:lnTo>
                <a:lnTo>
                  <a:pt x="172720" y="337184"/>
                </a:lnTo>
                <a:lnTo>
                  <a:pt x="168275" y="337820"/>
                </a:lnTo>
                <a:lnTo>
                  <a:pt x="229039" y="337820"/>
                </a:lnTo>
                <a:lnTo>
                  <a:pt x="240029" y="269239"/>
                </a:lnTo>
                <a:close/>
              </a:path>
              <a:path w="976629" h="377825">
                <a:moveTo>
                  <a:pt x="194945" y="191134"/>
                </a:moveTo>
                <a:lnTo>
                  <a:pt x="153034" y="191134"/>
                </a:lnTo>
                <a:lnTo>
                  <a:pt x="155575" y="191770"/>
                </a:lnTo>
                <a:lnTo>
                  <a:pt x="159384" y="194945"/>
                </a:lnTo>
                <a:lnTo>
                  <a:pt x="160654" y="196850"/>
                </a:lnTo>
                <a:lnTo>
                  <a:pt x="163195" y="201295"/>
                </a:lnTo>
                <a:lnTo>
                  <a:pt x="163829" y="204470"/>
                </a:lnTo>
                <a:lnTo>
                  <a:pt x="165734" y="225425"/>
                </a:lnTo>
                <a:lnTo>
                  <a:pt x="194945" y="225425"/>
                </a:lnTo>
                <a:lnTo>
                  <a:pt x="194945" y="191134"/>
                </a:lnTo>
                <a:close/>
              </a:path>
              <a:path w="976629" h="377825">
                <a:moveTo>
                  <a:pt x="194945" y="129539"/>
                </a:moveTo>
                <a:lnTo>
                  <a:pt x="166370" y="129539"/>
                </a:lnTo>
                <a:lnTo>
                  <a:pt x="163829" y="149225"/>
                </a:lnTo>
                <a:lnTo>
                  <a:pt x="162559" y="152400"/>
                </a:lnTo>
                <a:lnTo>
                  <a:pt x="160654" y="156845"/>
                </a:lnTo>
                <a:lnTo>
                  <a:pt x="159384" y="158114"/>
                </a:lnTo>
                <a:lnTo>
                  <a:pt x="156209" y="160654"/>
                </a:lnTo>
                <a:lnTo>
                  <a:pt x="153034" y="161289"/>
                </a:lnTo>
                <a:lnTo>
                  <a:pt x="194945" y="161289"/>
                </a:lnTo>
                <a:lnTo>
                  <a:pt x="194945" y="129539"/>
                </a:lnTo>
                <a:close/>
              </a:path>
              <a:path w="976629" h="377825">
                <a:moveTo>
                  <a:pt x="216534" y="30479"/>
                </a:moveTo>
                <a:lnTo>
                  <a:pt x="159384" y="30479"/>
                </a:lnTo>
                <a:lnTo>
                  <a:pt x="163195" y="31750"/>
                </a:lnTo>
                <a:lnTo>
                  <a:pt x="169545" y="36195"/>
                </a:lnTo>
                <a:lnTo>
                  <a:pt x="172084" y="38734"/>
                </a:lnTo>
                <a:lnTo>
                  <a:pt x="176529" y="45720"/>
                </a:lnTo>
                <a:lnTo>
                  <a:pt x="178434" y="50164"/>
                </a:lnTo>
                <a:lnTo>
                  <a:pt x="180975" y="59689"/>
                </a:lnTo>
                <a:lnTo>
                  <a:pt x="182245" y="64134"/>
                </a:lnTo>
                <a:lnTo>
                  <a:pt x="183515" y="73659"/>
                </a:lnTo>
                <a:lnTo>
                  <a:pt x="184784" y="86995"/>
                </a:lnTo>
                <a:lnTo>
                  <a:pt x="186690" y="99059"/>
                </a:lnTo>
                <a:lnTo>
                  <a:pt x="216534" y="99059"/>
                </a:lnTo>
                <a:lnTo>
                  <a:pt x="216534" y="30479"/>
                </a:lnTo>
                <a:close/>
              </a:path>
              <a:path w="976629" h="377825">
                <a:moveTo>
                  <a:pt x="360679" y="160654"/>
                </a:moveTo>
                <a:lnTo>
                  <a:pt x="265429" y="160654"/>
                </a:lnTo>
                <a:lnTo>
                  <a:pt x="271145" y="161289"/>
                </a:lnTo>
                <a:lnTo>
                  <a:pt x="273050" y="161925"/>
                </a:lnTo>
                <a:lnTo>
                  <a:pt x="278129" y="163195"/>
                </a:lnTo>
                <a:lnTo>
                  <a:pt x="280034" y="165100"/>
                </a:lnTo>
                <a:lnTo>
                  <a:pt x="281940" y="166370"/>
                </a:lnTo>
                <a:lnTo>
                  <a:pt x="286384" y="170814"/>
                </a:lnTo>
                <a:lnTo>
                  <a:pt x="288290" y="173989"/>
                </a:lnTo>
                <a:lnTo>
                  <a:pt x="290829" y="177164"/>
                </a:lnTo>
                <a:lnTo>
                  <a:pt x="309879" y="205104"/>
                </a:lnTo>
                <a:lnTo>
                  <a:pt x="317500" y="217170"/>
                </a:lnTo>
                <a:lnTo>
                  <a:pt x="320675" y="222884"/>
                </a:lnTo>
                <a:lnTo>
                  <a:pt x="324484" y="228600"/>
                </a:lnTo>
                <a:lnTo>
                  <a:pt x="327659" y="234314"/>
                </a:lnTo>
                <a:lnTo>
                  <a:pt x="339725" y="254000"/>
                </a:lnTo>
                <a:lnTo>
                  <a:pt x="335915" y="259714"/>
                </a:lnTo>
                <a:lnTo>
                  <a:pt x="331470" y="266064"/>
                </a:lnTo>
                <a:lnTo>
                  <a:pt x="301625" y="307339"/>
                </a:lnTo>
                <a:lnTo>
                  <a:pt x="294640" y="316864"/>
                </a:lnTo>
                <a:lnTo>
                  <a:pt x="292734" y="320675"/>
                </a:lnTo>
                <a:lnTo>
                  <a:pt x="251459" y="343534"/>
                </a:lnTo>
                <a:lnTo>
                  <a:pt x="251459" y="372745"/>
                </a:lnTo>
                <a:lnTo>
                  <a:pt x="353695" y="372745"/>
                </a:lnTo>
                <a:lnTo>
                  <a:pt x="353695" y="342900"/>
                </a:lnTo>
                <a:lnTo>
                  <a:pt x="343534" y="342900"/>
                </a:lnTo>
                <a:lnTo>
                  <a:pt x="336550" y="342264"/>
                </a:lnTo>
                <a:lnTo>
                  <a:pt x="332104" y="340359"/>
                </a:lnTo>
                <a:lnTo>
                  <a:pt x="330200" y="339725"/>
                </a:lnTo>
                <a:lnTo>
                  <a:pt x="330200" y="339089"/>
                </a:lnTo>
                <a:lnTo>
                  <a:pt x="329565" y="338454"/>
                </a:lnTo>
                <a:lnTo>
                  <a:pt x="329565" y="334645"/>
                </a:lnTo>
                <a:lnTo>
                  <a:pt x="330834" y="332739"/>
                </a:lnTo>
                <a:lnTo>
                  <a:pt x="331470" y="330834"/>
                </a:lnTo>
                <a:lnTo>
                  <a:pt x="332104" y="329564"/>
                </a:lnTo>
                <a:lnTo>
                  <a:pt x="335915" y="324484"/>
                </a:lnTo>
                <a:lnTo>
                  <a:pt x="337820" y="321309"/>
                </a:lnTo>
                <a:lnTo>
                  <a:pt x="340359" y="316864"/>
                </a:lnTo>
                <a:lnTo>
                  <a:pt x="358140" y="290829"/>
                </a:lnTo>
                <a:lnTo>
                  <a:pt x="360045" y="287654"/>
                </a:lnTo>
                <a:lnTo>
                  <a:pt x="417512" y="287654"/>
                </a:lnTo>
                <a:lnTo>
                  <a:pt x="417195" y="287020"/>
                </a:lnTo>
                <a:lnTo>
                  <a:pt x="360045" y="287020"/>
                </a:lnTo>
                <a:lnTo>
                  <a:pt x="360045" y="186689"/>
                </a:lnTo>
                <a:lnTo>
                  <a:pt x="353695" y="175259"/>
                </a:lnTo>
                <a:lnTo>
                  <a:pt x="353059" y="172720"/>
                </a:lnTo>
                <a:lnTo>
                  <a:pt x="351154" y="170179"/>
                </a:lnTo>
                <a:lnTo>
                  <a:pt x="350520" y="168275"/>
                </a:lnTo>
                <a:lnTo>
                  <a:pt x="349884" y="165100"/>
                </a:lnTo>
                <a:lnTo>
                  <a:pt x="349884" y="163829"/>
                </a:lnTo>
                <a:lnTo>
                  <a:pt x="351154" y="162559"/>
                </a:lnTo>
                <a:lnTo>
                  <a:pt x="354965" y="161289"/>
                </a:lnTo>
                <a:lnTo>
                  <a:pt x="360679" y="160654"/>
                </a:lnTo>
                <a:close/>
              </a:path>
              <a:path w="976629" h="377825">
                <a:moveTo>
                  <a:pt x="417512" y="287654"/>
                </a:moveTo>
                <a:lnTo>
                  <a:pt x="360045" y="287654"/>
                </a:lnTo>
                <a:lnTo>
                  <a:pt x="361315" y="290195"/>
                </a:lnTo>
                <a:lnTo>
                  <a:pt x="368300" y="302259"/>
                </a:lnTo>
                <a:lnTo>
                  <a:pt x="370840" y="307339"/>
                </a:lnTo>
                <a:lnTo>
                  <a:pt x="376554" y="316864"/>
                </a:lnTo>
                <a:lnTo>
                  <a:pt x="382270" y="327025"/>
                </a:lnTo>
                <a:lnTo>
                  <a:pt x="384175" y="330834"/>
                </a:lnTo>
                <a:lnTo>
                  <a:pt x="385445" y="332739"/>
                </a:lnTo>
                <a:lnTo>
                  <a:pt x="386079" y="334645"/>
                </a:lnTo>
                <a:lnTo>
                  <a:pt x="386079" y="338454"/>
                </a:lnTo>
                <a:lnTo>
                  <a:pt x="385445" y="339725"/>
                </a:lnTo>
                <a:lnTo>
                  <a:pt x="381634" y="341629"/>
                </a:lnTo>
                <a:lnTo>
                  <a:pt x="379729" y="342264"/>
                </a:lnTo>
                <a:lnTo>
                  <a:pt x="373379" y="342900"/>
                </a:lnTo>
                <a:lnTo>
                  <a:pt x="363854" y="342900"/>
                </a:lnTo>
                <a:lnTo>
                  <a:pt x="363854" y="372745"/>
                </a:lnTo>
                <a:lnTo>
                  <a:pt x="476884" y="372745"/>
                </a:lnTo>
                <a:lnTo>
                  <a:pt x="476884" y="343534"/>
                </a:lnTo>
                <a:lnTo>
                  <a:pt x="469265" y="342264"/>
                </a:lnTo>
                <a:lnTo>
                  <a:pt x="464184" y="341629"/>
                </a:lnTo>
                <a:lnTo>
                  <a:pt x="459104" y="340359"/>
                </a:lnTo>
                <a:lnTo>
                  <a:pt x="451484" y="336550"/>
                </a:lnTo>
                <a:lnTo>
                  <a:pt x="441325" y="326389"/>
                </a:lnTo>
                <a:lnTo>
                  <a:pt x="436879" y="320039"/>
                </a:lnTo>
                <a:lnTo>
                  <a:pt x="434340" y="315595"/>
                </a:lnTo>
                <a:lnTo>
                  <a:pt x="426720" y="304164"/>
                </a:lnTo>
                <a:lnTo>
                  <a:pt x="422909" y="297179"/>
                </a:lnTo>
                <a:lnTo>
                  <a:pt x="418465" y="289559"/>
                </a:lnTo>
                <a:lnTo>
                  <a:pt x="417512" y="287654"/>
                </a:lnTo>
                <a:close/>
              </a:path>
              <a:path w="976629" h="377825">
                <a:moveTo>
                  <a:pt x="360045" y="186689"/>
                </a:moveTo>
                <a:lnTo>
                  <a:pt x="360045" y="287020"/>
                </a:lnTo>
                <a:lnTo>
                  <a:pt x="417195" y="287020"/>
                </a:lnTo>
                <a:lnTo>
                  <a:pt x="391159" y="241934"/>
                </a:lnTo>
                <a:lnTo>
                  <a:pt x="413195" y="209550"/>
                </a:lnTo>
                <a:lnTo>
                  <a:pt x="371475" y="209550"/>
                </a:lnTo>
                <a:lnTo>
                  <a:pt x="369570" y="204470"/>
                </a:lnTo>
                <a:lnTo>
                  <a:pt x="365759" y="197484"/>
                </a:lnTo>
                <a:lnTo>
                  <a:pt x="360045" y="186689"/>
                </a:lnTo>
                <a:close/>
              </a:path>
              <a:path w="976629" h="377825">
                <a:moveTo>
                  <a:pt x="473709" y="130809"/>
                </a:moveTo>
                <a:lnTo>
                  <a:pt x="379729" y="130809"/>
                </a:lnTo>
                <a:lnTo>
                  <a:pt x="379729" y="160020"/>
                </a:lnTo>
                <a:lnTo>
                  <a:pt x="389254" y="160654"/>
                </a:lnTo>
                <a:lnTo>
                  <a:pt x="394970" y="162559"/>
                </a:lnTo>
                <a:lnTo>
                  <a:pt x="396240" y="164464"/>
                </a:lnTo>
                <a:lnTo>
                  <a:pt x="398145" y="166370"/>
                </a:lnTo>
                <a:lnTo>
                  <a:pt x="398145" y="168909"/>
                </a:lnTo>
                <a:lnTo>
                  <a:pt x="395604" y="173989"/>
                </a:lnTo>
                <a:lnTo>
                  <a:pt x="394334" y="175259"/>
                </a:lnTo>
                <a:lnTo>
                  <a:pt x="392429" y="178434"/>
                </a:lnTo>
                <a:lnTo>
                  <a:pt x="390525" y="180975"/>
                </a:lnTo>
                <a:lnTo>
                  <a:pt x="388620" y="184784"/>
                </a:lnTo>
                <a:lnTo>
                  <a:pt x="385445" y="188595"/>
                </a:lnTo>
                <a:lnTo>
                  <a:pt x="382904" y="192404"/>
                </a:lnTo>
                <a:lnTo>
                  <a:pt x="379729" y="197484"/>
                </a:lnTo>
                <a:lnTo>
                  <a:pt x="372745" y="207645"/>
                </a:lnTo>
                <a:lnTo>
                  <a:pt x="371475" y="209550"/>
                </a:lnTo>
                <a:lnTo>
                  <a:pt x="413195" y="209550"/>
                </a:lnTo>
                <a:lnTo>
                  <a:pt x="433070" y="180339"/>
                </a:lnTo>
                <a:lnTo>
                  <a:pt x="436245" y="175895"/>
                </a:lnTo>
                <a:lnTo>
                  <a:pt x="438784" y="172720"/>
                </a:lnTo>
                <a:lnTo>
                  <a:pt x="443865" y="167639"/>
                </a:lnTo>
                <a:lnTo>
                  <a:pt x="448945" y="165100"/>
                </a:lnTo>
                <a:lnTo>
                  <a:pt x="452120" y="163829"/>
                </a:lnTo>
                <a:lnTo>
                  <a:pt x="454659" y="162559"/>
                </a:lnTo>
                <a:lnTo>
                  <a:pt x="457834" y="162559"/>
                </a:lnTo>
                <a:lnTo>
                  <a:pt x="461009" y="161925"/>
                </a:lnTo>
                <a:lnTo>
                  <a:pt x="466090" y="160654"/>
                </a:lnTo>
                <a:lnTo>
                  <a:pt x="473709" y="160020"/>
                </a:lnTo>
                <a:lnTo>
                  <a:pt x="473709" y="130809"/>
                </a:lnTo>
                <a:close/>
              </a:path>
              <a:path w="976629" h="377825">
                <a:moveTo>
                  <a:pt x="370204" y="130809"/>
                </a:moveTo>
                <a:lnTo>
                  <a:pt x="256540" y="130809"/>
                </a:lnTo>
                <a:lnTo>
                  <a:pt x="256540" y="160654"/>
                </a:lnTo>
                <a:lnTo>
                  <a:pt x="370204" y="160654"/>
                </a:lnTo>
                <a:lnTo>
                  <a:pt x="370204" y="130809"/>
                </a:lnTo>
                <a:close/>
              </a:path>
              <a:path w="976629" h="377825">
                <a:moveTo>
                  <a:pt x="767715" y="126364"/>
                </a:moveTo>
                <a:lnTo>
                  <a:pt x="727075" y="135254"/>
                </a:lnTo>
                <a:lnTo>
                  <a:pt x="694054" y="160020"/>
                </a:lnTo>
                <a:lnTo>
                  <a:pt x="669925" y="199389"/>
                </a:lnTo>
                <a:lnTo>
                  <a:pt x="661670" y="236220"/>
                </a:lnTo>
                <a:lnTo>
                  <a:pt x="661670" y="238125"/>
                </a:lnTo>
                <a:lnTo>
                  <a:pt x="661077" y="247014"/>
                </a:lnTo>
                <a:lnTo>
                  <a:pt x="664209" y="290195"/>
                </a:lnTo>
                <a:lnTo>
                  <a:pt x="680084" y="332739"/>
                </a:lnTo>
                <a:lnTo>
                  <a:pt x="707390" y="361950"/>
                </a:lnTo>
                <a:lnTo>
                  <a:pt x="746125" y="374650"/>
                </a:lnTo>
                <a:lnTo>
                  <a:pt x="757554" y="375284"/>
                </a:lnTo>
                <a:lnTo>
                  <a:pt x="775334" y="374014"/>
                </a:lnTo>
                <a:lnTo>
                  <a:pt x="808354" y="360045"/>
                </a:lnTo>
                <a:lnTo>
                  <a:pt x="813434" y="356870"/>
                </a:lnTo>
                <a:lnTo>
                  <a:pt x="819784" y="351154"/>
                </a:lnTo>
                <a:lnTo>
                  <a:pt x="824865" y="345439"/>
                </a:lnTo>
                <a:lnTo>
                  <a:pt x="827404" y="342264"/>
                </a:lnTo>
                <a:lnTo>
                  <a:pt x="761365" y="342264"/>
                </a:lnTo>
                <a:lnTo>
                  <a:pt x="756284" y="340995"/>
                </a:lnTo>
                <a:lnTo>
                  <a:pt x="730250" y="313054"/>
                </a:lnTo>
                <a:lnTo>
                  <a:pt x="727709" y="304164"/>
                </a:lnTo>
                <a:lnTo>
                  <a:pt x="724534" y="295909"/>
                </a:lnTo>
                <a:lnTo>
                  <a:pt x="723265" y="288289"/>
                </a:lnTo>
                <a:lnTo>
                  <a:pt x="722629" y="282575"/>
                </a:lnTo>
                <a:lnTo>
                  <a:pt x="725804" y="282575"/>
                </a:lnTo>
                <a:lnTo>
                  <a:pt x="730884" y="281304"/>
                </a:lnTo>
                <a:lnTo>
                  <a:pt x="770254" y="269239"/>
                </a:lnTo>
                <a:lnTo>
                  <a:pt x="790575" y="256539"/>
                </a:lnTo>
                <a:lnTo>
                  <a:pt x="795110" y="253364"/>
                </a:lnTo>
                <a:lnTo>
                  <a:pt x="720725" y="253364"/>
                </a:lnTo>
                <a:lnTo>
                  <a:pt x="720822" y="247014"/>
                </a:lnTo>
                <a:lnTo>
                  <a:pt x="731520" y="208914"/>
                </a:lnTo>
                <a:lnTo>
                  <a:pt x="756920" y="175259"/>
                </a:lnTo>
                <a:lnTo>
                  <a:pt x="758825" y="173989"/>
                </a:lnTo>
                <a:lnTo>
                  <a:pt x="791845" y="173989"/>
                </a:lnTo>
                <a:lnTo>
                  <a:pt x="791845" y="152400"/>
                </a:lnTo>
                <a:lnTo>
                  <a:pt x="788034" y="148589"/>
                </a:lnTo>
                <a:lnTo>
                  <a:pt x="777240" y="137159"/>
                </a:lnTo>
                <a:lnTo>
                  <a:pt x="774065" y="133984"/>
                </a:lnTo>
                <a:lnTo>
                  <a:pt x="767715" y="126364"/>
                </a:lnTo>
                <a:close/>
              </a:path>
              <a:path w="976629" h="377825">
                <a:moveTo>
                  <a:pt x="608329" y="124459"/>
                </a:moveTo>
                <a:lnTo>
                  <a:pt x="600709" y="124459"/>
                </a:lnTo>
                <a:lnTo>
                  <a:pt x="589279" y="125095"/>
                </a:lnTo>
                <a:lnTo>
                  <a:pt x="548640" y="137795"/>
                </a:lnTo>
                <a:lnTo>
                  <a:pt x="516890" y="165734"/>
                </a:lnTo>
                <a:lnTo>
                  <a:pt x="497204" y="206375"/>
                </a:lnTo>
                <a:lnTo>
                  <a:pt x="492875" y="260984"/>
                </a:lnTo>
                <a:lnTo>
                  <a:pt x="494029" y="273684"/>
                </a:lnTo>
                <a:lnTo>
                  <a:pt x="508000" y="321309"/>
                </a:lnTo>
                <a:lnTo>
                  <a:pt x="534670" y="354329"/>
                </a:lnTo>
                <a:lnTo>
                  <a:pt x="572134" y="371475"/>
                </a:lnTo>
                <a:lnTo>
                  <a:pt x="593725" y="373379"/>
                </a:lnTo>
                <a:lnTo>
                  <a:pt x="601345" y="373379"/>
                </a:lnTo>
                <a:lnTo>
                  <a:pt x="648334" y="351154"/>
                </a:lnTo>
                <a:lnTo>
                  <a:pt x="656403" y="340359"/>
                </a:lnTo>
                <a:lnTo>
                  <a:pt x="594995" y="340359"/>
                </a:lnTo>
                <a:lnTo>
                  <a:pt x="589915" y="339089"/>
                </a:lnTo>
                <a:lnTo>
                  <a:pt x="565784" y="305434"/>
                </a:lnTo>
                <a:lnTo>
                  <a:pt x="557396" y="256539"/>
                </a:lnTo>
                <a:lnTo>
                  <a:pt x="556895" y="247014"/>
                </a:lnTo>
                <a:lnTo>
                  <a:pt x="558165" y="229234"/>
                </a:lnTo>
                <a:lnTo>
                  <a:pt x="569595" y="184150"/>
                </a:lnTo>
                <a:lnTo>
                  <a:pt x="589915" y="159384"/>
                </a:lnTo>
                <a:lnTo>
                  <a:pt x="655320" y="159384"/>
                </a:lnTo>
                <a:lnTo>
                  <a:pt x="655320" y="151129"/>
                </a:lnTo>
                <a:lnTo>
                  <a:pt x="627379" y="128270"/>
                </a:lnTo>
                <a:lnTo>
                  <a:pt x="608329" y="124459"/>
                </a:lnTo>
                <a:close/>
              </a:path>
              <a:path w="976629" h="377825">
                <a:moveTo>
                  <a:pt x="817879" y="302895"/>
                </a:moveTo>
                <a:lnTo>
                  <a:pt x="813434" y="310514"/>
                </a:lnTo>
                <a:lnTo>
                  <a:pt x="808990" y="316864"/>
                </a:lnTo>
                <a:lnTo>
                  <a:pt x="805179" y="322579"/>
                </a:lnTo>
                <a:lnTo>
                  <a:pt x="801370" y="326389"/>
                </a:lnTo>
                <a:lnTo>
                  <a:pt x="797559" y="330834"/>
                </a:lnTo>
                <a:lnTo>
                  <a:pt x="793115" y="334645"/>
                </a:lnTo>
                <a:lnTo>
                  <a:pt x="781050" y="340995"/>
                </a:lnTo>
                <a:lnTo>
                  <a:pt x="774065" y="342264"/>
                </a:lnTo>
                <a:lnTo>
                  <a:pt x="827404" y="342264"/>
                </a:lnTo>
                <a:lnTo>
                  <a:pt x="828675" y="339725"/>
                </a:lnTo>
                <a:lnTo>
                  <a:pt x="831850" y="335279"/>
                </a:lnTo>
                <a:lnTo>
                  <a:pt x="835025" y="330200"/>
                </a:lnTo>
                <a:lnTo>
                  <a:pt x="838200" y="324484"/>
                </a:lnTo>
                <a:lnTo>
                  <a:pt x="842009" y="318134"/>
                </a:lnTo>
                <a:lnTo>
                  <a:pt x="817879" y="302895"/>
                </a:lnTo>
                <a:close/>
              </a:path>
              <a:path w="976629" h="377825">
                <a:moveTo>
                  <a:pt x="645159" y="301625"/>
                </a:moveTo>
                <a:lnTo>
                  <a:pt x="621029" y="332739"/>
                </a:lnTo>
                <a:lnTo>
                  <a:pt x="605790" y="340359"/>
                </a:lnTo>
                <a:lnTo>
                  <a:pt x="656403" y="340359"/>
                </a:lnTo>
                <a:lnTo>
                  <a:pt x="659765" y="334645"/>
                </a:lnTo>
                <a:lnTo>
                  <a:pt x="666115" y="323214"/>
                </a:lnTo>
                <a:lnTo>
                  <a:pt x="668654" y="316229"/>
                </a:lnTo>
                <a:lnTo>
                  <a:pt x="645159" y="301625"/>
                </a:lnTo>
                <a:close/>
              </a:path>
              <a:path w="976629" h="377825">
                <a:moveTo>
                  <a:pt x="791845" y="152400"/>
                </a:moveTo>
                <a:lnTo>
                  <a:pt x="791845" y="207009"/>
                </a:lnTo>
                <a:lnTo>
                  <a:pt x="791209" y="208914"/>
                </a:lnTo>
                <a:lnTo>
                  <a:pt x="759459" y="236220"/>
                </a:lnTo>
                <a:lnTo>
                  <a:pt x="720725" y="253364"/>
                </a:lnTo>
                <a:lnTo>
                  <a:pt x="795110" y="253364"/>
                </a:lnTo>
                <a:lnTo>
                  <a:pt x="822325" y="221614"/>
                </a:lnTo>
                <a:lnTo>
                  <a:pt x="833120" y="192404"/>
                </a:lnTo>
                <a:lnTo>
                  <a:pt x="829309" y="189229"/>
                </a:lnTo>
                <a:lnTo>
                  <a:pt x="826134" y="186689"/>
                </a:lnTo>
                <a:lnTo>
                  <a:pt x="822959" y="183514"/>
                </a:lnTo>
                <a:lnTo>
                  <a:pt x="819784" y="180975"/>
                </a:lnTo>
                <a:lnTo>
                  <a:pt x="812165" y="173354"/>
                </a:lnTo>
                <a:lnTo>
                  <a:pt x="791845" y="152400"/>
                </a:lnTo>
                <a:close/>
              </a:path>
              <a:path w="976629" h="377825">
                <a:moveTo>
                  <a:pt x="791845" y="173989"/>
                </a:moveTo>
                <a:lnTo>
                  <a:pt x="758825" y="173989"/>
                </a:lnTo>
                <a:lnTo>
                  <a:pt x="762000" y="178434"/>
                </a:lnTo>
                <a:lnTo>
                  <a:pt x="791845" y="207009"/>
                </a:lnTo>
                <a:lnTo>
                  <a:pt x="791845" y="173989"/>
                </a:lnTo>
                <a:close/>
              </a:path>
              <a:path w="976629" h="377825">
                <a:moveTo>
                  <a:pt x="655320" y="159384"/>
                </a:moveTo>
                <a:lnTo>
                  <a:pt x="594995" y="159384"/>
                </a:lnTo>
                <a:lnTo>
                  <a:pt x="597534" y="160020"/>
                </a:lnTo>
                <a:lnTo>
                  <a:pt x="601979" y="164464"/>
                </a:lnTo>
                <a:lnTo>
                  <a:pt x="603884" y="167639"/>
                </a:lnTo>
                <a:lnTo>
                  <a:pt x="617854" y="187325"/>
                </a:lnTo>
                <a:lnTo>
                  <a:pt x="622300" y="189229"/>
                </a:lnTo>
                <a:lnTo>
                  <a:pt x="630554" y="189229"/>
                </a:lnTo>
                <a:lnTo>
                  <a:pt x="655320" y="160654"/>
                </a:lnTo>
                <a:lnTo>
                  <a:pt x="655320" y="159384"/>
                </a:lnTo>
                <a:close/>
              </a:path>
              <a:path w="976629" h="377825">
                <a:moveTo>
                  <a:pt x="923290" y="8889"/>
                </a:moveTo>
                <a:lnTo>
                  <a:pt x="882015" y="23495"/>
                </a:lnTo>
                <a:lnTo>
                  <a:pt x="873759" y="24129"/>
                </a:lnTo>
                <a:lnTo>
                  <a:pt x="863600" y="24129"/>
                </a:lnTo>
                <a:lnTo>
                  <a:pt x="863600" y="57784"/>
                </a:lnTo>
                <a:lnTo>
                  <a:pt x="874395" y="57784"/>
                </a:lnTo>
                <a:lnTo>
                  <a:pt x="880745" y="58420"/>
                </a:lnTo>
                <a:lnTo>
                  <a:pt x="893445" y="70484"/>
                </a:lnTo>
                <a:lnTo>
                  <a:pt x="893445" y="336550"/>
                </a:lnTo>
                <a:lnTo>
                  <a:pt x="863600" y="348614"/>
                </a:lnTo>
                <a:lnTo>
                  <a:pt x="863600" y="377825"/>
                </a:lnTo>
                <a:lnTo>
                  <a:pt x="976629" y="377825"/>
                </a:lnTo>
                <a:lnTo>
                  <a:pt x="976629" y="349250"/>
                </a:lnTo>
                <a:lnTo>
                  <a:pt x="958850" y="346709"/>
                </a:lnTo>
                <a:lnTo>
                  <a:pt x="956309" y="345439"/>
                </a:lnTo>
                <a:lnTo>
                  <a:pt x="953134" y="343534"/>
                </a:lnTo>
                <a:lnTo>
                  <a:pt x="951229" y="342900"/>
                </a:lnTo>
                <a:lnTo>
                  <a:pt x="949325" y="339725"/>
                </a:lnTo>
                <a:lnTo>
                  <a:pt x="948690" y="336550"/>
                </a:lnTo>
                <a:lnTo>
                  <a:pt x="948690" y="19050"/>
                </a:lnTo>
                <a:lnTo>
                  <a:pt x="923290" y="888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1168400" y="1320164"/>
            <a:ext cx="2324100" cy="1778000"/>
            <a:chOff x="1168400" y="1320164"/>
            <a:chExt cx="2324100" cy="1778000"/>
          </a:xfrm>
        </p:grpSpPr>
        <p:sp>
          <p:nvSpPr>
            <p:cNvPr id="22" name="object 22" descr=""/>
            <p:cNvSpPr/>
            <p:nvPr/>
          </p:nvSpPr>
          <p:spPr>
            <a:xfrm>
              <a:off x="1168400" y="1688464"/>
              <a:ext cx="1638300" cy="1409700"/>
            </a:xfrm>
            <a:custGeom>
              <a:avLst/>
              <a:gdLst/>
              <a:ahLst/>
              <a:cxnLst/>
              <a:rect l="l" t="t" r="r" b="b"/>
              <a:pathLst>
                <a:path w="1638300" h="1409700">
                  <a:moveTo>
                    <a:pt x="1285239" y="0"/>
                  </a:moveTo>
                  <a:lnTo>
                    <a:pt x="352425" y="0"/>
                  </a:lnTo>
                  <a:lnTo>
                    <a:pt x="0" y="703579"/>
                  </a:lnTo>
                  <a:lnTo>
                    <a:pt x="352425" y="1409699"/>
                  </a:lnTo>
                  <a:lnTo>
                    <a:pt x="1285239" y="1409699"/>
                  </a:lnTo>
                  <a:lnTo>
                    <a:pt x="1638300" y="703579"/>
                  </a:lnTo>
                  <a:lnTo>
                    <a:pt x="1285239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28900" y="1320164"/>
              <a:ext cx="863600" cy="749300"/>
            </a:xfrm>
            <a:custGeom>
              <a:avLst/>
              <a:gdLst/>
              <a:ahLst/>
              <a:cxnLst/>
              <a:rect l="l" t="t" r="r" b="b"/>
              <a:pathLst>
                <a:path w="863600" h="749300">
                  <a:moveTo>
                    <a:pt x="675639" y="0"/>
                  </a:moveTo>
                  <a:lnTo>
                    <a:pt x="187325" y="0"/>
                  </a:lnTo>
                  <a:lnTo>
                    <a:pt x="0" y="374014"/>
                  </a:lnTo>
                  <a:lnTo>
                    <a:pt x="187325" y="749300"/>
                  </a:lnTo>
                  <a:lnTo>
                    <a:pt x="675639" y="749300"/>
                  </a:lnTo>
                  <a:lnTo>
                    <a:pt x="863600" y="374014"/>
                  </a:lnTo>
                  <a:lnTo>
                    <a:pt x="675639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007" rIns="0" bIns="0" rtlCol="0" vert="horz">
            <a:spAutoFit/>
          </a:bodyPr>
          <a:lstStyle/>
          <a:p>
            <a:pPr marL="2439035">
              <a:lnSpc>
                <a:spcPct val="100000"/>
              </a:lnSpc>
              <a:spcBef>
                <a:spcPts val="105"/>
              </a:spcBef>
            </a:pPr>
            <a:r>
              <a:rPr dirty="0" sz="4050"/>
              <a:t>Employ</a:t>
            </a:r>
            <a:r>
              <a:rPr dirty="0" sz="4050" b="1">
                <a:latin typeface="Times New Roman"/>
                <a:cs typeface="Times New Roman"/>
              </a:rPr>
              <a:t>e</a:t>
            </a:r>
            <a:r>
              <a:rPr dirty="0" sz="4050" spc="-25" b="1">
                <a:latin typeface="Times New Roman"/>
                <a:cs typeface="Times New Roman"/>
              </a:rPr>
              <a:t> </a:t>
            </a:r>
            <a:r>
              <a:rPr dirty="0" sz="4050"/>
              <a:t>Data</a:t>
            </a:r>
            <a:r>
              <a:rPr dirty="0" sz="4050" spc="-45"/>
              <a:t> </a:t>
            </a:r>
            <a:r>
              <a:rPr dirty="0" sz="4050"/>
              <a:t>Analysis</a:t>
            </a:r>
            <a:r>
              <a:rPr dirty="0" sz="4050" spc="-40"/>
              <a:t> </a:t>
            </a:r>
            <a:r>
              <a:rPr dirty="0" sz="4050"/>
              <a:t>using</a:t>
            </a:r>
            <a:r>
              <a:rPr dirty="0" sz="4050" spc="-25"/>
              <a:t> </a:t>
            </a:r>
            <a:r>
              <a:rPr dirty="0" sz="4050" spc="-20"/>
              <a:t>Excel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05327" y="4240784"/>
            <a:ext cx="6229350" cy="2912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00">
                <a:latin typeface="Times New Roman"/>
                <a:cs typeface="Times New Roman"/>
              </a:rPr>
              <a:t>STUDENT</a:t>
            </a:r>
            <a:r>
              <a:rPr dirty="0" sz="3100" spc="-4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NAME:</a:t>
            </a:r>
            <a:r>
              <a:rPr dirty="0" sz="3100" spc="-40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R.</a:t>
            </a:r>
            <a:endParaRPr sz="3100">
              <a:latin typeface="Times New Roman"/>
              <a:cs typeface="Times New Roman"/>
            </a:endParaRPr>
          </a:p>
          <a:p>
            <a:pPr marL="12700" marR="3140710">
              <a:lnSpc>
                <a:spcPct val="101899"/>
              </a:lnSpc>
              <a:spcBef>
                <a:spcPts val="5"/>
              </a:spcBef>
            </a:pPr>
            <a:r>
              <a:rPr dirty="0" sz="3100">
                <a:latin typeface="Times New Roman"/>
                <a:cs typeface="Times New Roman"/>
              </a:rPr>
              <a:t>Shyam</a:t>
            </a:r>
            <a:r>
              <a:rPr dirty="0" sz="3100" spc="-114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REGISTER NO:312220147</a:t>
            </a:r>
            <a:endParaRPr sz="3100">
              <a:latin typeface="Times New Roman"/>
              <a:cs typeface="Times New Roman"/>
            </a:endParaRPr>
          </a:p>
          <a:p>
            <a:pPr marL="12700" marR="5080">
              <a:lnSpc>
                <a:spcPct val="102299"/>
              </a:lnSpc>
              <a:spcBef>
                <a:spcPts val="10"/>
              </a:spcBef>
            </a:pPr>
            <a:r>
              <a:rPr dirty="0" sz="3100" spc="-10">
                <a:latin typeface="Times New Roman"/>
                <a:cs typeface="Times New Roman"/>
              </a:rPr>
              <a:t>DEPARTMENT:commerce </a:t>
            </a:r>
            <a:r>
              <a:rPr dirty="0" sz="3100">
                <a:latin typeface="Times New Roman"/>
                <a:cs typeface="Times New Roman"/>
              </a:rPr>
              <a:t>COLLEGE:Jeppiaar</a:t>
            </a:r>
            <a:r>
              <a:rPr dirty="0" sz="3100" spc="-7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college</a:t>
            </a:r>
            <a:r>
              <a:rPr dirty="0" sz="3100" spc="-8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of</a:t>
            </a:r>
            <a:r>
              <a:rPr dirty="0" sz="3100" spc="-8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arts</a:t>
            </a:r>
            <a:r>
              <a:rPr dirty="0" sz="3100" spc="-80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and </a:t>
            </a:r>
            <a:r>
              <a:rPr dirty="0" sz="3100" spc="-10">
                <a:latin typeface="Times New Roman"/>
                <a:cs typeface="Times New Roman"/>
              </a:rPr>
              <a:t>science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003800" y="1587500"/>
            <a:ext cx="2222500" cy="1917700"/>
          </a:xfrm>
          <a:custGeom>
            <a:avLst/>
            <a:gdLst/>
            <a:ahLst/>
            <a:cxnLst/>
            <a:rect l="l" t="t" r="r" b="b"/>
            <a:pathLst>
              <a:path w="2222500" h="1917700">
                <a:moveTo>
                  <a:pt x="1742440" y="0"/>
                </a:moveTo>
                <a:lnTo>
                  <a:pt x="479425" y="0"/>
                </a:lnTo>
                <a:lnTo>
                  <a:pt x="0" y="957579"/>
                </a:lnTo>
                <a:lnTo>
                  <a:pt x="479425" y="1917700"/>
                </a:lnTo>
                <a:lnTo>
                  <a:pt x="1742440" y="1917700"/>
                </a:lnTo>
                <a:lnTo>
                  <a:pt x="2222500" y="957579"/>
                </a:lnTo>
                <a:lnTo>
                  <a:pt x="1742440" y="0"/>
                </a:lnTo>
                <a:close/>
              </a:path>
            </a:pathLst>
          </a:custGeom>
          <a:solidFill>
            <a:srgbClr val="41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067300" y="7773669"/>
            <a:ext cx="965835" cy="825500"/>
          </a:xfrm>
          <a:custGeom>
            <a:avLst/>
            <a:gdLst/>
            <a:ahLst/>
            <a:cxnLst/>
            <a:rect l="l" t="t" r="r" b="b"/>
            <a:pathLst>
              <a:path w="965835" h="825500">
                <a:moveTo>
                  <a:pt x="758825" y="0"/>
                </a:moveTo>
                <a:lnTo>
                  <a:pt x="205104" y="0"/>
                </a:lnTo>
                <a:lnTo>
                  <a:pt x="0" y="412114"/>
                </a:lnTo>
                <a:lnTo>
                  <a:pt x="205104" y="825499"/>
                </a:lnTo>
                <a:lnTo>
                  <a:pt x="758825" y="825499"/>
                </a:lnTo>
                <a:lnTo>
                  <a:pt x="965835" y="412114"/>
                </a:lnTo>
                <a:lnTo>
                  <a:pt x="758825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570" y="1276222"/>
            <a:ext cx="835647" cy="4108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6534" y="1290192"/>
            <a:ext cx="888568" cy="39242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8565" y="1287017"/>
            <a:ext cx="1524889" cy="40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0654" y="3589426"/>
            <a:ext cx="207010" cy="23860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1960" y="3591343"/>
            <a:ext cx="149225" cy="22475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75659" y="3588765"/>
            <a:ext cx="183387" cy="22987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49395" y="3590035"/>
            <a:ext cx="163563" cy="22478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90059" y="3588829"/>
            <a:ext cx="145414" cy="2245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4859" y="3591343"/>
            <a:ext cx="149225" cy="22475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36795" y="3590035"/>
            <a:ext cx="163563" cy="22478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78195" y="3590035"/>
            <a:ext cx="163563" cy="22478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98895" y="3590035"/>
            <a:ext cx="163563" cy="22478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39559" y="3592576"/>
            <a:ext cx="170535" cy="2222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87259" y="3591343"/>
            <a:ext cx="149225" cy="22475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36180" y="3769740"/>
            <a:ext cx="81676" cy="9588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771255" y="3589426"/>
            <a:ext cx="207009" cy="23860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50019" y="3588842"/>
            <a:ext cx="159384" cy="22471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778760" y="4164076"/>
            <a:ext cx="170535" cy="22225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32760" y="4160265"/>
            <a:ext cx="213156" cy="22415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299459" y="4164076"/>
            <a:ext cx="170535" cy="2222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54095" y="4170489"/>
            <a:ext cx="189864" cy="33547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20795" y="4161535"/>
            <a:ext cx="163563" cy="22478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88179" y="4341240"/>
            <a:ext cx="81676" cy="9588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34559" y="4164076"/>
            <a:ext cx="170535" cy="22225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88559" y="4160265"/>
            <a:ext cx="213156" cy="22415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55359" y="4164076"/>
            <a:ext cx="170535" cy="22225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16494" y="4170489"/>
            <a:ext cx="189865" cy="33547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52395" y="4731258"/>
            <a:ext cx="163563" cy="22478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72460" y="4733797"/>
            <a:ext cx="170535" cy="22225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38295" y="4731258"/>
            <a:ext cx="163563" cy="22478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10759" y="4732566"/>
            <a:ext cx="149225" cy="22475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1359" y="4729988"/>
            <a:ext cx="183387" cy="22987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95059" y="4729988"/>
            <a:ext cx="213156" cy="22415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75095" y="4731258"/>
            <a:ext cx="163563" cy="22478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16394" y="4731258"/>
            <a:ext cx="163563" cy="22478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5859" y="4729988"/>
            <a:ext cx="183388" cy="22987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83154" y="6671208"/>
            <a:ext cx="207010" cy="23860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51760" y="6670547"/>
            <a:ext cx="213156" cy="22415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98495" y="6671818"/>
            <a:ext cx="163563" cy="22478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23359" y="6674357"/>
            <a:ext cx="170535" cy="22225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64659" y="6670547"/>
            <a:ext cx="213156" cy="22415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35220" y="6670623"/>
            <a:ext cx="159385" cy="224713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7154" y="6671208"/>
            <a:ext cx="207010" cy="23860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458459" y="6673126"/>
            <a:ext cx="149225" cy="224751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52159" y="6670547"/>
            <a:ext cx="183387" cy="22986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25894" y="6671818"/>
            <a:ext cx="163563" cy="22478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66559" y="6670611"/>
            <a:ext cx="145415" cy="22459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71359" y="6673126"/>
            <a:ext cx="149225" cy="224751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3294" y="6671818"/>
            <a:ext cx="163563" cy="22478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66659" y="6570853"/>
            <a:ext cx="843788" cy="32638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07094" y="6671818"/>
            <a:ext cx="163563" cy="22478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47759" y="6670547"/>
            <a:ext cx="213156" cy="224155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293859" y="6674357"/>
            <a:ext cx="170535" cy="222250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7859" y="6670547"/>
            <a:ext cx="213156" cy="22415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79395" y="7243318"/>
            <a:ext cx="163563" cy="224789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658359" y="7242047"/>
            <a:ext cx="213156" cy="224155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04459" y="7244626"/>
            <a:ext cx="149225" cy="224751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5459" y="7242047"/>
            <a:ext cx="183387" cy="22986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52159" y="7242111"/>
            <a:ext cx="145414" cy="224599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525259" y="7244626"/>
            <a:ext cx="149225" cy="224751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64655" y="7242708"/>
            <a:ext cx="207009" cy="238607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46594" y="7243318"/>
            <a:ext cx="163563" cy="22478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87259" y="7244626"/>
            <a:ext cx="149225" cy="224751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79395" y="7815567"/>
            <a:ext cx="163563" cy="224790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78859" y="7818107"/>
            <a:ext cx="170535" cy="222250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817620" y="7814297"/>
            <a:ext cx="159385" cy="224713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94859" y="7814297"/>
            <a:ext cx="183387" cy="229869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206490" y="7820012"/>
            <a:ext cx="208279" cy="218122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75095" y="7815567"/>
            <a:ext cx="163563" cy="224790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62494" y="7815567"/>
            <a:ext cx="163563" cy="224790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18855" y="7814932"/>
            <a:ext cx="207009" cy="238607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7619" y="7814297"/>
            <a:ext cx="159384" cy="224713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385060" y="8389607"/>
            <a:ext cx="170535" cy="222250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39060" y="8385797"/>
            <a:ext cx="213156" cy="224154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299459" y="8388337"/>
            <a:ext cx="149225" cy="224751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54095" y="8387067"/>
            <a:ext cx="163563" cy="224789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95495" y="8387067"/>
            <a:ext cx="163563" cy="224789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63159" y="8385797"/>
            <a:ext cx="183387" cy="229870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775959" y="8286101"/>
            <a:ext cx="761390" cy="445770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626859" y="8388337"/>
            <a:ext cx="149225" cy="224751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866890" y="8547083"/>
            <a:ext cx="65404" cy="63199"/>
          </a:xfrm>
          <a:prstGeom prst="rect">
            <a:avLst/>
          </a:prstGeom>
        </p:spPr>
      </p:pic>
      <p:grpSp>
        <p:nvGrpSpPr>
          <p:cNvPr id="83" name="object 83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84" name="object 84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953135" y="1287780"/>
            <a:ext cx="1080135" cy="398780"/>
          </a:xfrm>
          <a:custGeom>
            <a:avLst/>
            <a:gdLst/>
            <a:ahLst/>
            <a:cxnLst/>
            <a:rect l="l" t="t" r="r" b="b"/>
            <a:pathLst>
              <a:path w="1080135" h="398780">
                <a:moveTo>
                  <a:pt x="922020" y="0"/>
                </a:moveTo>
                <a:lnTo>
                  <a:pt x="878840" y="7620"/>
                </a:lnTo>
                <a:lnTo>
                  <a:pt x="840740" y="27939"/>
                </a:lnTo>
                <a:lnTo>
                  <a:pt x="824229" y="43179"/>
                </a:lnTo>
                <a:lnTo>
                  <a:pt x="816610" y="49529"/>
                </a:lnTo>
                <a:lnTo>
                  <a:pt x="808990" y="59689"/>
                </a:lnTo>
                <a:lnTo>
                  <a:pt x="802004" y="68579"/>
                </a:lnTo>
                <a:lnTo>
                  <a:pt x="795654" y="78739"/>
                </a:lnTo>
                <a:lnTo>
                  <a:pt x="775335" y="123189"/>
                </a:lnTo>
                <a:lnTo>
                  <a:pt x="764540" y="173989"/>
                </a:lnTo>
                <a:lnTo>
                  <a:pt x="763270" y="186689"/>
                </a:lnTo>
                <a:lnTo>
                  <a:pt x="763385" y="214629"/>
                </a:lnTo>
                <a:lnTo>
                  <a:pt x="768350" y="252729"/>
                </a:lnTo>
                <a:lnTo>
                  <a:pt x="784225" y="299720"/>
                </a:lnTo>
                <a:lnTo>
                  <a:pt x="789940" y="309879"/>
                </a:lnTo>
                <a:lnTo>
                  <a:pt x="795654" y="321309"/>
                </a:lnTo>
                <a:lnTo>
                  <a:pt x="802004" y="331470"/>
                </a:lnTo>
                <a:lnTo>
                  <a:pt x="808990" y="340359"/>
                </a:lnTo>
                <a:lnTo>
                  <a:pt x="816610" y="347979"/>
                </a:lnTo>
                <a:lnTo>
                  <a:pt x="824229" y="356870"/>
                </a:lnTo>
                <a:lnTo>
                  <a:pt x="868679" y="388620"/>
                </a:lnTo>
                <a:lnTo>
                  <a:pt x="910590" y="398779"/>
                </a:lnTo>
                <a:lnTo>
                  <a:pt x="932815" y="398779"/>
                </a:lnTo>
                <a:lnTo>
                  <a:pt x="974725" y="388620"/>
                </a:lnTo>
                <a:lnTo>
                  <a:pt x="1007745" y="367029"/>
                </a:lnTo>
                <a:lnTo>
                  <a:pt x="913129" y="367029"/>
                </a:lnTo>
                <a:lnTo>
                  <a:pt x="904240" y="364489"/>
                </a:lnTo>
                <a:lnTo>
                  <a:pt x="871854" y="340359"/>
                </a:lnTo>
                <a:lnTo>
                  <a:pt x="846454" y="294639"/>
                </a:lnTo>
                <a:lnTo>
                  <a:pt x="834390" y="250189"/>
                </a:lnTo>
                <a:lnTo>
                  <a:pt x="830579" y="217170"/>
                </a:lnTo>
                <a:lnTo>
                  <a:pt x="830579" y="182879"/>
                </a:lnTo>
                <a:lnTo>
                  <a:pt x="837565" y="133350"/>
                </a:lnTo>
                <a:lnTo>
                  <a:pt x="852170" y="91439"/>
                </a:lnTo>
                <a:lnTo>
                  <a:pt x="887095" y="44450"/>
                </a:lnTo>
                <a:lnTo>
                  <a:pt x="922020" y="31750"/>
                </a:lnTo>
                <a:lnTo>
                  <a:pt x="1007745" y="31750"/>
                </a:lnTo>
                <a:lnTo>
                  <a:pt x="1002665" y="27939"/>
                </a:lnTo>
                <a:lnTo>
                  <a:pt x="964565" y="7620"/>
                </a:lnTo>
                <a:lnTo>
                  <a:pt x="953770" y="5079"/>
                </a:lnTo>
                <a:lnTo>
                  <a:pt x="943610" y="2539"/>
                </a:lnTo>
                <a:lnTo>
                  <a:pt x="922020" y="0"/>
                </a:lnTo>
                <a:close/>
              </a:path>
              <a:path w="1080135" h="398780">
                <a:moveTo>
                  <a:pt x="118109" y="36829"/>
                </a:moveTo>
                <a:lnTo>
                  <a:pt x="10159" y="36829"/>
                </a:lnTo>
                <a:lnTo>
                  <a:pt x="18415" y="39370"/>
                </a:lnTo>
                <a:lnTo>
                  <a:pt x="25400" y="40639"/>
                </a:lnTo>
                <a:lnTo>
                  <a:pt x="29845" y="43179"/>
                </a:lnTo>
                <a:lnTo>
                  <a:pt x="39370" y="49529"/>
                </a:lnTo>
                <a:lnTo>
                  <a:pt x="41275" y="58420"/>
                </a:lnTo>
                <a:lnTo>
                  <a:pt x="43180" y="64770"/>
                </a:lnTo>
                <a:lnTo>
                  <a:pt x="48259" y="83820"/>
                </a:lnTo>
                <a:lnTo>
                  <a:pt x="53340" y="105409"/>
                </a:lnTo>
                <a:lnTo>
                  <a:pt x="62230" y="142239"/>
                </a:lnTo>
                <a:lnTo>
                  <a:pt x="73025" y="184150"/>
                </a:lnTo>
                <a:lnTo>
                  <a:pt x="83820" y="229870"/>
                </a:lnTo>
                <a:lnTo>
                  <a:pt x="123825" y="392429"/>
                </a:lnTo>
                <a:lnTo>
                  <a:pt x="172720" y="392429"/>
                </a:lnTo>
                <a:lnTo>
                  <a:pt x="204470" y="280670"/>
                </a:lnTo>
                <a:lnTo>
                  <a:pt x="160020" y="280670"/>
                </a:lnTo>
                <a:lnTo>
                  <a:pt x="155575" y="261620"/>
                </a:lnTo>
                <a:lnTo>
                  <a:pt x="150495" y="238759"/>
                </a:lnTo>
                <a:lnTo>
                  <a:pt x="139700" y="189229"/>
                </a:lnTo>
                <a:lnTo>
                  <a:pt x="108584" y="54609"/>
                </a:lnTo>
                <a:lnTo>
                  <a:pt x="106680" y="46989"/>
                </a:lnTo>
                <a:lnTo>
                  <a:pt x="107315" y="43179"/>
                </a:lnTo>
                <a:lnTo>
                  <a:pt x="109220" y="41909"/>
                </a:lnTo>
                <a:lnTo>
                  <a:pt x="111759" y="39370"/>
                </a:lnTo>
                <a:lnTo>
                  <a:pt x="118109" y="36829"/>
                </a:lnTo>
                <a:close/>
              </a:path>
              <a:path w="1080135" h="398780">
                <a:moveTo>
                  <a:pt x="306752" y="147320"/>
                </a:moveTo>
                <a:lnTo>
                  <a:pt x="241300" y="147320"/>
                </a:lnTo>
                <a:lnTo>
                  <a:pt x="241300" y="149859"/>
                </a:lnTo>
                <a:lnTo>
                  <a:pt x="247650" y="175259"/>
                </a:lnTo>
                <a:lnTo>
                  <a:pt x="253365" y="195579"/>
                </a:lnTo>
                <a:lnTo>
                  <a:pt x="261620" y="229870"/>
                </a:lnTo>
                <a:lnTo>
                  <a:pt x="269875" y="260350"/>
                </a:lnTo>
                <a:lnTo>
                  <a:pt x="273050" y="271779"/>
                </a:lnTo>
                <a:lnTo>
                  <a:pt x="278130" y="293370"/>
                </a:lnTo>
                <a:lnTo>
                  <a:pt x="284480" y="316229"/>
                </a:lnTo>
                <a:lnTo>
                  <a:pt x="290830" y="341629"/>
                </a:lnTo>
                <a:lnTo>
                  <a:pt x="297815" y="367029"/>
                </a:lnTo>
                <a:lnTo>
                  <a:pt x="304165" y="392429"/>
                </a:lnTo>
                <a:lnTo>
                  <a:pt x="353059" y="392429"/>
                </a:lnTo>
                <a:lnTo>
                  <a:pt x="384175" y="280670"/>
                </a:lnTo>
                <a:lnTo>
                  <a:pt x="340359" y="280670"/>
                </a:lnTo>
                <a:lnTo>
                  <a:pt x="329565" y="238759"/>
                </a:lnTo>
                <a:lnTo>
                  <a:pt x="317500" y="189229"/>
                </a:lnTo>
                <a:lnTo>
                  <a:pt x="314325" y="176529"/>
                </a:lnTo>
                <a:lnTo>
                  <a:pt x="306752" y="147320"/>
                </a:lnTo>
                <a:close/>
              </a:path>
              <a:path w="1080135" h="398780">
                <a:moveTo>
                  <a:pt x="577850" y="38100"/>
                </a:moveTo>
                <a:lnTo>
                  <a:pt x="471170" y="38100"/>
                </a:lnTo>
                <a:lnTo>
                  <a:pt x="481330" y="39370"/>
                </a:lnTo>
                <a:lnTo>
                  <a:pt x="484505" y="40639"/>
                </a:lnTo>
                <a:lnTo>
                  <a:pt x="488950" y="41909"/>
                </a:lnTo>
                <a:lnTo>
                  <a:pt x="490855" y="43179"/>
                </a:lnTo>
                <a:lnTo>
                  <a:pt x="493395" y="46989"/>
                </a:lnTo>
                <a:lnTo>
                  <a:pt x="494030" y="49529"/>
                </a:lnTo>
                <a:lnTo>
                  <a:pt x="494030" y="350520"/>
                </a:lnTo>
                <a:lnTo>
                  <a:pt x="493395" y="353059"/>
                </a:lnTo>
                <a:lnTo>
                  <a:pt x="490220" y="356870"/>
                </a:lnTo>
                <a:lnTo>
                  <a:pt x="488315" y="358139"/>
                </a:lnTo>
                <a:lnTo>
                  <a:pt x="483234" y="360679"/>
                </a:lnTo>
                <a:lnTo>
                  <a:pt x="480059" y="360679"/>
                </a:lnTo>
                <a:lnTo>
                  <a:pt x="473075" y="361950"/>
                </a:lnTo>
                <a:lnTo>
                  <a:pt x="458470" y="363220"/>
                </a:lnTo>
                <a:lnTo>
                  <a:pt x="458470" y="392429"/>
                </a:lnTo>
                <a:lnTo>
                  <a:pt x="591185" y="392429"/>
                </a:lnTo>
                <a:lnTo>
                  <a:pt x="591185" y="363220"/>
                </a:lnTo>
                <a:lnTo>
                  <a:pt x="569595" y="360679"/>
                </a:lnTo>
                <a:lnTo>
                  <a:pt x="567055" y="359409"/>
                </a:lnTo>
                <a:lnTo>
                  <a:pt x="562610" y="358139"/>
                </a:lnTo>
                <a:lnTo>
                  <a:pt x="560705" y="356870"/>
                </a:lnTo>
                <a:lnTo>
                  <a:pt x="558165" y="353059"/>
                </a:lnTo>
                <a:lnTo>
                  <a:pt x="557530" y="350520"/>
                </a:lnTo>
                <a:lnTo>
                  <a:pt x="557530" y="213359"/>
                </a:lnTo>
                <a:lnTo>
                  <a:pt x="737870" y="213359"/>
                </a:lnTo>
                <a:lnTo>
                  <a:pt x="737870" y="177800"/>
                </a:lnTo>
                <a:lnTo>
                  <a:pt x="557530" y="177800"/>
                </a:lnTo>
                <a:lnTo>
                  <a:pt x="557530" y="49529"/>
                </a:lnTo>
                <a:lnTo>
                  <a:pt x="558800" y="46989"/>
                </a:lnTo>
                <a:lnTo>
                  <a:pt x="561340" y="43179"/>
                </a:lnTo>
                <a:lnTo>
                  <a:pt x="563245" y="41909"/>
                </a:lnTo>
                <a:lnTo>
                  <a:pt x="567690" y="39370"/>
                </a:lnTo>
                <a:lnTo>
                  <a:pt x="570865" y="39370"/>
                </a:lnTo>
                <a:lnTo>
                  <a:pt x="577850" y="38100"/>
                </a:lnTo>
                <a:close/>
              </a:path>
              <a:path w="1080135" h="398780">
                <a:moveTo>
                  <a:pt x="674370" y="260350"/>
                </a:moveTo>
                <a:lnTo>
                  <a:pt x="674370" y="350520"/>
                </a:lnTo>
                <a:lnTo>
                  <a:pt x="673100" y="353059"/>
                </a:lnTo>
                <a:lnTo>
                  <a:pt x="670560" y="356870"/>
                </a:lnTo>
                <a:lnTo>
                  <a:pt x="668655" y="358139"/>
                </a:lnTo>
                <a:lnTo>
                  <a:pt x="664210" y="360679"/>
                </a:lnTo>
                <a:lnTo>
                  <a:pt x="661035" y="360679"/>
                </a:lnTo>
                <a:lnTo>
                  <a:pt x="654050" y="361950"/>
                </a:lnTo>
                <a:lnTo>
                  <a:pt x="639445" y="363220"/>
                </a:lnTo>
                <a:lnTo>
                  <a:pt x="639445" y="392429"/>
                </a:lnTo>
                <a:lnTo>
                  <a:pt x="772160" y="392429"/>
                </a:lnTo>
                <a:lnTo>
                  <a:pt x="772160" y="363220"/>
                </a:lnTo>
                <a:lnTo>
                  <a:pt x="750570" y="360679"/>
                </a:lnTo>
                <a:lnTo>
                  <a:pt x="747395" y="359409"/>
                </a:lnTo>
                <a:lnTo>
                  <a:pt x="742950" y="358139"/>
                </a:lnTo>
                <a:lnTo>
                  <a:pt x="741045" y="356870"/>
                </a:lnTo>
                <a:lnTo>
                  <a:pt x="738504" y="353059"/>
                </a:lnTo>
                <a:lnTo>
                  <a:pt x="737870" y="350520"/>
                </a:lnTo>
                <a:lnTo>
                  <a:pt x="737870" y="267970"/>
                </a:lnTo>
                <a:lnTo>
                  <a:pt x="681990" y="267970"/>
                </a:lnTo>
                <a:lnTo>
                  <a:pt x="674370" y="260350"/>
                </a:lnTo>
                <a:close/>
              </a:path>
              <a:path w="1080135" h="398780">
                <a:moveTo>
                  <a:pt x="1012825" y="36829"/>
                </a:moveTo>
                <a:lnTo>
                  <a:pt x="1012825" y="200659"/>
                </a:lnTo>
                <a:lnTo>
                  <a:pt x="1012190" y="217170"/>
                </a:lnTo>
                <a:lnTo>
                  <a:pt x="1005204" y="265429"/>
                </a:lnTo>
                <a:lnTo>
                  <a:pt x="991235" y="307339"/>
                </a:lnTo>
                <a:lnTo>
                  <a:pt x="971550" y="340359"/>
                </a:lnTo>
                <a:lnTo>
                  <a:pt x="939165" y="364489"/>
                </a:lnTo>
                <a:lnTo>
                  <a:pt x="930910" y="367029"/>
                </a:lnTo>
                <a:lnTo>
                  <a:pt x="1007745" y="367029"/>
                </a:lnTo>
                <a:lnTo>
                  <a:pt x="1041400" y="331470"/>
                </a:lnTo>
                <a:lnTo>
                  <a:pt x="1063625" y="288289"/>
                </a:lnTo>
                <a:lnTo>
                  <a:pt x="1076960" y="240029"/>
                </a:lnTo>
                <a:lnTo>
                  <a:pt x="1080135" y="200659"/>
                </a:lnTo>
                <a:lnTo>
                  <a:pt x="1079500" y="186689"/>
                </a:lnTo>
                <a:lnTo>
                  <a:pt x="1078230" y="173989"/>
                </a:lnTo>
                <a:lnTo>
                  <a:pt x="1076960" y="160020"/>
                </a:lnTo>
                <a:lnTo>
                  <a:pt x="1063625" y="111759"/>
                </a:lnTo>
                <a:lnTo>
                  <a:pt x="1041400" y="68579"/>
                </a:lnTo>
                <a:lnTo>
                  <a:pt x="1034415" y="59689"/>
                </a:lnTo>
                <a:lnTo>
                  <a:pt x="1026795" y="49529"/>
                </a:lnTo>
                <a:lnTo>
                  <a:pt x="1012825" y="36829"/>
                </a:lnTo>
                <a:close/>
              </a:path>
              <a:path w="1080135" h="398780">
                <a:moveTo>
                  <a:pt x="291465" y="36829"/>
                </a:moveTo>
                <a:lnTo>
                  <a:pt x="185420" y="36829"/>
                </a:lnTo>
                <a:lnTo>
                  <a:pt x="194309" y="39370"/>
                </a:lnTo>
                <a:lnTo>
                  <a:pt x="200659" y="40639"/>
                </a:lnTo>
                <a:lnTo>
                  <a:pt x="205740" y="43179"/>
                </a:lnTo>
                <a:lnTo>
                  <a:pt x="215265" y="49529"/>
                </a:lnTo>
                <a:lnTo>
                  <a:pt x="221615" y="74929"/>
                </a:lnTo>
                <a:lnTo>
                  <a:pt x="160020" y="280670"/>
                </a:lnTo>
                <a:lnTo>
                  <a:pt x="204470" y="280670"/>
                </a:lnTo>
                <a:lnTo>
                  <a:pt x="241300" y="147320"/>
                </a:lnTo>
                <a:lnTo>
                  <a:pt x="306752" y="147320"/>
                </a:lnTo>
                <a:lnTo>
                  <a:pt x="305434" y="142239"/>
                </a:lnTo>
                <a:lnTo>
                  <a:pt x="300355" y="121920"/>
                </a:lnTo>
                <a:lnTo>
                  <a:pt x="291465" y="85089"/>
                </a:lnTo>
                <a:lnTo>
                  <a:pt x="282575" y="49529"/>
                </a:lnTo>
                <a:lnTo>
                  <a:pt x="282575" y="46989"/>
                </a:lnTo>
                <a:lnTo>
                  <a:pt x="283209" y="45720"/>
                </a:lnTo>
                <a:lnTo>
                  <a:pt x="283209" y="43179"/>
                </a:lnTo>
                <a:lnTo>
                  <a:pt x="283845" y="43179"/>
                </a:lnTo>
                <a:lnTo>
                  <a:pt x="285750" y="40639"/>
                </a:lnTo>
                <a:lnTo>
                  <a:pt x="291465" y="36829"/>
                </a:lnTo>
                <a:close/>
              </a:path>
              <a:path w="1080135" h="398780">
                <a:moveTo>
                  <a:pt x="592455" y="6350"/>
                </a:moveTo>
                <a:lnTo>
                  <a:pt x="379095" y="6350"/>
                </a:lnTo>
                <a:lnTo>
                  <a:pt x="379095" y="36829"/>
                </a:lnTo>
                <a:lnTo>
                  <a:pt x="394334" y="36829"/>
                </a:lnTo>
                <a:lnTo>
                  <a:pt x="400050" y="39370"/>
                </a:lnTo>
                <a:lnTo>
                  <a:pt x="401955" y="39370"/>
                </a:lnTo>
                <a:lnTo>
                  <a:pt x="403225" y="40639"/>
                </a:lnTo>
                <a:lnTo>
                  <a:pt x="405130" y="41909"/>
                </a:lnTo>
                <a:lnTo>
                  <a:pt x="406400" y="45720"/>
                </a:lnTo>
                <a:lnTo>
                  <a:pt x="405765" y="46989"/>
                </a:lnTo>
                <a:lnTo>
                  <a:pt x="405130" y="49529"/>
                </a:lnTo>
                <a:lnTo>
                  <a:pt x="403225" y="58420"/>
                </a:lnTo>
                <a:lnTo>
                  <a:pt x="400684" y="67309"/>
                </a:lnTo>
                <a:lnTo>
                  <a:pt x="396240" y="81279"/>
                </a:lnTo>
                <a:lnTo>
                  <a:pt x="388620" y="107950"/>
                </a:lnTo>
                <a:lnTo>
                  <a:pt x="373380" y="163829"/>
                </a:lnTo>
                <a:lnTo>
                  <a:pt x="340359" y="280670"/>
                </a:lnTo>
                <a:lnTo>
                  <a:pt x="384175" y="280670"/>
                </a:lnTo>
                <a:lnTo>
                  <a:pt x="401955" y="214629"/>
                </a:lnTo>
                <a:lnTo>
                  <a:pt x="408940" y="189229"/>
                </a:lnTo>
                <a:lnTo>
                  <a:pt x="442595" y="67309"/>
                </a:lnTo>
                <a:lnTo>
                  <a:pt x="445134" y="58420"/>
                </a:lnTo>
                <a:lnTo>
                  <a:pt x="445770" y="54609"/>
                </a:lnTo>
                <a:lnTo>
                  <a:pt x="446405" y="53339"/>
                </a:lnTo>
                <a:lnTo>
                  <a:pt x="447675" y="48259"/>
                </a:lnTo>
                <a:lnTo>
                  <a:pt x="451484" y="43179"/>
                </a:lnTo>
                <a:lnTo>
                  <a:pt x="455930" y="41909"/>
                </a:lnTo>
                <a:lnTo>
                  <a:pt x="460375" y="39370"/>
                </a:lnTo>
                <a:lnTo>
                  <a:pt x="466725" y="38100"/>
                </a:lnTo>
                <a:lnTo>
                  <a:pt x="577850" y="38100"/>
                </a:lnTo>
                <a:lnTo>
                  <a:pt x="592455" y="36829"/>
                </a:lnTo>
                <a:lnTo>
                  <a:pt x="592455" y="6350"/>
                </a:lnTo>
                <a:close/>
              </a:path>
              <a:path w="1080135" h="398780">
                <a:moveTo>
                  <a:pt x="737870" y="213359"/>
                </a:moveTo>
                <a:lnTo>
                  <a:pt x="674370" y="213359"/>
                </a:lnTo>
                <a:lnTo>
                  <a:pt x="681990" y="267970"/>
                </a:lnTo>
                <a:lnTo>
                  <a:pt x="737870" y="267970"/>
                </a:lnTo>
                <a:lnTo>
                  <a:pt x="737870" y="213359"/>
                </a:lnTo>
                <a:close/>
              </a:path>
              <a:path w="1080135" h="398780">
                <a:moveTo>
                  <a:pt x="1007745" y="31750"/>
                </a:moveTo>
                <a:lnTo>
                  <a:pt x="922020" y="31750"/>
                </a:lnTo>
                <a:lnTo>
                  <a:pt x="930910" y="33020"/>
                </a:lnTo>
                <a:lnTo>
                  <a:pt x="939165" y="35559"/>
                </a:lnTo>
                <a:lnTo>
                  <a:pt x="971550" y="59689"/>
                </a:lnTo>
                <a:lnTo>
                  <a:pt x="996315" y="104139"/>
                </a:lnTo>
                <a:lnTo>
                  <a:pt x="1008379" y="149859"/>
                </a:lnTo>
                <a:lnTo>
                  <a:pt x="1012825" y="200659"/>
                </a:lnTo>
                <a:lnTo>
                  <a:pt x="1012825" y="36829"/>
                </a:lnTo>
                <a:lnTo>
                  <a:pt x="1010920" y="35559"/>
                </a:lnTo>
                <a:lnTo>
                  <a:pt x="1007745" y="31750"/>
                </a:lnTo>
                <a:close/>
              </a:path>
              <a:path w="1080135" h="398780">
                <a:moveTo>
                  <a:pt x="773429" y="6350"/>
                </a:moveTo>
                <a:lnTo>
                  <a:pt x="640715" y="6350"/>
                </a:lnTo>
                <a:lnTo>
                  <a:pt x="640715" y="36829"/>
                </a:lnTo>
                <a:lnTo>
                  <a:pt x="662305" y="39370"/>
                </a:lnTo>
                <a:lnTo>
                  <a:pt x="664845" y="40639"/>
                </a:lnTo>
                <a:lnTo>
                  <a:pt x="669925" y="41909"/>
                </a:lnTo>
                <a:lnTo>
                  <a:pt x="671830" y="43179"/>
                </a:lnTo>
                <a:lnTo>
                  <a:pt x="673735" y="46989"/>
                </a:lnTo>
                <a:lnTo>
                  <a:pt x="674370" y="49529"/>
                </a:lnTo>
                <a:lnTo>
                  <a:pt x="674370" y="177800"/>
                </a:lnTo>
                <a:lnTo>
                  <a:pt x="737870" y="177800"/>
                </a:lnTo>
                <a:lnTo>
                  <a:pt x="737870" y="49529"/>
                </a:lnTo>
                <a:lnTo>
                  <a:pt x="738504" y="46989"/>
                </a:lnTo>
                <a:lnTo>
                  <a:pt x="741679" y="43179"/>
                </a:lnTo>
                <a:lnTo>
                  <a:pt x="743585" y="41909"/>
                </a:lnTo>
                <a:lnTo>
                  <a:pt x="748665" y="39370"/>
                </a:lnTo>
                <a:lnTo>
                  <a:pt x="751840" y="39370"/>
                </a:lnTo>
                <a:lnTo>
                  <a:pt x="758825" y="38100"/>
                </a:lnTo>
                <a:lnTo>
                  <a:pt x="773429" y="36829"/>
                </a:lnTo>
                <a:lnTo>
                  <a:pt x="773429" y="6350"/>
                </a:lnTo>
                <a:close/>
              </a:path>
              <a:path w="1080135" h="398780">
                <a:moveTo>
                  <a:pt x="129540" y="6350"/>
                </a:moveTo>
                <a:lnTo>
                  <a:pt x="0" y="6350"/>
                </a:lnTo>
                <a:lnTo>
                  <a:pt x="0" y="36829"/>
                </a:lnTo>
                <a:lnTo>
                  <a:pt x="129540" y="36829"/>
                </a:lnTo>
                <a:lnTo>
                  <a:pt x="129540" y="6350"/>
                </a:lnTo>
                <a:close/>
              </a:path>
              <a:path w="1080135" h="398780">
                <a:moveTo>
                  <a:pt x="304800" y="6350"/>
                </a:moveTo>
                <a:lnTo>
                  <a:pt x="175259" y="6350"/>
                </a:lnTo>
                <a:lnTo>
                  <a:pt x="175259" y="36829"/>
                </a:lnTo>
                <a:lnTo>
                  <a:pt x="304800" y="36829"/>
                </a:lnTo>
                <a:lnTo>
                  <a:pt x="3048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3097529" y="1292860"/>
            <a:ext cx="814069" cy="387985"/>
          </a:xfrm>
          <a:custGeom>
            <a:avLst/>
            <a:gdLst/>
            <a:ahLst/>
            <a:cxnLst/>
            <a:rect l="l" t="t" r="r" b="b"/>
            <a:pathLst>
              <a:path w="814070" h="387985">
                <a:moveTo>
                  <a:pt x="473074" y="254635"/>
                </a:moveTo>
                <a:lnTo>
                  <a:pt x="473074" y="344170"/>
                </a:lnTo>
                <a:lnTo>
                  <a:pt x="438149" y="356870"/>
                </a:lnTo>
                <a:lnTo>
                  <a:pt x="438149" y="387350"/>
                </a:lnTo>
                <a:lnTo>
                  <a:pt x="561340" y="387350"/>
                </a:lnTo>
                <a:lnTo>
                  <a:pt x="561340" y="387985"/>
                </a:lnTo>
                <a:lnTo>
                  <a:pt x="796924" y="387985"/>
                </a:lnTo>
                <a:lnTo>
                  <a:pt x="802047" y="356870"/>
                </a:lnTo>
                <a:lnTo>
                  <a:pt x="565784" y="356870"/>
                </a:lnTo>
                <a:lnTo>
                  <a:pt x="549274" y="354330"/>
                </a:lnTo>
                <a:lnTo>
                  <a:pt x="536574" y="344170"/>
                </a:lnTo>
                <a:lnTo>
                  <a:pt x="536574" y="262255"/>
                </a:lnTo>
                <a:lnTo>
                  <a:pt x="480694" y="262255"/>
                </a:lnTo>
                <a:lnTo>
                  <a:pt x="473074" y="254635"/>
                </a:lnTo>
                <a:close/>
              </a:path>
              <a:path w="814070" h="387985">
                <a:moveTo>
                  <a:pt x="172084" y="32385"/>
                </a:moveTo>
                <a:lnTo>
                  <a:pt x="108584" y="32385"/>
                </a:lnTo>
                <a:lnTo>
                  <a:pt x="108584" y="343535"/>
                </a:lnTo>
                <a:lnTo>
                  <a:pt x="107314" y="346710"/>
                </a:lnTo>
                <a:lnTo>
                  <a:pt x="73025" y="356870"/>
                </a:lnTo>
                <a:lnTo>
                  <a:pt x="73025" y="387350"/>
                </a:lnTo>
                <a:lnTo>
                  <a:pt x="205740" y="387350"/>
                </a:lnTo>
                <a:lnTo>
                  <a:pt x="205740" y="355600"/>
                </a:lnTo>
                <a:lnTo>
                  <a:pt x="190499" y="355600"/>
                </a:lnTo>
                <a:lnTo>
                  <a:pt x="184149" y="354965"/>
                </a:lnTo>
                <a:lnTo>
                  <a:pt x="172084" y="343535"/>
                </a:lnTo>
                <a:lnTo>
                  <a:pt x="172084" y="32385"/>
                </a:lnTo>
                <a:close/>
              </a:path>
              <a:path w="814070" h="387985">
                <a:moveTo>
                  <a:pt x="391159" y="31115"/>
                </a:moveTo>
                <a:lnTo>
                  <a:pt x="260984" y="31115"/>
                </a:lnTo>
                <a:lnTo>
                  <a:pt x="280034" y="33655"/>
                </a:lnTo>
                <a:lnTo>
                  <a:pt x="292734" y="43815"/>
                </a:lnTo>
                <a:lnTo>
                  <a:pt x="292734" y="344170"/>
                </a:lnTo>
                <a:lnTo>
                  <a:pt x="257174" y="356870"/>
                </a:lnTo>
                <a:lnTo>
                  <a:pt x="257174" y="387350"/>
                </a:lnTo>
                <a:lnTo>
                  <a:pt x="389890" y="387350"/>
                </a:lnTo>
                <a:lnTo>
                  <a:pt x="389890" y="357505"/>
                </a:lnTo>
                <a:lnTo>
                  <a:pt x="368299" y="354330"/>
                </a:lnTo>
                <a:lnTo>
                  <a:pt x="365759" y="353695"/>
                </a:lnTo>
                <a:lnTo>
                  <a:pt x="361315" y="351790"/>
                </a:lnTo>
                <a:lnTo>
                  <a:pt x="359409" y="350520"/>
                </a:lnTo>
                <a:lnTo>
                  <a:pt x="356869" y="346710"/>
                </a:lnTo>
                <a:lnTo>
                  <a:pt x="356234" y="344170"/>
                </a:lnTo>
                <a:lnTo>
                  <a:pt x="356234" y="207645"/>
                </a:lnTo>
                <a:lnTo>
                  <a:pt x="536574" y="207645"/>
                </a:lnTo>
                <a:lnTo>
                  <a:pt x="536574" y="172085"/>
                </a:lnTo>
                <a:lnTo>
                  <a:pt x="356234" y="172085"/>
                </a:lnTo>
                <a:lnTo>
                  <a:pt x="356234" y="43815"/>
                </a:lnTo>
                <a:lnTo>
                  <a:pt x="391159" y="31115"/>
                </a:lnTo>
                <a:close/>
              </a:path>
              <a:path w="814070" h="387985">
                <a:moveTo>
                  <a:pt x="789305" y="0"/>
                </a:moveTo>
                <a:lnTo>
                  <a:pt x="596899" y="0"/>
                </a:lnTo>
                <a:lnTo>
                  <a:pt x="596899" y="344170"/>
                </a:lnTo>
                <a:lnTo>
                  <a:pt x="565784" y="356870"/>
                </a:lnTo>
                <a:lnTo>
                  <a:pt x="802047" y="356870"/>
                </a:lnTo>
                <a:lnTo>
                  <a:pt x="802152" y="356235"/>
                </a:lnTo>
                <a:lnTo>
                  <a:pt x="682624" y="356235"/>
                </a:lnTo>
                <a:lnTo>
                  <a:pt x="661034" y="344170"/>
                </a:lnTo>
                <a:lnTo>
                  <a:pt x="661034" y="201930"/>
                </a:lnTo>
                <a:lnTo>
                  <a:pt x="767080" y="201930"/>
                </a:lnTo>
                <a:lnTo>
                  <a:pt x="767080" y="170180"/>
                </a:lnTo>
                <a:lnTo>
                  <a:pt x="661034" y="170180"/>
                </a:lnTo>
                <a:lnTo>
                  <a:pt x="661034" y="42545"/>
                </a:lnTo>
                <a:lnTo>
                  <a:pt x="680084" y="33020"/>
                </a:lnTo>
                <a:lnTo>
                  <a:pt x="789305" y="33020"/>
                </a:lnTo>
                <a:lnTo>
                  <a:pt x="789305" y="0"/>
                </a:lnTo>
                <a:close/>
              </a:path>
              <a:path w="814070" h="387985">
                <a:moveTo>
                  <a:pt x="814069" y="283845"/>
                </a:moveTo>
                <a:lnTo>
                  <a:pt x="782319" y="283845"/>
                </a:lnTo>
                <a:lnTo>
                  <a:pt x="780415" y="295910"/>
                </a:lnTo>
                <a:lnTo>
                  <a:pt x="778509" y="304800"/>
                </a:lnTo>
                <a:lnTo>
                  <a:pt x="755649" y="346710"/>
                </a:lnTo>
                <a:lnTo>
                  <a:pt x="738505" y="356235"/>
                </a:lnTo>
                <a:lnTo>
                  <a:pt x="802152" y="356235"/>
                </a:lnTo>
                <a:lnTo>
                  <a:pt x="814069" y="283845"/>
                </a:lnTo>
                <a:close/>
              </a:path>
              <a:path w="814070" h="387985">
                <a:moveTo>
                  <a:pt x="536574" y="207645"/>
                </a:moveTo>
                <a:lnTo>
                  <a:pt x="473074" y="207645"/>
                </a:lnTo>
                <a:lnTo>
                  <a:pt x="480694" y="262255"/>
                </a:lnTo>
                <a:lnTo>
                  <a:pt x="536574" y="262255"/>
                </a:lnTo>
                <a:lnTo>
                  <a:pt x="536574" y="207645"/>
                </a:lnTo>
                <a:close/>
              </a:path>
              <a:path w="814070" h="387985">
                <a:moveTo>
                  <a:pt x="767080" y="201930"/>
                </a:moveTo>
                <a:lnTo>
                  <a:pt x="722630" y="201930"/>
                </a:lnTo>
                <a:lnTo>
                  <a:pt x="725169" y="202565"/>
                </a:lnTo>
                <a:lnTo>
                  <a:pt x="735965" y="237490"/>
                </a:lnTo>
                <a:lnTo>
                  <a:pt x="767080" y="237490"/>
                </a:lnTo>
                <a:lnTo>
                  <a:pt x="767080" y="201930"/>
                </a:lnTo>
                <a:close/>
              </a:path>
              <a:path w="814070" h="387985">
                <a:moveTo>
                  <a:pt x="596899" y="0"/>
                </a:moveTo>
                <a:lnTo>
                  <a:pt x="563244" y="0"/>
                </a:lnTo>
                <a:lnTo>
                  <a:pt x="563244" y="635"/>
                </a:lnTo>
                <a:lnTo>
                  <a:pt x="439419" y="635"/>
                </a:lnTo>
                <a:lnTo>
                  <a:pt x="439419" y="30480"/>
                </a:lnTo>
                <a:lnTo>
                  <a:pt x="461009" y="33655"/>
                </a:lnTo>
                <a:lnTo>
                  <a:pt x="463549" y="34290"/>
                </a:lnTo>
                <a:lnTo>
                  <a:pt x="468630" y="36195"/>
                </a:lnTo>
                <a:lnTo>
                  <a:pt x="470534" y="38100"/>
                </a:lnTo>
                <a:lnTo>
                  <a:pt x="472440" y="41275"/>
                </a:lnTo>
                <a:lnTo>
                  <a:pt x="473074" y="43815"/>
                </a:lnTo>
                <a:lnTo>
                  <a:pt x="473074" y="172085"/>
                </a:lnTo>
                <a:lnTo>
                  <a:pt x="536574" y="172085"/>
                </a:lnTo>
                <a:lnTo>
                  <a:pt x="536574" y="43815"/>
                </a:lnTo>
                <a:lnTo>
                  <a:pt x="565784" y="31750"/>
                </a:lnTo>
                <a:lnTo>
                  <a:pt x="596899" y="31750"/>
                </a:lnTo>
                <a:lnTo>
                  <a:pt x="596899" y="0"/>
                </a:lnTo>
                <a:close/>
              </a:path>
              <a:path w="814070" h="387985">
                <a:moveTo>
                  <a:pt x="767080" y="136525"/>
                </a:moveTo>
                <a:lnTo>
                  <a:pt x="736599" y="136525"/>
                </a:lnTo>
                <a:lnTo>
                  <a:pt x="733424" y="157480"/>
                </a:lnTo>
                <a:lnTo>
                  <a:pt x="732790" y="160655"/>
                </a:lnTo>
                <a:lnTo>
                  <a:pt x="730249" y="165100"/>
                </a:lnTo>
                <a:lnTo>
                  <a:pt x="728980" y="167005"/>
                </a:lnTo>
                <a:lnTo>
                  <a:pt x="725805" y="169545"/>
                </a:lnTo>
                <a:lnTo>
                  <a:pt x="722630" y="170180"/>
                </a:lnTo>
                <a:lnTo>
                  <a:pt x="767080" y="170180"/>
                </a:lnTo>
                <a:lnTo>
                  <a:pt x="767080" y="136525"/>
                </a:lnTo>
                <a:close/>
              </a:path>
              <a:path w="814070" h="387985">
                <a:moveTo>
                  <a:pt x="391159" y="635"/>
                </a:moveTo>
                <a:lnTo>
                  <a:pt x="21589" y="635"/>
                </a:lnTo>
                <a:lnTo>
                  <a:pt x="0" y="104775"/>
                </a:lnTo>
                <a:lnTo>
                  <a:pt x="36194" y="104775"/>
                </a:lnTo>
                <a:lnTo>
                  <a:pt x="48894" y="66675"/>
                </a:lnTo>
                <a:lnTo>
                  <a:pt x="52069" y="59690"/>
                </a:lnTo>
                <a:lnTo>
                  <a:pt x="59689" y="46355"/>
                </a:lnTo>
                <a:lnTo>
                  <a:pt x="63500" y="41275"/>
                </a:lnTo>
                <a:lnTo>
                  <a:pt x="72389" y="34290"/>
                </a:lnTo>
                <a:lnTo>
                  <a:pt x="77469" y="32385"/>
                </a:lnTo>
                <a:lnTo>
                  <a:pt x="260787" y="32385"/>
                </a:lnTo>
                <a:lnTo>
                  <a:pt x="260984" y="31115"/>
                </a:lnTo>
                <a:lnTo>
                  <a:pt x="391159" y="31115"/>
                </a:lnTo>
                <a:lnTo>
                  <a:pt x="391159" y="635"/>
                </a:lnTo>
                <a:close/>
              </a:path>
              <a:path w="814070" h="387985">
                <a:moveTo>
                  <a:pt x="260787" y="32385"/>
                </a:moveTo>
                <a:lnTo>
                  <a:pt x="203834" y="32385"/>
                </a:lnTo>
                <a:lnTo>
                  <a:pt x="207644" y="33020"/>
                </a:lnTo>
                <a:lnTo>
                  <a:pt x="219074" y="58420"/>
                </a:lnTo>
                <a:lnTo>
                  <a:pt x="219074" y="63500"/>
                </a:lnTo>
                <a:lnTo>
                  <a:pt x="217805" y="73660"/>
                </a:lnTo>
                <a:lnTo>
                  <a:pt x="215899" y="88265"/>
                </a:lnTo>
                <a:lnTo>
                  <a:pt x="215265" y="95250"/>
                </a:lnTo>
                <a:lnTo>
                  <a:pt x="214630" y="104775"/>
                </a:lnTo>
                <a:lnTo>
                  <a:pt x="249555" y="104775"/>
                </a:lnTo>
                <a:lnTo>
                  <a:pt x="260787" y="32385"/>
                </a:lnTo>
                <a:close/>
              </a:path>
              <a:path w="814070" h="387985">
                <a:moveTo>
                  <a:pt x="789305" y="33020"/>
                </a:moveTo>
                <a:lnTo>
                  <a:pt x="728980" y="33020"/>
                </a:lnTo>
                <a:lnTo>
                  <a:pt x="753109" y="67945"/>
                </a:lnTo>
                <a:lnTo>
                  <a:pt x="756284" y="92075"/>
                </a:lnTo>
                <a:lnTo>
                  <a:pt x="758190" y="104775"/>
                </a:lnTo>
                <a:lnTo>
                  <a:pt x="789305" y="104775"/>
                </a:lnTo>
                <a:lnTo>
                  <a:pt x="789305" y="33020"/>
                </a:lnTo>
                <a:close/>
              </a:path>
              <a:path w="814070" h="387985">
                <a:moveTo>
                  <a:pt x="596899" y="31750"/>
                </a:moveTo>
                <a:lnTo>
                  <a:pt x="565784" y="31750"/>
                </a:lnTo>
                <a:lnTo>
                  <a:pt x="584834" y="33655"/>
                </a:lnTo>
                <a:lnTo>
                  <a:pt x="596899" y="44450"/>
                </a:lnTo>
                <a:lnTo>
                  <a:pt x="59689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2385060" y="3470909"/>
            <a:ext cx="234315" cy="344170"/>
          </a:xfrm>
          <a:custGeom>
            <a:avLst/>
            <a:gdLst/>
            <a:ahLst/>
            <a:cxnLst/>
            <a:rect l="l" t="t" r="r" b="b"/>
            <a:pathLst>
              <a:path w="234314" h="344170">
                <a:moveTo>
                  <a:pt x="143509" y="0"/>
                </a:moveTo>
                <a:lnTo>
                  <a:pt x="83819" y="11429"/>
                </a:lnTo>
                <a:lnTo>
                  <a:pt x="45719" y="36829"/>
                </a:lnTo>
                <a:lnTo>
                  <a:pt x="21589" y="69214"/>
                </a:lnTo>
                <a:lnTo>
                  <a:pt x="5714" y="114300"/>
                </a:lnTo>
                <a:lnTo>
                  <a:pt x="634" y="156210"/>
                </a:lnTo>
                <a:lnTo>
                  <a:pt x="0" y="172085"/>
                </a:lnTo>
                <a:lnTo>
                  <a:pt x="1269" y="201929"/>
                </a:lnTo>
                <a:lnTo>
                  <a:pt x="12700" y="252094"/>
                </a:lnTo>
                <a:lnTo>
                  <a:pt x="33019" y="290829"/>
                </a:lnTo>
                <a:lnTo>
                  <a:pt x="60325" y="318135"/>
                </a:lnTo>
                <a:lnTo>
                  <a:pt x="100329" y="337819"/>
                </a:lnTo>
                <a:lnTo>
                  <a:pt x="143509" y="344169"/>
                </a:lnTo>
                <a:lnTo>
                  <a:pt x="151764" y="343535"/>
                </a:lnTo>
                <a:lnTo>
                  <a:pt x="184150" y="340360"/>
                </a:lnTo>
                <a:lnTo>
                  <a:pt x="223519" y="328294"/>
                </a:lnTo>
                <a:lnTo>
                  <a:pt x="234314" y="233044"/>
                </a:lnTo>
                <a:lnTo>
                  <a:pt x="205104" y="233044"/>
                </a:lnTo>
                <a:lnTo>
                  <a:pt x="203834" y="244475"/>
                </a:lnTo>
                <a:lnTo>
                  <a:pt x="203200" y="254000"/>
                </a:lnTo>
                <a:lnTo>
                  <a:pt x="189229" y="292735"/>
                </a:lnTo>
                <a:lnTo>
                  <a:pt x="147954" y="313054"/>
                </a:lnTo>
                <a:lnTo>
                  <a:pt x="139700" y="313689"/>
                </a:lnTo>
                <a:lnTo>
                  <a:pt x="106679" y="303529"/>
                </a:lnTo>
                <a:lnTo>
                  <a:pt x="81279" y="274954"/>
                </a:lnTo>
                <a:lnTo>
                  <a:pt x="64134" y="229869"/>
                </a:lnTo>
                <a:lnTo>
                  <a:pt x="58419" y="187325"/>
                </a:lnTo>
                <a:lnTo>
                  <a:pt x="58419" y="172085"/>
                </a:lnTo>
                <a:lnTo>
                  <a:pt x="60959" y="136525"/>
                </a:lnTo>
                <a:lnTo>
                  <a:pt x="71754" y="94614"/>
                </a:lnTo>
                <a:lnTo>
                  <a:pt x="93344" y="53975"/>
                </a:lnTo>
                <a:lnTo>
                  <a:pt x="132079" y="27939"/>
                </a:lnTo>
                <a:lnTo>
                  <a:pt x="149225" y="27939"/>
                </a:lnTo>
                <a:lnTo>
                  <a:pt x="174625" y="37464"/>
                </a:lnTo>
                <a:lnTo>
                  <a:pt x="194944" y="74929"/>
                </a:lnTo>
                <a:lnTo>
                  <a:pt x="198119" y="99694"/>
                </a:lnTo>
                <a:lnTo>
                  <a:pt x="224154" y="99694"/>
                </a:lnTo>
                <a:lnTo>
                  <a:pt x="224154" y="16510"/>
                </a:lnTo>
                <a:lnTo>
                  <a:pt x="192404" y="5714"/>
                </a:lnTo>
                <a:lnTo>
                  <a:pt x="151764" y="635"/>
                </a:lnTo>
                <a:lnTo>
                  <a:pt x="143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3210560" y="353949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4" h="273050">
                <a:moveTo>
                  <a:pt x="71119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4"/>
                </a:lnTo>
                <a:lnTo>
                  <a:pt x="29209" y="54610"/>
                </a:lnTo>
                <a:lnTo>
                  <a:pt x="24129" y="62230"/>
                </a:lnTo>
                <a:lnTo>
                  <a:pt x="23494" y="64770"/>
                </a:lnTo>
                <a:lnTo>
                  <a:pt x="26034" y="66039"/>
                </a:lnTo>
                <a:lnTo>
                  <a:pt x="0" y="62230"/>
                </a:lnTo>
                <a:lnTo>
                  <a:pt x="0" y="93345"/>
                </a:lnTo>
                <a:lnTo>
                  <a:pt x="20319" y="93345"/>
                </a:lnTo>
                <a:lnTo>
                  <a:pt x="20319" y="150495"/>
                </a:lnTo>
                <a:lnTo>
                  <a:pt x="19684" y="187960"/>
                </a:lnTo>
                <a:lnTo>
                  <a:pt x="26669" y="243205"/>
                </a:lnTo>
                <a:lnTo>
                  <a:pt x="63500" y="273050"/>
                </a:lnTo>
                <a:lnTo>
                  <a:pt x="75564" y="273050"/>
                </a:lnTo>
                <a:lnTo>
                  <a:pt x="79375" y="273050"/>
                </a:lnTo>
                <a:lnTo>
                  <a:pt x="88264" y="271145"/>
                </a:lnTo>
                <a:lnTo>
                  <a:pt x="92075" y="269875"/>
                </a:lnTo>
                <a:lnTo>
                  <a:pt x="102869" y="264795"/>
                </a:lnTo>
                <a:lnTo>
                  <a:pt x="120014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4" y="239395"/>
                </a:lnTo>
                <a:lnTo>
                  <a:pt x="84454" y="240030"/>
                </a:lnTo>
                <a:lnTo>
                  <a:pt x="78739" y="240030"/>
                </a:lnTo>
                <a:lnTo>
                  <a:pt x="71119" y="206375"/>
                </a:lnTo>
                <a:lnTo>
                  <a:pt x="71119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19" y="62230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3642995" y="3589654"/>
            <a:ext cx="310515" cy="224154"/>
          </a:xfrm>
          <a:custGeom>
            <a:avLst/>
            <a:gdLst/>
            <a:ahLst/>
            <a:cxnLst/>
            <a:rect l="l" t="t" r="r" b="b"/>
            <a:pathLst>
              <a:path w="310514" h="224154">
                <a:moveTo>
                  <a:pt x="48259" y="3175"/>
                </a:moveTo>
                <a:lnTo>
                  <a:pt x="43814" y="5715"/>
                </a:lnTo>
                <a:lnTo>
                  <a:pt x="41909" y="6985"/>
                </a:lnTo>
                <a:lnTo>
                  <a:pt x="35559" y="9525"/>
                </a:lnTo>
                <a:lnTo>
                  <a:pt x="31114" y="10160"/>
                </a:lnTo>
                <a:lnTo>
                  <a:pt x="26034" y="11430"/>
                </a:lnTo>
                <a:lnTo>
                  <a:pt x="20954" y="12065"/>
                </a:lnTo>
                <a:lnTo>
                  <a:pt x="15239" y="12700"/>
                </a:lnTo>
                <a:lnTo>
                  <a:pt x="0" y="12700"/>
                </a:lnTo>
                <a:lnTo>
                  <a:pt x="0" y="43815"/>
                </a:lnTo>
                <a:lnTo>
                  <a:pt x="15239" y="43815"/>
                </a:lnTo>
                <a:lnTo>
                  <a:pt x="20319" y="45085"/>
                </a:lnTo>
                <a:lnTo>
                  <a:pt x="21589" y="46355"/>
                </a:lnTo>
                <a:lnTo>
                  <a:pt x="24129" y="47625"/>
                </a:lnTo>
                <a:lnTo>
                  <a:pt x="24764" y="49530"/>
                </a:lnTo>
                <a:lnTo>
                  <a:pt x="25400" y="52705"/>
                </a:lnTo>
                <a:lnTo>
                  <a:pt x="25400" y="53340"/>
                </a:lnTo>
                <a:lnTo>
                  <a:pt x="26034" y="54610"/>
                </a:lnTo>
                <a:lnTo>
                  <a:pt x="25400" y="189865"/>
                </a:lnTo>
                <a:lnTo>
                  <a:pt x="11429" y="196850"/>
                </a:lnTo>
                <a:lnTo>
                  <a:pt x="6350" y="196850"/>
                </a:lnTo>
                <a:lnTo>
                  <a:pt x="0" y="197485"/>
                </a:lnTo>
                <a:lnTo>
                  <a:pt x="0" y="224155"/>
                </a:lnTo>
                <a:lnTo>
                  <a:pt x="99059" y="224155"/>
                </a:lnTo>
                <a:lnTo>
                  <a:pt x="99059" y="198120"/>
                </a:lnTo>
                <a:lnTo>
                  <a:pt x="87629" y="196215"/>
                </a:lnTo>
                <a:lnTo>
                  <a:pt x="85089" y="196215"/>
                </a:lnTo>
                <a:lnTo>
                  <a:pt x="82550" y="195580"/>
                </a:lnTo>
                <a:lnTo>
                  <a:pt x="80644" y="194945"/>
                </a:lnTo>
                <a:lnTo>
                  <a:pt x="79375" y="194310"/>
                </a:lnTo>
                <a:lnTo>
                  <a:pt x="77469" y="193675"/>
                </a:lnTo>
                <a:lnTo>
                  <a:pt x="76834" y="192405"/>
                </a:lnTo>
                <a:lnTo>
                  <a:pt x="74929" y="189230"/>
                </a:lnTo>
                <a:lnTo>
                  <a:pt x="74294" y="187325"/>
                </a:lnTo>
                <a:lnTo>
                  <a:pt x="74294" y="183515"/>
                </a:lnTo>
                <a:lnTo>
                  <a:pt x="69850" y="59055"/>
                </a:lnTo>
                <a:lnTo>
                  <a:pt x="80009" y="59055"/>
                </a:lnTo>
                <a:lnTo>
                  <a:pt x="83184" y="57785"/>
                </a:lnTo>
                <a:lnTo>
                  <a:pt x="86994" y="55880"/>
                </a:lnTo>
                <a:lnTo>
                  <a:pt x="90804" y="53340"/>
                </a:lnTo>
                <a:lnTo>
                  <a:pt x="95250" y="51435"/>
                </a:lnTo>
                <a:lnTo>
                  <a:pt x="104775" y="45720"/>
                </a:lnTo>
                <a:lnTo>
                  <a:pt x="109219" y="43180"/>
                </a:lnTo>
                <a:lnTo>
                  <a:pt x="112394" y="41275"/>
                </a:lnTo>
                <a:lnTo>
                  <a:pt x="283844" y="41275"/>
                </a:lnTo>
                <a:lnTo>
                  <a:pt x="283209" y="40005"/>
                </a:lnTo>
                <a:lnTo>
                  <a:pt x="281304" y="33020"/>
                </a:lnTo>
                <a:lnTo>
                  <a:pt x="70484" y="33020"/>
                </a:lnTo>
                <a:lnTo>
                  <a:pt x="69214" y="31115"/>
                </a:lnTo>
                <a:lnTo>
                  <a:pt x="71119" y="28575"/>
                </a:lnTo>
                <a:lnTo>
                  <a:pt x="71754" y="24130"/>
                </a:lnTo>
                <a:lnTo>
                  <a:pt x="46354" y="24130"/>
                </a:lnTo>
                <a:lnTo>
                  <a:pt x="46354" y="4445"/>
                </a:lnTo>
                <a:lnTo>
                  <a:pt x="48259" y="3175"/>
                </a:lnTo>
                <a:close/>
              </a:path>
              <a:path w="310514" h="224154">
                <a:moveTo>
                  <a:pt x="217169" y="41275"/>
                </a:moveTo>
                <a:lnTo>
                  <a:pt x="113664" y="41275"/>
                </a:lnTo>
                <a:lnTo>
                  <a:pt x="115569" y="41910"/>
                </a:lnTo>
                <a:lnTo>
                  <a:pt x="118744" y="43180"/>
                </a:lnTo>
                <a:lnTo>
                  <a:pt x="132714" y="60325"/>
                </a:lnTo>
                <a:lnTo>
                  <a:pt x="132714" y="186690"/>
                </a:lnTo>
                <a:lnTo>
                  <a:pt x="132079" y="189230"/>
                </a:lnTo>
                <a:lnTo>
                  <a:pt x="130809" y="190500"/>
                </a:lnTo>
                <a:lnTo>
                  <a:pt x="130175" y="192405"/>
                </a:lnTo>
                <a:lnTo>
                  <a:pt x="128904" y="193675"/>
                </a:lnTo>
                <a:lnTo>
                  <a:pt x="127000" y="194310"/>
                </a:lnTo>
                <a:lnTo>
                  <a:pt x="125094" y="195580"/>
                </a:lnTo>
                <a:lnTo>
                  <a:pt x="123189" y="196215"/>
                </a:lnTo>
                <a:lnTo>
                  <a:pt x="118109" y="196850"/>
                </a:lnTo>
                <a:lnTo>
                  <a:pt x="113664" y="196850"/>
                </a:lnTo>
                <a:lnTo>
                  <a:pt x="106679" y="197485"/>
                </a:lnTo>
                <a:lnTo>
                  <a:pt x="106679" y="224155"/>
                </a:lnTo>
                <a:lnTo>
                  <a:pt x="205739" y="224155"/>
                </a:lnTo>
                <a:lnTo>
                  <a:pt x="205739" y="198120"/>
                </a:lnTo>
                <a:lnTo>
                  <a:pt x="194309" y="196215"/>
                </a:lnTo>
                <a:lnTo>
                  <a:pt x="191769" y="196215"/>
                </a:lnTo>
                <a:lnTo>
                  <a:pt x="189229" y="195580"/>
                </a:lnTo>
                <a:lnTo>
                  <a:pt x="187325" y="194945"/>
                </a:lnTo>
                <a:lnTo>
                  <a:pt x="186054" y="194310"/>
                </a:lnTo>
                <a:lnTo>
                  <a:pt x="184150" y="193675"/>
                </a:lnTo>
                <a:lnTo>
                  <a:pt x="183514" y="192405"/>
                </a:lnTo>
                <a:lnTo>
                  <a:pt x="181609" y="189230"/>
                </a:lnTo>
                <a:lnTo>
                  <a:pt x="180975" y="186690"/>
                </a:lnTo>
                <a:lnTo>
                  <a:pt x="180975" y="60960"/>
                </a:lnTo>
                <a:lnTo>
                  <a:pt x="180339" y="60960"/>
                </a:lnTo>
                <a:lnTo>
                  <a:pt x="177800" y="60325"/>
                </a:lnTo>
                <a:lnTo>
                  <a:pt x="176529" y="58420"/>
                </a:lnTo>
                <a:lnTo>
                  <a:pt x="186689" y="58420"/>
                </a:lnTo>
                <a:lnTo>
                  <a:pt x="198119" y="52705"/>
                </a:lnTo>
                <a:lnTo>
                  <a:pt x="201929" y="50165"/>
                </a:lnTo>
                <a:lnTo>
                  <a:pt x="210819" y="45085"/>
                </a:lnTo>
                <a:lnTo>
                  <a:pt x="214629" y="43180"/>
                </a:lnTo>
                <a:lnTo>
                  <a:pt x="217169" y="41275"/>
                </a:lnTo>
                <a:close/>
              </a:path>
              <a:path w="310514" h="224154">
                <a:moveTo>
                  <a:pt x="283844" y="41275"/>
                </a:moveTo>
                <a:lnTo>
                  <a:pt x="218439" y="41275"/>
                </a:lnTo>
                <a:lnTo>
                  <a:pt x="220344" y="41910"/>
                </a:lnTo>
                <a:lnTo>
                  <a:pt x="222884" y="43180"/>
                </a:lnTo>
                <a:lnTo>
                  <a:pt x="236854" y="60325"/>
                </a:lnTo>
                <a:lnTo>
                  <a:pt x="236854" y="189230"/>
                </a:lnTo>
                <a:lnTo>
                  <a:pt x="234950" y="192405"/>
                </a:lnTo>
                <a:lnTo>
                  <a:pt x="233044" y="193675"/>
                </a:lnTo>
                <a:lnTo>
                  <a:pt x="231775" y="194310"/>
                </a:lnTo>
                <a:lnTo>
                  <a:pt x="229869" y="195580"/>
                </a:lnTo>
                <a:lnTo>
                  <a:pt x="227964" y="196215"/>
                </a:lnTo>
                <a:lnTo>
                  <a:pt x="222884" y="196850"/>
                </a:lnTo>
                <a:lnTo>
                  <a:pt x="218439" y="196850"/>
                </a:lnTo>
                <a:lnTo>
                  <a:pt x="211454" y="197485"/>
                </a:lnTo>
                <a:lnTo>
                  <a:pt x="211454" y="224155"/>
                </a:lnTo>
                <a:lnTo>
                  <a:pt x="310514" y="224155"/>
                </a:lnTo>
                <a:lnTo>
                  <a:pt x="310514" y="198120"/>
                </a:lnTo>
                <a:lnTo>
                  <a:pt x="299719" y="196215"/>
                </a:lnTo>
                <a:lnTo>
                  <a:pt x="297179" y="196215"/>
                </a:lnTo>
                <a:lnTo>
                  <a:pt x="294639" y="195580"/>
                </a:lnTo>
                <a:lnTo>
                  <a:pt x="292734" y="194945"/>
                </a:lnTo>
                <a:lnTo>
                  <a:pt x="291464" y="194310"/>
                </a:lnTo>
                <a:lnTo>
                  <a:pt x="289559" y="193675"/>
                </a:lnTo>
                <a:lnTo>
                  <a:pt x="288925" y="192405"/>
                </a:lnTo>
                <a:lnTo>
                  <a:pt x="287019" y="189865"/>
                </a:lnTo>
                <a:lnTo>
                  <a:pt x="286384" y="187960"/>
                </a:lnTo>
                <a:lnTo>
                  <a:pt x="286257" y="62230"/>
                </a:lnTo>
                <a:lnTo>
                  <a:pt x="285813" y="57785"/>
                </a:lnTo>
                <a:lnTo>
                  <a:pt x="285697" y="54610"/>
                </a:lnTo>
                <a:lnTo>
                  <a:pt x="285114" y="47625"/>
                </a:lnTo>
                <a:lnTo>
                  <a:pt x="283844" y="41275"/>
                </a:lnTo>
                <a:close/>
              </a:path>
              <a:path w="310514" h="224154">
                <a:moveTo>
                  <a:pt x="80009" y="59055"/>
                </a:moveTo>
                <a:lnTo>
                  <a:pt x="69850" y="59055"/>
                </a:lnTo>
                <a:lnTo>
                  <a:pt x="71119" y="61595"/>
                </a:lnTo>
                <a:lnTo>
                  <a:pt x="73025" y="62230"/>
                </a:lnTo>
                <a:lnTo>
                  <a:pt x="76200" y="60960"/>
                </a:lnTo>
                <a:lnTo>
                  <a:pt x="80009" y="59055"/>
                </a:lnTo>
                <a:close/>
              </a:path>
              <a:path w="310514" h="224154">
                <a:moveTo>
                  <a:pt x="179069" y="58420"/>
                </a:moveTo>
                <a:lnTo>
                  <a:pt x="176529" y="58420"/>
                </a:lnTo>
                <a:lnTo>
                  <a:pt x="177800" y="60325"/>
                </a:lnTo>
                <a:lnTo>
                  <a:pt x="180339" y="60960"/>
                </a:lnTo>
                <a:lnTo>
                  <a:pt x="180975" y="60960"/>
                </a:lnTo>
                <a:lnTo>
                  <a:pt x="180975" y="59055"/>
                </a:lnTo>
                <a:lnTo>
                  <a:pt x="179069" y="58420"/>
                </a:lnTo>
                <a:close/>
              </a:path>
              <a:path w="310514" h="224154">
                <a:moveTo>
                  <a:pt x="186689" y="58420"/>
                </a:moveTo>
                <a:lnTo>
                  <a:pt x="179069" y="58420"/>
                </a:lnTo>
                <a:lnTo>
                  <a:pt x="180975" y="59055"/>
                </a:lnTo>
                <a:lnTo>
                  <a:pt x="180975" y="60960"/>
                </a:lnTo>
                <a:lnTo>
                  <a:pt x="186689" y="58420"/>
                </a:lnTo>
                <a:close/>
              </a:path>
              <a:path w="310514" h="224154">
                <a:moveTo>
                  <a:pt x="71119" y="28575"/>
                </a:moveTo>
                <a:lnTo>
                  <a:pt x="69214" y="31115"/>
                </a:lnTo>
                <a:lnTo>
                  <a:pt x="70484" y="33020"/>
                </a:lnTo>
                <a:lnTo>
                  <a:pt x="71119" y="28575"/>
                </a:lnTo>
                <a:close/>
              </a:path>
              <a:path w="310514" h="224154">
                <a:moveTo>
                  <a:pt x="122554" y="635"/>
                </a:moveTo>
                <a:lnTo>
                  <a:pt x="114300" y="635"/>
                </a:lnTo>
                <a:lnTo>
                  <a:pt x="111125" y="3810"/>
                </a:lnTo>
                <a:lnTo>
                  <a:pt x="107314" y="6985"/>
                </a:lnTo>
                <a:lnTo>
                  <a:pt x="99694" y="12065"/>
                </a:lnTo>
                <a:lnTo>
                  <a:pt x="95250" y="15240"/>
                </a:lnTo>
                <a:lnTo>
                  <a:pt x="90169" y="17780"/>
                </a:lnTo>
                <a:lnTo>
                  <a:pt x="76200" y="26035"/>
                </a:lnTo>
                <a:lnTo>
                  <a:pt x="71119" y="28575"/>
                </a:lnTo>
                <a:lnTo>
                  <a:pt x="70484" y="33020"/>
                </a:lnTo>
                <a:lnTo>
                  <a:pt x="173354" y="33020"/>
                </a:lnTo>
                <a:lnTo>
                  <a:pt x="172719" y="31750"/>
                </a:lnTo>
                <a:lnTo>
                  <a:pt x="173354" y="30480"/>
                </a:lnTo>
                <a:lnTo>
                  <a:pt x="173354" y="28575"/>
                </a:lnTo>
                <a:lnTo>
                  <a:pt x="171450" y="24130"/>
                </a:lnTo>
                <a:lnTo>
                  <a:pt x="130175" y="1270"/>
                </a:lnTo>
                <a:lnTo>
                  <a:pt x="122554" y="635"/>
                </a:lnTo>
                <a:close/>
              </a:path>
              <a:path w="310514" h="224154">
                <a:moveTo>
                  <a:pt x="173354" y="30480"/>
                </a:moveTo>
                <a:lnTo>
                  <a:pt x="172719" y="31750"/>
                </a:lnTo>
                <a:lnTo>
                  <a:pt x="173354" y="33020"/>
                </a:lnTo>
                <a:lnTo>
                  <a:pt x="173354" y="30480"/>
                </a:lnTo>
                <a:close/>
              </a:path>
              <a:path w="310514" h="224154">
                <a:moveTo>
                  <a:pt x="226694" y="635"/>
                </a:moveTo>
                <a:lnTo>
                  <a:pt x="219075" y="635"/>
                </a:lnTo>
                <a:lnTo>
                  <a:pt x="215900" y="4445"/>
                </a:lnTo>
                <a:lnTo>
                  <a:pt x="212089" y="6985"/>
                </a:lnTo>
                <a:lnTo>
                  <a:pt x="203834" y="12700"/>
                </a:lnTo>
                <a:lnTo>
                  <a:pt x="199389" y="15875"/>
                </a:lnTo>
                <a:lnTo>
                  <a:pt x="189229" y="21590"/>
                </a:lnTo>
                <a:lnTo>
                  <a:pt x="184150" y="24130"/>
                </a:lnTo>
                <a:lnTo>
                  <a:pt x="174625" y="29845"/>
                </a:lnTo>
                <a:lnTo>
                  <a:pt x="173354" y="30480"/>
                </a:lnTo>
                <a:lnTo>
                  <a:pt x="173354" y="33020"/>
                </a:lnTo>
                <a:lnTo>
                  <a:pt x="281304" y="33020"/>
                </a:lnTo>
                <a:lnTo>
                  <a:pt x="253364" y="5080"/>
                </a:lnTo>
                <a:lnTo>
                  <a:pt x="240029" y="1905"/>
                </a:lnTo>
                <a:lnTo>
                  <a:pt x="226694" y="635"/>
                </a:lnTo>
                <a:close/>
              </a:path>
              <a:path w="310514" h="224154">
                <a:moveTo>
                  <a:pt x="54609" y="635"/>
                </a:moveTo>
                <a:lnTo>
                  <a:pt x="50164" y="1905"/>
                </a:lnTo>
                <a:lnTo>
                  <a:pt x="46354" y="4445"/>
                </a:lnTo>
                <a:lnTo>
                  <a:pt x="46354" y="24130"/>
                </a:lnTo>
                <a:lnTo>
                  <a:pt x="65404" y="5080"/>
                </a:lnTo>
                <a:lnTo>
                  <a:pt x="54609" y="635"/>
                </a:lnTo>
                <a:close/>
              </a:path>
              <a:path w="310514" h="224154">
                <a:moveTo>
                  <a:pt x="65404" y="5080"/>
                </a:moveTo>
                <a:lnTo>
                  <a:pt x="46354" y="24130"/>
                </a:lnTo>
                <a:lnTo>
                  <a:pt x="71754" y="24130"/>
                </a:lnTo>
                <a:lnTo>
                  <a:pt x="74294" y="8890"/>
                </a:lnTo>
                <a:lnTo>
                  <a:pt x="65404" y="5080"/>
                </a:lnTo>
                <a:close/>
              </a:path>
              <a:path w="310514" h="224154">
                <a:moveTo>
                  <a:pt x="70484" y="635"/>
                </a:moveTo>
                <a:lnTo>
                  <a:pt x="54609" y="635"/>
                </a:lnTo>
                <a:lnTo>
                  <a:pt x="65404" y="5080"/>
                </a:lnTo>
                <a:lnTo>
                  <a:pt x="70484" y="635"/>
                </a:lnTo>
                <a:close/>
              </a:path>
              <a:path w="310514" h="224154">
                <a:moveTo>
                  <a:pt x="50164" y="1905"/>
                </a:moveTo>
                <a:lnTo>
                  <a:pt x="49529" y="1905"/>
                </a:lnTo>
                <a:lnTo>
                  <a:pt x="48259" y="3175"/>
                </a:lnTo>
                <a:lnTo>
                  <a:pt x="50164" y="1905"/>
                </a:lnTo>
                <a:close/>
              </a:path>
              <a:path w="310514" h="224154">
                <a:moveTo>
                  <a:pt x="52069" y="0"/>
                </a:moveTo>
                <a:lnTo>
                  <a:pt x="50164" y="1905"/>
                </a:lnTo>
                <a:lnTo>
                  <a:pt x="54609" y="635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090795" y="3589654"/>
            <a:ext cx="360045" cy="224790"/>
          </a:xfrm>
          <a:custGeom>
            <a:avLst/>
            <a:gdLst/>
            <a:ahLst/>
            <a:cxnLst/>
            <a:rect l="l" t="t" r="r" b="b"/>
            <a:pathLst>
              <a:path w="360045" h="224789">
                <a:moveTo>
                  <a:pt x="48259" y="6350"/>
                </a:moveTo>
                <a:lnTo>
                  <a:pt x="45084" y="6350"/>
                </a:lnTo>
                <a:lnTo>
                  <a:pt x="38734" y="8890"/>
                </a:lnTo>
                <a:lnTo>
                  <a:pt x="34289" y="10160"/>
                </a:lnTo>
                <a:lnTo>
                  <a:pt x="27939" y="11430"/>
                </a:lnTo>
                <a:lnTo>
                  <a:pt x="22859" y="12065"/>
                </a:lnTo>
                <a:lnTo>
                  <a:pt x="16509" y="12700"/>
                </a:lnTo>
                <a:lnTo>
                  <a:pt x="8889" y="13335"/>
                </a:lnTo>
                <a:lnTo>
                  <a:pt x="0" y="13335"/>
                </a:lnTo>
                <a:lnTo>
                  <a:pt x="0" y="44450"/>
                </a:lnTo>
                <a:lnTo>
                  <a:pt x="15875" y="44450"/>
                </a:lnTo>
                <a:lnTo>
                  <a:pt x="20954" y="45720"/>
                </a:lnTo>
                <a:lnTo>
                  <a:pt x="22859" y="46355"/>
                </a:lnTo>
                <a:lnTo>
                  <a:pt x="23494" y="47625"/>
                </a:lnTo>
                <a:lnTo>
                  <a:pt x="24764" y="48260"/>
                </a:lnTo>
                <a:lnTo>
                  <a:pt x="25400" y="49530"/>
                </a:lnTo>
                <a:lnTo>
                  <a:pt x="26669" y="53340"/>
                </a:lnTo>
                <a:lnTo>
                  <a:pt x="26669" y="187960"/>
                </a:lnTo>
                <a:lnTo>
                  <a:pt x="26034" y="189865"/>
                </a:lnTo>
                <a:lnTo>
                  <a:pt x="24764" y="191770"/>
                </a:lnTo>
                <a:lnTo>
                  <a:pt x="22225" y="194310"/>
                </a:lnTo>
                <a:lnTo>
                  <a:pt x="20954" y="194945"/>
                </a:lnTo>
                <a:lnTo>
                  <a:pt x="19050" y="196215"/>
                </a:lnTo>
                <a:lnTo>
                  <a:pt x="16509" y="196850"/>
                </a:lnTo>
                <a:lnTo>
                  <a:pt x="11429" y="197485"/>
                </a:lnTo>
                <a:lnTo>
                  <a:pt x="6984" y="197485"/>
                </a:lnTo>
                <a:lnTo>
                  <a:pt x="0" y="198120"/>
                </a:lnTo>
                <a:lnTo>
                  <a:pt x="0" y="224790"/>
                </a:lnTo>
                <a:lnTo>
                  <a:pt x="102234" y="224790"/>
                </a:lnTo>
                <a:lnTo>
                  <a:pt x="102234" y="198755"/>
                </a:lnTo>
                <a:lnTo>
                  <a:pt x="91439" y="196850"/>
                </a:lnTo>
                <a:lnTo>
                  <a:pt x="88900" y="196215"/>
                </a:lnTo>
                <a:lnTo>
                  <a:pt x="86359" y="196215"/>
                </a:lnTo>
                <a:lnTo>
                  <a:pt x="83819" y="195580"/>
                </a:lnTo>
                <a:lnTo>
                  <a:pt x="82550" y="194310"/>
                </a:lnTo>
                <a:lnTo>
                  <a:pt x="80644" y="193675"/>
                </a:lnTo>
                <a:lnTo>
                  <a:pt x="79375" y="192405"/>
                </a:lnTo>
                <a:lnTo>
                  <a:pt x="78739" y="191135"/>
                </a:lnTo>
                <a:lnTo>
                  <a:pt x="77469" y="189865"/>
                </a:lnTo>
                <a:lnTo>
                  <a:pt x="77469" y="86995"/>
                </a:lnTo>
                <a:lnTo>
                  <a:pt x="78104" y="81280"/>
                </a:lnTo>
                <a:lnTo>
                  <a:pt x="79375" y="78740"/>
                </a:lnTo>
                <a:lnTo>
                  <a:pt x="81279" y="71755"/>
                </a:lnTo>
                <a:lnTo>
                  <a:pt x="99059" y="46355"/>
                </a:lnTo>
                <a:lnTo>
                  <a:pt x="137159" y="46355"/>
                </a:lnTo>
                <a:lnTo>
                  <a:pt x="138429" y="44450"/>
                </a:lnTo>
                <a:lnTo>
                  <a:pt x="139064" y="43815"/>
                </a:lnTo>
                <a:lnTo>
                  <a:pt x="140334" y="41910"/>
                </a:lnTo>
                <a:lnTo>
                  <a:pt x="140969" y="38735"/>
                </a:lnTo>
                <a:lnTo>
                  <a:pt x="142239" y="36195"/>
                </a:lnTo>
                <a:lnTo>
                  <a:pt x="143509" y="33020"/>
                </a:lnTo>
                <a:lnTo>
                  <a:pt x="143615" y="32385"/>
                </a:lnTo>
                <a:lnTo>
                  <a:pt x="73659" y="32385"/>
                </a:lnTo>
                <a:lnTo>
                  <a:pt x="77469" y="8890"/>
                </a:lnTo>
                <a:lnTo>
                  <a:pt x="56514" y="7620"/>
                </a:lnTo>
                <a:lnTo>
                  <a:pt x="53975" y="7620"/>
                </a:lnTo>
                <a:lnTo>
                  <a:pt x="50800" y="6985"/>
                </a:lnTo>
                <a:lnTo>
                  <a:pt x="48259" y="6350"/>
                </a:lnTo>
                <a:close/>
              </a:path>
              <a:path w="360045" h="224789">
                <a:moveTo>
                  <a:pt x="137159" y="46355"/>
                </a:moveTo>
                <a:lnTo>
                  <a:pt x="102234" y="46355"/>
                </a:lnTo>
                <a:lnTo>
                  <a:pt x="104775" y="47625"/>
                </a:lnTo>
                <a:lnTo>
                  <a:pt x="107950" y="50800"/>
                </a:lnTo>
                <a:lnTo>
                  <a:pt x="111759" y="53340"/>
                </a:lnTo>
                <a:lnTo>
                  <a:pt x="113664" y="55245"/>
                </a:lnTo>
                <a:lnTo>
                  <a:pt x="116204" y="55880"/>
                </a:lnTo>
                <a:lnTo>
                  <a:pt x="123189" y="55880"/>
                </a:lnTo>
                <a:lnTo>
                  <a:pt x="127000" y="55245"/>
                </a:lnTo>
                <a:lnTo>
                  <a:pt x="134619" y="49530"/>
                </a:lnTo>
                <a:lnTo>
                  <a:pt x="137159" y="46355"/>
                </a:lnTo>
                <a:close/>
              </a:path>
              <a:path w="360045" h="224789">
                <a:moveTo>
                  <a:pt x="127000" y="0"/>
                </a:moveTo>
                <a:lnTo>
                  <a:pt x="111759" y="0"/>
                </a:lnTo>
                <a:lnTo>
                  <a:pt x="106044" y="1905"/>
                </a:lnTo>
                <a:lnTo>
                  <a:pt x="95250" y="8890"/>
                </a:lnTo>
                <a:lnTo>
                  <a:pt x="90169" y="12700"/>
                </a:lnTo>
                <a:lnTo>
                  <a:pt x="85725" y="17780"/>
                </a:lnTo>
                <a:lnTo>
                  <a:pt x="81279" y="22225"/>
                </a:lnTo>
                <a:lnTo>
                  <a:pt x="73659" y="32385"/>
                </a:lnTo>
                <a:lnTo>
                  <a:pt x="143615" y="32385"/>
                </a:lnTo>
                <a:lnTo>
                  <a:pt x="145414" y="21590"/>
                </a:lnTo>
                <a:lnTo>
                  <a:pt x="143509" y="14605"/>
                </a:lnTo>
                <a:lnTo>
                  <a:pt x="139064" y="8890"/>
                </a:lnTo>
                <a:lnTo>
                  <a:pt x="133984" y="2540"/>
                </a:lnTo>
                <a:lnTo>
                  <a:pt x="127000" y="0"/>
                </a:lnTo>
                <a:close/>
              </a:path>
              <a:path w="360045" h="224789">
                <a:moveTo>
                  <a:pt x="243839" y="31750"/>
                </a:moveTo>
                <a:lnTo>
                  <a:pt x="162559" y="31750"/>
                </a:lnTo>
                <a:lnTo>
                  <a:pt x="170179" y="33020"/>
                </a:lnTo>
                <a:lnTo>
                  <a:pt x="176529" y="38735"/>
                </a:lnTo>
                <a:lnTo>
                  <a:pt x="178434" y="41910"/>
                </a:lnTo>
                <a:lnTo>
                  <a:pt x="233679" y="224155"/>
                </a:lnTo>
                <a:lnTo>
                  <a:pt x="271144" y="224155"/>
                </a:lnTo>
                <a:lnTo>
                  <a:pt x="297488" y="147320"/>
                </a:lnTo>
                <a:lnTo>
                  <a:pt x="264794" y="147320"/>
                </a:lnTo>
                <a:lnTo>
                  <a:pt x="234314" y="39370"/>
                </a:lnTo>
                <a:lnTo>
                  <a:pt x="234950" y="36830"/>
                </a:lnTo>
                <a:lnTo>
                  <a:pt x="238125" y="33020"/>
                </a:lnTo>
                <a:lnTo>
                  <a:pt x="243839" y="31750"/>
                </a:lnTo>
                <a:close/>
              </a:path>
              <a:path w="360045" h="224789">
                <a:moveTo>
                  <a:pt x="348614" y="31750"/>
                </a:moveTo>
                <a:lnTo>
                  <a:pt x="290194" y="31750"/>
                </a:lnTo>
                <a:lnTo>
                  <a:pt x="294639" y="33020"/>
                </a:lnTo>
                <a:lnTo>
                  <a:pt x="295909" y="33020"/>
                </a:lnTo>
                <a:lnTo>
                  <a:pt x="297814" y="34290"/>
                </a:lnTo>
                <a:lnTo>
                  <a:pt x="298450" y="35560"/>
                </a:lnTo>
                <a:lnTo>
                  <a:pt x="299084" y="37465"/>
                </a:lnTo>
                <a:lnTo>
                  <a:pt x="298450" y="39370"/>
                </a:lnTo>
                <a:lnTo>
                  <a:pt x="294004" y="55880"/>
                </a:lnTo>
                <a:lnTo>
                  <a:pt x="264794" y="147320"/>
                </a:lnTo>
                <a:lnTo>
                  <a:pt x="297488" y="147320"/>
                </a:lnTo>
                <a:lnTo>
                  <a:pt x="332104" y="46355"/>
                </a:lnTo>
                <a:lnTo>
                  <a:pt x="334009" y="40005"/>
                </a:lnTo>
                <a:lnTo>
                  <a:pt x="335914" y="36195"/>
                </a:lnTo>
                <a:lnTo>
                  <a:pt x="341629" y="32385"/>
                </a:lnTo>
                <a:lnTo>
                  <a:pt x="348614" y="31750"/>
                </a:lnTo>
                <a:close/>
              </a:path>
              <a:path w="360045" h="224789">
                <a:moveTo>
                  <a:pt x="252729" y="5080"/>
                </a:moveTo>
                <a:lnTo>
                  <a:pt x="151129" y="5080"/>
                </a:lnTo>
                <a:lnTo>
                  <a:pt x="151129" y="31750"/>
                </a:lnTo>
                <a:lnTo>
                  <a:pt x="252729" y="31750"/>
                </a:lnTo>
                <a:lnTo>
                  <a:pt x="252729" y="5080"/>
                </a:lnTo>
                <a:close/>
              </a:path>
              <a:path w="360045" h="224789">
                <a:moveTo>
                  <a:pt x="360044" y="5080"/>
                </a:moveTo>
                <a:lnTo>
                  <a:pt x="276859" y="5080"/>
                </a:lnTo>
                <a:lnTo>
                  <a:pt x="276859" y="31750"/>
                </a:lnTo>
                <a:lnTo>
                  <a:pt x="360044" y="31750"/>
                </a:lnTo>
                <a:lnTo>
                  <a:pt x="360044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9" name="object 99" descr=""/>
          <p:cNvGrpSpPr/>
          <p:nvPr/>
        </p:nvGrpSpPr>
        <p:grpSpPr>
          <a:xfrm>
            <a:off x="5526404" y="3489325"/>
            <a:ext cx="267335" cy="326390"/>
            <a:chOff x="5526404" y="3489325"/>
            <a:chExt cx="267335" cy="326390"/>
          </a:xfrm>
        </p:grpSpPr>
        <p:sp>
          <p:nvSpPr>
            <p:cNvPr id="100" name="object 100" descr=""/>
            <p:cNvSpPr/>
            <p:nvPr/>
          </p:nvSpPr>
          <p:spPr>
            <a:xfrm>
              <a:off x="5526404" y="3489325"/>
              <a:ext cx="102235" cy="326390"/>
            </a:xfrm>
            <a:custGeom>
              <a:avLst/>
              <a:gdLst/>
              <a:ahLst/>
              <a:cxnLst/>
              <a:rect l="l" t="t" r="r" b="b"/>
              <a:pathLst>
                <a:path w="102235" h="326389">
                  <a:moveTo>
                    <a:pt x="44450" y="108585"/>
                  </a:moveTo>
                  <a:lnTo>
                    <a:pt x="43815" y="108585"/>
                  </a:lnTo>
                  <a:lnTo>
                    <a:pt x="36830" y="111125"/>
                  </a:lnTo>
                  <a:lnTo>
                    <a:pt x="32385" y="112395"/>
                  </a:lnTo>
                  <a:lnTo>
                    <a:pt x="26670" y="113664"/>
                  </a:lnTo>
                  <a:lnTo>
                    <a:pt x="22225" y="114300"/>
                  </a:lnTo>
                  <a:lnTo>
                    <a:pt x="15875" y="114935"/>
                  </a:lnTo>
                  <a:lnTo>
                    <a:pt x="8255" y="115570"/>
                  </a:lnTo>
                  <a:lnTo>
                    <a:pt x="0" y="115570"/>
                  </a:lnTo>
                  <a:lnTo>
                    <a:pt x="0" y="146050"/>
                  </a:lnTo>
                  <a:lnTo>
                    <a:pt x="9525" y="146050"/>
                  </a:lnTo>
                  <a:lnTo>
                    <a:pt x="15240" y="146685"/>
                  </a:lnTo>
                  <a:lnTo>
                    <a:pt x="17780" y="147320"/>
                  </a:lnTo>
                  <a:lnTo>
                    <a:pt x="20955" y="147320"/>
                  </a:lnTo>
                  <a:lnTo>
                    <a:pt x="22225" y="148589"/>
                  </a:lnTo>
                  <a:lnTo>
                    <a:pt x="24765" y="149860"/>
                  </a:lnTo>
                  <a:lnTo>
                    <a:pt x="25400" y="151764"/>
                  </a:lnTo>
                  <a:lnTo>
                    <a:pt x="26035" y="153035"/>
                  </a:lnTo>
                  <a:lnTo>
                    <a:pt x="26035" y="154939"/>
                  </a:lnTo>
                  <a:lnTo>
                    <a:pt x="26670" y="157479"/>
                  </a:lnTo>
                  <a:lnTo>
                    <a:pt x="26670" y="289560"/>
                  </a:lnTo>
                  <a:lnTo>
                    <a:pt x="24765" y="293370"/>
                  </a:lnTo>
                  <a:lnTo>
                    <a:pt x="6350" y="299720"/>
                  </a:lnTo>
                  <a:lnTo>
                    <a:pt x="0" y="299720"/>
                  </a:lnTo>
                  <a:lnTo>
                    <a:pt x="0" y="326389"/>
                  </a:lnTo>
                  <a:lnTo>
                    <a:pt x="102235" y="326389"/>
                  </a:lnTo>
                  <a:lnTo>
                    <a:pt x="102235" y="300354"/>
                  </a:lnTo>
                  <a:lnTo>
                    <a:pt x="91440" y="299085"/>
                  </a:lnTo>
                  <a:lnTo>
                    <a:pt x="88265" y="298450"/>
                  </a:lnTo>
                  <a:lnTo>
                    <a:pt x="76835" y="289560"/>
                  </a:lnTo>
                  <a:lnTo>
                    <a:pt x="76835" y="126364"/>
                  </a:lnTo>
                  <a:lnTo>
                    <a:pt x="62230" y="126364"/>
                  </a:lnTo>
                  <a:lnTo>
                    <a:pt x="44450" y="108585"/>
                  </a:lnTo>
                  <a:close/>
                </a:path>
                <a:path w="102235" h="326389">
                  <a:moveTo>
                    <a:pt x="54610" y="102235"/>
                  </a:moveTo>
                  <a:lnTo>
                    <a:pt x="50165" y="105410"/>
                  </a:lnTo>
                  <a:lnTo>
                    <a:pt x="46355" y="107314"/>
                  </a:lnTo>
                  <a:lnTo>
                    <a:pt x="44450" y="108585"/>
                  </a:lnTo>
                  <a:lnTo>
                    <a:pt x="62230" y="126364"/>
                  </a:lnTo>
                  <a:lnTo>
                    <a:pt x="62230" y="105410"/>
                  </a:lnTo>
                  <a:lnTo>
                    <a:pt x="55880" y="102870"/>
                  </a:lnTo>
                  <a:lnTo>
                    <a:pt x="56134" y="102870"/>
                  </a:lnTo>
                  <a:lnTo>
                    <a:pt x="54610" y="102235"/>
                  </a:lnTo>
                  <a:close/>
                </a:path>
                <a:path w="102235" h="326389">
                  <a:moveTo>
                    <a:pt x="62230" y="105410"/>
                  </a:moveTo>
                  <a:lnTo>
                    <a:pt x="62230" y="126364"/>
                  </a:lnTo>
                  <a:lnTo>
                    <a:pt x="76835" y="126364"/>
                  </a:lnTo>
                  <a:lnTo>
                    <a:pt x="76835" y="110489"/>
                  </a:lnTo>
                  <a:lnTo>
                    <a:pt x="62230" y="105410"/>
                  </a:lnTo>
                  <a:close/>
                </a:path>
                <a:path w="102235" h="326389">
                  <a:moveTo>
                    <a:pt x="53340" y="102870"/>
                  </a:moveTo>
                  <a:lnTo>
                    <a:pt x="38100" y="102870"/>
                  </a:lnTo>
                  <a:lnTo>
                    <a:pt x="44450" y="108585"/>
                  </a:lnTo>
                  <a:lnTo>
                    <a:pt x="46355" y="107314"/>
                  </a:lnTo>
                  <a:lnTo>
                    <a:pt x="49530" y="105410"/>
                  </a:lnTo>
                  <a:lnTo>
                    <a:pt x="53340" y="102870"/>
                  </a:lnTo>
                  <a:close/>
                </a:path>
                <a:path w="102235" h="326389">
                  <a:moveTo>
                    <a:pt x="62230" y="102870"/>
                  </a:moveTo>
                  <a:lnTo>
                    <a:pt x="56134" y="102870"/>
                  </a:lnTo>
                  <a:lnTo>
                    <a:pt x="62230" y="105410"/>
                  </a:lnTo>
                  <a:lnTo>
                    <a:pt x="62230" y="102870"/>
                  </a:lnTo>
                  <a:close/>
                </a:path>
                <a:path w="102235" h="326389">
                  <a:moveTo>
                    <a:pt x="53975" y="0"/>
                  </a:moveTo>
                  <a:lnTo>
                    <a:pt x="45085" y="0"/>
                  </a:lnTo>
                  <a:lnTo>
                    <a:pt x="41275" y="635"/>
                  </a:lnTo>
                  <a:lnTo>
                    <a:pt x="37465" y="2539"/>
                  </a:lnTo>
                  <a:lnTo>
                    <a:pt x="33655" y="3810"/>
                  </a:lnTo>
                  <a:lnTo>
                    <a:pt x="19685" y="25400"/>
                  </a:lnTo>
                  <a:lnTo>
                    <a:pt x="19685" y="29845"/>
                  </a:lnTo>
                  <a:lnTo>
                    <a:pt x="40005" y="57150"/>
                  </a:lnTo>
                  <a:lnTo>
                    <a:pt x="43815" y="59054"/>
                  </a:lnTo>
                  <a:lnTo>
                    <a:pt x="47625" y="59689"/>
                  </a:lnTo>
                  <a:lnTo>
                    <a:pt x="55880" y="59689"/>
                  </a:lnTo>
                  <a:lnTo>
                    <a:pt x="59690" y="59054"/>
                  </a:lnTo>
                  <a:lnTo>
                    <a:pt x="63500" y="57150"/>
                  </a:lnTo>
                  <a:lnTo>
                    <a:pt x="66675" y="55879"/>
                  </a:lnTo>
                  <a:lnTo>
                    <a:pt x="81280" y="25400"/>
                  </a:lnTo>
                  <a:lnTo>
                    <a:pt x="80010" y="21589"/>
                  </a:lnTo>
                  <a:lnTo>
                    <a:pt x="60960" y="2539"/>
                  </a:lnTo>
                  <a:lnTo>
                    <a:pt x="57785" y="635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33719" y="3589019"/>
              <a:ext cx="160020" cy="225425"/>
            </a:xfrm>
            <a:prstGeom prst="rect">
              <a:avLst/>
            </a:prstGeom>
          </p:spPr>
        </p:pic>
      </p:grpSp>
      <p:sp>
        <p:nvSpPr>
          <p:cNvPr id="102" name="object 102" descr=""/>
          <p:cNvSpPr/>
          <p:nvPr/>
        </p:nvSpPr>
        <p:spPr>
          <a:xfrm>
            <a:off x="6233159" y="353949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4" h="273050">
                <a:moveTo>
                  <a:pt x="71119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4"/>
                </a:lnTo>
                <a:lnTo>
                  <a:pt x="29210" y="54610"/>
                </a:lnTo>
                <a:lnTo>
                  <a:pt x="24129" y="62230"/>
                </a:lnTo>
                <a:lnTo>
                  <a:pt x="23494" y="64770"/>
                </a:lnTo>
                <a:lnTo>
                  <a:pt x="26035" y="66039"/>
                </a:lnTo>
                <a:lnTo>
                  <a:pt x="0" y="62230"/>
                </a:lnTo>
                <a:lnTo>
                  <a:pt x="0" y="93345"/>
                </a:lnTo>
                <a:lnTo>
                  <a:pt x="20319" y="93345"/>
                </a:lnTo>
                <a:lnTo>
                  <a:pt x="20319" y="150495"/>
                </a:lnTo>
                <a:lnTo>
                  <a:pt x="19685" y="187960"/>
                </a:lnTo>
                <a:lnTo>
                  <a:pt x="26669" y="243205"/>
                </a:lnTo>
                <a:lnTo>
                  <a:pt x="63500" y="273050"/>
                </a:lnTo>
                <a:lnTo>
                  <a:pt x="75564" y="273050"/>
                </a:lnTo>
                <a:lnTo>
                  <a:pt x="79375" y="273050"/>
                </a:lnTo>
                <a:lnTo>
                  <a:pt x="88264" y="271145"/>
                </a:lnTo>
                <a:lnTo>
                  <a:pt x="92075" y="269875"/>
                </a:lnTo>
                <a:lnTo>
                  <a:pt x="102869" y="264795"/>
                </a:lnTo>
                <a:lnTo>
                  <a:pt x="120014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4" y="239395"/>
                </a:lnTo>
                <a:lnTo>
                  <a:pt x="84454" y="240030"/>
                </a:lnTo>
                <a:lnTo>
                  <a:pt x="78739" y="240030"/>
                </a:lnTo>
                <a:lnTo>
                  <a:pt x="71119" y="206375"/>
                </a:lnTo>
                <a:lnTo>
                  <a:pt x="71119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19" y="62230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6894194" y="3589654"/>
            <a:ext cx="310515" cy="224154"/>
          </a:xfrm>
          <a:custGeom>
            <a:avLst/>
            <a:gdLst/>
            <a:ahLst/>
            <a:cxnLst/>
            <a:rect l="l" t="t" r="r" b="b"/>
            <a:pathLst>
              <a:path w="310515" h="224154">
                <a:moveTo>
                  <a:pt x="48260" y="3175"/>
                </a:moveTo>
                <a:lnTo>
                  <a:pt x="43814" y="5715"/>
                </a:lnTo>
                <a:lnTo>
                  <a:pt x="41909" y="6985"/>
                </a:lnTo>
                <a:lnTo>
                  <a:pt x="35559" y="9525"/>
                </a:lnTo>
                <a:lnTo>
                  <a:pt x="31114" y="10160"/>
                </a:lnTo>
                <a:lnTo>
                  <a:pt x="26034" y="11430"/>
                </a:lnTo>
                <a:lnTo>
                  <a:pt x="20954" y="12065"/>
                </a:lnTo>
                <a:lnTo>
                  <a:pt x="15239" y="12700"/>
                </a:lnTo>
                <a:lnTo>
                  <a:pt x="0" y="12700"/>
                </a:lnTo>
                <a:lnTo>
                  <a:pt x="0" y="43815"/>
                </a:lnTo>
                <a:lnTo>
                  <a:pt x="15239" y="43815"/>
                </a:lnTo>
                <a:lnTo>
                  <a:pt x="20320" y="45085"/>
                </a:lnTo>
                <a:lnTo>
                  <a:pt x="21589" y="46355"/>
                </a:lnTo>
                <a:lnTo>
                  <a:pt x="24129" y="47625"/>
                </a:lnTo>
                <a:lnTo>
                  <a:pt x="24764" y="49530"/>
                </a:lnTo>
                <a:lnTo>
                  <a:pt x="25400" y="52705"/>
                </a:lnTo>
                <a:lnTo>
                  <a:pt x="25400" y="53340"/>
                </a:lnTo>
                <a:lnTo>
                  <a:pt x="26034" y="54610"/>
                </a:lnTo>
                <a:lnTo>
                  <a:pt x="25400" y="189865"/>
                </a:lnTo>
                <a:lnTo>
                  <a:pt x="11429" y="196850"/>
                </a:lnTo>
                <a:lnTo>
                  <a:pt x="6350" y="196850"/>
                </a:lnTo>
                <a:lnTo>
                  <a:pt x="0" y="197485"/>
                </a:lnTo>
                <a:lnTo>
                  <a:pt x="0" y="224155"/>
                </a:lnTo>
                <a:lnTo>
                  <a:pt x="99059" y="224155"/>
                </a:lnTo>
                <a:lnTo>
                  <a:pt x="99059" y="198120"/>
                </a:lnTo>
                <a:lnTo>
                  <a:pt x="87629" y="196215"/>
                </a:lnTo>
                <a:lnTo>
                  <a:pt x="85089" y="196215"/>
                </a:lnTo>
                <a:lnTo>
                  <a:pt x="82550" y="195580"/>
                </a:lnTo>
                <a:lnTo>
                  <a:pt x="80645" y="194945"/>
                </a:lnTo>
                <a:lnTo>
                  <a:pt x="79375" y="194310"/>
                </a:lnTo>
                <a:lnTo>
                  <a:pt x="77470" y="193675"/>
                </a:lnTo>
                <a:lnTo>
                  <a:pt x="76834" y="192405"/>
                </a:lnTo>
                <a:lnTo>
                  <a:pt x="74929" y="189230"/>
                </a:lnTo>
                <a:lnTo>
                  <a:pt x="74295" y="187325"/>
                </a:lnTo>
                <a:lnTo>
                  <a:pt x="74295" y="183515"/>
                </a:lnTo>
                <a:lnTo>
                  <a:pt x="69850" y="59055"/>
                </a:lnTo>
                <a:lnTo>
                  <a:pt x="80009" y="59055"/>
                </a:lnTo>
                <a:lnTo>
                  <a:pt x="83184" y="57785"/>
                </a:lnTo>
                <a:lnTo>
                  <a:pt x="86995" y="55880"/>
                </a:lnTo>
                <a:lnTo>
                  <a:pt x="90804" y="53340"/>
                </a:lnTo>
                <a:lnTo>
                  <a:pt x="95250" y="51435"/>
                </a:lnTo>
                <a:lnTo>
                  <a:pt x="104775" y="45720"/>
                </a:lnTo>
                <a:lnTo>
                  <a:pt x="109220" y="43180"/>
                </a:lnTo>
                <a:lnTo>
                  <a:pt x="112395" y="41275"/>
                </a:lnTo>
                <a:lnTo>
                  <a:pt x="283845" y="41275"/>
                </a:lnTo>
                <a:lnTo>
                  <a:pt x="283209" y="40005"/>
                </a:lnTo>
                <a:lnTo>
                  <a:pt x="281304" y="33020"/>
                </a:lnTo>
                <a:lnTo>
                  <a:pt x="70484" y="33020"/>
                </a:lnTo>
                <a:lnTo>
                  <a:pt x="69214" y="31115"/>
                </a:lnTo>
                <a:lnTo>
                  <a:pt x="71120" y="28575"/>
                </a:lnTo>
                <a:lnTo>
                  <a:pt x="71754" y="24130"/>
                </a:lnTo>
                <a:lnTo>
                  <a:pt x="46354" y="24130"/>
                </a:lnTo>
                <a:lnTo>
                  <a:pt x="46354" y="4445"/>
                </a:lnTo>
                <a:lnTo>
                  <a:pt x="48260" y="3175"/>
                </a:lnTo>
                <a:close/>
              </a:path>
              <a:path w="310515" h="224154">
                <a:moveTo>
                  <a:pt x="217170" y="41275"/>
                </a:moveTo>
                <a:lnTo>
                  <a:pt x="113664" y="41275"/>
                </a:lnTo>
                <a:lnTo>
                  <a:pt x="115570" y="41910"/>
                </a:lnTo>
                <a:lnTo>
                  <a:pt x="118745" y="43180"/>
                </a:lnTo>
                <a:lnTo>
                  <a:pt x="132714" y="60325"/>
                </a:lnTo>
                <a:lnTo>
                  <a:pt x="132714" y="186690"/>
                </a:lnTo>
                <a:lnTo>
                  <a:pt x="132079" y="189230"/>
                </a:lnTo>
                <a:lnTo>
                  <a:pt x="130809" y="190500"/>
                </a:lnTo>
                <a:lnTo>
                  <a:pt x="130175" y="192405"/>
                </a:lnTo>
                <a:lnTo>
                  <a:pt x="128904" y="193675"/>
                </a:lnTo>
                <a:lnTo>
                  <a:pt x="127000" y="194310"/>
                </a:lnTo>
                <a:lnTo>
                  <a:pt x="125095" y="195580"/>
                </a:lnTo>
                <a:lnTo>
                  <a:pt x="123189" y="196215"/>
                </a:lnTo>
                <a:lnTo>
                  <a:pt x="118109" y="196850"/>
                </a:lnTo>
                <a:lnTo>
                  <a:pt x="113664" y="196850"/>
                </a:lnTo>
                <a:lnTo>
                  <a:pt x="106679" y="197485"/>
                </a:lnTo>
                <a:lnTo>
                  <a:pt x="106679" y="224155"/>
                </a:lnTo>
                <a:lnTo>
                  <a:pt x="205739" y="224155"/>
                </a:lnTo>
                <a:lnTo>
                  <a:pt x="205739" y="198120"/>
                </a:lnTo>
                <a:lnTo>
                  <a:pt x="194309" y="196215"/>
                </a:lnTo>
                <a:lnTo>
                  <a:pt x="191770" y="196215"/>
                </a:lnTo>
                <a:lnTo>
                  <a:pt x="189229" y="195580"/>
                </a:lnTo>
                <a:lnTo>
                  <a:pt x="187325" y="194945"/>
                </a:lnTo>
                <a:lnTo>
                  <a:pt x="186054" y="194310"/>
                </a:lnTo>
                <a:lnTo>
                  <a:pt x="184150" y="193675"/>
                </a:lnTo>
                <a:lnTo>
                  <a:pt x="183514" y="192405"/>
                </a:lnTo>
                <a:lnTo>
                  <a:pt x="181609" y="189230"/>
                </a:lnTo>
                <a:lnTo>
                  <a:pt x="180975" y="186690"/>
                </a:lnTo>
                <a:lnTo>
                  <a:pt x="180975" y="60960"/>
                </a:lnTo>
                <a:lnTo>
                  <a:pt x="180339" y="60960"/>
                </a:lnTo>
                <a:lnTo>
                  <a:pt x="177800" y="60325"/>
                </a:lnTo>
                <a:lnTo>
                  <a:pt x="176529" y="58420"/>
                </a:lnTo>
                <a:lnTo>
                  <a:pt x="186689" y="58420"/>
                </a:lnTo>
                <a:lnTo>
                  <a:pt x="198120" y="52705"/>
                </a:lnTo>
                <a:lnTo>
                  <a:pt x="201929" y="50165"/>
                </a:lnTo>
                <a:lnTo>
                  <a:pt x="210820" y="45085"/>
                </a:lnTo>
                <a:lnTo>
                  <a:pt x="214629" y="43180"/>
                </a:lnTo>
                <a:lnTo>
                  <a:pt x="217170" y="41275"/>
                </a:lnTo>
                <a:close/>
              </a:path>
              <a:path w="310515" h="224154">
                <a:moveTo>
                  <a:pt x="283845" y="41275"/>
                </a:moveTo>
                <a:lnTo>
                  <a:pt x="218439" y="41275"/>
                </a:lnTo>
                <a:lnTo>
                  <a:pt x="220345" y="41910"/>
                </a:lnTo>
                <a:lnTo>
                  <a:pt x="222884" y="43180"/>
                </a:lnTo>
                <a:lnTo>
                  <a:pt x="236854" y="60325"/>
                </a:lnTo>
                <a:lnTo>
                  <a:pt x="236854" y="189230"/>
                </a:lnTo>
                <a:lnTo>
                  <a:pt x="234950" y="192405"/>
                </a:lnTo>
                <a:lnTo>
                  <a:pt x="233045" y="193675"/>
                </a:lnTo>
                <a:lnTo>
                  <a:pt x="231775" y="194310"/>
                </a:lnTo>
                <a:lnTo>
                  <a:pt x="229870" y="195580"/>
                </a:lnTo>
                <a:lnTo>
                  <a:pt x="227964" y="196215"/>
                </a:lnTo>
                <a:lnTo>
                  <a:pt x="222884" y="196850"/>
                </a:lnTo>
                <a:lnTo>
                  <a:pt x="218439" y="196850"/>
                </a:lnTo>
                <a:lnTo>
                  <a:pt x="211454" y="197485"/>
                </a:lnTo>
                <a:lnTo>
                  <a:pt x="211454" y="224155"/>
                </a:lnTo>
                <a:lnTo>
                  <a:pt x="310514" y="224155"/>
                </a:lnTo>
                <a:lnTo>
                  <a:pt x="310514" y="198120"/>
                </a:lnTo>
                <a:lnTo>
                  <a:pt x="299720" y="196215"/>
                </a:lnTo>
                <a:lnTo>
                  <a:pt x="297179" y="196215"/>
                </a:lnTo>
                <a:lnTo>
                  <a:pt x="294639" y="195580"/>
                </a:lnTo>
                <a:lnTo>
                  <a:pt x="292734" y="194945"/>
                </a:lnTo>
                <a:lnTo>
                  <a:pt x="291464" y="194310"/>
                </a:lnTo>
                <a:lnTo>
                  <a:pt x="289559" y="193675"/>
                </a:lnTo>
                <a:lnTo>
                  <a:pt x="288925" y="192405"/>
                </a:lnTo>
                <a:lnTo>
                  <a:pt x="287020" y="189865"/>
                </a:lnTo>
                <a:lnTo>
                  <a:pt x="286384" y="187960"/>
                </a:lnTo>
                <a:lnTo>
                  <a:pt x="286257" y="62230"/>
                </a:lnTo>
                <a:lnTo>
                  <a:pt x="285813" y="57785"/>
                </a:lnTo>
                <a:lnTo>
                  <a:pt x="285697" y="54610"/>
                </a:lnTo>
                <a:lnTo>
                  <a:pt x="285114" y="47625"/>
                </a:lnTo>
                <a:lnTo>
                  <a:pt x="283845" y="41275"/>
                </a:lnTo>
                <a:close/>
              </a:path>
              <a:path w="310515" h="224154">
                <a:moveTo>
                  <a:pt x="80009" y="59055"/>
                </a:moveTo>
                <a:lnTo>
                  <a:pt x="69850" y="59055"/>
                </a:lnTo>
                <a:lnTo>
                  <a:pt x="71120" y="61595"/>
                </a:lnTo>
                <a:lnTo>
                  <a:pt x="73025" y="62230"/>
                </a:lnTo>
                <a:lnTo>
                  <a:pt x="76200" y="60960"/>
                </a:lnTo>
                <a:lnTo>
                  <a:pt x="80009" y="59055"/>
                </a:lnTo>
                <a:close/>
              </a:path>
              <a:path w="310515" h="224154">
                <a:moveTo>
                  <a:pt x="179070" y="58420"/>
                </a:moveTo>
                <a:lnTo>
                  <a:pt x="176529" y="58420"/>
                </a:lnTo>
                <a:lnTo>
                  <a:pt x="177800" y="60325"/>
                </a:lnTo>
                <a:lnTo>
                  <a:pt x="180339" y="60960"/>
                </a:lnTo>
                <a:lnTo>
                  <a:pt x="180975" y="60960"/>
                </a:lnTo>
                <a:lnTo>
                  <a:pt x="180975" y="59055"/>
                </a:lnTo>
                <a:lnTo>
                  <a:pt x="179070" y="58420"/>
                </a:lnTo>
                <a:close/>
              </a:path>
              <a:path w="310515" h="224154">
                <a:moveTo>
                  <a:pt x="186689" y="58420"/>
                </a:moveTo>
                <a:lnTo>
                  <a:pt x="179070" y="58420"/>
                </a:lnTo>
                <a:lnTo>
                  <a:pt x="180975" y="59055"/>
                </a:lnTo>
                <a:lnTo>
                  <a:pt x="180975" y="60960"/>
                </a:lnTo>
                <a:lnTo>
                  <a:pt x="186689" y="58420"/>
                </a:lnTo>
                <a:close/>
              </a:path>
              <a:path w="310515" h="224154">
                <a:moveTo>
                  <a:pt x="71120" y="28575"/>
                </a:moveTo>
                <a:lnTo>
                  <a:pt x="69214" y="31115"/>
                </a:lnTo>
                <a:lnTo>
                  <a:pt x="70484" y="33020"/>
                </a:lnTo>
                <a:lnTo>
                  <a:pt x="71120" y="28575"/>
                </a:lnTo>
                <a:close/>
              </a:path>
              <a:path w="310515" h="224154">
                <a:moveTo>
                  <a:pt x="122554" y="635"/>
                </a:moveTo>
                <a:lnTo>
                  <a:pt x="114300" y="635"/>
                </a:lnTo>
                <a:lnTo>
                  <a:pt x="111125" y="3810"/>
                </a:lnTo>
                <a:lnTo>
                  <a:pt x="107314" y="6985"/>
                </a:lnTo>
                <a:lnTo>
                  <a:pt x="99695" y="12065"/>
                </a:lnTo>
                <a:lnTo>
                  <a:pt x="95250" y="15240"/>
                </a:lnTo>
                <a:lnTo>
                  <a:pt x="90170" y="17780"/>
                </a:lnTo>
                <a:lnTo>
                  <a:pt x="76200" y="26035"/>
                </a:lnTo>
                <a:lnTo>
                  <a:pt x="71120" y="28575"/>
                </a:lnTo>
                <a:lnTo>
                  <a:pt x="70484" y="33020"/>
                </a:lnTo>
                <a:lnTo>
                  <a:pt x="173354" y="33020"/>
                </a:lnTo>
                <a:lnTo>
                  <a:pt x="172720" y="31750"/>
                </a:lnTo>
                <a:lnTo>
                  <a:pt x="173354" y="30480"/>
                </a:lnTo>
                <a:lnTo>
                  <a:pt x="173354" y="28575"/>
                </a:lnTo>
                <a:lnTo>
                  <a:pt x="171450" y="24130"/>
                </a:lnTo>
                <a:lnTo>
                  <a:pt x="130175" y="1270"/>
                </a:lnTo>
                <a:lnTo>
                  <a:pt x="122554" y="635"/>
                </a:lnTo>
                <a:close/>
              </a:path>
              <a:path w="310515" h="224154">
                <a:moveTo>
                  <a:pt x="173354" y="30480"/>
                </a:moveTo>
                <a:lnTo>
                  <a:pt x="172720" y="31750"/>
                </a:lnTo>
                <a:lnTo>
                  <a:pt x="173354" y="33020"/>
                </a:lnTo>
                <a:lnTo>
                  <a:pt x="173354" y="30480"/>
                </a:lnTo>
                <a:close/>
              </a:path>
              <a:path w="310515" h="224154">
                <a:moveTo>
                  <a:pt x="226695" y="635"/>
                </a:moveTo>
                <a:lnTo>
                  <a:pt x="219075" y="635"/>
                </a:lnTo>
                <a:lnTo>
                  <a:pt x="215900" y="4445"/>
                </a:lnTo>
                <a:lnTo>
                  <a:pt x="212089" y="6985"/>
                </a:lnTo>
                <a:lnTo>
                  <a:pt x="203834" y="12700"/>
                </a:lnTo>
                <a:lnTo>
                  <a:pt x="199389" y="15875"/>
                </a:lnTo>
                <a:lnTo>
                  <a:pt x="189229" y="21590"/>
                </a:lnTo>
                <a:lnTo>
                  <a:pt x="184150" y="24130"/>
                </a:lnTo>
                <a:lnTo>
                  <a:pt x="174625" y="29845"/>
                </a:lnTo>
                <a:lnTo>
                  <a:pt x="173354" y="30480"/>
                </a:lnTo>
                <a:lnTo>
                  <a:pt x="173354" y="33020"/>
                </a:lnTo>
                <a:lnTo>
                  <a:pt x="281304" y="33020"/>
                </a:lnTo>
                <a:lnTo>
                  <a:pt x="253364" y="5080"/>
                </a:lnTo>
                <a:lnTo>
                  <a:pt x="240029" y="1905"/>
                </a:lnTo>
                <a:lnTo>
                  <a:pt x="226695" y="635"/>
                </a:lnTo>
                <a:close/>
              </a:path>
              <a:path w="310515" h="224154">
                <a:moveTo>
                  <a:pt x="54609" y="635"/>
                </a:moveTo>
                <a:lnTo>
                  <a:pt x="50164" y="1905"/>
                </a:lnTo>
                <a:lnTo>
                  <a:pt x="46354" y="4445"/>
                </a:lnTo>
                <a:lnTo>
                  <a:pt x="46354" y="24130"/>
                </a:lnTo>
                <a:lnTo>
                  <a:pt x="65404" y="5080"/>
                </a:lnTo>
                <a:lnTo>
                  <a:pt x="54609" y="635"/>
                </a:lnTo>
                <a:close/>
              </a:path>
              <a:path w="310515" h="224154">
                <a:moveTo>
                  <a:pt x="65404" y="5080"/>
                </a:moveTo>
                <a:lnTo>
                  <a:pt x="46354" y="24130"/>
                </a:lnTo>
                <a:lnTo>
                  <a:pt x="71754" y="24130"/>
                </a:lnTo>
                <a:lnTo>
                  <a:pt x="74295" y="8890"/>
                </a:lnTo>
                <a:lnTo>
                  <a:pt x="65404" y="5080"/>
                </a:lnTo>
                <a:close/>
              </a:path>
              <a:path w="310515" h="224154">
                <a:moveTo>
                  <a:pt x="70484" y="635"/>
                </a:moveTo>
                <a:lnTo>
                  <a:pt x="54609" y="635"/>
                </a:lnTo>
                <a:lnTo>
                  <a:pt x="65404" y="5080"/>
                </a:lnTo>
                <a:lnTo>
                  <a:pt x="70484" y="635"/>
                </a:lnTo>
                <a:close/>
              </a:path>
              <a:path w="310515" h="224154">
                <a:moveTo>
                  <a:pt x="50164" y="1905"/>
                </a:moveTo>
                <a:lnTo>
                  <a:pt x="49529" y="1905"/>
                </a:lnTo>
                <a:lnTo>
                  <a:pt x="48259" y="3175"/>
                </a:lnTo>
                <a:lnTo>
                  <a:pt x="50164" y="1905"/>
                </a:lnTo>
                <a:close/>
              </a:path>
              <a:path w="310515" h="224154">
                <a:moveTo>
                  <a:pt x="52070" y="0"/>
                </a:moveTo>
                <a:lnTo>
                  <a:pt x="50164" y="1905"/>
                </a:lnTo>
                <a:lnTo>
                  <a:pt x="54609" y="635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7783194" y="3592195"/>
            <a:ext cx="200025" cy="314960"/>
          </a:xfrm>
          <a:custGeom>
            <a:avLst/>
            <a:gdLst/>
            <a:ahLst/>
            <a:cxnLst/>
            <a:rect l="l" t="t" r="r" b="b"/>
            <a:pathLst>
              <a:path w="200025" h="314960">
                <a:moveTo>
                  <a:pt x="48259" y="6350"/>
                </a:moveTo>
                <a:lnTo>
                  <a:pt x="45084" y="6984"/>
                </a:lnTo>
                <a:lnTo>
                  <a:pt x="38734" y="9525"/>
                </a:lnTo>
                <a:lnTo>
                  <a:pt x="33654" y="10794"/>
                </a:lnTo>
                <a:lnTo>
                  <a:pt x="27939" y="12064"/>
                </a:lnTo>
                <a:lnTo>
                  <a:pt x="22859" y="12700"/>
                </a:lnTo>
                <a:lnTo>
                  <a:pt x="16509" y="13334"/>
                </a:lnTo>
                <a:lnTo>
                  <a:pt x="8889" y="13969"/>
                </a:lnTo>
                <a:lnTo>
                  <a:pt x="0" y="13969"/>
                </a:lnTo>
                <a:lnTo>
                  <a:pt x="0" y="44450"/>
                </a:lnTo>
                <a:lnTo>
                  <a:pt x="9525" y="44450"/>
                </a:lnTo>
                <a:lnTo>
                  <a:pt x="15239" y="45084"/>
                </a:lnTo>
                <a:lnTo>
                  <a:pt x="26034" y="53975"/>
                </a:lnTo>
                <a:lnTo>
                  <a:pt x="26670" y="55244"/>
                </a:lnTo>
                <a:lnTo>
                  <a:pt x="26670" y="278129"/>
                </a:lnTo>
                <a:lnTo>
                  <a:pt x="26034" y="280034"/>
                </a:lnTo>
                <a:lnTo>
                  <a:pt x="23495" y="283209"/>
                </a:lnTo>
                <a:lnTo>
                  <a:pt x="22225" y="284479"/>
                </a:lnTo>
                <a:lnTo>
                  <a:pt x="20320" y="285114"/>
                </a:lnTo>
                <a:lnTo>
                  <a:pt x="19050" y="286384"/>
                </a:lnTo>
                <a:lnTo>
                  <a:pt x="16509" y="287019"/>
                </a:lnTo>
                <a:lnTo>
                  <a:pt x="11429" y="287654"/>
                </a:lnTo>
                <a:lnTo>
                  <a:pt x="6984" y="287654"/>
                </a:lnTo>
                <a:lnTo>
                  <a:pt x="0" y="288289"/>
                </a:lnTo>
                <a:lnTo>
                  <a:pt x="0" y="314959"/>
                </a:lnTo>
                <a:lnTo>
                  <a:pt x="102234" y="314959"/>
                </a:lnTo>
                <a:lnTo>
                  <a:pt x="102234" y="288925"/>
                </a:lnTo>
                <a:lnTo>
                  <a:pt x="91439" y="287019"/>
                </a:lnTo>
                <a:lnTo>
                  <a:pt x="88900" y="286384"/>
                </a:lnTo>
                <a:lnTo>
                  <a:pt x="85725" y="286384"/>
                </a:lnTo>
                <a:lnTo>
                  <a:pt x="83820" y="285750"/>
                </a:lnTo>
                <a:lnTo>
                  <a:pt x="81914" y="284479"/>
                </a:lnTo>
                <a:lnTo>
                  <a:pt x="80645" y="283844"/>
                </a:lnTo>
                <a:lnTo>
                  <a:pt x="78104" y="281304"/>
                </a:lnTo>
                <a:lnTo>
                  <a:pt x="77470" y="280034"/>
                </a:lnTo>
                <a:lnTo>
                  <a:pt x="76834" y="278129"/>
                </a:lnTo>
                <a:lnTo>
                  <a:pt x="76834" y="274319"/>
                </a:lnTo>
                <a:lnTo>
                  <a:pt x="72389" y="209550"/>
                </a:lnTo>
                <a:lnTo>
                  <a:pt x="69214" y="206375"/>
                </a:lnTo>
                <a:lnTo>
                  <a:pt x="69214" y="203834"/>
                </a:lnTo>
                <a:lnTo>
                  <a:pt x="71754" y="201294"/>
                </a:lnTo>
                <a:lnTo>
                  <a:pt x="171450" y="201294"/>
                </a:lnTo>
                <a:lnTo>
                  <a:pt x="177164" y="195579"/>
                </a:lnTo>
                <a:lnTo>
                  <a:pt x="104775" y="195579"/>
                </a:lnTo>
                <a:lnTo>
                  <a:pt x="100329" y="194309"/>
                </a:lnTo>
                <a:lnTo>
                  <a:pt x="92709" y="189229"/>
                </a:lnTo>
                <a:lnTo>
                  <a:pt x="89534" y="186689"/>
                </a:lnTo>
                <a:lnTo>
                  <a:pt x="81914" y="175259"/>
                </a:lnTo>
                <a:lnTo>
                  <a:pt x="78739" y="167004"/>
                </a:lnTo>
                <a:lnTo>
                  <a:pt x="77470" y="163829"/>
                </a:lnTo>
                <a:lnTo>
                  <a:pt x="76834" y="161289"/>
                </a:lnTo>
                <a:lnTo>
                  <a:pt x="75564" y="57784"/>
                </a:lnTo>
                <a:lnTo>
                  <a:pt x="79375" y="57784"/>
                </a:lnTo>
                <a:lnTo>
                  <a:pt x="80645" y="57150"/>
                </a:lnTo>
                <a:lnTo>
                  <a:pt x="83820" y="55879"/>
                </a:lnTo>
                <a:lnTo>
                  <a:pt x="87629" y="53975"/>
                </a:lnTo>
                <a:lnTo>
                  <a:pt x="90804" y="52069"/>
                </a:lnTo>
                <a:lnTo>
                  <a:pt x="98425" y="48259"/>
                </a:lnTo>
                <a:lnTo>
                  <a:pt x="106045" y="43814"/>
                </a:lnTo>
                <a:lnTo>
                  <a:pt x="109220" y="41909"/>
                </a:lnTo>
                <a:lnTo>
                  <a:pt x="111759" y="40004"/>
                </a:lnTo>
                <a:lnTo>
                  <a:pt x="179704" y="40004"/>
                </a:lnTo>
                <a:lnTo>
                  <a:pt x="178434" y="38100"/>
                </a:lnTo>
                <a:lnTo>
                  <a:pt x="172720" y="30479"/>
                </a:lnTo>
                <a:lnTo>
                  <a:pt x="171450" y="29209"/>
                </a:lnTo>
                <a:lnTo>
                  <a:pt x="73659" y="29209"/>
                </a:lnTo>
                <a:lnTo>
                  <a:pt x="73025" y="27304"/>
                </a:lnTo>
                <a:lnTo>
                  <a:pt x="74295" y="25400"/>
                </a:lnTo>
                <a:lnTo>
                  <a:pt x="76834" y="9525"/>
                </a:lnTo>
                <a:lnTo>
                  <a:pt x="56514" y="8254"/>
                </a:lnTo>
                <a:lnTo>
                  <a:pt x="55245" y="8254"/>
                </a:lnTo>
                <a:lnTo>
                  <a:pt x="53975" y="7619"/>
                </a:lnTo>
                <a:lnTo>
                  <a:pt x="50800" y="6984"/>
                </a:lnTo>
                <a:lnTo>
                  <a:pt x="48259" y="6350"/>
                </a:lnTo>
                <a:close/>
              </a:path>
              <a:path w="200025" h="314960">
                <a:moveTo>
                  <a:pt x="171450" y="201294"/>
                </a:moveTo>
                <a:lnTo>
                  <a:pt x="71754" y="201294"/>
                </a:lnTo>
                <a:lnTo>
                  <a:pt x="72389" y="209550"/>
                </a:lnTo>
                <a:lnTo>
                  <a:pt x="106679" y="225425"/>
                </a:lnTo>
                <a:lnTo>
                  <a:pt x="112395" y="225425"/>
                </a:lnTo>
                <a:lnTo>
                  <a:pt x="149859" y="217169"/>
                </a:lnTo>
                <a:lnTo>
                  <a:pt x="171450" y="201294"/>
                </a:lnTo>
                <a:close/>
              </a:path>
              <a:path w="200025" h="314960">
                <a:moveTo>
                  <a:pt x="71754" y="201294"/>
                </a:moveTo>
                <a:lnTo>
                  <a:pt x="69214" y="203834"/>
                </a:lnTo>
                <a:lnTo>
                  <a:pt x="69214" y="206375"/>
                </a:lnTo>
                <a:lnTo>
                  <a:pt x="72389" y="209550"/>
                </a:lnTo>
                <a:lnTo>
                  <a:pt x="71754" y="201294"/>
                </a:lnTo>
                <a:close/>
              </a:path>
              <a:path w="200025" h="314960">
                <a:moveTo>
                  <a:pt x="179704" y="40004"/>
                </a:moveTo>
                <a:lnTo>
                  <a:pt x="112395" y="40004"/>
                </a:lnTo>
                <a:lnTo>
                  <a:pt x="114934" y="41909"/>
                </a:lnTo>
                <a:lnTo>
                  <a:pt x="118745" y="45719"/>
                </a:lnTo>
                <a:lnTo>
                  <a:pt x="123189" y="49529"/>
                </a:lnTo>
                <a:lnTo>
                  <a:pt x="127000" y="55244"/>
                </a:lnTo>
                <a:lnTo>
                  <a:pt x="130809" y="62229"/>
                </a:lnTo>
                <a:lnTo>
                  <a:pt x="133984" y="67944"/>
                </a:lnTo>
                <a:lnTo>
                  <a:pt x="146050" y="117475"/>
                </a:lnTo>
                <a:lnTo>
                  <a:pt x="145414" y="127000"/>
                </a:lnTo>
                <a:lnTo>
                  <a:pt x="138429" y="165100"/>
                </a:lnTo>
                <a:lnTo>
                  <a:pt x="113664" y="195579"/>
                </a:lnTo>
                <a:lnTo>
                  <a:pt x="177164" y="195579"/>
                </a:lnTo>
                <a:lnTo>
                  <a:pt x="194309" y="159384"/>
                </a:lnTo>
                <a:lnTo>
                  <a:pt x="200025" y="125094"/>
                </a:lnTo>
                <a:lnTo>
                  <a:pt x="200025" y="99694"/>
                </a:lnTo>
                <a:lnTo>
                  <a:pt x="188595" y="55879"/>
                </a:lnTo>
                <a:lnTo>
                  <a:pt x="183514" y="46354"/>
                </a:lnTo>
                <a:lnTo>
                  <a:pt x="179704" y="40004"/>
                </a:lnTo>
                <a:close/>
              </a:path>
              <a:path w="200025" h="314960">
                <a:moveTo>
                  <a:pt x="79375" y="57784"/>
                </a:moveTo>
                <a:lnTo>
                  <a:pt x="75564" y="57784"/>
                </a:lnTo>
                <a:lnTo>
                  <a:pt x="76200" y="59054"/>
                </a:lnTo>
                <a:lnTo>
                  <a:pt x="77470" y="58419"/>
                </a:lnTo>
                <a:lnTo>
                  <a:pt x="79375" y="57784"/>
                </a:lnTo>
                <a:close/>
              </a:path>
              <a:path w="200025" h="314960">
                <a:moveTo>
                  <a:pt x="74295" y="25400"/>
                </a:moveTo>
                <a:lnTo>
                  <a:pt x="73025" y="27304"/>
                </a:lnTo>
                <a:lnTo>
                  <a:pt x="73659" y="29209"/>
                </a:lnTo>
                <a:lnTo>
                  <a:pt x="74295" y="25400"/>
                </a:lnTo>
                <a:close/>
              </a:path>
              <a:path w="200025" h="314960">
                <a:moveTo>
                  <a:pt x="114934" y="0"/>
                </a:moveTo>
                <a:lnTo>
                  <a:pt x="111759" y="2539"/>
                </a:lnTo>
                <a:lnTo>
                  <a:pt x="108584" y="5714"/>
                </a:lnTo>
                <a:lnTo>
                  <a:pt x="104775" y="7619"/>
                </a:lnTo>
                <a:lnTo>
                  <a:pt x="101600" y="10159"/>
                </a:lnTo>
                <a:lnTo>
                  <a:pt x="74929" y="25400"/>
                </a:lnTo>
                <a:lnTo>
                  <a:pt x="74295" y="25400"/>
                </a:lnTo>
                <a:lnTo>
                  <a:pt x="73659" y="29209"/>
                </a:lnTo>
                <a:lnTo>
                  <a:pt x="171450" y="29209"/>
                </a:lnTo>
                <a:lnTo>
                  <a:pt x="166370" y="23494"/>
                </a:lnTo>
                <a:lnTo>
                  <a:pt x="130809" y="1904"/>
                </a:lnTo>
                <a:lnTo>
                  <a:pt x="123189" y="634"/>
                </a:lnTo>
                <a:lnTo>
                  <a:pt x="114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5" name="object 105" descr=""/>
          <p:cNvGrpSpPr/>
          <p:nvPr/>
        </p:nvGrpSpPr>
        <p:grpSpPr>
          <a:xfrm>
            <a:off x="8061959" y="3589020"/>
            <a:ext cx="349250" cy="230504"/>
            <a:chOff x="8061959" y="3589020"/>
            <a:chExt cx="349250" cy="230504"/>
          </a:xfrm>
        </p:grpSpPr>
        <p:pic>
          <p:nvPicPr>
            <p:cNvPr id="106" name="object 10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61959" y="3589020"/>
              <a:ext cx="146050" cy="225425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227059" y="3589020"/>
              <a:ext cx="184150" cy="230504"/>
            </a:xfrm>
            <a:prstGeom prst="rect">
              <a:avLst/>
            </a:prstGeom>
          </p:spPr>
        </p:pic>
      </p:grpSp>
      <p:sp>
        <p:nvSpPr>
          <p:cNvPr id="108" name="object 108" descr=""/>
          <p:cNvSpPr/>
          <p:nvPr/>
        </p:nvSpPr>
        <p:spPr>
          <a:xfrm>
            <a:off x="8502015" y="3479800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89" y="320675"/>
                </a:lnTo>
                <a:lnTo>
                  <a:pt x="124459" y="322579"/>
                </a:lnTo>
                <a:lnTo>
                  <a:pt x="120650" y="326389"/>
                </a:lnTo>
                <a:lnTo>
                  <a:pt x="120014" y="328295"/>
                </a:lnTo>
                <a:lnTo>
                  <a:pt x="142875" y="337820"/>
                </a:lnTo>
                <a:lnTo>
                  <a:pt x="144779" y="335279"/>
                </a:lnTo>
                <a:lnTo>
                  <a:pt x="146684" y="334010"/>
                </a:lnTo>
                <a:lnTo>
                  <a:pt x="147954" y="332739"/>
                </a:lnTo>
                <a:lnTo>
                  <a:pt x="149859" y="331470"/>
                </a:lnTo>
                <a:lnTo>
                  <a:pt x="152400" y="330835"/>
                </a:lnTo>
                <a:lnTo>
                  <a:pt x="155575" y="329564"/>
                </a:lnTo>
                <a:lnTo>
                  <a:pt x="158750" y="327660"/>
                </a:lnTo>
                <a:lnTo>
                  <a:pt x="163194" y="326389"/>
                </a:lnTo>
                <a:lnTo>
                  <a:pt x="168909" y="325754"/>
                </a:lnTo>
                <a:lnTo>
                  <a:pt x="173989" y="325120"/>
                </a:lnTo>
                <a:lnTo>
                  <a:pt x="180339" y="324485"/>
                </a:lnTo>
                <a:lnTo>
                  <a:pt x="187959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89" y="123189"/>
                </a:lnTo>
                <a:lnTo>
                  <a:pt x="16509" y="158114"/>
                </a:lnTo>
                <a:lnTo>
                  <a:pt x="1904" y="198754"/>
                </a:lnTo>
                <a:lnTo>
                  <a:pt x="0" y="220979"/>
                </a:lnTo>
                <a:lnTo>
                  <a:pt x="0" y="236220"/>
                </a:lnTo>
                <a:lnTo>
                  <a:pt x="8889" y="280035"/>
                </a:lnTo>
                <a:lnTo>
                  <a:pt x="28575" y="313054"/>
                </a:lnTo>
                <a:lnTo>
                  <a:pt x="67944" y="334645"/>
                </a:lnTo>
                <a:lnTo>
                  <a:pt x="87629" y="336550"/>
                </a:lnTo>
                <a:lnTo>
                  <a:pt x="95250" y="335914"/>
                </a:lnTo>
                <a:lnTo>
                  <a:pt x="123189" y="320675"/>
                </a:lnTo>
                <a:lnTo>
                  <a:pt x="196850" y="320675"/>
                </a:lnTo>
                <a:lnTo>
                  <a:pt x="196850" y="306704"/>
                </a:lnTo>
                <a:lnTo>
                  <a:pt x="86359" y="306704"/>
                </a:lnTo>
                <a:lnTo>
                  <a:pt x="82550" y="304800"/>
                </a:lnTo>
                <a:lnTo>
                  <a:pt x="61594" y="276225"/>
                </a:lnTo>
                <a:lnTo>
                  <a:pt x="59054" y="269875"/>
                </a:lnTo>
                <a:lnTo>
                  <a:pt x="57150" y="262889"/>
                </a:lnTo>
                <a:lnTo>
                  <a:pt x="55879" y="254635"/>
                </a:lnTo>
                <a:lnTo>
                  <a:pt x="54609" y="247014"/>
                </a:lnTo>
                <a:lnTo>
                  <a:pt x="54482" y="236220"/>
                </a:lnTo>
                <a:lnTo>
                  <a:pt x="53975" y="228600"/>
                </a:lnTo>
                <a:lnTo>
                  <a:pt x="55244" y="213360"/>
                </a:lnTo>
                <a:lnTo>
                  <a:pt x="56514" y="205739"/>
                </a:lnTo>
                <a:lnTo>
                  <a:pt x="60325" y="191770"/>
                </a:lnTo>
                <a:lnTo>
                  <a:pt x="62864" y="184785"/>
                </a:lnTo>
                <a:lnTo>
                  <a:pt x="66039" y="179070"/>
                </a:lnTo>
                <a:lnTo>
                  <a:pt x="68579" y="173354"/>
                </a:lnTo>
                <a:lnTo>
                  <a:pt x="73025" y="166370"/>
                </a:lnTo>
                <a:lnTo>
                  <a:pt x="76834" y="160654"/>
                </a:lnTo>
                <a:lnTo>
                  <a:pt x="85089" y="153035"/>
                </a:lnTo>
                <a:lnTo>
                  <a:pt x="87629" y="151764"/>
                </a:lnTo>
                <a:lnTo>
                  <a:pt x="169544" y="151764"/>
                </a:lnTo>
                <a:lnTo>
                  <a:pt x="169544" y="138429"/>
                </a:lnTo>
                <a:lnTo>
                  <a:pt x="122554" y="138429"/>
                </a:lnTo>
                <a:lnTo>
                  <a:pt x="122554" y="135254"/>
                </a:lnTo>
                <a:lnTo>
                  <a:pt x="121919" y="134620"/>
                </a:lnTo>
                <a:lnTo>
                  <a:pt x="117475" y="132079"/>
                </a:lnTo>
                <a:lnTo>
                  <a:pt x="104775" y="125095"/>
                </a:lnTo>
                <a:lnTo>
                  <a:pt x="100964" y="123189"/>
                </a:lnTo>
                <a:lnTo>
                  <a:pt x="97789" y="120650"/>
                </a:lnTo>
                <a:lnTo>
                  <a:pt x="91439" y="116839"/>
                </a:lnTo>
                <a:lnTo>
                  <a:pt x="88264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89" y="320675"/>
                </a:moveTo>
                <a:lnTo>
                  <a:pt x="120650" y="326389"/>
                </a:lnTo>
                <a:lnTo>
                  <a:pt x="124459" y="322579"/>
                </a:lnTo>
                <a:lnTo>
                  <a:pt x="123189" y="320675"/>
                </a:lnTo>
                <a:close/>
              </a:path>
              <a:path w="196850" h="337820">
                <a:moveTo>
                  <a:pt x="169544" y="151764"/>
                </a:moveTo>
                <a:lnTo>
                  <a:pt x="88264" y="151764"/>
                </a:lnTo>
                <a:lnTo>
                  <a:pt x="93344" y="154939"/>
                </a:lnTo>
                <a:lnTo>
                  <a:pt x="99694" y="158750"/>
                </a:lnTo>
                <a:lnTo>
                  <a:pt x="117475" y="167639"/>
                </a:lnTo>
                <a:lnTo>
                  <a:pt x="120014" y="168275"/>
                </a:lnTo>
                <a:lnTo>
                  <a:pt x="120014" y="282575"/>
                </a:lnTo>
                <a:lnTo>
                  <a:pt x="118744" y="284479"/>
                </a:lnTo>
                <a:lnTo>
                  <a:pt x="117475" y="287020"/>
                </a:lnTo>
                <a:lnTo>
                  <a:pt x="113664" y="293370"/>
                </a:lnTo>
                <a:lnTo>
                  <a:pt x="111759" y="295910"/>
                </a:lnTo>
                <a:lnTo>
                  <a:pt x="106679" y="300989"/>
                </a:lnTo>
                <a:lnTo>
                  <a:pt x="104139" y="302895"/>
                </a:lnTo>
                <a:lnTo>
                  <a:pt x="100964" y="304164"/>
                </a:lnTo>
                <a:lnTo>
                  <a:pt x="97789" y="306070"/>
                </a:lnTo>
                <a:lnTo>
                  <a:pt x="94614" y="306704"/>
                </a:lnTo>
                <a:lnTo>
                  <a:pt x="196850" y="306704"/>
                </a:lnTo>
                <a:lnTo>
                  <a:pt x="196850" y="293370"/>
                </a:lnTo>
                <a:lnTo>
                  <a:pt x="180975" y="293370"/>
                </a:lnTo>
                <a:lnTo>
                  <a:pt x="175894" y="292100"/>
                </a:lnTo>
                <a:lnTo>
                  <a:pt x="173989" y="290829"/>
                </a:lnTo>
                <a:lnTo>
                  <a:pt x="171450" y="289560"/>
                </a:lnTo>
                <a:lnTo>
                  <a:pt x="170814" y="287654"/>
                </a:lnTo>
                <a:lnTo>
                  <a:pt x="170179" y="286385"/>
                </a:lnTo>
                <a:lnTo>
                  <a:pt x="170179" y="284479"/>
                </a:lnTo>
                <a:lnTo>
                  <a:pt x="169544" y="282575"/>
                </a:lnTo>
                <a:lnTo>
                  <a:pt x="169544" y="151764"/>
                </a:lnTo>
                <a:close/>
              </a:path>
              <a:path w="196850" h="337820">
                <a:moveTo>
                  <a:pt x="122554" y="135254"/>
                </a:moveTo>
                <a:lnTo>
                  <a:pt x="122554" y="138429"/>
                </a:lnTo>
                <a:lnTo>
                  <a:pt x="123825" y="136525"/>
                </a:lnTo>
                <a:lnTo>
                  <a:pt x="122554" y="135254"/>
                </a:lnTo>
                <a:close/>
              </a:path>
              <a:path w="196850" h="337820">
                <a:moveTo>
                  <a:pt x="146684" y="0"/>
                </a:moveTo>
                <a:lnTo>
                  <a:pt x="120650" y="11429"/>
                </a:lnTo>
                <a:lnTo>
                  <a:pt x="116204" y="12700"/>
                </a:lnTo>
                <a:lnTo>
                  <a:pt x="109219" y="12700"/>
                </a:lnTo>
                <a:lnTo>
                  <a:pt x="101600" y="13335"/>
                </a:lnTo>
                <a:lnTo>
                  <a:pt x="92709" y="13335"/>
                </a:lnTo>
                <a:lnTo>
                  <a:pt x="92709" y="43814"/>
                </a:lnTo>
                <a:lnTo>
                  <a:pt x="102234" y="43814"/>
                </a:lnTo>
                <a:lnTo>
                  <a:pt x="107950" y="44450"/>
                </a:lnTo>
                <a:lnTo>
                  <a:pt x="111125" y="45085"/>
                </a:lnTo>
                <a:lnTo>
                  <a:pt x="113664" y="45720"/>
                </a:lnTo>
                <a:lnTo>
                  <a:pt x="115569" y="46354"/>
                </a:lnTo>
                <a:lnTo>
                  <a:pt x="118744" y="49529"/>
                </a:lnTo>
                <a:lnTo>
                  <a:pt x="118744" y="51435"/>
                </a:lnTo>
                <a:lnTo>
                  <a:pt x="119379" y="53339"/>
                </a:lnTo>
                <a:lnTo>
                  <a:pt x="120014" y="55879"/>
                </a:lnTo>
                <a:lnTo>
                  <a:pt x="120014" y="59054"/>
                </a:lnTo>
                <a:lnTo>
                  <a:pt x="122554" y="135254"/>
                </a:lnTo>
                <a:lnTo>
                  <a:pt x="123825" y="136525"/>
                </a:lnTo>
                <a:lnTo>
                  <a:pt x="122554" y="138429"/>
                </a:lnTo>
                <a:lnTo>
                  <a:pt x="169544" y="138429"/>
                </a:lnTo>
                <a:lnTo>
                  <a:pt x="169544" y="8889"/>
                </a:lnTo>
                <a:lnTo>
                  <a:pt x="146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9281159" y="353949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5" h="273050">
                <a:moveTo>
                  <a:pt x="71120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4"/>
                </a:lnTo>
                <a:lnTo>
                  <a:pt x="29210" y="54610"/>
                </a:lnTo>
                <a:lnTo>
                  <a:pt x="24130" y="62230"/>
                </a:lnTo>
                <a:lnTo>
                  <a:pt x="23495" y="64770"/>
                </a:lnTo>
                <a:lnTo>
                  <a:pt x="26035" y="66039"/>
                </a:lnTo>
                <a:lnTo>
                  <a:pt x="0" y="62230"/>
                </a:lnTo>
                <a:lnTo>
                  <a:pt x="0" y="93345"/>
                </a:lnTo>
                <a:lnTo>
                  <a:pt x="20320" y="93345"/>
                </a:lnTo>
                <a:lnTo>
                  <a:pt x="20320" y="150495"/>
                </a:lnTo>
                <a:lnTo>
                  <a:pt x="19685" y="187960"/>
                </a:lnTo>
                <a:lnTo>
                  <a:pt x="26670" y="243205"/>
                </a:lnTo>
                <a:lnTo>
                  <a:pt x="63500" y="273050"/>
                </a:lnTo>
                <a:lnTo>
                  <a:pt x="75565" y="273050"/>
                </a:lnTo>
                <a:lnTo>
                  <a:pt x="79375" y="273050"/>
                </a:lnTo>
                <a:lnTo>
                  <a:pt x="120015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5" y="239395"/>
                </a:lnTo>
                <a:lnTo>
                  <a:pt x="84455" y="240030"/>
                </a:lnTo>
                <a:lnTo>
                  <a:pt x="78740" y="240030"/>
                </a:lnTo>
                <a:lnTo>
                  <a:pt x="71120" y="206375"/>
                </a:lnTo>
                <a:lnTo>
                  <a:pt x="71120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20" y="62230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2385695" y="4161154"/>
            <a:ext cx="310515" cy="224154"/>
          </a:xfrm>
          <a:custGeom>
            <a:avLst/>
            <a:gdLst/>
            <a:ahLst/>
            <a:cxnLst/>
            <a:rect l="l" t="t" r="r" b="b"/>
            <a:pathLst>
              <a:path w="310514" h="224154">
                <a:moveTo>
                  <a:pt x="48260" y="3175"/>
                </a:moveTo>
                <a:lnTo>
                  <a:pt x="43815" y="5715"/>
                </a:lnTo>
                <a:lnTo>
                  <a:pt x="41910" y="6985"/>
                </a:lnTo>
                <a:lnTo>
                  <a:pt x="35560" y="9525"/>
                </a:lnTo>
                <a:lnTo>
                  <a:pt x="31115" y="10160"/>
                </a:lnTo>
                <a:lnTo>
                  <a:pt x="26035" y="11430"/>
                </a:lnTo>
                <a:lnTo>
                  <a:pt x="20955" y="12065"/>
                </a:lnTo>
                <a:lnTo>
                  <a:pt x="15240" y="12700"/>
                </a:lnTo>
                <a:lnTo>
                  <a:pt x="0" y="12700"/>
                </a:lnTo>
                <a:lnTo>
                  <a:pt x="0" y="43815"/>
                </a:lnTo>
                <a:lnTo>
                  <a:pt x="15240" y="43815"/>
                </a:lnTo>
                <a:lnTo>
                  <a:pt x="20319" y="45085"/>
                </a:lnTo>
                <a:lnTo>
                  <a:pt x="21590" y="46355"/>
                </a:lnTo>
                <a:lnTo>
                  <a:pt x="24130" y="47625"/>
                </a:lnTo>
                <a:lnTo>
                  <a:pt x="24765" y="49530"/>
                </a:lnTo>
                <a:lnTo>
                  <a:pt x="25400" y="52705"/>
                </a:lnTo>
                <a:lnTo>
                  <a:pt x="25400" y="53340"/>
                </a:lnTo>
                <a:lnTo>
                  <a:pt x="26035" y="54610"/>
                </a:lnTo>
                <a:lnTo>
                  <a:pt x="25400" y="189865"/>
                </a:lnTo>
                <a:lnTo>
                  <a:pt x="11430" y="196850"/>
                </a:lnTo>
                <a:lnTo>
                  <a:pt x="6350" y="196850"/>
                </a:lnTo>
                <a:lnTo>
                  <a:pt x="0" y="197485"/>
                </a:lnTo>
                <a:lnTo>
                  <a:pt x="0" y="224155"/>
                </a:lnTo>
                <a:lnTo>
                  <a:pt x="99060" y="224155"/>
                </a:lnTo>
                <a:lnTo>
                  <a:pt x="99060" y="198120"/>
                </a:lnTo>
                <a:lnTo>
                  <a:pt x="87630" y="196215"/>
                </a:lnTo>
                <a:lnTo>
                  <a:pt x="85090" y="196215"/>
                </a:lnTo>
                <a:lnTo>
                  <a:pt x="82550" y="195580"/>
                </a:lnTo>
                <a:lnTo>
                  <a:pt x="80644" y="194945"/>
                </a:lnTo>
                <a:lnTo>
                  <a:pt x="79375" y="194310"/>
                </a:lnTo>
                <a:lnTo>
                  <a:pt x="77469" y="193675"/>
                </a:lnTo>
                <a:lnTo>
                  <a:pt x="76835" y="192405"/>
                </a:lnTo>
                <a:lnTo>
                  <a:pt x="74930" y="189230"/>
                </a:lnTo>
                <a:lnTo>
                  <a:pt x="74294" y="187325"/>
                </a:lnTo>
                <a:lnTo>
                  <a:pt x="74294" y="183515"/>
                </a:lnTo>
                <a:lnTo>
                  <a:pt x="69850" y="59055"/>
                </a:lnTo>
                <a:lnTo>
                  <a:pt x="80010" y="59055"/>
                </a:lnTo>
                <a:lnTo>
                  <a:pt x="83185" y="57785"/>
                </a:lnTo>
                <a:lnTo>
                  <a:pt x="86994" y="55880"/>
                </a:lnTo>
                <a:lnTo>
                  <a:pt x="90805" y="53340"/>
                </a:lnTo>
                <a:lnTo>
                  <a:pt x="95250" y="51435"/>
                </a:lnTo>
                <a:lnTo>
                  <a:pt x="104775" y="45720"/>
                </a:lnTo>
                <a:lnTo>
                  <a:pt x="109219" y="43180"/>
                </a:lnTo>
                <a:lnTo>
                  <a:pt x="112394" y="41275"/>
                </a:lnTo>
                <a:lnTo>
                  <a:pt x="283844" y="41275"/>
                </a:lnTo>
                <a:lnTo>
                  <a:pt x="283210" y="40005"/>
                </a:lnTo>
                <a:lnTo>
                  <a:pt x="281305" y="33020"/>
                </a:lnTo>
                <a:lnTo>
                  <a:pt x="70485" y="33020"/>
                </a:lnTo>
                <a:lnTo>
                  <a:pt x="69215" y="31115"/>
                </a:lnTo>
                <a:lnTo>
                  <a:pt x="71119" y="28575"/>
                </a:lnTo>
                <a:lnTo>
                  <a:pt x="71755" y="24130"/>
                </a:lnTo>
                <a:lnTo>
                  <a:pt x="46355" y="24130"/>
                </a:lnTo>
                <a:lnTo>
                  <a:pt x="46355" y="4445"/>
                </a:lnTo>
                <a:lnTo>
                  <a:pt x="48260" y="3175"/>
                </a:lnTo>
                <a:close/>
              </a:path>
              <a:path w="310514" h="224154">
                <a:moveTo>
                  <a:pt x="217169" y="41275"/>
                </a:moveTo>
                <a:lnTo>
                  <a:pt x="113665" y="41275"/>
                </a:lnTo>
                <a:lnTo>
                  <a:pt x="115569" y="41910"/>
                </a:lnTo>
                <a:lnTo>
                  <a:pt x="118744" y="43180"/>
                </a:lnTo>
                <a:lnTo>
                  <a:pt x="132715" y="60325"/>
                </a:lnTo>
                <a:lnTo>
                  <a:pt x="132715" y="186690"/>
                </a:lnTo>
                <a:lnTo>
                  <a:pt x="132080" y="189230"/>
                </a:lnTo>
                <a:lnTo>
                  <a:pt x="130810" y="190500"/>
                </a:lnTo>
                <a:lnTo>
                  <a:pt x="130175" y="192405"/>
                </a:lnTo>
                <a:lnTo>
                  <a:pt x="128905" y="193675"/>
                </a:lnTo>
                <a:lnTo>
                  <a:pt x="127000" y="194310"/>
                </a:lnTo>
                <a:lnTo>
                  <a:pt x="125094" y="195580"/>
                </a:lnTo>
                <a:lnTo>
                  <a:pt x="123190" y="196215"/>
                </a:lnTo>
                <a:lnTo>
                  <a:pt x="118110" y="196850"/>
                </a:lnTo>
                <a:lnTo>
                  <a:pt x="113665" y="196850"/>
                </a:lnTo>
                <a:lnTo>
                  <a:pt x="106680" y="197485"/>
                </a:lnTo>
                <a:lnTo>
                  <a:pt x="106680" y="224155"/>
                </a:lnTo>
                <a:lnTo>
                  <a:pt x="205740" y="224155"/>
                </a:lnTo>
                <a:lnTo>
                  <a:pt x="205740" y="198120"/>
                </a:lnTo>
                <a:lnTo>
                  <a:pt x="194310" y="196215"/>
                </a:lnTo>
                <a:lnTo>
                  <a:pt x="191769" y="196215"/>
                </a:lnTo>
                <a:lnTo>
                  <a:pt x="189230" y="195580"/>
                </a:lnTo>
                <a:lnTo>
                  <a:pt x="187325" y="194945"/>
                </a:lnTo>
                <a:lnTo>
                  <a:pt x="186055" y="194310"/>
                </a:lnTo>
                <a:lnTo>
                  <a:pt x="184150" y="193675"/>
                </a:lnTo>
                <a:lnTo>
                  <a:pt x="183515" y="192405"/>
                </a:lnTo>
                <a:lnTo>
                  <a:pt x="181610" y="189230"/>
                </a:lnTo>
                <a:lnTo>
                  <a:pt x="180975" y="186690"/>
                </a:lnTo>
                <a:lnTo>
                  <a:pt x="180975" y="60960"/>
                </a:lnTo>
                <a:lnTo>
                  <a:pt x="180340" y="60960"/>
                </a:lnTo>
                <a:lnTo>
                  <a:pt x="177800" y="60325"/>
                </a:lnTo>
                <a:lnTo>
                  <a:pt x="176530" y="58420"/>
                </a:lnTo>
                <a:lnTo>
                  <a:pt x="186690" y="58420"/>
                </a:lnTo>
                <a:lnTo>
                  <a:pt x="198119" y="52705"/>
                </a:lnTo>
                <a:lnTo>
                  <a:pt x="201930" y="50165"/>
                </a:lnTo>
                <a:lnTo>
                  <a:pt x="210819" y="45085"/>
                </a:lnTo>
                <a:lnTo>
                  <a:pt x="214630" y="43180"/>
                </a:lnTo>
                <a:lnTo>
                  <a:pt x="217169" y="41275"/>
                </a:lnTo>
                <a:close/>
              </a:path>
              <a:path w="310514" h="224154">
                <a:moveTo>
                  <a:pt x="283844" y="41275"/>
                </a:moveTo>
                <a:lnTo>
                  <a:pt x="218440" y="41275"/>
                </a:lnTo>
                <a:lnTo>
                  <a:pt x="220344" y="41910"/>
                </a:lnTo>
                <a:lnTo>
                  <a:pt x="222885" y="43180"/>
                </a:lnTo>
                <a:lnTo>
                  <a:pt x="236855" y="60325"/>
                </a:lnTo>
                <a:lnTo>
                  <a:pt x="236855" y="189230"/>
                </a:lnTo>
                <a:lnTo>
                  <a:pt x="234950" y="192405"/>
                </a:lnTo>
                <a:lnTo>
                  <a:pt x="233044" y="193675"/>
                </a:lnTo>
                <a:lnTo>
                  <a:pt x="231775" y="194310"/>
                </a:lnTo>
                <a:lnTo>
                  <a:pt x="229869" y="195580"/>
                </a:lnTo>
                <a:lnTo>
                  <a:pt x="227965" y="196215"/>
                </a:lnTo>
                <a:lnTo>
                  <a:pt x="222885" y="196850"/>
                </a:lnTo>
                <a:lnTo>
                  <a:pt x="218440" y="196850"/>
                </a:lnTo>
                <a:lnTo>
                  <a:pt x="211455" y="197485"/>
                </a:lnTo>
                <a:lnTo>
                  <a:pt x="211455" y="224155"/>
                </a:lnTo>
                <a:lnTo>
                  <a:pt x="310515" y="224155"/>
                </a:lnTo>
                <a:lnTo>
                  <a:pt x="310515" y="198120"/>
                </a:lnTo>
                <a:lnTo>
                  <a:pt x="299719" y="196215"/>
                </a:lnTo>
                <a:lnTo>
                  <a:pt x="297180" y="196215"/>
                </a:lnTo>
                <a:lnTo>
                  <a:pt x="294640" y="195580"/>
                </a:lnTo>
                <a:lnTo>
                  <a:pt x="292735" y="194945"/>
                </a:lnTo>
                <a:lnTo>
                  <a:pt x="291465" y="194310"/>
                </a:lnTo>
                <a:lnTo>
                  <a:pt x="289560" y="193675"/>
                </a:lnTo>
                <a:lnTo>
                  <a:pt x="288925" y="192405"/>
                </a:lnTo>
                <a:lnTo>
                  <a:pt x="287019" y="189865"/>
                </a:lnTo>
                <a:lnTo>
                  <a:pt x="286385" y="187960"/>
                </a:lnTo>
                <a:lnTo>
                  <a:pt x="286258" y="62230"/>
                </a:lnTo>
                <a:lnTo>
                  <a:pt x="285876" y="58420"/>
                </a:lnTo>
                <a:lnTo>
                  <a:pt x="285750" y="55245"/>
                </a:lnTo>
                <a:lnTo>
                  <a:pt x="285115" y="47625"/>
                </a:lnTo>
                <a:lnTo>
                  <a:pt x="283844" y="41275"/>
                </a:lnTo>
                <a:close/>
              </a:path>
              <a:path w="310514" h="224154">
                <a:moveTo>
                  <a:pt x="80010" y="59055"/>
                </a:moveTo>
                <a:lnTo>
                  <a:pt x="69850" y="59055"/>
                </a:lnTo>
                <a:lnTo>
                  <a:pt x="71119" y="61595"/>
                </a:lnTo>
                <a:lnTo>
                  <a:pt x="73025" y="62230"/>
                </a:lnTo>
                <a:lnTo>
                  <a:pt x="76200" y="60960"/>
                </a:lnTo>
                <a:lnTo>
                  <a:pt x="80010" y="59055"/>
                </a:lnTo>
                <a:close/>
              </a:path>
              <a:path w="310514" h="224154">
                <a:moveTo>
                  <a:pt x="179069" y="58420"/>
                </a:moveTo>
                <a:lnTo>
                  <a:pt x="176530" y="58420"/>
                </a:lnTo>
                <a:lnTo>
                  <a:pt x="177800" y="60325"/>
                </a:lnTo>
                <a:lnTo>
                  <a:pt x="180340" y="60960"/>
                </a:lnTo>
                <a:lnTo>
                  <a:pt x="180975" y="60960"/>
                </a:lnTo>
                <a:lnTo>
                  <a:pt x="180975" y="59055"/>
                </a:lnTo>
                <a:lnTo>
                  <a:pt x="179069" y="58420"/>
                </a:lnTo>
                <a:close/>
              </a:path>
              <a:path w="310514" h="224154">
                <a:moveTo>
                  <a:pt x="186690" y="58420"/>
                </a:moveTo>
                <a:lnTo>
                  <a:pt x="179069" y="58420"/>
                </a:lnTo>
                <a:lnTo>
                  <a:pt x="180975" y="59055"/>
                </a:lnTo>
                <a:lnTo>
                  <a:pt x="180975" y="60960"/>
                </a:lnTo>
                <a:lnTo>
                  <a:pt x="186690" y="58420"/>
                </a:lnTo>
                <a:close/>
              </a:path>
              <a:path w="310514" h="224154">
                <a:moveTo>
                  <a:pt x="71119" y="28575"/>
                </a:moveTo>
                <a:lnTo>
                  <a:pt x="69215" y="31115"/>
                </a:lnTo>
                <a:lnTo>
                  <a:pt x="70485" y="33020"/>
                </a:lnTo>
                <a:lnTo>
                  <a:pt x="71119" y="28575"/>
                </a:lnTo>
                <a:close/>
              </a:path>
              <a:path w="310514" h="224154">
                <a:moveTo>
                  <a:pt x="122555" y="635"/>
                </a:moveTo>
                <a:lnTo>
                  <a:pt x="114300" y="635"/>
                </a:lnTo>
                <a:lnTo>
                  <a:pt x="111125" y="3810"/>
                </a:lnTo>
                <a:lnTo>
                  <a:pt x="107315" y="6985"/>
                </a:lnTo>
                <a:lnTo>
                  <a:pt x="99694" y="12065"/>
                </a:lnTo>
                <a:lnTo>
                  <a:pt x="95250" y="15240"/>
                </a:lnTo>
                <a:lnTo>
                  <a:pt x="90169" y="17780"/>
                </a:lnTo>
                <a:lnTo>
                  <a:pt x="76200" y="26035"/>
                </a:lnTo>
                <a:lnTo>
                  <a:pt x="71119" y="28575"/>
                </a:lnTo>
                <a:lnTo>
                  <a:pt x="70485" y="33020"/>
                </a:lnTo>
                <a:lnTo>
                  <a:pt x="173355" y="33020"/>
                </a:lnTo>
                <a:lnTo>
                  <a:pt x="172719" y="31750"/>
                </a:lnTo>
                <a:lnTo>
                  <a:pt x="173355" y="30480"/>
                </a:lnTo>
                <a:lnTo>
                  <a:pt x="173355" y="28575"/>
                </a:lnTo>
                <a:lnTo>
                  <a:pt x="171450" y="24130"/>
                </a:lnTo>
                <a:lnTo>
                  <a:pt x="130175" y="1270"/>
                </a:lnTo>
                <a:lnTo>
                  <a:pt x="122555" y="635"/>
                </a:lnTo>
                <a:close/>
              </a:path>
              <a:path w="310514" h="224154">
                <a:moveTo>
                  <a:pt x="173355" y="30480"/>
                </a:moveTo>
                <a:lnTo>
                  <a:pt x="172719" y="31750"/>
                </a:lnTo>
                <a:lnTo>
                  <a:pt x="173355" y="33020"/>
                </a:lnTo>
                <a:lnTo>
                  <a:pt x="173355" y="30480"/>
                </a:lnTo>
                <a:close/>
              </a:path>
              <a:path w="310514" h="224154">
                <a:moveTo>
                  <a:pt x="226694" y="635"/>
                </a:moveTo>
                <a:lnTo>
                  <a:pt x="219075" y="635"/>
                </a:lnTo>
                <a:lnTo>
                  <a:pt x="215900" y="4445"/>
                </a:lnTo>
                <a:lnTo>
                  <a:pt x="212090" y="6985"/>
                </a:lnTo>
                <a:lnTo>
                  <a:pt x="203835" y="12700"/>
                </a:lnTo>
                <a:lnTo>
                  <a:pt x="199390" y="15875"/>
                </a:lnTo>
                <a:lnTo>
                  <a:pt x="189230" y="21590"/>
                </a:lnTo>
                <a:lnTo>
                  <a:pt x="184150" y="24130"/>
                </a:lnTo>
                <a:lnTo>
                  <a:pt x="174625" y="29845"/>
                </a:lnTo>
                <a:lnTo>
                  <a:pt x="173355" y="30480"/>
                </a:lnTo>
                <a:lnTo>
                  <a:pt x="173355" y="33020"/>
                </a:lnTo>
                <a:lnTo>
                  <a:pt x="281305" y="33020"/>
                </a:lnTo>
                <a:lnTo>
                  <a:pt x="253365" y="5080"/>
                </a:lnTo>
                <a:lnTo>
                  <a:pt x="240030" y="1905"/>
                </a:lnTo>
                <a:lnTo>
                  <a:pt x="226694" y="635"/>
                </a:lnTo>
                <a:close/>
              </a:path>
              <a:path w="310514" h="224154">
                <a:moveTo>
                  <a:pt x="54610" y="635"/>
                </a:moveTo>
                <a:lnTo>
                  <a:pt x="50165" y="1905"/>
                </a:lnTo>
                <a:lnTo>
                  <a:pt x="46355" y="4445"/>
                </a:lnTo>
                <a:lnTo>
                  <a:pt x="46355" y="24130"/>
                </a:lnTo>
                <a:lnTo>
                  <a:pt x="65405" y="5080"/>
                </a:lnTo>
                <a:lnTo>
                  <a:pt x="54610" y="635"/>
                </a:lnTo>
                <a:close/>
              </a:path>
              <a:path w="310514" h="224154">
                <a:moveTo>
                  <a:pt x="65405" y="5080"/>
                </a:moveTo>
                <a:lnTo>
                  <a:pt x="46355" y="24130"/>
                </a:lnTo>
                <a:lnTo>
                  <a:pt x="71755" y="24130"/>
                </a:lnTo>
                <a:lnTo>
                  <a:pt x="74294" y="8890"/>
                </a:lnTo>
                <a:lnTo>
                  <a:pt x="65405" y="5080"/>
                </a:lnTo>
                <a:close/>
              </a:path>
              <a:path w="310514" h="224154">
                <a:moveTo>
                  <a:pt x="70485" y="635"/>
                </a:moveTo>
                <a:lnTo>
                  <a:pt x="54610" y="635"/>
                </a:lnTo>
                <a:lnTo>
                  <a:pt x="65405" y="5080"/>
                </a:lnTo>
                <a:lnTo>
                  <a:pt x="70485" y="635"/>
                </a:lnTo>
                <a:close/>
              </a:path>
              <a:path w="310514" h="224154">
                <a:moveTo>
                  <a:pt x="50165" y="1905"/>
                </a:moveTo>
                <a:lnTo>
                  <a:pt x="49530" y="1905"/>
                </a:lnTo>
                <a:lnTo>
                  <a:pt x="48260" y="3175"/>
                </a:lnTo>
                <a:lnTo>
                  <a:pt x="50165" y="1905"/>
                </a:lnTo>
                <a:close/>
              </a:path>
              <a:path w="310514" h="224154">
                <a:moveTo>
                  <a:pt x="52069" y="0"/>
                </a:moveTo>
                <a:lnTo>
                  <a:pt x="50165" y="1905"/>
                </a:lnTo>
                <a:lnTo>
                  <a:pt x="54610" y="635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1" name="object 111" descr=""/>
          <p:cNvGrpSpPr/>
          <p:nvPr/>
        </p:nvGrpSpPr>
        <p:grpSpPr>
          <a:xfrm>
            <a:off x="4074159" y="4160520"/>
            <a:ext cx="314960" cy="227965"/>
            <a:chOff x="4074159" y="4160520"/>
            <a:chExt cx="314960" cy="227965"/>
          </a:xfrm>
        </p:grpSpPr>
        <p:pic>
          <p:nvPicPr>
            <p:cNvPr id="112" name="object 11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074159" y="4160520"/>
              <a:ext cx="146050" cy="225425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39259" y="4163060"/>
              <a:ext cx="149860" cy="225425"/>
            </a:xfrm>
            <a:prstGeom prst="rect">
              <a:avLst/>
            </a:prstGeom>
          </p:spPr>
        </p:pic>
      </p:grpSp>
      <p:sp>
        <p:nvSpPr>
          <p:cNvPr id="114" name="object 114" descr=""/>
          <p:cNvSpPr/>
          <p:nvPr/>
        </p:nvSpPr>
        <p:spPr>
          <a:xfrm>
            <a:off x="5250815" y="4051300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89" y="320675"/>
                </a:lnTo>
                <a:lnTo>
                  <a:pt x="124460" y="322579"/>
                </a:lnTo>
                <a:lnTo>
                  <a:pt x="120650" y="326389"/>
                </a:lnTo>
                <a:lnTo>
                  <a:pt x="120014" y="328295"/>
                </a:lnTo>
                <a:lnTo>
                  <a:pt x="142875" y="337820"/>
                </a:lnTo>
                <a:lnTo>
                  <a:pt x="144780" y="335279"/>
                </a:lnTo>
                <a:lnTo>
                  <a:pt x="146685" y="334010"/>
                </a:lnTo>
                <a:lnTo>
                  <a:pt x="147955" y="332739"/>
                </a:lnTo>
                <a:lnTo>
                  <a:pt x="149860" y="331470"/>
                </a:lnTo>
                <a:lnTo>
                  <a:pt x="152400" y="330835"/>
                </a:lnTo>
                <a:lnTo>
                  <a:pt x="155575" y="329564"/>
                </a:lnTo>
                <a:lnTo>
                  <a:pt x="158750" y="327660"/>
                </a:lnTo>
                <a:lnTo>
                  <a:pt x="163195" y="326389"/>
                </a:lnTo>
                <a:lnTo>
                  <a:pt x="168910" y="325754"/>
                </a:lnTo>
                <a:lnTo>
                  <a:pt x="173989" y="325120"/>
                </a:lnTo>
                <a:lnTo>
                  <a:pt x="180339" y="324485"/>
                </a:lnTo>
                <a:lnTo>
                  <a:pt x="187960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89" y="123189"/>
                </a:lnTo>
                <a:lnTo>
                  <a:pt x="16510" y="158114"/>
                </a:lnTo>
                <a:lnTo>
                  <a:pt x="1905" y="198754"/>
                </a:lnTo>
                <a:lnTo>
                  <a:pt x="0" y="220979"/>
                </a:lnTo>
                <a:lnTo>
                  <a:pt x="0" y="236220"/>
                </a:lnTo>
                <a:lnTo>
                  <a:pt x="8889" y="280035"/>
                </a:lnTo>
                <a:lnTo>
                  <a:pt x="28575" y="313054"/>
                </a:lnTo>
                <a:lnTo>
                  <a:pt x="67945" y="334645"/>
                </a:lnTo>
                <a:lnTo>
                  <a:pt x="87630" y="336550"/>
                </a:lnTo>
                <a:lnTo>
                  <a:pt x="95250" y="335914"/>
                </a:lnTo>
                <a:lnTo>
                  <a:pt x="123189" y="320675"/>
                </a:lnTo>
                <a:lnTo>
                  <a:pt x="196850" y="320675"/>
                </a:lnTo>
                <a:lnTo>
                  <a:pt x="196850" y="306704"/>
                </a:lnTo>
                <a:lnTo>
                  <a:pt x="86360" y="306704"/>
                </a:lnTo>
                <a:lnTo>
                  <a:pt x="82550" y="304800"/>
                </a:lnTo>
                <a:lnTo>
                  <a:pt x="61595" y="276225"/>
                </a:lnTo>
                <a:lnTo>
                  <a:pt x="59055" y="269875"/>
                </a:lnTo>
                <a:lnTo>
                  <a:pt x="57150" y="262889"/>
                </a:lnTo>
                <a:lnTo>
                  <a:pt x="55880" y="254635"/>
                </a:lnTo>
                <a:lnTo>
                  <a:pt x="54610" y="247014"/>
                </a:lnTo>
                <a:lnTo>
                  <a:pt x="54483" y="236220"/>
                </a:lnTo>
                <a:lnTo>
                  <a:pt x="53975" y="228600"/>
                </a:lnTo>
                <a:lnTo>
                  <a:pt x="55245" y="213360"/>
                </a:lnTo>
                <a:lnTo>
                  <a:pt x="56514" y="205739"/>
                </a:lnTo>
                <a:lnTo>
                  <a:pt x="60325" y="191770"/>
                </a:lnTo>
                <a:lnTo>
                  <a:pt x="62864" y="184785"/>
                </a:lnTo>
                <a:lnTo>
                  <a:pt x="66039" y="179070"/>
                </a:lnTo>
                <a:lnTo>
                  <a:pt x="68580" y="173354"/>
                </a:lnTo>
                <a:lnTo>
                  <a:pt x="73025" y="166370"/>
                </a:lnTo>
                <a:lnTo>
                  <a:pt x="76835" y="160654"/>
                </a:lnTo>
                <a:lnTo>
                  <a:pt x="85089" y="153035"/>
                </a:lnTo>
                <a:lnTo>
                  <a:pt x="87630" y="151764"/>
                </a:lnTo>
                <a:lnTo>
                  <a:pt x="169545" y="151764"/>
                </a:lnTo>
                <a:lnTo>
                  <a:pt x="169545" y="138429"/>
                </a:lnTo>
                <a:lnTo>
                  <a:pt x="122555" y="138429"/>
                </a:lnTo>
                <a:lnTo>
                  <a:pt x="122555" y="135254"/>
                </a:lnTo>
                <a:lnTo>
                  <a:pt x="121920" y="134620"/>
                </a:lnTo>
                <a:lnTo>
                  <a:pt x="117475" y="132079"/>
                </a:lnTo>
                <a:lnTo>
                  <a:pt x="104775" y="125095"/>
                </a:lnTo>
                <a:lnTo>
                  <a:pt x="100964" y="123189"/>
                </a:lnTo>
                <a:lnTo>
                  <a:pt x="97789" y="120650"/>
                </a:lnTo>
                <a:lnTo>
                  <a:pt x="91439" y="116839"/>
                </a:lnTo>
                <a:lnTo>
                  <a:pt x="88264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89" y="320675"/>
                </a:moveTo>
                <a:lnTo>
                  <a:pt x="120650" y="326389"/>
                </a:lnTo>
                <a:lnTo>
                  <a:pt x="124460" y="322579"/>
                </a:lnTo>
                <a:lnTo>
                  <a:pt x="123189" y="320675"/>
                </a:lnTo>
                <a:close/>
              </a:path>
              <a:path w="196850" h="337820">
                <a:moveTo>
                  <a:pt x="169545" y="151764"/>
                </a:moveTo>
                <a:lnTo>
                  <a:pt x="88264" y="151764"/>
                </a:lnTo>
                <a:lnTo>
                  <a:pt x="93345" y="154939"/>
                </a:lnTo>
                <a:lnTo>
                  <a:pt x="99695" y="158750"/>
                </a:lnTo>
                <a:lnTo>
                  <a:pt x="117475" y="167639"/>
                </a:lnTo>
                <a:lnTo>
                  <a:pt x="120014" y="168275"/>
                </a:lnTo>
                <a:lnTo>
                  <a:pt x="120014" y="282575"/>
                </a:lnTo>
                <a:lnTo>
                  <a:pt x="118745" y="284479"/>
                </a:lnTo>
                <a:lnTo>
                  <a:pt x="117475" y="287020"/>
                </a:lnTo>
                <a:lnTo>
                  <a:pt x="113664" y="293370"/>
                </a:lnTo>
                <a:lnTo>
                  <a:pt x="111760" y="295910"/>
                </a:lnTo>
                <a:lnTo>
                  <a:pt x="106680" y="300989"/>
                </a:lnTo>
                <a:lnTo>
                  <a:pt x="104139" y="302895"/>
                </a:lnTo>
                <a:lnTo>
                  <a:pt x="100964" y="304164"/>
                </a:lnTo>
                <a:lnTo>
                  <a:pt x="97789" y="306070"/>
                </a:lnTo>
                <a:lnTo>
                  <a:pt x="94614" y="306704"/>
                </a:lnTo>
                <a:lnTo>
                  <a:pt x="196850" y="306704"/>
                </a:lnTo>
                <a:lnTo>
                  <a:pt x="196850" y="293370"/>
                </a:lnTo>
                <a:lnTo>
                  <a:pt x="180975" y="293370"/>
                </a:lnTo>
                <a:lnTo>
                  <a:pt x="175895" y="292100"/>
                </a:lnTo>
                <a:lnTo>
                  <a:pt x="173989" y="290829"/>
                </a:lnTo>
                <a:lnTo>
                  <a:pt x="171450" y="289560"/>
                </a:lnTo>
                <a:lnTo>
                  <a:pt x="170814" y="287654"/>
                </a:lnTo>
                <a:lnTo>
                  <a:pt x="170180" y="286385"/>
                </a:lnTo>
                <a:lnTo>
                  <a:pt x="170180" y="284479"/>
                </a:lnTo>
                <a:lnTo>
                  <a:pt x="169545" y="282575"/>
                </a:lnTo>
                <a:lnTo>
                  <a:pt x="169545" y="151764"/>
                </a:lnTo>
                <a:close/>
              </a:path>
              <a:path w="196850" h="337820">
                <a:moveTo>
                  <a:pt x="122555" y="135254"/>
                </a:moveTo>
                <a:lnTo>
                  <a:pt x="122555" y="138429"/>
                </a:lnTo>
                <a:lnTo>
                  <a:pt x="123825" y="136525"/>
                </a:lnTo>
                <a:lnTo>
                  <a:pt x="122555" y="135254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29"/>
                </a:lnTo>
                <a:lnTo>
                  <a:pt x="116205" y="12700"/>
                </a:lnTo>
                <a:lnTo>
                  <a:pt x="109220" y="12700"/>
                </a:lnTo>
                <a:lnTo>
                  <a:pt x="101600" y="13335"/>
                </a:lnTo>
                <a:lnTo>
                  <a:pt x="92710" y="13335"/>
                </a:lnTo>
                <a:lnTo>
                  <a:pt x="92710" y="43814"/>
                </a:lnTo>
                <a:lnTo>
                  <a:pt x="102235" y="43814"/>
                </a:lnTo>
                <a:lnTo>
                  <a:pt x="107950" y="44450"/>
                </a:lnTo>
                <a:lnTo>
                  <a:pt x="111125" y="45085"/>
                </a:lnTo>
                <a:lnTo>
                  <a:pt x="113664" y="45720"/>
                </a:lnTo>
                <a:lnTo>
                  <a:pt x="115570" y="46354"/>
                </a:lnTo>
                <a:lnTo>
                  <a:pt x="118745" y="49529"/>
                </a:lnTo>
                <a:lnTo>
                  <a:pt x="118745" y="51435"/>
                </a:lnTo>
                <a:lnTo>
                  <a:pt x="119380" y="53339"/>
                </a:lnTo>
                <a:lnTo>
                  <a:pt x="120014" y="55879"/>
                </a:lnTo>
                <a:lnTo>
                  <a:pt x="120014" y="59054"/>
                </a:lnTo>
                <a:lnTo>
                  <a:pt x="122555" y="135254"/>
                </a:lnTo>
                <a:lnTo>
                  <a:pt x="123825" y="136525"/>
                </a:lnTo>
                <a:lnTo>
                  <a:pt x="122555" y="138429"/>
                </a:lnTo>
                <a:lnTo>
                  <a:pt x="169545" y="138429"/>
                </a:lnTo>
                <a:lnTo>
                  <a:pt x="169545" y="8889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649595" y="4161154"/>
            <a:ext cx="310515" cy="224154"/>
          </a:xfrm>
          <a:custGeom>
            <a:avLst/>
            <a:gdLst/>
            <a:ahLst/>
            <a:cxnLst/>
            <a:rect l="l" t="t" r="r" b="b"/>
            <a:pathLst>
              <a:path w="310514" h="224154">
                <a:moveTo>
                  <a:pt x="48259" y="3175"/>
                </a:moveTo>
                <a:lnTo>
                  <a:pt x="43814" y="5715"/>
                </a:lnTo>
                <a:lnTo>
                  <a:pt x="41909" y="6985"/>
                </a:lnTo>
                <a:lnTo>
                  <a:pt x="35559" y="9525"/>
                </a:lnTo>
                <a:lnTo>
                  <a:pt x="31114" y="10160"/>
                </a:lnTo>
                <a:lnTo>
                  <a:pt x="26034" y="11430"/>
                </a:lnTo>
                <a:lnTo>
                  <a:pt x="20954" y="12065"/>
                </a:lnTo>
                <a:lnTo>
                  <a:pt x="15239" y="12700"/>
                </a:lnTo>
                <a:lnTo>
                  <a:pt x="0" y="12700"/>
                </a:lnTo>
                <a:lnTo>
                  <a:pt x="0" y="43815"/>
                </a:lnTo>
                <a:lnTo>
                  <a:pt x="15239" y="43815"/>
                </a:lnTo>
                <a:lnTo>
                  <a:pt x="20319" y="45085"/>
                </a:lnTo>
                <a:lnTo>
                  <a:pt x="21589" y="46355"/>
                </a:lnTo>
                <a:lnTo>
                  <a:pt x="24129" y="47625"/>
                </a:lnTo>
                <a:lnTo>
                  <a:pt x="24764" y="49530"/>
                </a:lnTo>
                <a:lnTo>
                  <a:pt x="25400" y="52705"/>
                </a:lnTo>
                <a:lnTo>
                  <a:pt x="25400" y="53340"/>
                </a:lnTo>
                <a:lnTo>
                  <a:pt x="26034" y="54610"/>
                </a:lnTo>
                <a:lnTo>
                  <a:pt x="25400" y="189865"/>
                </a:lnTo>
                <a:lnTo>
                  <a:pt x="11429" y="196850"/>
                </a:lnTo>
                <a:lnTo>
                  <a:pt x="6350" y="196850"/>
                </a:lnTo>
                <a:lnTo>
                  <a:pt x="0" y="197485"/>
                </a:lnTo>
                <a:lnTo>
                  <a:pt x="0" y="224155"/>
                </a:lnTo>
                <a:lnTo>
                  <a:pt x="99059" y="224155"/>
                </a:lnTo>
                <a:lnTo>
                  <a:pt x="99059" y="198120"/>
                </a:lnTo>
                <a:lnTo>
                  <a:pt x="87629" y="196215"/>
                </a:lnTo>
                <a:lnTo>
                  <a:pt x="85089" y="196215"/>
                </a:lnTo>
                <a:lnTo>
                  <a:pt x="82550" y="195580"/>
                </a:lnTo>
                <a:lnTo>
                  <a:pt x="80644" y="194945"/>
                </a:lnTo>
                <a:lnTo>
                  <a:pt x="79375" y="194310"/>
                </a:lnTo>
                <a:lnTo>
                  <a:pt x="77469" y="193675"/>
                </a:lnTo>
                <a:lnTo>
                  <a:pt x="76834" y="192405"/>
                </a:lnTo>
                <a:lnTo>
                  <a:pt x="74929" y="189230"/>
                </a:lnTo>
                <a:lnTo>
                  <a:pt x="74294" y="187325"/>
                </a:lnTo>
                <a:lnTo>
                  <a:pt x="74294" y="183515"/>
                </a:lnTo>
                <a:lnTo>
                  <a:pt x="69850" y="59055"/>
                </a:lnTo>
                <a:lnTo>
                  <a:pt x="80009" y="59055"/>
                </a:lnTo>
                <a:lnTo>
                  <a:pt x="83184" y="57785"/>
                </a:lnTo>
                <a:lnTo>
                  <a:pt x="86994" y="55880"/>
                </a:lnTo>
                <a:lnTo>
                  <a:pt x="90804" y="53340"/>
                </a:lnTo>
                <a:lnTo>
                  <a:pt x="95250" y="51435"/>
                </a:lnTo>
                <a:lnTo>
                  <a:pt x="104775" y="45720"/>
                </a:lnTo>
                <a:lnTo>
                  <a:pt x="109219" y="43180"/>
                </a:lnTo>
                <a:lnTo>
                  <a:pt x="112394" y="41275"/>
                </a:lnTo>
                <a:lnTo>
                  <a:pt x="283844" y="41275"/>
                </a:lnTo>
                <a:lnTo>
                  <a:pt x="283209" y="40005"/>
                </a:lnTo>
                <a:lnTo>
                  <a:pt x="281304" y="33020"/>
                </a:lnTo>
                <a:lnTo>
                  <a:pt x="70484" y="33020"/>
                </a:lnTo>
                <a:lnTo>
                  <a:pt x="69214" y="31115"/>
                </a:lnTo>
                <a:lnTo>
                  <a:pt x="71119" y="28575"/>
                </a:lnTo>
                <a:lnTo>
                  <a:pt x="71754" y="24130"/>
                </a:lnTo>
                <a:lnTo>
                  <a:pt x="46354" y="24130"/>
                </a:lnTo>
                <a:lnTo>
                  <a:pt x="46354" y="4445"/>
                </a:lnTo>
                <a:lnTo>
                  <a:pt x="48259" y="3175"/>
                </a:lnTo>
                <a:close/>
              </a:path>
              <a:path w="310514" h="224154">
                <a:moveTo>
                  <a:pt x="217169" y="41275"/>
                </a:moveTo>
                <a:lnTo>
                  <a:pt x="113664" y="41275"/>
                </a:lnTo>
                <a:lnTo>
                  <a:pt x="115569" y="41910"/>
                </a:lnTo>
                <a:lnTo>
                  <a:pt x="118744" y="43180"/>
                </a:lnTo>
                <a:lnTo>
                  <a:pt x="132714" y="60325"/>
                </a:lnTo>
                <a:lnTo>
                  <a:pt x="132714" y="186690"/>
                </a:lnTo>
                <a:lnTo>
                  <a:pt x="132079" y="189230"/>
                </a:lnTo>
                <a:lnTo>
                  <a:pt x="130809" y="190500"/>
                </a:lnTo>
                <a:lnTo>
                  <a:pt x="130175" y="192405"/>
                </a:lnTo>
                <a:lnTo>
                  <a:pt x="128904" y="193675"/>
                </a:lnTo>
                <a:lnTo>
                  <a:pt x="127000" y="194310"/>
                </a:lnTo>
                <a:lnTo>
                  <a:pt x="125094" y="195580"/>
                </a:lnTo>
                <a:lnTo>
                  <a:pt x="123189" y="196215"/>
                </a:lnTo>
                <a:lnTo>
                  <a:pt x="118109" y="196850"/>
                </a:lnTo>
                <a:lnTo>
                  <a:pt x="113664" y="196850"/>
                </a:lnTo>
                <a:lnTo>
                  <a:pt x="106679" y="197485"/>
                </a:lnTo>
                <a:lnTo>
                  <a:pt x="106679" y="224155"/>
                </a:lnTo>
                <a:lnTo>
                  <a:pt x="205739" y="224155"/>
                </a:lnTo>
                <a:lnTo>
                  <a:pt x="205739" y="198120"/>
                </a:lnTo>
                <a:lnTo>
                  <a:pt x="194309" y="196215"/>
                </a:lnTo>
                <a:lnTo>
                  <a:pt x="191769" y="196215"/>
                </a:lnTo>
                <a:lnTo>
                  <a:pt x="189229" y="195580"/>
                </a:lnTo>
                <a:lnTo>
                  <a:pt x="187325" y="194945"/>
                </a:lnTo>
                <a:lnTo>
                  <a:pt x="186054" y="194310"/>
                </a:lnTo>
                <a:lnTo>
                  <a:pt x="184150" y="193675"/>
                </a:lnTo>
                <a:lnTo>
                  <a:pt x="183514" y="192405"/>
                </a:lnTo>
                <a:lnTo>
                  <a:pt x="181609" y="189230"/>
                </a:lnTo>
                <a:lnTo>
                  <a:pt x="180975" y="186690"/>
                </a:lnTo>
                <a:lnTo>
                  <a:pt x="180975" y="60960"/>
                </a:lnTo>
                <a:lnTo>
                  <a:pt x="180339" y="60960"/>
                </a:lnTo>
                <a:lnTo>
                  <a:pt x="177800" y="60325"/>
                </a:lnTo>
                <a:lnTo>
                  <a:pt x="176529" y="58420"/>
                </a:lnTo>
                <a:lnTo>
                  <a:pt x="186689" y="58420"/>
                </a:lnTo>
                <a:lnTo>
                  <a:pt x="198119" y="52705"/>
                </a:lnTo>
                <a:lnTo>
                  <a:pt x="201929" y="50165"/>
                </a:lnTo>
                <a:lnTo>
                  <a:pt x="210819" y="45085"/>
                </a:lnTo>
                <a:lnTo>
                  <a:pt x="214629" y="43180"/>
                </a:lnTo>
                <a:lnTo>
                  <a:pt x="217169" y="41275"/>
                </a:lnTo>
                <a:close/>
              </a:path>
              <a:path w="310514" h="224154">
                <a:moveTo>
                  <a:pt x="283844" y="41275"/>
                </a:moveTo>
                <a:lnTo>
                  <a:pt x="218439" y="41275"/>
                </a:lnTo>
                <a:lnTo>
                  <a:pt x="220344" y="41910"/>
                </a:lnTo>
                <a:lnTo>
                  <a:pt x="222884" y="43180"/>
                </a:lnTo>
                <a:lnTo>
                  <a:pt x="236854" y="60325"/>
                </a:lnTo>
                <a:lnTo>
                  <a:pt x="236854" y="189230"/>
                </a:lnTo>
                <a:lnTo>
                  <a:pt x="234950" y="192405"/>
                </a:lnTo>
                <a:lnTo>
                  <a:pt x="233044" y="193675"/>
                </a:lnTo>
                <a:lnTo>
                  <a:pt x="231775" y="194310"/>
                </a:lnTo>
                <a:lnTo>
                  <a:pt x="229869" y="195580"/>
                </a:lnTo>
                <a:lnTo>
                  <a:pt x="227964" y="196215"/>
                </a:lnTo>
                <a:lnTo>
                  <a:pt x="222884" y="196850"/>
                </a:lnTo>
                <a:lnTo>
                  <a:pt x="218439" y="196850"/>
                </a:lnTo>
                <a:lnTo>
                  <a:pt x="211454" y="197485"/>
                </a:lnTo>
                <a:lnTo>
                  <a:pt x="211454" y="224155"/>
                </a:lnTo>
                <a:lnTo>
                  <a:pt x="310514" y="224155"/>
                </a:lnTo>
                <a:lnTo>
                  <a:pt x="310514" y="198120"/>
                </a:lnTo>
                <a:lnTo>
                  <a:pt x="299719" y="196215"/>
                </a:lnTo>
                <a:lnTo>
                  <a:pt x="297179" y="196215"/>
                </a:lnTo>
                <a:lnTo>
                  <a:pt x="294639" y="195580"/>
                </a:lnTo>
                <a:lnTo>
                  <a:pt x="292734" y="194945"/>
                </a:lnTo>
                <a:lnTo>
                  <a:pt x="291464" y="194310"/>
                </a:lnTo>
                <a:lnTo>
                  <a:pt x="289559" y="193675"/>
                </a:lnTo>
                <a:lnTo>
                  <a:pt x="288925" y="192405"/>
                </a:lnTo>
                <a:lnTo>
                  <a:pt x="287019" y="189865"/>
                </a:lnTo>
                <a:lnTo>
                  <a:pt x="286384" y="187960"/>
                </a:lnTo>
                <a:lnTo>
                  <a:pt x="286257" y="62230"/>
                </a:lnTo>
                <a:lnTo>
                  <a:pt x="285813" y="57785"/>
                </a:lnTo>
                <a:lnTo>
                  <a:pt x="285697" y="54610"/>
                </a:lnTo>
                <a:lnTo>
                  <a:pt x="285114" y="47625"/>
                </a:lnTo>
                <a:lnTo>
                  <a:pt x="283844" y="41275"/>
                </a:lnTo>
                <a:close/>
              </a:path>
              <a:path w="310514" h="224154">
                <a:moveTo>
                  <a:pt x="80009" y="59055"/>
                </a:moveTo>
                <a:lnTo>
                  <a:pt x="69850" y="59055"/>
                </a:lnTo>
                <a:lnTo>
                  <a:pt x="71119" y="61595"/>
                </a:lnTo>
                <a:lnTo>
                  <a:pt x="73025" y="62230"/>
                </a:lnTo>
                <a:lnTo>
                  <a:pt x="76200" y="60960"/>
                </a:lnTo>
                <a:lnTo>
                  <a:pt x="80009" y="59055"/>
                </a:lnTo>
                <a:close/>
              </a:path>
              <a:path w="310514" h="224154">
                <a:moveTo>
                  <a:pt x="179069" y="58420"/>
                </a:moveTo>
                <a:lnTo>
                  <a:pt x="176529" y="58420"/>
                </a:lnTo>
                <a:lnTo>
                  <a:pt x="177800" y="60325"/>
                </a:lnTo>
                <a:lnTo>
                  <a:pt x="180339" y="60960"/>
                </a:lnTo>
                <a:lnTo>
                  <a:pt x="180975" y="60960"/>
                </a:lnTo>
                <a:lnTo>
                  <a:pt x="180975" y="59055"/>
                </a:lnTo>
                <a:lnTo>
                  <a:pt x="179069" y="58420"/>
                </a:lnTo>
                <a:close/>
              </a:path>
              <a:path w="310514" h="224154">
                <a:moveTo>
                  <a:pt x="186689" y="58420"/>
                </a:moveTo>
                <a:lnTo>
                  <a:pt x="179069" y="58420"/>
                </a:lnTo>
                <a:lnTo>
                  <a:pt x="180975" y="59055"/>
                </a:lnTo>
                <a:lnTo>
                  <a:pt x="180975" y="60960"/>
                </a:lnTo>
                <a:lnTo>
                  <a:pt x="186689" y="58420"/>
                </a:lnTo>
                <a:close/>
              </a:path>
              <a:path w="310514" h="224154">
                <a:moveTo>
                  <a:pt x="71119" y="28575"/>
                </a:moveTo>
                <a:lnTo>
                  <a:pt x="69214" y="31115"/>
                </a:lnTo>
                <a:lnTo>
                  <a:pt x="70484" y="33020"/>
                </a:lnTo>
                <a:lnTo>
                  <a:pt x="71119" y="28575"/>
                </a:lnTo>
                <a:close/>
              </a:path>
              <a:path w="310514" h="224154">
                <a:moveTo>
                  <a:pt x="122554" y="635"/>
                </a:moveTo>
                <a:lnTo>
                  <a:pt x="114300" y="635"/>
                </a:lnTo>
                <a:lnTo>
                  <a:pt x="111125" y="3810"/>
                </a:lnTo>
                <a:lnTo>
                  <a:pt x="107314" y="6985"/>
                </a:lnTo>
                <a:lnTo>
                  <a:pt x="99694" y="12065"/>
                </a:lnTo>
                <a:lnTo>
                  <a:pt x="95250" y="15240"/>
                </a:lnTo>
                <a:lnTo>
                  <a:pt x="90169" y="17780"/>
                </a:lnTo>
                <a:lnTo>
                  <a:pt x="76200" y="26035"/>
                </a:lnTo>
                <a:lnTo>
                  <a:pt x="71119" y="28575"/>
                </a:lnTo>
                <a:lnTo>
                  <a:pt x="70484" y="33020"/>
                </a:lnTo>
                <a:lnTo>
                  <a:pt x="173354" y="33020"/>
                </a:lnTo>
                <a:lnTo>
                  <a:pt x="172719" y="31750"/>
                </a:lnTo>
                <a:lnTo>
                  <a:pt x="173354" y="30480"/>
                </a:lnTo>
                <a:lnTo>
                  <a:pt x="173354" y="28575"/>
                </a:lnTo>
                <a:lnTo>
                  <a:pt x="171450" y="24130"/>
                </a:lnTo>
                <a:lnTo>
                  <a:pt x="130175" y="1270"/>
                </a:lnTo>
                <a:lnTo>
                  <a:pt x="122554" y="635"/>
                </a:lnTo>
                <a:close/>
              </a:path>
              <a:path w="310514" h="224154">
                <a:moveTo>
                  <a:pt x="173354" y="30480"/>
                </a:moveTo>
                <a:lnTo>
                  <a:pt x="172719" y="31750"/>
                </a:lnTo>
                <a:lnTo>
                  <a:pt x="173354" y="33020"/>
                </a:lnTo>
                <a:lnTo>
                  <a:pt x="173354" y="30480"/>
                </a:lnTo>
                <a:close/>
              </a:path>
              <a:path w="310514" h="224154">
                <a:moveTo>
                  <a:pt x="226694" y="635"/>
                </a:moveTo>
                <a:lnTo>
                  <a:pt x="219075" y="635"/>
                </a:lnTo>
                <a:lnTo>
                  <a:pt x="215900" y="4445"/>
                </a:lnTo>
                <a:lnTo>
                  <a:pt x="212089" y="6985"/>
                </a:lnTo>
                <a:lnTo>
                  <a:pt x="203834" y="12700"/>
                </a:lnTo>
                <a:lnTo>
                  <a:pt x="199389" y="15875"/>
                </a:lnTo>
                <a:lnTo>
                  <a:pt x="189229" y="21590"/>
                </a:lnTo>
                <a:lnTo>
                  <a:pt x="184150" y="24130"/>
                </a:lnTo>
                <a:lnTo>
                  <a:pt x="174625" y="29845"/>
                </a:lnTo>
                <a:lnTo>
                  <a:pt x="173354" y="30480"/>
                </a:lnTo>
                <a:lnTo>
                  <a:pt x="173354" y="33020"/>
                </a:lnTo>
                <a:lnTo>
                  <a:pt x="281304" y="33020"/>
                </a:lnTo>
                <a:lnTo>
                  <a:pt x="253364" y="5080"/>
                </a:lnTo>
                <a:lnTo>
                  <a:pt x="240029" y="1905"/>
                </a:lnTo>
                <a:lnTo>
                  <a:pt x="226694" y="635"/>
                </a:lnTo>
                <a:close/>
              </a:path>
              <a:path w="310514" h="224154">
                <a:moveTo>
                  <a:pt x="54609" y="635"/>
                </a:moveTo>
                <a:lnTo>
                  <a:pt x="50164" y="1905"/>
                </a:lnTo>
                <a:lnTo>
                  <a:pt x="46354" y="4445"/>
                </a:lnTo>
                <a:lnTo>
                  <a:pt x="46354" y="24130"/>
                </a:lnTo>
                <a:lnTo>
                  <a:pt x="65404" y="5080"/>
                </a:lnTo>
                <a:lnTo>
                  <a:pt x="54609" y="635"/>
                </a:lnTo>
                <a:close/>
              </a:path>
              <a:path w="310514" h="224154">
                <a:moveTo>
                  <a:pt x="65404" y="5080"/>
                </a:moveTo>
                <a:lnTo>
                  <a:pt x="46354" y="24130"/>
                </a:lnTo>
                <a:lnTo>
                  <a:pt x="71754" y="24130"/>
                </a:lnTo>
                <a:lnTo>
                  <a:pt x="74294" y="8890"/>
                </a:lnTo>
                <a:lnTo>
                  <a:pt x="65404" y="5080"/>
                </a:lnTo>
                <a:close/>
              </a:path>
              <a:path w="310514" h="224154">
                <a:moveTo>
                  <a:pt x="70484" y="635"/>
                </a:moveTo>
                <a:lnTo>
                  <a:pt x="54609" y="635"/>
                </a:lnTo>
                <a:lnTo>
                  <a:pt x="65404" y="5080"/>
                </a:lnTo>
                <a:lnTo>
                  <a:pt x="70484" y="635"/>
                </a:lnTo>
                <a:close/>
              </a:path>
              <a:path w="310514" h="224154">
                <a:moveTo>
                  <a:pt x="50164" y="1905"/>
                </a:moveTo>
                <a:lnTo>
                  <a:pt x="49529" y="1905"/>
                </a:lnTo>
                <a:lnTo>
                  <a:pt x="48259" y="3175"/>
                </a:lnTo>
                <a:lnTo>
                  <a:pt x="50164" y="1905"/>
                </a:lnTo>
                <a:close/>
              </a:path>
              <a:path w="310514" h="224154">
                <a:moveTo>
                  <a:pt x="52069" y="0"/>
                </a:moveTo>
                <a:lnTo>
                  <a:pt x="50164" y="1905"/>
                </a:lnTo>
                <a:lnTo>
                  <a:pt x="54609" y="635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6" name="object 116" descr=""/>
          <p:cNvGrpSpPr/>
          <p:nvPr/>
        </p:nvGrpSpPr>
        <p:grpSpPr>
          <a:xfrm>
            <a:off x="6296659" y="4055745"/>
            <a:ext cx="584200" cy="334010"/>
            <a:chOff x="6296659" y="4055745"/>
            <a:chExt cx="584200" cy="334010"/>
          </a:xfrm>
        </p:grpSpPr>
        <p:pic>
          <p:nvPicPr>
            <p:cNvPr id="117" name="object 11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96659" y="4160520"/>
              <a:ext cx="146050" cy="225425"/>
            </a:xfrm>
            <a:prstGeom prst="rect">
              <a:avLst/>
            </a:prstGeom>
          </p:spPr>
        </p:pic>
        <p:sp>
          <p:nvSpPr>
            <p:cNvPr id="118" name="object 118" descr=""/>
            <p:cNvSpPr/>
            <p:nvPr/>
          </p:nvSpPr>
          <p:spPr>
            <a:xfrm>
              <a:off x="6474459" y="4055745"/>
              <a:ext cx="200660" cy="334010"/>
            </a:xfrm>
            <a:custGeom>
              <a:avLst/>
              <a:gdLst/>
              <a:ahLst/>
              <a:cxnLst/>
              <a:rect l="l" t="t" r="r" b="b"/>
              <a:pathLst>
                <a:path w="200659" h="334010">
                  <a:moveTo>
                    <a:pt x="44449" y="6350"/>
                  </a:moveTo>
                  <a:lnTo>
                    <a:pt x="43814" y="6350"/>
                  </a:lnTo>
                  <a:lnTo>
                    <a:pt x="37464" y="8889"/>
                  </a:lnTo>
                  <a:lnTo>
                    <a:pt x="33019" y="10159"/>
                  </a:lnTo>
                  <a:lnTo>
                    <a:pt x="27304" y="11429"/>
                  </a:lnTo>
                  <a:lnTo>
                    <a:pt x="22225" y="12064"/>
                  </a:lnTo>
                  <a:lnTo>
                    <a:pt x="16510" y="12700"/>
                  </a:lnTo>
                  <a:lnTo>
                    <a:pt x="8889" y="12700"/>
                  </a:lnTo>
                  <a:lnTo>
                    <a:pt x="0" y="13334"/>
                  </a:lnTo>
                  <a:lnTo>
                    <a:pt x="0" y="43814"/>
                  </a:lnTo>
                  <a:lnTo>
                    <a:pt x="9525" y="43814"/>
                  </a:lnTo>
                  <a:lnTo>
                    <a:pt x="15239" y="44450"/>
                  </a:lnTo>
                  <a:lnTo>
                    <a:pt x="18414" y="44450"/>
                  </a:lnTo>
                  <a:lnTo>
                    <a:pt x="20954" y="45084"/>
                  </a:lnTo>
                  <a:lnTo>
                    <a:pt x="22860" y="45719"/>
                  </a:lnTo>
                  <a:lnTo>
                    <a:pt x="23494" y="46989"/>
                  </a:lnTo>
                  <a:lnTo>
                    <a:pt x="24764" y="47625"/>
                  </a:lnTo>
                  <a:lnTo>
                    <a:pt x="25400" y="48894"/>
                  </a:lnTo>
                  <a:lnTo>
                    <a:pt x="26669" y="52704"/>
                  </a:lnTo>
                  <a:lnTo>
                    <a:pt x="26669" y="296544"/>
                  </a:lnTo>
                  <a:lnTo>
                    <a:pt x="0" y="307339"/>
                  </a:lnTo>
                  <a:lnTo>
                    <a:pt x="0" y="334009"/>
                  </a:lnTo>
                  <a:lnTo>
                    <a:pt x="102869" y="334009"/>
                  </a:lnTo>
                  <a:lnTo>
                    <a:pt x="102869" y="307975"/>
                  </a:lnTo>
                  <a:lnTo>
                    <a:pt x="91439" y="306069"/>
                  </a:lnTo>
                  <a:lnTo>
                    <a:pt x="88899" y="305434"/>
                  </a:lnTo>
                  <a:lnTo>
                    <a:pt x="86360" y="305434"/>
                  </a:lnTo>
                  <a:lnTo>
                    <a:pt x="83819" y="304800"/>
                  </a:lnTo>
                  <a:lnTo>
                    <a:pt x="82549" y="303529"/>
                  </a:lnTo>
                  <a:lnTo>
                    <a:pt x="80644" y="302894"/>
                  </a:lnTo>
                  <a:lnTo>
                    <a:pt x="79374" y="301625"/>
                  </a:lnTo>
                  <a:lnTo>
                    <a:pt x="78739" y="300354"/>
                  </a:lnTo>
                  <a:lnTo>
                    <a:pt x="77469" y="299084"/>
                  </a:lnTo>
                  <a:lnTo>
                    <a:pt x="77469" y="238759"/>
                  </a:lnTo>
                  <a:lnTo>
                    <a:pt x="63499" y="215264"/>
                  </a:lnTo>
                  <a:lnTo>
                    <a:pt x="71755" y="206375"/>
                  </a:lnTo>
                  <a:lnTo>
                    <a:pt x="77469" y="199389"/>
                  </a:lnTo>
                  <a:lnTo>
                    <a:pt x="77469" y="24129"/>
                  </a:lnTo>
                  <a:lnTo>
                    <a:pt x="62230" y="24129"/>
                  </a:lnTo>
                  <a:lnTo>
                    <a:pt x="44449" y="6350"/>
                  </a:lnTo>
                  <a:close/>
                </a:path>
                <a:path w="200659" h="334010">
                  <a:moveTo>
                    <a:pt x="129539" y="231775"/>
                  </a:moveTo>
                  <a:lnTo>
                    <a:pt x="81280" y="231775"/>
                  </a:lnTo>
                  <a:lnTo>
                    <a:pt x="134619" y="333375"/>
                  </a:lnTo>
                  <a:lnTo>
                    <a:pt x="200660" y="333375"/>
                  </a:lnTo>
                  <a:lnTo>
                    <a:pt x="200660" y="306704"/>
                  </a:lnTo>
                  <a:lnTo>
                    <a:pt x="194944" y="306069"/>
                  </a:lnTo>
                  <a:lnTo>
                    <a:pt x="189864" y="305434"/>
                  </a:lnTo>
                  <a:lnTo>
                    <a:pt x="186689" y="302894"/>
                  </a:lnTo>
                  <a:lnTo>
                    <a:pt x="182880" y="300989"/>
                  </a:lnTo>
                  <a:lnTo>
                    <a:pt x="179705" y="298450"/>
                  </a:lnTo>
                  <a:lnTo>
                    <a:pt x="172085" y="292100"/>
                  </a:lnTo>
                  <a:lnTo>
                    <a:pt x="164464" y="284479"/>
                  </a:lnTo>
                  <a:lnTo>
                    <a:pt x="161289" y="280669"/>
                  </a:lnTo>
                  <a:lnTo>
                    <a:pt x="158749" y="276859"/>
                  </a:lnTo>
                  <a:lnTo>
                    <a:pt x="156210" y="273684"/>
                  </a:lnTo>
                  <a:lnTo>
                    <a:pt x="153669" y="269239"/>
                  </a:lnTo>
                  <a:lnTo>
                    <a:pt x="150494" y="264159"/>
                  </a:lnTo>
                  <a:lnTo>
                    <a:pt x="137160" y="243204"/>
                  </a:lnTo>
                  <a:lnTo>
                    <a:pt x="129539" y="231775"/>
                  </a:lnTo>
                  <a:close/>
                </a:path>
                <a:path w="200659" h="334010">
                  <a:moveTo>
                    <a:pt x="194944" y="114934"/>
                  </a:moveTo>
                  <a:lnTo>
                    <a:pt x="92074" y="114934"/>
                  </a:lnTo>
                  <a:lnTo>
                    <a:pt x="92074" y="141604"/>
                  </a:lnTo>
                  <a:lnTo>
                    <a:pt x="103505" y="141604"/>
                  </a:lnTo>
                  <a:lnTo>
                    <a:pt x="109855" y="142239"/>
                  </a:lnTo>
                  <a:lnTo>
                    <a:pt x="113030" y="144144"/>
                  </a:lnTo>
                  <a:lnTo>
                    <a:pt x="114299" y="145414"/>
                  </a:lnTo>
                  <a:lnTo>
                    <a:pt x="114299" y="147954"/>
                  </a:lnTo>
                  <a:lnTo>
                    <a:pt x="109855" y="156844"/>
                  </a:lnTo>
                  <a:lnTo>
                    <a:pt x="107314" y="160019"/>
                  </a:lnTo>
                  <a:lnTo>
                    <a:pt x="105410" y="163829"/>
                  </a:lnTo>
                  <a:lnTo>
                    <a:pt x="102869" y="167004"/>
                  </a:lnTo>
                  <a:lnTo>
                    <a:pt x="99694" y="170814"/>
                  </a:lnTo>
                  <a:lnTo>
                    <a:pt x="97155" y="175259"/>
                  </a:lnTo>
                  <a:lnTo>
                    <a:pt x="93980" y="179069"/>
                  </a:lnTo>
                  <a:lnTo>
                    <a:pt x="85089" y="189864"/>
                  </a:lnTo>
                  <a:lnTo>
                    <a:pt x="78739" y="197484"/>
                  </a:lnTo>
                  <a:lnTo>
                    <a:pt x="77469" y="199389"/>
                  </a:lnTo>
                  <a:lnTo>
                    <a:pt x="77469" y="238759"/>
                  </a:lnTo>
                  <a:lnTo>
                    <a:pt x="88264" y="257809"/>
                  </a:lnTo>
                  <a:lnTo>
                    <a:pt x="81280" y="231775"/>
                  </a:lnTo>
                  <a:lnTo>
                    <a:pt x="129539" y="231775"/>
                  </a:lnTo>
                  <a:lnTo>
                    <a:pt x="127635" y="228600"/>
                  </a:lnTo>
                  <a:lnTo>
                    <a:pt x="123189" y="222250"/>
                  </a:lnTo>
                  <a:lnTo>
                    <a:pt x="111760" y="205104"/>
                  </a:lnTo>
                  <a:lnTo>
                    <a:pt x="113664" y="203200"/>
                  </a:lnTo>
                  <a:lnTo>
                    <a:pt x="116205" y="199389"/>
                  </a:lnTo>
                  <a:lnTo>
                    <a:pt x="120649" y="194309"/>
                  </a:lnTo>
                  <a:lnTo>
                    <a:pt x="132080" y="180339"/>
                  </a:lnTo>
                  <a:lnTo>
                    <a:pt x="135255" y="175894"/>
                  </a:lnTo>
                  <a:lnTo>
                    <a:pt x="139064" y="172084"/>
                  </a:lnTo>
                  <a:lnTo>
                    <a:pt x="141605" y="168909"/>
                  </a:lnTo>
                  <a:lnTo>
                    <a:pt x="144780" y="165100"/>
                  </a:lnTo>
                  <a:lnTo>
                    <a:pt x="146685" y="162559"/>
                  </a:lnTo>
                  <a:lnTo>
                    <a:pt x="147955" y="160654"/>
                  </a:lnTo>
                  <a:lnTo>
                    <a:pt x="150494" y="158114"/>
                  </a:lnTo>
                  <a:lnTo>
                    <a:pt x="153669" y="155575"/>
                  </a:lnTo>
                  <a:lnTo>
                    <a:pt x="161289" y="151129"/>
                  </a:lnTo>
                  <a:lnTo>
                    <a:pt x="164464" y="149225"/>
                  </a:lnTo>
                  <a:lnTo>
                    <a:pt x="172085" y="146050"/>
                  </a:lnTo>
                  <a:lnTo>
                    <a:pt x="175894" y="144144"/>
                  </a:lnTo>
                  <a:lnTo>
                    <a:pt x="182880" y="142239"/>
                  </a:lnTo>
                  <a:lnTo>
                    <a:pt x="187960" y="141604"/>
                  </a:lnTo>
                  <a:lnTo>
                    <a:pt x="194944" y="140969"/>
                  </a:lnTo>
                  <a:lnTo>
                    <a:pt x="194944" y="114934"/>
                  </a:lnTo>
                  <a:close/>
                </a:path>
                <a:path w="200659" h="334010">
                  <a:moveTo>
                    <a:pt x="77469" y="199389"/>
                  </a:moveTo>
                  <a:lnTo>
                    <a:pt x="71755" y="206375"/>
                  </a:lnTo>
                  <a:lnTo>
                    <a:pt x="63499" y="215264"/>
                  </a:lnTo>
                  <a:lnTo>
                    <a:pt x="77469" y="238759"/>
                  </a:lnTo>
                  <a:lnTo>
                    <a:pt x="77469" y="199389"/>
                  </a:lnTo>
                  <a:close/>
                </a:path>
                <a:path w="200659" h="334010">
                  <a:moveTo>
                    <a:pt x="54610" y="0"/>
                  </a:moveTo>
                  <a:lnTo>
                    <a:pt x="50164" y="3175"/>
                  </a:lnTo>
                  <a:lnTo>
                    <a:pt x="46355" y="5079"/>
                  </a:lnTo>
                  <a:lnTo>
                    <a:pt x="44449" y="6350"/>
                  </a:lnTo>
                  <a:lnTo>
                    <a:pt x="62230" y="24129"/>
                  </a:lnTo>
                  <a:lnTo>
                    <a:pt x="62230" y="2539"/>
                  </a:lnTo>
                  <a:lnTo>
                    <a:pt x="55880" y="634"/>
                  </a:lnTo>
                  <a:lnTo>
                    <a:pt x="56514" y="634"/>
                  </a:lnTo>
                  <a:lnTo>
                    <a:pt x="54610" y="0"/>
                  </a:lnTo>
                  <a:close/>
                </a:path>
                <a:path w="200659" h="334010">
                  <a:moveTo>
                    <a:pt x="62230" y="2539"/>
                  </a:moveTo>
                  <a:lnTo>
                    <a:pt x="62230" y="24129"/>
                  </a:lnTo>
                  <a:lnTo>
                    <a:pt x="77469" y="24129"/>
                  </a:lnTo>
                  <a:lnTo>
                    <a:pt x="77469" y="8254"/>
                  </a:lnTo>
                  <a:lnTo>
                    <a:pt x="62230" y="2539"/>
                  </a:lnTo>
                  <a:close/>
                </a:path>
                <a:path w="200659" h="334010">
                  <a:moveTo>
                    <a:pt x="53339" y="634"/>
                  </a:moveTo>
                  <a:lnTo>
                    <a:pt x="38735" y="634"/>
                  </a:lnTo>
                  <a:lnTo>
                    <a:pt x="44449" y="6350"/>
                  </a:lnTo>
                  <a:lnTo>
                    <a:pt x="46355" y="5079"/>
                  </a:lnTo>
                  <a:lnTo>
                    <a:pt x="50164" y="3175"/>
                  </a:lnTo>
                  <a:lnTo>
                    <a:pt x="53339" y="634"/>
                  </a:lnTo>
                  <a:close/>
                </a:path>
                <a:path w="200659" h="334010">
                  <a:moveTo>
                    <a:pt x="62230" y="634"/>
                  </a:moveTo>
                  <a:lnTo>
                    <a:pt x="56514" y="634"/>
                  </a:lnTo>
                  <a:lnTo>
                    <a:pt x="62230" y="2539"/>
                  </a:lnTo>
                  <a:lnTo>
                    <a:pt x="62230" y="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16394" y="4161790"/>
              <a:ext cx="164465" cy="225425"/>
            </a:xfrm>
            <a:prstGeom prst="rect">
              <a:avLst/>
            </a:prstGeom>
          </p:spPr>
        </p:pic>
      </p:grpSp>
      <p:sp>
        <p:nvSpPr>
          <p:cNvPr id="120" name="object 120" descr=""/>
          <p:cNvSpPr/>
          <p:nvPr/>
        </p:nvSpPr>
        <p:spPr>
          <a:xfrm>
            <a:off x="6957059" y="411099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5" h="273050">
                <a:moveTo>
                  <a:pt x="71120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4"/>
                </a:lnTo>
                <a:lnTo>
                  <a:pt x="29210" y="54610"/>
                </a:lnTo>
                <a:lnTo>
                  <a:pt x="24130" y="62230"/>
                </a:lnTo>
                <a:lnTo>
                  <a:pt x="23495" y="64770"/>
                </a:lnTo>
                <a:lnTo>
                  <a:pt x="26035" y="66039"/>
                </a:lnTo>
                <a:lnTo>
                  <a:pt x="0" y="62230"/>
                </a:lnTo>
                <a:lnTo>
                  <a:pt x="0" y="93345"/>
                </a:lnTo>
                <a:lnTo>
                  <a:pt x="20320" y="93345"/>
                </a:lnTo>
                <a:lnTo>
                  <a:pt x="20320" y="150495"/>
                </a:lnTo>
                <a:lnTo>
                  <a:pt x="19685" y="187960"/>
                </a:lnTo>
                <a:lnTo>
                  <a:pt x="26670" y="243205"/>
                </a:lnTo>
                <a:lnTo>
                  <a:pt x="63500" y="273050"/>
                </a:lnTo>
                <a:lnTo>
                  <a:pt x="75565" y="273050"/>
                </a:lnTo>
                <a:lnTo>
                  <a:pt x="79375" y="273050"/>
                </a:lnTo>
                <a:lnTo>
                  <a:pt x="88265" y="271145"/>
                </a:lnTo>
                <a:lnTo>
                  <a:pt x="92075" y="269875"/>
                </a:lnTo>
                <a:lnTo>
                  <a:pt x="102870" y="264795"/>
                </a:lnTo>
                <a:lnTo>
                  <a:pt x="120015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5" y="239395"/>
                </a:lnTo>
                <a:lnTo>
                  <a:pt x="84455" y="240030"/>
                </a:lnTo>
                <a:lnTo>
                  <a:pt x="78740" y="240030"/>
                </a:lnTo>
                <a:lnTo>
                  <a:pt x="71120" y="206375"/>
                </a:lnTo>
                <a:lnTo>
                  <a:pt x="71120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20" y="62230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1" name="object 121" descr=""/>
          <p:cNvGrpSpPr/>
          <p:nvPr/>
        </p:nvGrpSpPr>
        <p:grpSpPr>
          <a:xfrm>
            <a:off x="7139305" y="4060825"/>
            <a:ext cx="311150" cy="326390"/>
            <a:chOff x="7139305" y="4060825"/>
            <a:chExt cx="311150" cy="326390"/>
          </a:xfrm>
        </p:grpSpPr>
        <p:sp>
          <p:nvSpPr>
            <p:cNvPr id="122" name="object 122" descr=""/>
            <p:cNvSpPr/>
            <p:nvPr/>
          </p:nvSpPr>
          <p:spPr>
            <a:xfrm>
              <a:off x="7139305" y="4060825"/>
              <a:ext cx="102235" cy="326390"/>
            </a:xfrm>
            <a:custGeom>
              <a:avLst/>
              <a:gdLst/>
              <a:ahLst/>
              <a:cxnLst/>
              <a:rect l="l" t="t" r="r" b="b"/>
              <a:pathLst>
                <a:path w="102234" h="326389">
                  <a:moveTo>
                    <a:pt x="44450" y="108585"/>
                  </a:moveTo>
                  <a:lnTo>
                    <a:pt x="43815" y="108585"/>
                  </a:lnTo>
                  <a:lnTo>
                    <a:pt x="36829" y="111125"/>
                  </a:lnTo>
                  <a:lnTo>
                    <a:pt x="32385" y="112395"/>
                  </a:lnTo>
                  <a:lnTo>
                    <a:pt x="26670" y="113664"/>
                  </a:lnTo>
                  <a:lnTo>
                    <a:pt x="22225" y="114300"/>
                  </a:lnTo>
                  <a:lnTo>
                    <a:pt x="15875" y="114935"/>
                  </a:lnTo>
                  <a:lnTo>
                    <a:pt x="8254" y="115570"/>
                  </a:lnTo>
                  <a:lnTo>
                    <a:pt x="0" y="115570"/>
                  </a:lnTo>
                  <a:lnTo>
                    <a:pt x="0" y="146050"/>
                  </a:lnTo>
                  <a:lnTo>
                    <a:pt x="9525" y="146050"/>
                  </a:lnTo>
                  <a:lnTo>
                    <a:pt x="15240" y="146685"/>
                  </a:lnTo>
                  <a:lnTo>
                    <a:pt x="17779" y="147320"/>
                  </a:lnTo>
                  <a:lnTo>
                    <a:pt x="20954" y="147320"/>
                  </a:lnTo>
                  <a:lnTo>
                    <a:pt x="22225" y="148589"/>
                  </a:lnTo>
                  <a:lnTo>
                    <a:pt x="24765" y="149860"/>
                  </a:lnTo>
                  <a:lnTo>
                    <a:pt x="25400" y="151764"/>
                  </a:lnTo>
                  <a:lnTo>
                    <a:pt x="26035" y="153035"/>
                  </a:lnTo>
                  <a:lnTo>
                    <a:pt x="26035" y="154939"/>
                  </a:lnTo>
                  <a:lnTo>
                    <a:pt x="26670" y="157479"/>
                  </a:lnTo>
                  <a:lnTo>
                    <a:pt x="26670" y="289560"/>
                  </a:lnTo>
                  <a:lnTo>
                    <a:pt x="24765" y="293370"/>
                  </a:lnTo>
                  <a:lnTo>
                    <a:pt x="6350" y="299720"/>
                  </a:lnTo>
                  <a:lnTo>
                    <a:pt x="0" y="299720"/>
                  </a:lnTo>
                  <a:lnTo>
                    <a:pt x="0" y="326389"/>
                  </a:lnTo>
                  <a:lnTo>
                    <a:pt x="102235" y="326389"/>
                  </a:lnTo>
                  <a:lnTo>
                    <a:pt x="102235" y="300354"/>
                  </a:lnTo>
                  <a:lnTo>
                    <a:pt x="91440" y="299085"/>
                  </a:lnTo>
                  <a:lnTo>
                    <a:pt x="88265" y="298450"/>
                  </a:lnTo>
                  <a:lnTo>
                    <a:pt x="76835" y="289560"/>
                  </a:lnTo>
                  <a:lnTo>
                    <a:pt x="76835" y="126364"/>
                  </a:lnTo>
                  <a:lnTo>
                    <a:pt x="62229" y="126364"/>
                  </a:lnTo>
                  <a:lnTo>
                    <a:pt x="44450" y="108585"/>
                  </a:lnTo>
                  <a:close/>
                </a:path>
                <a:path w="102234" h="326389">
                  <a:moveTo>
                    <a:pt x="54610" y="102235"/>
                  </a:moveTo>
                  <a:lnTo>
                    <a:pt x="50165" y="105410"/>
                  </a:lnTo>
                  <a:lnTo>
                    <a:pt x="46354" y="107314"/>
                  </a:lnTo>
                  <a:lnTo>
                    <a:pt x="44450" y="108585"/>
                  </a:lnTo>
                  <a:lnTo>
                    <a:pt x="62229" y="126364"/>
                  </a:lnTo>
                  <a:lnTo>
                    <a:pt x="62229" y="105410"/>
                  </a:lnTo>
                  <a:lnTo>
                    <a:pt x="55879" y="102870"/>
                  </a:lnTo>
                  <a:lnTo>
                    <a:pt x="56134" y="102870"/>
                  </a:lnTo>
                  <a:lnTo>
                    <a:pt x="54610" y="102235"/>
                  </a:lnTo>
                  <a:close/>
                </a:path>
                <a:path w="102234" h="326389">
                  <a:moveTo>
                    <a:pt x="62229" y="105410"/>
                  </a:moveTo>
                  <a:lnTo>
                    <a:pt x="62229" y="126364"/>
                  </a:lnTo>
                  <a:lnTo>
                    <a:pt x="76835" y="126364"/>
                  </a:lnTo>
                  <a:lnTo>
                    <a:pt x="76835" y="110489"/>
                  </a:lnTo>
                  <a:lnTo>
                    <a:pt x="62229" y="105410"/>
                  </a:lnTo>
                  <a:close/>
                </a:path>
                <a:path w="102234" h="326389">
                  <a:moveTo>
                    <a:pt x="53340" y="102870"/>
                  </a:moveTo>
                  <a:lnTo>
                    <a:pt x="38100" y="102870"/>
                  </a:lnTo>
                  <a:lnTo>
                    <a:pt x="44450" y="108585"/>
                  </a:lnTo>
                  <a:lnTo>
                    <a:pt x="46354" y="107314"/>
                  </a:lnTo>
                  <a:lnTo>
                    <a:pt x="49529" y="105410"/>
                  </a:lnTo>
                  <a:lnTo>
                    <a:pt x="53340" y="102870"/>
                  </a:lnTo>
                  <a:close/>
                </a:path>
                <a:path w="102234" h="326389">
                  <a:moveTo>
                    <a:pt x="62229" y="102870"/>
                  </a:moveTo>
                  <a:lnTo>
                    <a:pt x="56134" y="102870"/>
                  </a:lnTo>
                  <a:lnTo>
                    <a:pt x="62229" y="105410"/>
                  </a:lnTo>
                  <a:lnTo>
                    <a:pt x="62229" y="102870"/>
                  </a:lnTo>
                  <a:close/>
                </a:path>
                <a:path w="102234" h="326389">
                  <a:moveTo>
                    <a:pt x="53975" y="0"/>
                  </a:moveTo>
                  <a:lnTo>
                    <a:pt x="45085" y="0"/>
                  </a:lnTo>
                  <a:lnTo>
                    <a:pt x="41275" y="635"/>
                  </a:lnTo>
                  <a:lnTo>
                    <a:pt x="37465" y="2539"/>
                  </a:lnTo>
                  <a:lnTo>
                    <a:pt x="33654" y="3810"/>
                  </a:lnTo>
                  <a:lnTo>
                    <a:pt x="19685" y="25400"/>
                  </a:lnTo>
                  <a:lnTo>
                    <a:pt x="19685" y="29845"/>
                  </a:lnTo>
                  <a:lnTo>
                    <a:pt x="40004" y="57150"/>
                  </a:lnTo>
                  <a:lnTo>
                    <a:pt x="43815" y="59054"/>
                  </a:lnTo>
                  <a:lnTo>
                    <a:pt x="47625" y="59689"/>
                  </a:lnTo>
                  <a:lnTo>
                    <a:pt x="55879" y="59689"/>
                  </a:lnTo>
                  <a:lnTo>
                    <a:pt x="59690" y="59054"/>
                  </a:lnTo>
                  <a:lnTo>
                    <a:pt x="63500" y="57150"/>
                  </a:lnTo>
                  <a:lnTo>
                    <a:pt x="66675" y="55879"/>
                  </a:lnTo>
                  <a:lnTo>
                    <a:pt x="81279" y="25400"/>
                  </a:lnTo>
                  <a:lnTo>
                    <a:pt x="80010" y="21589"/>
                  </a:lnTo>
                  <a:lnTo>
                    <a:pt x="60960" y="2539"/>
                  </a:lnTo>
                  <a:lnTo>
                    <a:pt x="57785" y="635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36460" y="4160519"/>
              <a:ext cx="213995" cy="224789"/>
            </a:xfrm>
            <a:prstGeom prst="rect">
              <a:avLst/>
            </a:prstGeom>
          </p:spPr>
        </p:pic>
      </p:grpSp>
      <p:sp>
        <p:nvSpPr>
          <p:cNvPr id="124" name="object 124" descr=""/>
          <p:cNvSpPr/>
          <p:nvPr/>
        </p:nvSpPr>
        <p:spPr>
          <a:xfrm>
            <a:off x="2380614" y="4620895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90" y="320675"/>
                </a:lnTo>
                <a:lnTo>
                  <a:pt x="124460" y="322579"/>
                </a:lnTo>
                <a:lnTo>
                  <a:pt x="120650" y="326389"/>
                </a:lnTo>
                <a:lnTo>
                  <a:pt x="120015" y="328294"/>
                </a:lnTo>
                <a:lnTo>
                  <a:pt x="142875" y="337819"/>
                </a:lnTo>
                <a:lnTo>
                  <a:pt x="144780" y="335279"/>
                </a:lnTo>
                <a:lnTo>
                  <a:pt x="146685" y="334009"/>
                </a:lnTo>
                <a:lnTo>
                  <a:pt x="147955" y="332739"/>
                </a:lnTo>
                <a:lnTo>
                  <a:pt x="149860" y="332104"/>
                </a:lnTo>
                <a:lnTo>
                  <a:pt x="152400" y="330834"/>
                </a:lnTo>
                <a:lnTo>
                  <a:pt x="155575" y="329564"/>
                </a:lnTo>
                <a:lnTo>
                  <a:pt x="158750" y="327659"/>
                </a:lnTo>
                <a:lnTo>
                  <a:pt x="163195" y="327025"/>
                </a:lnTo>
                <a:lnTo>
                  <a:pt x="168910" y="325754"/>
                </a:lnTo>
                <a:lnTo>
                  <a:pt x="173990" y="325119"/>
                </a:lnTo>
                <a:lnTo>
                  <a:pt x="180340" y="324484"/>
                </a:lnTo>
                <a:lnTo>
                  <a:pt x="187960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90" y="123825"/>
                </a:lnTo>
                <a:lnTo>
                  <a:pt x="16510" y="158114"/>
                </a:lnTo>
                <a:lnTo>
                  <a:pt x="1905" y="199389"/>
                </a:lnTo>
                <a:lnTo>
                  <a:pt x="0" y="220979"/>
                </a:lnTo>
                <a:lnTo>
                  <a:pt x="0" y="236219"/>
                </a:lnTo>
                <a:lnTo>
                  <a:pt x="8890" y="280669"/>
                </a:lnTo>
                <a:lnTo>
                  <a:pt x="34925" y="318769"/>
                </a:lnTo>
                <a:lnTo>
                  <a:pt x="77470" y="335914"/>
                </a:lnTo>
                <a:lnTo>
                  <a:pt x="87630" y="336550"/>
                </a:lnTo>
                <a:lnTo>
                  <a:pt x="95250" y="335914"/>
                </a:lnTo>
                <a:lnTo>
                  <a:pt x="123190" y="320675"/>
                </a:lnTo>
                <a:lnTo>
                  <a:pt x="196850" y="320675"/>
                </a:lnTo>
                <a:lnTo>
                  <a:pt x="196850" y="306704"/>
                </a:lnTo>
                <a:lnTo>
                  <a:pt x="86360" y="306704"/>
                </a:lnTo>
                <a:lnTo>
                  <a:pt x="82550" y="304800"/>
                </a:lnTo>
                <a:lnTo>
                  <a:pt x="61595" y="276225"/>
                </a:lnTo>
                <a:lnTo>
                  <a:pt x="59055" y="269875"/>
                </a:lnTo>
                <a:lnTo>
                  <a:pt x="57150" y="262889"/>
                </a:lnTo>
                <a:lnTo>
                  <a:pt x="55880" y="255269"/>
                </a:lnTo>
                <a:lnTo>
                  <a:pt x="54610" y="247014"/>
                </a:lnTo>
                <a:lnTo>
                  <a:pt x="54483" y="236219"/>
                </a:lnTo>
                <a:lnTo>
                  <a:pt x="53975" y="228600"/>
                </a:lnTo>
                <a:lnTo>
                  <a:pt x="62865" y="184784"/>
                </a:lnTo>
                <a:lnTo>
                  <a:pt x="66040" y="179069"/>
                </a:lnTo>
                <a:lnTo>
                  <a:pt x="68580" y="173354"/>
                </a:lnTo>
                <a:lnTo>
                  <a:pt x="73025" y="166369"/>
                </a:lnTo>
                <a:lnTo>
                  <a:pt x="76835" y="160654"/>
                </a:lnTo>
                <a:lnTo>
                  <a:pt x="85090" y="153669"/>
                </a:lnTo>
                <a:lnTo>
                  <a:pt x="87630" y="151764"/>
                </a:lnTo>
                <a:lnTo>
                  <a:pt x="169545" y="151764"/>
                </a:lnTo>
                <a:lnTo>
                  <a:pt x="169545" y="138429"/>
                </a:lnTo>
                <a:lnTo>
                  <a:pt x="122555" y="138429"/>
                </a:lnTo>
                <a:lnTo>
                  <a:pt x="122555" y="135254"/>
                </a:lnTo>
                <a:lnTo>
                  <a:pt x="121920" y="134619"/>
                </a:lnTo>
                <a:lnTo>
                  <a:pt x="117475" y="132079"/>
                </a:lnTo>
                <a:lnTo>
                  <a:pt x="104775" y="125094"/>
                </a:lnTo>
                <a:lnTo>
                  <a:pt x="100965" y="123189"/>
                </a:lnTo>
                <a:lnTo>
                  <a:pt x="97790" y="120650"/>
                </a:lnTo>
                <a:lnTo>
                  <a:pt x="91440" y="116839"/>
                </a:lnTo>
                <a:lnTo>
                  <a:pt x="88265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90" y="320675"/>
                </a:moveTo>
                <a:lnTo>
                  <a:pt x="120650" y="326389"/>
                </a:lnTo>
                <a:lnTo>
                  <a:pt x="124460" y="322579"/>
                </a:lnTo>
                <a:lnTo>
                  <a:pt x="123190" y="320675"/>
                </a:lnTo>
                <a:close/>
              </a:path>
              <a:path w="196850" h="337820">
                <a:moveTo>
                  <a:pt x="169545" y="151764"/>
                </a:moveTo>
                <a:lnTo>
                  <a:pt x="88265" y="151764"/>
                </a:lnTo>
                <a:lnTo>
                  <a:pt x="93345" y="154939"/>
                </a:lnTo>
                <a:lnTo>
                  <a:pt x="99695" y="158750"/>
                </a:lnTo>
                <a:lnTo>
                  <a:pt x="117475" y="167639"/>
                </a:lnTo>
                <a:lnTo>
                  <a:pt x="120015" y="168275"/>
                </a:lnTo>
                <a:lnTo>
                  <a:pt x="120015" y="282575"/>
                </a:lnTo>
                <a:lnTo>
                  <a:pt x="118745" y="284479"/>
                </a:lnTo>
                <a:lnTo>
                  <a:pt x="117475" y="287019"/>
                </a:lnTo>
                <a:lnTo>
                  <a:pt x="111760" y="296544"/>
                </a:lnTo>
                <a:lnTo>
                  <a:pt x="106680" y="300989"/>
                </a:lnTo>
                <a:lnTo>
                  <a:pt x="104140" y="302894"/>
                </a:lnTo>
                <a:lnTo>
                  <a:pt x="100965" y="304164"/>
                </a:lnTo>
                <a:lnTo>
                  <a:pt x="97790" y="306069"/>
                </a:lnTo>
                <a:lnTo>
                  <a:pt x="94615" y="306704"/>
                </a:lnTo>
                <a:lnTo>
                  <a:pt x="196850" y="306704"/>
                </a:lnTo>
                <a:lnTo>
                  <a:pt x="196850" y="293369"/>
                </a:lnTo>
                <a:lnTo>
                  <a:pt x="180975" y="293369"/>
                </a:lnTo>
                <a:lnTo>
                  <a:pt x="175895" y="292100"/>
                </a:lnTo>
                <a:lnTo>
                  <a:pt x="173990" y="290829"/>
                </a:lnTo>
                <a:lnTo>
                  <a:pt x="171450" y="289559"/>
                </a:lnTo>
                <a:lnTo>
                  <a:pt x="170815" y="287654"/>
                </a:lnTo>
                <a:lnTo>
                  <a:pt x="170180" y="286384"/>
                </a:lnTo>
                <a:lnTo>
                  <a:pt x="170180" y="284479"/>
                </a:lnTo>
                <a:lnTo>
                  <a:pt x="169545" y="282575"/>
                </a:lnTo>
                <a:lnTo>
                  <a:pt x="169545" y="151764"/>
                </a:lnTo>
                <a:close/>
              </a:path>
              <a:path w="196850" h="337820">
                <a:moveTo>
                  <a:pt x="122555" y="135254"/>
                </a:moveTo>
                <a:lnTo>
                  <a:pt x="122555" y="138429"/>
                </a:lnTo>
                <a:lnTo>
                  <a:pt x="123825" y="136525"/>
                </a:lnTo>
                <a:lnTo>
                  <a:pt x="122555" y="135254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29"/>
                </a:lnTo>
                <a:lnTo>
                  <a:pt x="116205" y="12700"/>
                </a:lnTo>
                <a:lnTo>
                  <a:pt x="109220" y="12700"/>
                </a:lnTo>
                <a:lnTo>
                  <a:pt x="101600" y="13334"/>
                </a:lnTo>
                <a:lnTo>
                  <a:pt x="92710" y="13334"/>
                </a:lnTo>
                <a:lnTo>
                  <a:pt x="92710" y="43814"/>
                </a:lnTo>
                <a:lnTo>
                  <a:pt x="102235" y="43814"/>
                </a:lnTo>
                <a:lnTo>
                  <a:pt x="107950" y="44450"/>
                </a:lnTo>
                <a:lnTo>
                  <a:pt x="111125" y="45084"/>
                </a:lnTo>
                <a:lnTo>
                  <a:pt x="113665" y="45719"/>
                </a:lnTo>
                <a:lnTo>
                  <a:pt x="115570" y="46354"/>
                </a:lnTo>
                <a:lnTo>
                  <a:pt x="118745" y="49529"/>
                </a:lnTo>
                <a:lnTo>
                  <a:pt x="118745" y="51434"/>
                </a:lnTo>
                <a:lnTo>
                  <a:pt x="119380" y="53339"/>
                </a:lnTo>
                <a:lnTo>
                  <a:pt x="120015" y="55879"/>
                </a:lnTo>
                <a:lnTo>
                  <a:pt x="120015" y="59054"/>
                </a:lnTo>
                <a:lnTo>
                  <a:pt x="122555" y="135254"/>
                </a:lnTo>
                <a:lnTo>
                  <a:pt x="123825" y="136525"/>
                </a:lnTo>
                <a:lnTo>
                  <a:pt x="122555" y="138429"/>
                </a:lnTo>
                <a:lnTo>
                  <a:pt x="169545" y="138429"/>
                </a:lnTo>
                <a:lnTo>
                  <a:pt x="169545" y="8889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2906395" y="4733290"/>
            <a:ext cx="200025" cy="314960"/>
          </a:xfrm>
          <a:custGeom>
            <a:avLst/>
            <a:gdLst/>
            <a:ahLst/>
            <a:cxnLst/>
            <a:rect l="l" t="t" r="r" b="b"/>
            <a:pathLst>
              <a:path w="200025" h="314960">
                <a:moveTo>
                  <a:pt x="48260" y="6350"/>
                </a:moveTo>
                <a:lnTo>
                  <a:pt x="45085" y="6985"/>
                </a:lnTo>
                <a:lnTo>
                  <a:pt x="38735" y="9525"/>
                </a:lnTo>
                <a:lnTo>
                  <a:pt x="33655" y="10795"/>
                </a:lnTo>
                <a:lnTo>
                  <a:pt x="27940" y="12064"/>
                </a:lnTo>
                <a:lnTo>
                  <a:pt x="22860" y="12700"/>
                </a:lnTo>
                <a:lnTo>
                  <a:pt x="16510" y="13335"/>
                </a:lnTo>
                <a:lnTo>
                  <a:pt x="8890" y="13970"/>
                </a:lnTo>
                <a:lnTo>
                  <a:pt x="0" y="13970"/>
                </a:lnTo>
                <a:lnTo>
                  <a:pt x="0" y="44450"/>
                </a:lnTo>
                <a:lnTo>
                  <a:pt x="9525" y="44450"/>
                </a:lnTo>
                <a:lnTo>
                  <a:pt x="15240" y="45085"/>
                </a:lnTo>
                <a:lnTo>
                  <a:pt x="26035" y="53975"/>
                </a:lnTo>
                <a:lnTo>
                  <a:pt x="26669" y="55245"/>
                </a:lnTo>
                <a:lnTo>
                  <a:pt x="26669" y="278130"/>
                </a:lnTo>
                <a:lnTo>
                  <a:pt x="26035" y="280035"/>
                </a:lnTo>
                <a:lnTo>
                  <a:pt x="23494" y="283210"/>
                </a:lnTo>
                <a:lnTo>
                  <a:pt x="22225" y="284480"/>
                </a:lnTo>
                <a:lnTo>
                  <a:pt x="20319" y="285114"/>
                </a:lnTo>
                <a:lnTo>
                  <a:pt x="19050" y="286385"/>
                </a:lnTo>
                <a:lnTo>
                  <a:pt x="16510" y="287020"/>
                </a:lnTo>
                <a:lnTo>
                  <a:pt x="11430" y="287655"/>
                </a:lnTo>
                <a:lnTo>
                  <a:pt x="6985" y="287655"/>
                </a:lnTo>
                <a:lnTo>
                  <a:pt x="0" y="288289"/>
                </a:lnTo>
                <a:lnTo>
                  <a:pt x="0" y="314960"/>
                </a:lnTo>
                <a:lnTo>
                  <a:pt x="102235" y="314960"/>
                </a:lnTo>
                <a:lnTo>
                  <a:pt x="102235" y="288925"/>
                </a:lnTo>
                <a:lnTo>
                  <a:pt x="91440" y="287020"/>
                </a:lnTo>
                <a:lnTo>
                  <a:pt x="88900" y="286385"/>
                </a:lnTo>
                <a:lnTo>
                  <a:pt x="85725" y="286385"/>
                </a:lnTo>
                <a:lnTo>
                  <a:pt x="83819" y="285750"/>
                </a:lnTo>
                <a:lnTo>
                  <a:pt x="81915" y="284480"/>
                </a:lnTo>
                <a:lnTo>
                  <a:pt x="80644" y="283845"/>
                </a:lnTo>
                <a:lnTo>
                  <a:pt x="78105" y="281305"/>
                </a:lnTo>
                <a:lnTo>
                  <a:pt x="77469" y="280035"/>
                </a:lnTo>
                <a:lnTo>
                  <a:pt x="76835" y="278130"/>
                </a:lnTo>
                <a:lnTo>
                  <a:pt x="76835" y="274320"/>
                </a:lnTo>
                <a:lnTo>
                  <a:pt x="72390" y="209550"/>
                </a:lnTo>
                <a:lnTo>
                  <a:pt x="69215" y="206375"/>
                </a:lnTo>
                <a:lnTo>
                  <a:pt x="69215" y="203835"/>
                </a:lnTo>
                <a:lnTo>
                  <a:pt x="71755" y="201295"/>
                </a:lnTo>
                <a:lnTo>
                  <a:pt x="171450" y="201295"/>
                </a:lnTo>
                <a:lnTo>
                  <a:pt x="177165" y="195580"/>
                </a:lnTo>
                <a:lnTo>
                  <a:pt x="104775" y="195580"/>
                </a:lnTo>
                <a:lnTo>
                  <a:pt x="100330" y="194310"/>
                </a:lnTo>
                <a:lnTo>
                  <a:pt x="92710" y="189230"/>
                </a:lnTo>
                <a:lnTo>
                  <a:pt x="89535" y="186689"/>
                </a:lnTo>
                <a:lnTo>
                  <a:pt x="81915" y="175260"/>
                </a:lnTo>
                <a:lnTo>
                  <a:pt x="78740" y="167005"/>
                </a:lnTo>
                <a:lnTo>
                  <a:pt x="77469" y="163830"/>
                </a:lnTo>
                <a:lnTo>
                  <a:pt x="76835" y="161289"/>
                </a:lnTo>
                <a:lnTo>
                  <a:pt x="75565" y="57785"/>
                </a:lnTo>
                <a:lnTo>
                  <a:pt x="79375" y="57785"/>
                </a:lnTo>
                <a:lnTo>
                  <a:pt x="80644" y="57150"/>
                </a:lnTo>
                <a:lnTo>
                  <a:pt x="83819" y="55880"/>
                </a:lnTo>
                <a:lnTo>
                  <a:pt x="87630" y="53975"/>
                </a:lnTo>
                <a:lnTo>
                  <a:pt x="90805" y="52070"/>
                </a:lnTo>
                <a:lnTo>
                  <a:pt x="98425" y="48260"/>
                </a:lnTo>
                <a:lnTo>
                  <a:pt x="106044" y="43814"/>
                </a:lnTo>
                <a:lnTo>
                  <a:pt x="109219" y="41910"/>
                </a:lnTo>
                <a:lnTo>
                  <a:pt x="111760" y="40005"/>
                </a:lnTo>
                <a:lnTo>
                  <a:pt x="179705" y="40005"/>
                </a:lnTo>
                <a:lnTo>
                  <a:pt x="178435" y="38100"/>
                </a:lnTo>
                <a:lnTo>
                  <a:pt x="172719" y="30480"/>
                </a:lnTo>
                <a:lnTo>
                  <a:pt x="171450" y="29210"/>
                </a:lnTo>
                <a:lnTo>
                  <a:pt x="73660" y="29210"/>
                </a:lnTo>
                <a:lnTo>
                  <a:pt x="73025" y="27305"/>
                </a:lnTo>
                <a:lnTo>
                  <a:pt x="74294" y="25400"/>
                </a:lnTo>
                <a:lnTo>
                  <a:pt x="76835" y="9525"/>
                </a:lnTo>
                <a:lnTo>
                  <a:pt x="56515" y="8255"/>
                </a:lnTo>
                <a:lnTo>
                  <a:pt x="55244" y="8255"/>
                </a:lnTo>
                <a:lnTo>
                  <a:pt x="53975" y="7620"/>
                </a:lnTo>
                <a:lnTo>
                  <a:pt x="50800" y="6985"/>
                </a:lnTo>
                <a:lnTo>
                  <a:pt x="48260" y="6350"/>
                </a:lnTo>
                <a:close/>
              </a:path>
              <a:path w="200025" h="314960">
                <a:moveTo>
                  <a:pt x="171450" y="201295"/>
                </a:moveTo>
                <a:lnTo>
                  <a:pt x="71755" y="201295"/>
                </a:lnTo>
                <a:lnTo>
                  <a:pt x="72390" y="209550"/>
                </a:lnTo>
                <a:lnTo>
                  <a:pt x="106680" y="225425"/>
                </a:lnTo>
                <a:lnTo>
                  <a:pt x="112394" y="225425"/>
                </a:lnTo>
                <a:lnTo>
                  <a:pt x="149860" y="217170"/>
                </a:lnTo>
                <a:lnTo>
                  <a:pt x="171450" y="201295"/>
                </a:lnTo>
                <a:close/>
              </a:path>
              <a:path w="200025" h="314960">
                <a:moveTo>
                  <a:pt x="71755" y="201295"/>
                </a:moveTo>
                <a:lnTo>
                  <a:pt x="69215" y="203835"/>
                </a:lnTo>
                <a:lnTo>
                  <a:pt x="69215" y="206375"/>
                </a:lnTo>
                <a:lnTo>
                  <a:pt x="72390" y="209550"/>
                </a:lnTo>
                <a:lnTo>
                  <a:pt x="71755" y="201295"/>
                </a:lnTo>
                <a:close/>
              </a:path>
              <a:path w="200025" h="314960">
                <a:moveTo>
                  <a:pt x="179705" y="40005"/>
                </a:moveTo>
                <a:lnTo>
                  <a:pt x="112394" y="40005"/>
                </a:lnTo>
                <a:lnTo>
                  <a:pt x="114935" y="41910"/>
                </a:lnTo>
                <a:lnTo>
                  <a:pt x="118744" y="45720"/>
                </a:lnTo>
                <a:lnTo>
                  <a:pt x="123190" y="49530"/>
                </a:lnTo>
                <a:lnTo>
                  <a:pt x="127000" y="55245"/>
                </a:lnTo>
                <a:lnTo>
                  <a:pt x="130810" y="62230"/>
                </a:lnTo>
                <a:lnTo>
                  <a:pt x="133985" y="67945"/>
                </a:lnTo>
                <a:lnTo>
                  <a:pt x="146050" y="117475"/>
                </a:lnTo>
                <a:lnTo>
                  <a:pt x="145415" y="127000"/>
                </a:lnTo>
                <a:lnTo>
                  <a:pt x="138430" y="165100"/>
                </a:lnTo>
                <a:lnTo>
                  <a:pt x="113665" y="195580"/>
                </a:lnTo>
                <a:lnTo>
                  <a:pt x="177165" y="195580"/>
                </a:lnTo>
                <a:lnTo>
                  <a:pt x="194310" y="159385"/>
                </a:lnTo>
                <a:lnTo>
                  <a:pt x="200025" y="125095"/>
                </a:lnTo>
                <a:lnTo>
                  <a:pt x="200025" y="99695"/>
                </a:lnTo>
                <a:lnTo>
                  <a:pt x="188594" y="55880"/>
                </a:lnTo>
                <a:lnTo>
                  <a:pt x="183515" y="46355"/>
                </a:lnTo>
                <a:lnTo>
                  <a:pt x="179705" y="40005"/>
                </a:lnTo>
                <a:close/>
              </a:path>
              <a:path w="200025" h="314960">
                <a:moveTo>
                  <a:pt x="79375" y="57785"/>
                </a:moveTo>
                <a:lnTo>
                  <a:pt x="75565" y="57785"/>
                </a:lnTo>
                <a:lnTo>
                  <a:pt x="76200" y="59055"/>
                </a:lnTo>
                <a:lnTo>
                  <a:pt x="77469" y="58420"/>
                </a:lnTo>
                <a:lnTo>
                  <a:pt x="79375" y="57785"/>
                </a:lnTo>
                <a:close/>
              </a:path>
              <a:path w="200025" h="314960">
                <a:moveTo>
                  <a:pt x="74294" y="25400"/>
                </a:moveTo>
                <a:lnTo>
                  <a:pt x="73025" y="27305"/>
                </a:lnTo>
                <a:lnTo>
                  <a:pt x="73660" y="29210"/>
                </a:lnTo>
                <a:lnTo>
                  <a:pt x="74294" y="25400"/>
                </a:lnTo>
                <a:close/>
              </a:path>
              <a:path w="200025" h="314960">
                <a:moveTo>
                  <a:pt x="114935" y="0"/>
                </a:moveTo>
                <a:lnTo>
                  <a:pt x="111760" y="2539"/>
                </a:lnTo>
                <a:lnTo>
                  <a:pt x="108585" y="5714"/>
                </a:lnTo>
                <a:lnTo>
                  <a:pt x="104775" y="7620"/>
                </a:lnTo>
                <a:lnTo>
                  <a:pt x="101600" y="10160"/>
                </a:lnTo>
                <a:lnTo>
                  <a:pt x="74930" y="25400"/>
                </a:lnTo>
                <a:lnTo>
                  <a:pt x="74294" y="25400"/>
                </a:lnTo>
                <a:lnTo>
                  <a:pt x="73660" y="29210"/>
                </a:lnTo>
                <a:lnTo>
                  <a:pt x="171450" y="29210"/>
                </a:lnTo>
                <a:lnTo>
                  <a:pt x="166369" y="23495"/>
                </a:lnTo>
                <a:lnTo>
                  <a:pt x="130810" y="1905"/>
                </a:lnTo>
                <a:lnTo>
                  <a:pt x="123190" y="635"/>
                </a:lnTo>
                <a:lnTo>
                  <a:pt x="114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6" name="object 126" descr=""/>
          <p:cNvGrpSpPr/>
          <p:nvPr/>
        </p:nvGrpSpPr>
        <p:grpSpPr>
          <a:xfrm>
            <a:off x="3426459" y="4680584"/>
            <a:ext cx="628015" cy="274955"/>
            <a:chOff x="3426459" y="4680584"/>
            <a:chExt cx="628015" cy="274955"/>
          </a:xfrm>
        </p:grpSpPr>
        <p:pic>
          <p:nvPicPr>
            <p:cNvPr id="127" name="object 127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26459" y="4730114"/>
              <a:ext cx="146050" cy="225425"/>
            </a:xfrm>
            <a:prstGeom prst="rect">
              <a:avLst/>
            </a:prstGeom>
          </p:spPr>
        </p:pic>
        <p:sp>
          <p:nvSpPr>
            <p:cNvPr id="128" name="object 128" descr=""/>
            <p:cNvSpPr/>
            <p:nvPr/>
          </p:nvSpPr>
          <p:spPr>
            <a:xfrm>
              <a:off x="3590924" y="4680584"/>
              <a:ext cx="463550" cy="274320"/>
            </a:xfrm>
            <a:custGeom>
              <a:avLst/>
              <a:gdLst/>
              <a:ahLst/>
              <a:cxnLst/>
              <a:rect l="l" t="t" r="r" b="b"/>
              <a:pathLst>
                <a:path w="463550" h="274320">
                  <a:moveTo>
                    <a:pt x="71120" y="93344"/>
                  </a:moveTo>
                  <a:lnTo>
                    <a:pt x="20320" y="93344"/>
                  </a:lnTo>
                  <a:lnTo>
                    <a:pt x="20320" y="150494"/>
                  </a:lnTo>
                  <a:lnTo>
                    <a:pt x="19685" y="187960"/>
                  </a:lnTo>
                  <a:lnTo>
                    <a:pt x="24129" y="235585"/>
                  </a:lnTo>
                  <a:lnTo>
                    <a:pt x="45720" y="266700"/>
                  </a:lnTo>
                  <a:lnTo>
                    <a:pt x="50800" y="269875"/>
                  </a:lnTo>
                  <a:lnTo>
                    <a:pt x="56514" y="271779"/>
                  </a:lnTo>
                  <a:lnTo>
                    <a:pt x="63500" y="273050"/>
                  </a:lnTo>
                  <a:lnTo>
                    <a:pt x="79375" y="273050"/>
                  </a:lnTo>
                  <a:lnTo>
                    <a:pt x="88264" y="271144"/>
                  </a:lnTo>
                  <a:lnTo>
                    <a:pt x="92075" y="269875"/>
                  </a:lnTo>
                  <a:lnTo>
                    <a:pt x="102870" y="265429"/>
                  </a:lnTo>
                  <a:lnTo>
                    <a:pt x="120014" y="255269"/>
                  </a:lnTo>
                  <a:lnTo>
                    <a:pt x="111251" y="240029"/>
                  </a:lnTo>
                  <a:lnTo>
                    <a:pt x="78739" y="240029"/>
                  </a:lnTo>
                  <a:lnTo>
                    <a:pt x="76835" y="237489"/>
                  </a:lnTo>
                  <a:lnTo>
                    <a:pt x="74295" y="233044"/>
                  </a:lnTo>
                  <a:lnTo>
                    <a:pt x="73025" y="228600"/>
                  </a:lnTo>
                  <a:lnTo>
                    <a:pt x="71754" y="222885"/>
                  </a:lnTo>
                  <a:lnTo>
                    <a:pt x="71120" y="215900"/>
                  </a:lnTo>
                  <a:lnTo>
                    <a:pt x="71120" y="93344"/>
                  </a:lnTo>
                  <a:close/>
                </a:path>
                <a:path w="463550" h="274320">
                  <a:moveTo>
                    <a:pt x="105410" y="229869"/>
                  </a:moveTo>
                  <a:lnTo>
                    <a:pt x="92710" y="236854"/>
                  </a:lnTo>
                  <a:lnTo>
                    <a:pt x="86995" y="239394"/>
                  </a:lnTo>
                  <a:lnTo>
                    <a:pt x="84454" y="240029"/>
                  </a:lnTo>
                  <a:lnTo>
                    <a:pt x="111251" y="240029"/>
                  </a:lnTo>
                  <a:lnTo>
                    <a:pt x="105410" y="229869"/>
                  </a:lnTo>
                  <a:close/>
                </a:path>
                <a:path w="463550" h="274320">
                  <a:moveTo>
                    <a:pt x="0" y="62229"/>
                  </a:moveTo>
                  <a:lnTo>
                    <a:pt x="0" y="93344"/>
                  </a:lnTo>
                  <a:lnTo>
                    <a:pt x="107950" y="93344"/>
                  </a:lnTo>
                  <a:lnTo>
                    <a:pt x="107950" y="66039"/>
                  </a:lnTo>
                  <a:lnTo>
                    <a:pt x="26035" y="66039"/>
                  </a:lnTo>
                  <a:lnTo>
                    <a:pt x="0" y="62229"/>
                  </a:lnTo>
                  <a:close/>
                </a:path>
                <a:path w="463550" h="274320">
                  <a:moveTo>
                    <a:pt x="71120" y="0"/>
                  </a:moveTo>
                  <a:lnTo>
                    <a:pt x="44450" y="0"/>
                  </a:lnTo>
                  <a:lnTo>
                    <a:pt x="44450" y="8254"/>
                  </a:lnTo>
                  <a:lnTo>
                    <a:pt x="43814" y="15239"/>
                  </a:lnTo>
                  <a:lnTo>
                    <a:pt x="29210" y="54610"/>
                  </a:lnTo>
                  <a:lnTo>
                    <a:pt x="24129" y="62229"/>
                  </a:lnTo>
                  <a:lnTo>
                    <a:pt x="23495" y="64769"/>
                  </a:lnTo>
                  <a:lnTo>
                    <a:pt x="26035" y="66039"/>
                  </a:lnTo>
                  <a:lnTo>
                    <a:pt x="107950" y="66039"/>
                  </a:lnTo>
                  <a:lnTo>
                    <a:pt x="107950" y="62229"/>
                  </a:lnTo>
                  <a:lnTo>
                    <a:pt x="71120" y="62229"/>
                  </a:lnTo>
                  <a:lnTo>
                    <a:pt x="71120" y="0"/>
                  </a:lnTo>
                  <a:close/>
                </a:path>
                <a:path w="463550" h="274320">
                  <a:moveTo>
                    <a:pt x="205104" y="50164"/>
                  </a:moveTo>
                  <a:lnTo>
                    <a:pt x="203200" y="52069"/>
                  </a:lnTo>
                  <a:lnTo>
                    <a:pt x="202564" y="52069"/>
                  </a:lnTo>
                  <a:lnTo>
                    <a:pt x="201295" y="53339"/>
                  </a:lnTo>
                  <a:lnTo>
                    <a:pt x="196850" y="55879"/>
                  </a:lnTo>
                  <a:lnTo>
                    <a:pt x="194945" y="57150"/>
                  </a:lnTo>
                  <a:lnTo>
                    <a:pt x="188595" y="59689"/>
                  </a:lnTo>
                  <a:lnTo>
                    <a:pt x="184150" y="60960"/>
                  </a:lnTo>
                  <a:lnTo>
                    <a:pt x="173989" y="62229"/>
                  </a:lnTo>
                  <a:lnTo>
                    <a:pt x="168275" y="62864"/>
                  </a:lnTo>
                  <a:lnTo>
                    <a:pt x="153035" y="62864"/>
                  </a:lnTo>
                  <a:lnTo>
                    <a:pt x="153035" y="93979"/>
                  </a:lnTo>
                  <a:lnTo>
                    <a:pt x="168275" y="93979"/>
                  </a:lnTo>
                  <a:lnTo>
                    <a:pt x="173354" y="95250"/>
                  </a:lnTo>
                  <a:lnTo>
                    <a:pt x="174625" y="96519"/>
                  </a:lnTo>
                  <a:lnTo>
                    <a:pt x="175895" y="97154"/>
                  </a:lnTo>
                  <a:lnTo>
                    <a:pt x="177164" y="98425"/>
                  </a:lnTo>
                  <a:lnTo>
                    <a:pt x="177800" y="99694"/>
                  </a:lnTo>
                  <a:lnTo>
                    <a:pt x="178435" y="102869"/>
                  </a:lnTo>
                  <a:lnTo>
                    <a:pt x="178435" y="103504"/>
                  </a:lnTo>
                  <a:lnTo>
                    <a:pt x="179070" y="104775"/>
                  </a:lnTo>
                  <a:lnTo>
                    <a:pt x="178435" y="240029"/>
                  </a:lnTo>
                  <a:lnTo>
                    <a:pt x="159385" y="247650"/>
                  </a:lnTo>
                  <a:lnTo>
                    <a:pt x="153035" y="247650"/>
                  </a:lnTo>
                  <a:lnTo>
                    <a:pt x="153035" y="274319"/>
                  </a:lnTo>
                  <a:lnTo>
                    <a:pt x="252095" y="274319"/>
                  </a:lnTo>
                  <a:lnTo>
                    <a:pt x="252095" y="248285"/>
                  </a:lnTo>
                  <a:lnTo>
                    <a:pt x="240664" y="246379"/>
                  </a:lnTo>
                  <a:lnTo>
                    <a:pt x="238125" y="246379"/>
                  </a:lnTo>
                  <a:lnTo>
                    <a:pt x="235585" y="245744"/>
                  </a:lnTo>
                  <a:lnTo>
                    <a:pt x="233679" y="245110"/>
                  </a:lnTo>
                  <a:lnTo>
                    <a:pt x="232410" y="244475"/>
                  </a:lnTo>
                  <a:lnTo>
                    <a:pt x="230504" y="243839"/>
                  </a:lnTo>
                  <a:lnTo>
                    <a:pt x="229870" y="242569"/>
                  </a:lnTo>
                  <a:lnTo>
                    <a:pt x="227964" y="239394"/>
                  </a:lnTo>
                  <a:lnTo>
                    <a:pt x="227329" y="237489"/>
                  </a:lnTo>
                  <a:lnTo>
                    <a:pt x="227329" y="233679"/>
                  </a:lnTo>
                  <a:lnTo>
                    <a:pt x="222885" y="109219"/>
                  </a:lnTo>
                  <a:lnTo>
                    <a:pt x="233045" y="109219"/>
                  </a:lnTo>
                  <a:lnTo>
                    <a:pt x="236220" y="107950"/>
                  </a:lnTo>
                  <a:lnTo>
                    <a:pt x="240029" y="106044"/>
                  </a:lnTo>
                  <a:lnTo>
                    <a:pt x="243839" y="103504"/>
                  </a:lnTo>
                  <a:lnTo>
                    <a:pt x="248285" y="101600"/>
                  </a:lnTo>
                  <a:lnTo>
                    <a:pt x="257810" y="95885"/>
                  </a:lnTo>
                  <a:lnTo>
                    <a:pt x="262254" y="93344"/>
                  </a:lnTo>
                  <a:lnTo>
                    <a:pt x="265429" y="91439"/>
                  </a:lnTo>
                  <a:lnTo>
                    <a:pt x="436879" y="91439"/>
                  </a:lnTo>
                  <a:lnTo>
                    <a:pt x="436245" y="90169"/>
                  </a:lnTo>
                  <a:lnTo>
                    <a:pt x="434339" y="83185"/>
                  </a:lnTo>
                  <a:lnTo>
                    <a:pt x="433167" y="80644"/>
                  </a:lnTo>
                  <a:lnTo>
                    <a:pt x="326389" y="80644"/>
                  </a:lnTo>
                  <a:lnTo>
                    <a:pt x="326389" y="78739"/>
                  </a:lnTo>
                  <a:lnTo>
                    <a:pt x="224154" y="78739"/>
                  </a:lnTo>
                  <a:lnTo>
                    <a:pt x="224789" y="74294"/>
                  </a:lnTo>
                  <a:lnTo>
                    <a:pt x="227329" y="59054"/>
                  </a:lnTo>
                  <a:lnTo>
                    <a:pt x="218439" y="55244"/>
                  </a:lnTo>
                  <a:lnTo>
                    <a:pt x="223520" y="50800"/>
                  </a:lnTo>
                  <a:lnTo>
                    <a:pt x="207645" y="50800"/>
                  </a:lnTo>
                  <a:lnTo>
                    <a:pt x="205104" y="50164"/>
                  </a:lnTo>
                  <a:close/>
                </a:path>
                <a:path w="463550" h="274320">
                  <a:moveTo>
                    <a:pt x="370204" y="91439"/>
                  </a:moveTo>
                  <a:lnTo>
                    <a:pt x="266700" y="91439"/>
                  </a:lnTo>
                  <a:lnTo>
                    <a:pt x="268604" y="92075"/>
                  </a:lnTo>
                  <a:lnTo>
                    <a:pt x="271779" y="93344"/>
                  </a:lnTo>
                  <a:lnTo>
                    <a:pt x="285750" y="111125"/>
                  </a:lnTo>
                  <a:lnTo>
                    <a:pt x="285750" y="236854"/>
                  </a:lnTo>
                  <a:lnTo>
                    <a:pt x="285114" y="239394"/>
                  </a:lnTo>
                  <a:lnTo>
                    <a:pt x="283845" y="240664"/>
                  </a:lnTo>
                  <a:lnTo>
                    <a:pt x="283210" y="242569"/>
                  </a:lnTo>
                  <a:lnTo>
                    <a:pt x="281939" y="243839"/>
                  </a:lnTo>
                  <a:lnTo>
                    <a:pt x="280035" y="244475"/>
                  </a:lnTo>
                  <a:lnTo>
                    <a:pt x="278129" y="245744"/>
                  </a:lnTo>
                  <a:lnTo>
                    <a:pt x="276225" y="246379"/>
                  </a:lnTo>
                  <a:lnTo>
                    <a:pt x="271145" y="247014"/>
                  </a:lnTo>
                  <a:lnTo>
                    <a:pt x="266700" y="247650"/>
                  </a:lnTo>
                  <a:lnTo>
                    <a:pt x="259714" y="247650"/>
                  </a:lnTo>
                  <a:lnTo>
                    <a:pt x="259714" y="274319"/>
                  </a:lnTo>
                  <a:lnTo>
                    <a:pt x="358775" y="274319"/>
                  </a:lnTo>
                  <a:lnTo>
                    <a:pt x="358775" y="248285"/>
                  </a:lnTo>
                  <a:lnTo>
                    <a:pt x="347345" y="246379"/>
                  </a:lnTo>
                  <a:lnTo>
                    <a:pt x="344804" y="246379"/>
                  </a:lnTo>
                  <a:lnTo>
                    <a:pt x="342264" y="245744"/>
                  </a:lnTo>
                  <a:lnTo>
                    <a:pt x="340360" y="245110"/>
                  </a:lnTo>
                  <a:lnTo>
                    <a:pt x="339089" y="244475"/>
                  </a:lnTo>
                  <a:lnTo>
                    <a:pt x="337185" y="243839"/>
                  </a:lnTo>
                  <a:lnTo>
                    <a:pt x="336550" y="242569"/>
                  </a:lnTo>
                  <a:lnTo>
                    <a:pt x="334645" y="239394"/>
                  </a:lnTo>
                  <a:lnTo>
                    <a:pt x="334010" y="236854"/>
                  </a:lnTo>
                  <a:lnTo>
                    <a:pt x="334010" y="111125"/>
                  </a:lnTo>
                  <a:lnTo>
                    <a:pt x="339725" y="108585"/>
                  </a:lnTo>
                  <a:lnTo>
                    <a:pt x="351154" y="102869"/>
                  </a:lnTo>
                  <a:lnTo>
                    <a:pt x="354964" y="100329"/>
                  </a:lnTo>
                  <a:lnTo>
                    <a:pt x="363854" y="95250"/>
                  </a:lnTo>
                  <a:lnTo>
                    <a:pt x="367664" y="93344"/>
                  </a:lnTo>
                  <a:lnTo>
                    <a:pt x="370204" y="91439"/>
                  </a:lnTo>
                  <a:close/>
                </a:path>
                <a:path w="463550" h="274320">
                  <a:moveTo>
                    <a:pt x="436879" y="91439"/>
                  </a:moveTo>
                  <a:lnTo>
                    <a:pt x="371475" y="91439"/>
                  </a:lnTo>
                  <a:lnTo>
                    <a:pt x="373379" y="92075"/>
                  </a:lnTo>
                  <a:lnTo>
                    <a:pt x="375920" y="93344"/>
                  </a:lnTo>
                  <a:lnTo>
                    <a:pt x="389889" y="111125"/>
                  </a:lnTo>
                  <a:lnTo>
                    <a:pt x="389889" y="239394"/>
                  </a:lnTo>
                  <a:lnTo>
                    <a:pt x="387985" y="242569"/>
                  </a:lnTo>
                  <a:lnTo>
                    <a:pt x="386079" y="243839"/>
                  </a:lnTo>
                  <a:lnTo>
                    <a:pt x="384810" y="244475"/>
                  </a:lnTo>
                  <a:lnTo>
                    <a:pt x="382904" y="245744"/>
                  </a:lnTo>
                  <a:lnTo>
                    <a:pt x="381000" y="246379"/>
                  </a:lnTo>
                  <a:lnTo>
                    <a:pt x="375920" y="247014"/>
                  </a:lnTo>
                  <a:lnTo>
                    <a:pt x="371475" y="247650"/>
                  </a:lnTo>
                  <a:lnTo>
                    <a:pt x="364489" y="247650"/>
                  </a:lnTo>
                  <a:lnTo>
                    <a:pt x="364489" y="274319"/>
                  </a:lnTo>
                  <a:lnTo>
                    <a:pt x="463550" y="274319"/>
                  </a:lnTo>
                  <a:lnTo>
                    <a:pt x="463550" y="248285"/>
                  </a:lnTo>
                  <a:lnTo>
                    <a:pt x="452754" y="246379"/>
                  </a:lnTo>
                  <a:lnTo>
                    <a:pt x="450214" y="246379"/>
                  </a:lnTo>
                  <a:lnTo>
                    <a:pt x="447675" y="245744"/>
                  </a:lnTo>
                  <a:lnTo>
                    <a:pt x="445770" y="245110"/>
                  </a:lnTo>
                  <a:lnTo>
                    <a:pt x="444500" y="244475"/>
                  </a:lnTo>
                  <a:lnTo>
                    <a:pt x="442595" y="243839"/>
                  </a:lnTo>
                  <a:lnTo>
                    <a:pt x="441960" y="242569"/>
                  </a:lnTo>
                  <a:lnTo>
                    <a:pt x="440054" y="240029"/>
                  </a:lnTo>
                  <a:lnTo>
                    <a:pt x="439420" y="238125"/>
                  </a:lnTo>
                  <a:lnTo>
                    <a:pt x="439293" y="112394"/>
                  </a:lnTo>
                  <a:lnTo>
                    <a:pt x="438848" y="107950"/>
                  </a:lnTo>
                  <a:lnTo>
                    <a:pt x="438732" y="104775"/>
                  </a:lnTo>
                  <a:lnTo>
                    <a:pt x="438150" y="97789"/>
                  </a:lnTo>
                  <a:lnTo>
                    <a:pt x="436879" y="91439"/>
                  </a:lnTo>
                  <a:close/>
                </a:path>
                <a:path w="463550" h="274320">
                  <a:moveTo>
                    <a:pt x="233045" y="109219"/>
                  </a:moveTo>
                  <a:lnTo>
                    <a:pt x="222885" y="109219"/>
                  </a:lnTo>
                  <a:lnTo>
                    <a:pt x="224154" y="111760"/>
                  </a:lnTo>
                  <a:lnTo>
                    <a:pt x="226060" y="112394"/>
                  </a:lnTo>
                  <a:lnTo>
                    <a:pt x="229235" y="111125"/>
                  </a:lnTo>
                  <a:lnTo>
                    <a:pt x="233045" y="109219"/>
                  </a:lnTo>
                  <a:close/>
                </a:path>
                <a:path w="463550" h="274320">
                  <a:moveTo>
                    <a:pt x="372110" y="50800"/>
                  </a:moveTo>
                  <a:lnTo>
                    <a:pt x="368935" y="54610"/>
                  </a:lnTo>
                  <a:lnTo>
                    <a:pt x="365125" y="57150"/>
                  </a:lnTo>
                  <a:lnTo>
                    <a:pt x="356870" y="62864"/>
                  </a:lnTo>
                  <a:lnTo>
                    <a:pt x="352425" y="66039"/>
                  </a:lnTo>
                  <a:lnTo>
                    <a:pt x="342264" y="71754"/>
                  </a:lnTo>
                  <a:lnTo>
                    <a:pt x="337185" y="74294"/>
                  </a:lnTo>
                  <a:lnTo>
                    <a:pt x="327660" y="80010"/>
                  </a:lnTo>
                  <a:lnTo>
                    <a:pt x="326389" y="80644"/>
                  </a:lnTo>
                  <a:lnTo>
                    <a:pt x="433167" y="80644"/>
                  </a:lnTo>
                  <a:lnTo>
                    <a:pt x="398779" y="53339"/>
                  </a:lnTo>
                  <a:lnTo>
                    <a:pt x="393064" y="52704"/>
                  </a:lnTo>
                  <a:lnTo>
                    <a:pt x="386714" y="51435"/>
                  </a:lnTo>
                  <a:lnTo>
                    <a:pt x="379729" y="51435"/>
                  </a:lnTo>
                  <a:lnTo>
                    <a:pt x="372110" y="50800"/>
                  </a:lnTo>
                  <a:close/>
                </a:path>
                <a:path w="463550" h="274320">
                  <a:moveTo>
                    <a:pt x="275589" y="50800"/>
                  </a:moveTo>
                  <a:lnTo>
                    <a:pt x="267335" y="50800"/>
                  </a:lnTo>
                  <a:lnTo>
                    <a:pt x="264160" y="53975"/>
                  </a:lnTo>
                  <a:lnTo>
                    <a:pt x="260350" y="57150"/>
                  </a:lnTo>
                  <a:lnTo>
                    <a:pt x="252729" y="62229"/>
                  </a:lnTo>
                  <a:lnTo>
                    <a:pt x="248285" y="65404"/>
                  </a:lnTo>
                  <a:lnTo>
                    <a:pt x="243204" y="67944"/>
                  </a:lnTo>
                  <a:lnTo>
                    <a:pt x="229235" y="76200"/>
                  </a:lnTo>
                  <a:lnTo>
                    <a:pt x="224154" y="78739"/>
                  </a:lnTo>
                  <a:lnTo>
                    <a:pt x="326389" y="78739"/>
                  </a:lnTo>
                  <a:lnTo>
                    <a:pt x="295275" y="53339"/>
                  </a:lnTo>
                  <a:lnTo>
                    <a:pt x="283210" y="51435"/>
                  </a:lnTo>
                  <a:lnTo>
                    <a:pt x="275589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9" name="object 129" descr=""/>
          <p:cNvGrpSpPr/>
          <p:nvPr/>
        </p:nvGrpSpPr>
        <p:grpSpPr>
          <a:xfrm>
            <a:off x="4391659" y="4680584"/>
            <a:ext cx="373380" cy="274320"/>
            <a:chOff x="4391659" y="4680584"/>
            <a:chExt cx="373380" cy="274320"/>
          </a:xfrm>
        </p:grpSpPr>
        <p:pic>
          <p:nvPicPr>
            <p:cNvPr id="130" name="object 13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91659" y="4730114"/>
              <a:ext cx="213995" cy="224789"/>
            </a:xfrm>
            <a:prstGeom prst="rect">
              <a:avLst/>
            </a:prstGeom>
          </p:spPr>
        </p:pic>
        <p:sp>
          <p:nvSpPr>
            <p:cNvPr id="131" name="object 131" descr=""/>
            <p:cNvSpPr/>
            <p:nvPr/>
          </p:nvSpPr>
          <p:spPr>
            <a:xfrm>
              <a:off x="4645024" y="4680584"/>
              <a:ext cx="120014" cy="273050"/>
            </a:xfrm>
            <a:custGeom>
              <a:avLst/>
              <a:gdLst/>
              <a:ahLst/>
              <a:cxnLst/>
              <a:rect l="l" t="t" r="r" b="b"/>
              <a:pathLst>
                <a:path w="120014" h="273050">
                  <a:moveTo>
                    <a:pt x="71120" y="0"/>
                  </a:moveTo>
                  <a:lnTo>
                    <a:pt x="44450" y="0"/>
                  </a:lnTo>
                  <a:lnTo>
                    <a:pt x="44450" y="8254"/>
                  </a:lnTo>
                  <a:lnTo>
                    <a:pt x="31750" y="50164"/>
                  </a:lnTo>
                  <a:lnTo>
                    <a:pt x="29210" y="54610"/>
                  </a:lnTo>
                  <a:lnTo>
                    <a:pt x="24129" y="62229"/>
                  </a:lnTo>
                  <a:lnTo>
                    <a:pt x="23495" y="64769"/>
                  </a:lnTo>
                  <a:lnTo>
                    <a:pt x="26035" y="66039"/>
                  </a:lnTo>
                  <a:lnTo>
                    <a:pt x="0" y="62229"/>
                  </a:lnTo>
                  <a:lnTo>
                    <a:pt x="0" y="93344"/>
                  </a:lnTo>
                  <a:lnTo>
                    <a:pt x="20320" y="93344"/>
                  </a:lnTo>
                  <a:lnTo>
                    <a:pt x="20320" y="150494"/>
                  </a:lnTo>
                  <a:lnTo>
                    <a:pt x="19685" y="187960"/>
                  </a:lnTo>
                  <a:lnTo>
                    <a:pt x="26670" y="243204"/>
                  </a:lnTo>
                  <a:lnTo>
                    <a:pt x="63500" y="273050"/>
                  </a:lnTo>
                  <a:lnTo>
                    <a:pt x="75564" y="273050"/>
                  </a:lnTo>
                  <a:lnTo>
                    <a:pt x="79375" y="273050"/>
                  </a:lnTo>
                  <a:lnTo>
                    <a:pt x="120014" y="255269"/>
                  </a:lnTo>
                  <a:lnTo>
                    <a:pt x="105410" y="229869"/>
                  </a:lnTo>
                  <a:lnTo>
                    <a:pt x="92710" y="236854"/>
                  </a:lnTo>
                  <a:lnTo>
                    <a:pt x="86995" y="239394"/>
                  </a:lnTo>
                  <a:lnTo>
                    <a:pt x="84454" y="240029"/>
                  </a:lnTo>
                  <a:lnTo>
                    <a:pt x="78739" y="240029"/>
                  </a:lnTo>
                  <a:lnTo>
                    <a:pt x="71120" y="206375"/>
                  </a:lnTo>
                  <a:lnTo>
                    <a:pt x="71120" y="93344"/>
                  </a:lnTo>
                  <a:lnTo>
                    <a:pt x="107950" y="93344"/>
                  </a:lnTo>
                  <a:lnTo>
                    <a:pt x="107950" y="62229"/>
                  </a:lnTo>
                  <a:lnTo>
                    <a:pt x="71120" y="6222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/>
          <p:nvPr/>
        </p:nvSpPr>
        <p:spPr>
          <a:xfrm>
            <a:off x="5165725" y="4735829"/>
            <a:ext cx="295910" cy="219075"/>
          </a:xfrm>
          <a:custGeom>
            <a:avLst/>
            <a:gdLst/>
            <a:ahLst/>
            <a:cxnLst/>
            <a:rect l="l" t="t" r="r" b="b"/>
            <a:pathLst>
              <a:path w="295910" h="219075">
                <a:moveTo>
                  <a:pt x="84454" y="26670"/>
                </a:moveTo>
                <a:lnTo>
                  <a:pt x="10160" y="26670"/>
                </a:lnTo>
                <a:lnTo>
                  <a:pt x="17145" y="27940"/>
                </a:lnTo>
                <a:lnTo>
                  <a:pt x="22225" y="33020"/>
                </a:lnTo>
                <a:lnTo>
                  <a:pt x="24764" y="36830"/>
                </a:lnTo>
                <a:lnTo>
                  <a:pt x="26035" y="41275"/>
                </a:lnTo>
                <a:lnTo>
                  <a:pt x="26035" y="43180"/>
                </a:lnTo>
                <a:lnTo>
                  <a:pt x="27304" y="46355"/>
                </a:lnTo>
                <a:lnTo>
                  <a:pt x="30479" y="59690"/>
                </a:lnTo>
                <a:lnTo>
                  <a:pt x="46989" y="118745"/>
                </a:lnTo>
                <a:lnTo>
                  <a:pt x="51435" y="133985"/>
                </a:lnTo>
                <a:lnTo>
                  <a:pt x="56514" y="153035"/>
                </a:lnTo>
                <a:lnTo>
                  <a:pt x="62229" y="173355"/>
                </a:lnTo>
                <a:lnTo>
                  <a:pt x="74929" y="219075"/>
                </a:lnTo>
                <a:lnTo>
                  <a:pt x="109854" y="219075"/>
                </a:lnTo>
                <a:lnTo>
                  <a:pt x="118110" y="190500"/>
                </a:lnTo>
                <a:lnTo>
                  <a:pt x="130810" y="149860"/>
                </a:lnTo>
                <a:lnTo>
                  <a:pt x="133985" y="140335"/>
                </a:lnTo>
                <a:lnTo>
                  <a:pt x="102870" y="140335"/>
                </a:lnTo>
                <a:lnTo>
                  <a:pt x="95250" y="111125"/>
                </a:lnTo>
                <a:lnTo>
                  <a:pt x="90804" y="93345"/>
                </a:lnTo>
                <a:lnTo>
                  <a:pt x="79375" y="48895"/>
                </a:lnTo>
                <a:lnTo>
                  <a:pt x="78104" y="44450"/>
                </a:lnTo>
                <a:lnTo>
                  <a:pt x="76200" y="34925"/>
                </a:lnTo>
                <a:lnTo>
                  <a:pt x="76200" y="31750"/>
                </a:lnTo>
                <a:lnTo>
                  <a:pt x="78104" y="29845"/>
                </a:lnTo>
                <a:lnTo>
                  <a:pt x="79375" y="27940"/>
                </a:lnTo>
                <a:lnTo>
                  <a:pt x="84454" y="26670"/>
                </a:lnTo>
                <a:close/>
              </a:path>
              <a:path w="295910" h="219075">
                <a:moveTo>
                  <a:pt x="194310" y="84455"/>
                </a:moveTo>
                <a:lnTo>
                  <a:pt x="146685" y="84455"/>
                </a:lnTo>
                <a:lnTo>
                  <a:pt x="149225" y="85090"/>
                </a:lnTo>
                <a:lnTo>
                  <a:pt x="149860" y="89535"/>
                </a:lnTo>
                <a:lnTo>
                  <a:pt x="146685" y="98425"/>
                </a:lnTo>
                <a:lnTo>
                  <a:pt x="147954" y="103505"/>
                </a:lnTo>
                <a:lnTo>
                  <a:pt x="150495" y="111125"/>
                </a:lnTo>
                <a:lnTo>
                  <a:pt x="156210" y="133985"/>
                </a:lnTo>
                <a:lnTo>
                  <a:pt x="165100" y="163830"/>
                </a:lnTo>
                <a:lnTo>
                  <a:pt x="172085" y="189865"/>
                </a:lnTo>
                <a:lnTo>
                  <a:pt x="179704" y="219075"/>
                </a:lnTo>
                <a:lnTo>
                  <a:pt x="214629" y="219075"/>
                </a:lnTo>
                <a:lnTo>
                  <a:pt x="229870" y="170815"/>
                </a:lnTo>
                <a:lnTo>
                  <a:pt x="239395" y="140335"/>
                </a:lnTo>
                <a:lnTo>
                  <a:pt x="208279" y="140335"/>
                </a:lnTo>
                <a:lnTo>
                  <a:pt x="200025" y="107950"/>
                </a:lnTo>
                <a:lnTo>
                  <a:pt x="196214" y="93345"/>
                </a:lnTo>
                <a:lnTo>
                  <a:pt x="194310" y="84455"/>
                </a:lnTo>
                <a:close/>
              </a:path>
              <a:path w="295910" h="219075">
                <a:moveTo>
                  <a:pt x="183514" y="41910"/>
                </a:moveTo>
                <a:lnTo>
                  <a:pt x="135889" y="41910"/>
                </a:lnTo>
                <a:lnTo>
                  <a:pt x="132714" y="43815"/>
                </a:lnTo>
                <a:lnTo>
                  <a:pt x="130175" y="46990"/>
                </a:lnTo>
                <a:lnTo>
                  <a:pt x="127000" y="57150"/>
                </a:lnTo>
                <a:lnTo>
                  <a:pt x="125729" y="62865"/>
                </a:lnTo>
                <a:lnTo>
                  <a:pt x="115570" y="96520"/>
                </a:lnTo>
                <a:lnTo>
                  <a:pt x="111760" y="110490"/>
                </a:lnTo>
                <a:lnTo>
                  <a:pt x="108585" y="121920"/>
                </a:lnTo>
                <a:lnTo>
                  <a:pt x="102870" y="140335"/>
                </a:lnTo>
                <a:lnTo>
                  <a:pt x="133985" y="140335"/>
                </a:lnTo>
                <a:lnTo>
                  <a:pt x="142875" y="111125"/>
                </a:lnTo>
                <a:lnTo>
                  <a:pt x="144779" y="104140"/>
                </a:lnTo>
                <a:lnTo>
                  <a:pt x="146685" y="98425"/>
                </a:lnTo>
                <a:lnTo>
                  <a:pt x="144145" y="88900"/>
                </a:lnTo>
                <a:lnTo>
                  <a:pt x="144145" y="85090"/>
                </a:lnTo>
                <a:lnTo>
                  <a:pt x="146685" y="84455"/>
                </a:lnTo>
                <a:lnTo>
                  <a:pt x="194310" y="84455"/>
                </a:lnTo>
                <a:lnTo>
                  <a:pt x="192404" y="78740"/>
                </a:lnTo>
                <a:lnTo>
                  <a:pt x="191135" y="71755"/>
                </a:lnTo>
                <a:lnTo>
                  <a:pt x="187960" y="59055"/>
                </a:lnTo>
                <a:lnTo>
                  <a:pt x="184785" y="48895"/>
                </a:lnTo>
                <a:lnTo>
                  <a:pt x="183514" y="41910"/>
                </a:lnTo>
                <a:close/>
              </a:path>
              <a:path w="295910" h="219075">
                <a:moveTo>
                  <a:pt x="285114" y="26670"/>
                </a:moveTo>
                <a:lnTo>
                  <a:pt x="231775" y="26670"/>
                </a:lnTo>
                <a:lnTo>
                  <a:pt x="235585" y="27940"/>
                </a:lnTo>
                <a:lnTo>
                  <a:pt x="236854" y="27940"/>
                </a:lnTo>
                <a:lnTo>
                  <a:pt x="238760" y="29845"/>
                </a:lnTo>
                <a:lnTo>
                  <a:pt x="238760" y="34290"/>
                </a:lnTo>
                <a:lnTo>
                  <a:pt x="238125" y="36830"/>
                </a:lnTo>
                <a:lnTo>
                  <a:pt x="238125" y="38735"/>
                </a:lnTo>
                <a:lnTo>
                  <a:pt x="235585" y="46355"/>
                </a:lnTo>
                <a:lnTo>
                  <a:pt x="233045" y="56515"/>
                </a:lnTo>
                <a:lnTo>
                  <a:pt x="227329" y="76200"/>
                </a:lnTo>
                <a:lnTo>
                  <a:pt x="212089" y="127635"/>
                </a:lnTo>
                <a:lnTo>
                  <a:pt x="208279" y="140335"/>
                </a:lnTo>
                <a:lnTo>
                  <a:pt x="239395" y="140335"/>
                </a:lnTo>
                <a:lnTo>
                  <a:pt x="263525" y="62230"/>
                </a:lnTo>
                <a:lnTo>
                  <a:pt x="266064" y="55245"/>
                </a:lnTo>
                <a:lnTo>
                  <a:pt x="269239" y="44450"/>
                </a:lnTo>
                <a:lnTo>
                  <a:pt x="269875" y="41275"/>
                </a:lnTo>
                <a:lnTo>
                  <a:pt x="270510" y="40005"/>
                </a:lnTo>
                <a:lnTo>
                  <a:pt x="271779" y="34925"/>
                </a:lnTo>
                <a:lnTo>
                  <a:pt x="273685" y="31115"/>
                </a:lnTo>
                <a:lnTo>
                  <a:pt x="278764" y="27305"/>
                </a:lnTo>
                <a:lnTo>
                  <a:pt x="285114" y="26670"/>
                </a:lnTo>
                <a:close/>
              </a:path>
              <a:path w="295910" h="219075">
                <a:moveTo>
                  <a:pt x="146685" y="84455"/>
                </a:moveTo>
                <a:lnTo>
                  <a:pt x="144145" y="85090"/>
                </a:lnTo>
                <a:lnTo>
                  <a:pt x="144145" y="88900"/>
                </a:lnTo>
                <a:lnTo>
                  <a:pt x="146685" y="98425"/>
                </a:lnTo>
                <a:lnTo>
                  <a:pt x="149860" y="89535"/>
                </a:lnTo>
                <a:lnTo>
                  <a:pt x="149225" y="85090"/>
                </a:lnTo>
                <a:lnTo>
                  <a:pt x="146685" y="84455"/>
                </a:lnTo>
                <a:close/>
              </a:path>
              <a:path w="295910" h="219075">
                <a:moveTo>
                  <a:pt x="189864" y="26670"/>
                </a:moveTo>
                <a:lnTo>
                  <a:pt x="116204" y="26670"/>
                </a:lnTo>
                <a:lnTo>
                  <a:pt x="122554" y="27940"/>
                </a:lnTo>
                <a:lnTo>
                  <a:pt x="125095" y="30480"/>
                </a:lnTo>
                <a:lnTo>
                  <a:pt x="128270" y="33020"/>
                </a:lnTo>
                <a:lnTo>
                  <a:pt x="130810" y="36195"/>
                </a:lnTo>
                <a:lnTo>
                  <a:pt x="133985" y="40005"/>
                </a:lnTo>
                <a:lnTo>
                  <a:pt x="132079" y="40640"/>
                </a:lnTo>
                <a:lnTo>
                  <a:pt x="130810" y="41910"/>
                </a:lnTo>
                <a:lnTo>
                  <a:pt x="131445" y="42545"/>
                </a:lnTo>
                <a:lnTo>
                  <a:pt x="131445" y="43180"/>
                </a:lnTo>
                <a:lnTo>
                  <a:pt x="133350" y="43180"/>
                </a:lnTo>
                <a:lnTo>
                  <a:pt x="135889" y="41910"/>
                </a:lnTo>
                <a:lnTo>
                  <a:pt x="183514" y="41910"/>
                </a:lnTo>
                <a:lnTo>
                  <a:pt x="182879" y="38100"/>
                </a:lnTo>
                <a:lnTo>
                  <a:pt x="181610" y="34925"/>
                </a:lnTo>
                <a:lnTo>
                  <a:pt x="181610" y="33020"/>
                </a:lnTo>
                <a:lnTo>
                  <a:pt x="182245" y="31750"/>
                </a:lnTo>
                <a:lnTo>
                  <a:pt x="184785" y="27940"/>
                </a:lnTo>
                <a:lnTo>
                  <a:pt x="189864" y="26670"/>
                </a:lnTo>
                <a:close/>
              </a:path>
              <a:path w="295910" h="219075">
                <a:moveTo>
                  <a:pt x="93345" y="0"/>
                </a:moveTo>
                <a:lnTo>
                  <a:pt x="0" y="0"/>
                </a:lnTo>
                <a:lnTo>
                  <a:pt x="0" y="26670"/>
                </a:lnTo>
                <a:lnTo>
                  <a:pt x="93345" y="26670"/>
                </a:lnTo>
                <a:lnTo>
                  <a:pt x="93345" y="0"/>
                </a:lnTo>
                <a:close/>
              </a:path>
              <a:path w="295910" h="219075">
                <a:moveTo>
                  <a:pt x="198754" y="0"/>
                </a:moveTo>
                <a:lnTo>
                  <a:pt x="105410" y="0"/>
                </a:lnTo>
                <a:lnTo>
                  <a:pt x="105410" y="26670"/>
                </a:lnTo>
                <a:lnTo>
                  <a:pt x="198754" y="26670"/>
                </a:lnTo>
                <a:lnTo>
                  <a:pt x="198754" y="0"/>
                </a:lnTo>
                <a:close/>
              </a:path>
              <a:path w="295910" h="219075">
                <a:moveTo>
                  <a:pt x="295910" y="0"/>
                </a:moveTo>
                <a:lnTo>
                  <a:pt x="219075" y="0"/>
                </a:lnTo>
                <a:lnTo>
                  <a:pt x="219075" y="26670"/>
                </a:lnTo>
                <a:lnTo>
                  <a:pt x="295910" y="26670"/>
                </a:lnTo>
                <a:lnTo>
                  <a:pt x="295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535295" y="4625975"/>
            <a:ext cx="210820" cy="334010"/>
          </a:xfrm>
          <a:custGeom>
            <a:avLst/>
            <a:gdLst/>
            <a:ahLst/>
            <a:cxnLst/>
            <a:rect l="l" t="t" r="r" b="b"/>
            <a:pathLst>
              <a:path w="210820" h="334010">
                <a:moveTo>
                  <a:pt x="44450" y="635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3814"/>
                </a:lnTo>
                <a:lnTo>
                  <a:pt x="15239" y="43814"/>
                </a:lnTo>
                <a:lnTo>
                  <a:pt x="20319" y="45085"/>
                </a:lnTo>
                <a:lnTo>
                  <a:pt x="22225" y="45720"/>
                </a:lnTo>
                <a:lnTo>
                  <a:pt x="24764" y="47625"/>
                </a:lnTo>
                <a:lnTo>
                  <a:pt x="25400" y="48895"/>
                </a:lnTo>
                <a:lnTo>
                  <a:pt x="26034" y="50800"/>
                </a:lnTo>
                <a:lnTo>
                  <a:pt x="26034" y="52704"/>
                </a:lnTo>
                <a:lnTo>
                  <a:pt x="26669" y="55245"/>
                </a:lnTo>
                <a:lnTo>
                  <a:pt x="26669" y="296545"/>
                </a:lnTo>
                <a:lnTo>
                  <a:pt x="26034" y="299085"/>
                </a:lnTo>
                <a:lnTo>
                  <a:pt x="24764" y="300354"/>
                </a:lnTo>
                <a:lnTo>
                  <a:pt x="24129" y="302260"/>
                </a:lnTo>
                <a:lnTo>
                  <a:pt x="22859" y="303529"/>
                </a:lnTo>
                <a:lnTo>
                  <a:pt x="20954" y="304164"/>
                </a:lnTo>
                <a:lnTo>
                  <a:pt x="19050" y="305435"/>
                </a:lnTo>
                <a:lnTo>
                  <a:pt x="16509" y="306070"/>
                </a:lnTo>
                <a:lnTo>
                  <a:pt x="11429" y="306704"/>
                </a:lnTo>
                <a:lnTo>
                  <a:pt x="6984" y="306704"/>
                </a:lnTo>
                <a:lnTo>
                  <a:pt x="0" y="307339"/>
                </a:lnTo>
                <a:lnTo>
                  <a:pt x="0" y="334010"/>
                </a:lnTo>
                <a:lnTo>
                  <a:pt x="102234" y="334010"/>
                </a:lnTo>
                <a:lnTo>
                  <a:pt x="102234" y="307975"/>
                </a:lnTo>
                <a:lnTo>
                  <a:pt x="91439" y="306070"/>
                </a:lnTo>
                <a:lnTo>
                  <a:pt x="88900" y="306070"/>
                </a:lnTo>
                <a:lnTo>
                  <a:pt x="85725" y="305435"/>
                </a:lnTo>
                <a:lnTo>
                  <a:pt x="81914" y="304164"/>
                </a:lnTo>
                <a:lnTo>
                  <a:pt x="78739" y="300989"/>
                </a:lnTo>
                <a:lnTo>
                  <a:pt x="77469" y="299085"/>
                </a:lnTo>
                <a:lnTo>
                  <a:pt x="76834" y="297179"/>
                </a:lnTo>
                <a:lnTo>
                  <a:pt x="76834" y="292735"/>
                </a:lnTo>
                <a:lnTo>
                  <a:pt x="75564" y="170179"/>
                </a:lnTo>
                <a:lnTo>
                  <a:pt x="75564" y="168910"/>
                </a:lnTo>
                <a:lnTo>
                  <a:pt x="79375" y="168910"/>
                </a:lnTo>
                <a:lnTo>
                  <a:pt x="83819" y="167004"/>
                </a:lnTo>
                <a:lnTo>
                  <a:pt x="90804" y="163829"/>
                </a:lnTo>
                <a:lnTo>
                  <a:pt x="94614" y="161925"/>
                </a:lnTo>
                <a:lnTo>
                  <a:pt x="99059" y="159385"/>
                </a:lnTo>
                <a:lnTo>
                  <a:pt x="102869" y="157479"/>
                </a:lnTo>
                <a:lnTo>
                  <a:pt x="107314" y="154939"/>
                </a:lnTo>
                <a:lnTo>
                  <a:pt x="111125" y="153035"/>
                </a:lnTo>
                <a:lnTo>
                  <a:pt x="113664" y="151129"/>
                </a:lnTo>
                <a:lnTo>
                  <a:pt x="182244" y="151129"/>
                </a:lnTo>
                <a:lnTo>
                  <a:pt x="182244" y="149860"/>
                </a:lnTo>
                <a:lnTo>
                  <a:pt x="179704" y="142875"/>
                </a:lnTo>
                <a:lnTo>
                  <a:pt x="178434" y="140970"/>
                </a:lnTo>
                <a:lnTo>
                  <a:pt x="73659" y="140970"/>
                </a:lnTo>
                <a:lnTo>
                  <a:pt x="73025" y="139064"/>
                </a:lnTo>
                <a:lnTo>
                  <a:pt x="73659" y="137795"/>
                </a:lnTo>
                <a:lnTo>
                  <a:pt x="76834" y="24764"/>
                </a:lnTo>
                <a:lnTo>
                  <a:pt x="62229" y="24764"/>
                </a:lnTo>
                <a:lnTo>
                  <a:pt x="44450" y="6350"/>
                </a:lnTo>
                <a:close/>
              </a:path>
              <a:path w="210820" h="334010">
                <a:moveTo>
                  <a:pt x="182244" y="151129"/>
                </a:moveTo>
                <a:lnTo>
                  <a:pt x="114934" y="151129"/>
                </a:lnTo>
                <a:lnTo>
                  <a:pt x="117475" y="151764"/>
                </a:lnTo>
                <a:lnTo>
                  <a:pt x="123189" y="153670"/>
                </a:lnTo>
                <a:lnTo>
                  <a:pt x="125729" y="155575"/>
                </a:lnTo>
                <a:lnTo>
                  <a:pt x="130175" y="159385"/>
                </a:lnTo>
                <a:lnTo>
                  <a:pt x="132079" y="161289"/>
                </a:lnTo>
                <a:lnTo>
                  <a:pt x="133350" y="164464"/>
                </a:lnTo>
                <a:lnTo>
                  <a:pt x="134619" y="167004"/>
                </a:lnTo>
                <a:lnTo>
                  <a:pt x="135254" y="170179"/>
                </a:lnTo>
                <a:lnTo>
                  <a:pt x="135254" y="297179"/>
                </a:lnTo>
                <a:lnTo>
                  <a:pt x="120014" y="306704"/>
                </a:lnTo>
                <a:lnTo>
                  <a:pt x="115569" y="306704"/>
                </a:lnTo>
                <a:lnTo>
                  <a:pt x="108584" y="307339"/>
                </a:lnTo>
                <a:lnTo>
                  <a:pt x="108584" y="334010"/>
                </a:lnTo>
                <a:lnTo>
                  <a:pt x="210819" y="334010"/>
                </a:lnTo>
                <a:lnTo>
                  <a:pt x="210819" y="307975"/>
                </a:lnTo>
                <a:lnTo>
                  <a:pt x="199389" y="306070"/>
                </a:lnTo>
                <a:lnTo>
                  <a:pt x="196850" y="306070"/>
                </a:lnTo>
                <a:lnTo>
                  <a:pt x="194309" y="305435"/>
                </a:lnTo>
                <a:lnTo>
                  <a:pt x="190500" y="304164"/>
                </a:lnTo>
                <a:lnTo>
                  <a:pt x="188594" y="302895"/>
                </a:lnTo>
                <a:lnTo>
                  <a:pt x="187325" y="302260"/>
                </a:lnTo>
                <a:lnTo>
                  <a:pt x="186689" y="300989"/>
                </a:lnTo>
                <a:lnTo>
                  <a:pt x="185419" y="299085"/>
                </a:lnTo>
                <a:lnTo>
                  <a:pt x="184784" y="174625"/>
                </a:lnTo>
                <a:lnTo>
                  <a:pt x="184784" y="165735"/>
                </a:lnTo>
                <a:lnTo>
                  <a:pt x="183514" y="157479"/>
                </a:lnTo>
                <a:lnTo>
                  <a:pt x="182244" y="151129"/>
                </a:lnTo>
                <a:close/>
              </a:path>
              <a:path w="210820" h="334010">
                <a:moveTo>
                  <a:pt x="79375" y="168910"/>
                </a:moveTo>
                <a:lnTo>
                  <a:pt x="75564" y="168910"/>
                </a:lnTo>
                <a:lnTo>
                  <a:pt x="75578" y="170179"/>
                </a:lnTo>
                <a:lnTo>
                  <a:pt x="77469" y="170179"/>
                </a:lnTo>
                <a:lnTo>
                  <a:pt x="79375" y="168910"/>
                </a:lnTo>
                <a:close/>
              </a:path>
              <a:path w="210820" h="334010">
                <a:moveTo>
                  <a:pt x="73659" y="137795"/>
                </a:moveTo>
                <a:lnTo>
                  <a:pt x="73025" y="139064"/>
                </a:lnTo>
                <a:lnTo>
                  <a:pt x="73659" y="140970"/>
                </a:lnTo>
                <a:lnTo>
                  <a:pt x="73659" y="137795"/>
                </a:lnTo>
                <a:close/>
              </a:path>
              <a:path w="210820" h="334010">
                <a:moveTo>
                  <a:pt x="123825" y="110489"/>
                </a:moveTo>
                <a:lnTo>
                  <a:pt x="116204" y="110489"/>
                </a:lnTo>
                <a:lnTo>
                  <a:pt x="113029" y="113664"/>
                </a:lnTo>
                <a:lnTo>
                  <a:pt x="109854" y="116204"/>
                </a:lnTo>
                <a:lnTo>
                  <a:pt x="98425" y="123825"/>
                </a:lnTo>
                <a:lnTo>
                  <a:pt x="93344" y="126364"/>
                </a:lnTo>
                <a:lnTo>
                  <a:pt x="79375" y="133985"/>
                </a:lnTo>
                <a:lnTo>
                  <a:pt x="74929" y="136525"/>
                </a:lnTo>
                <a:lnTo>
                  <a:pt x="73659" y="137795"/>
                </a:lnTo>
                <a:lnTo>
                  <a:pt x="73659" y="140970"/>
                </a:lnTo>
                <a:lnTo>
                  <a:pt x="178434" y="140970"/>
                </a:lnTo>
                <a:lnTo>
                  <a:pt x="175894" y="134620"/>
                </a:lnTo>
                <a:lnTo>
                  <a:pt x="171450" y="127635"/>
                </a:lnTo>
                <a:lnTo>
                  <a:pt x="158750" y="118110"/>
                </a:lnTo>
                <a:lnTo>
                  <a:pt x="151764" y="114935"/>
                </a:lnTo>
                <a:lnTo>
                  <a:pt x="137794" y="111760"/>
                </a:lnTo>
                <a:lnTo>
                  <a:pt x="123825" y="110489"/>
                </a:lnTo>
                <a:close/>
              </a:path>
              <a:path w="210820" h="334010">
                <a:moveTo>
                  <a:pt x="55879" y="635"/>
                </a:moveTo>
                <a:lnTo>
                  <a:pt x="53975" y="635"/>
                </a:lnTo>
                <a:lnTo>
                  <a:pt x="50164" y="3175"/>
                </a:lnTo>
                <a:lnTo>
                  <a:pt x="46989" y="5079"/>
                </a:lnTo>
                <a:lnTo>
                  <a:pt x="44450" y="6350"/>
                </a:lnTo>
                <a:lnTo>
                  <a:pt x="62229" y="24764"/>
                </a:lnTo>
                <a:lnTo>
                  <a:pt x="62229" y="3175"/>
                </a:lnTo>
                <a:lnTo>
                  <a:pt x="55879" y="635"/>
                </a:lnTo>
                <a:close/>
              </a:path>
              <a:path w="210820" h="334010">
                <a:moveTo>
                  <a:pt x="62229" y="3175"/>
                </a:moveTo>
                <a:lnTo>
                  <a:pt x="62229" y="24764"/>
                </a:lnTo>
                <a:lnTo>
                  <a:pt x="76834" y="24764"/>
                </a:lnTo>
                <a:lnTo>
                  <a:pt x="76834" y="8254"/>
                </a:lnTo>
                <a:lnTo>
                  <a:pt x="62229" y="3175"/>
                </a:lnTo>
                <a:close/>
              </a:path>
              <a:path w="210820" h="334010">
                <a:moveTo>
                  <a:pt x="53763" y="635"/>
                </a:moveTo>
                <a:lnTo>
                  <a:pt x="38734" y="635"/>
                </a:lnTo>
                <a:lnTo>
                  <a:pt x="44450" y="6350"/>
                </a:lnTo>
                <a:lnTo>
                  <a:pt x="46989" y="5079"/>
                </a:lnTo>
                <a:lnTo>
                  <a:pt x="50164" y="3175"/>
                </a:lnTo>
                <a:lnTo>
                  <a:pt x="52069" y="1905"/>
                </a:lnTo>
                <a:lnTo>
                  <a:pt x="53763" y="635"/>
                </a:lnTo>
                <a:close/>
              </a:path>
              <a:path w="210820" h="334010">
                <a:moveTo>
                  <a:pt x="62229" y="635"/>
                </a:moveTo>
                <a:lnTo>
                  <a:pt x="56133" y="635"/>
                </a:lnTo>
                <a:lnTo>
                  <a:pt x="62229" y="3175"/>
                </a:lnTo>
                <a:lnTo>
                  <a:pt x="62229" y="635"/>
                </a:lnTo>
                <a:close/>
              </a:path>
              <a:path w="210820" h="334010">
                <a:moveTo>
                  <a:pt x="54609" y="0"/>
                </a:moveTo>
                <a:lnTo>
                  <a:pt x="53763" y="635"/>
                </a:lnTo>
                <a:lnTo>
                  <a:pt x="56133" y="635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965315" y="4620895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89" y="320675"/>
                </a:lnTo>
                <a:lnTo>
                  <a:pt x="124459" y="322579"/>
                </a:lnTo>
                <a:lnTo>
                  <a:pt x="120650" y="326389"/>
                </a:lnTo>
                <a:lnTo>
                  <a:pt x="120014" y="328294"/>
                </a:lnTo>
                <a:lnTo>
                  <a:pt x="142875" y="337819"/>
                </a:lnTo>
                <a:lnTo>
                  <a:pt x="144779" y="335279"/>
                </a:lnTo>
                <a:lnTo>
                  <a:pt x="146684" y="334009"/>
                </a:lnTo>
                <a:lnTo>
                  <a:pt x="147954" y="332739"/>
                </a:lnTo>
                <a:lnTo>
                  <a:pt x="149859" y="332104"/>
                </a:lnTo>
                <a:lnTo>
                  <a:pt x="152400" y="330834"/>
                </a:lnTo>
                <a:lnTo>
                  <a:pt x="155575" y="329564"/>
                </a:lnTo>
                <a:lnTo>
                  <a:pt x="158750" y="327659"/>
                </a:lnTo>
                <a:lnTo>
                  <a:pt x="163194" y="327025"/>
                </a:lnTo>
                <a:lnTo>
                  <a:pt x="168909" y="325754"/>
                </a:lnTo>
                <a:lnTo>
                  <a:pt x="173989" y="325119"/>
                </a:lnTo>
                <a:lnTo>
                  <a:pt x="180339" y="324484"/>
                </a:lnTo>
                <a:lnTo>
                  <a:pt x="187959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89" y="123825"/>
                </a:lnTo>
                <a:lnTo>
                  <a:pt x="16509" y="158114"/>
                </a:lnTo>
                <a:lnTo>
                  <a:pt x="1904" y="199389"/>
                </a:lnTo>
                <a:lnTo>
                  <a:pt x="0" y="220979"/>
                </a:lnTo>
                <a:lnTo>
                  <a:pt x="0" y="236219"/>
                </a:lnTo>
                <a:lnTo>
                  <a:pt x="8889" y="280669"/>
                </a:lnTo>
                <a:lnTo>
                  <a:pt x="34925" y="318769"/>
                </a:lnTo>
                <a:lnTo>
                  <a:pt x="77469" y="335914"/>
                </a:lnTo>
                <a:lnTo>
                  <a:pt x="87629" y="336550"/>
                </a:lnTo>
                <a:lnTo>
                  <a:pt x="95250" y="335914"/>
                </a:lnTo>
                <a:lnTo>
                  <a:pt x="123189" y="320675"/>
                </a:lnTo>
                <a:lnTo>
                  <a:pt x="196850" y="320675"/>
                </a:lnTo>
                <a:lnTo>
                  <a:pt x="196850" y="306704"/>
                </a:lnTo>
                <a:lnTo>
                  <a:pt x="86359" y="306704"/>
                </a:lnTo>
                <a:lnTo>
                  <a:pt x="82550" y="304800"/>
                </a:lnTo>
                <a:lnTo>
                  <a:pt x="61594" y="276225"/>
                </a:lnTo>
                <a:lnTo>
                  <a:pt x="59054" y="269875"/>
                </a:lnTo>
                <a:lnTo>
                  <a:pt x="57150" y="262889"/>
                </a:lnTo>
                <a:lnTo>
                  <a:pt x="55879" y="255269"/>
                </a:lnTo>
                <a:lnTo>
                  <a:pt x="54609" y="247014"/>
                </a:lnTo>
                <a:lnTo>
                  <a:pt x="54482" y="236219"/>
                </a:lnTo>
                <a:lnTo>
                  <a:pt x="53975" y="228600"/>
                </a:lnTo>
                <a:lnTo>
                  <a:pt x="62864" y="184784"/>
                </a:lnTo>
                <a:lnTo>
                  <a:pt x="66039" y="179069"/>
                </a:lnTo>
                <a:lnTo>
                  <a:pt x="68579" y="173354"/>
                </a:lnTo>
                <a:lnTo>
                  <a:pt x="73025" y="166369"/>
                </a:lnTo>
                <a:lnTo>
                  <a:pt x="76834" y="160654"/>
                </a:lnTo>
                <a:lnTo>
                  <a:pt x="85089" y="153669"/>
                </a:lnTo>
                <a:lnTo>
                  <a:pt x="87629" y="151764"/>
                </a:lnTo>
                <a:lnTo>
                  <a:pt x="169544" y="151764"/>
                </a:lnTo>
                <a:lnTo>
                  <a:pt x="169544" y="138429"/>
                </a:lnTo>
                <a:lnTo>
                  <a:pt x="122554" y="138429"/>
                </a:lnTo>
                <a:lnTo>
                  <a:pt x="122554" y="135254"/>
                </a:lnTo>
                <a:lnTo>
                  <a:pt x="121919" y="134619"/>
                </a:lnTo>
                <a:lnTo>
                  <a:pt x="117475" y="132079"/>
                </a:lnTo>
                <a:lnTo>
                  <a:pt x="104775" y="125094"/>
                </a:lnTo>
                <a:lnTo>
                  <a:pt x="100964" y="123189"/>
                </a:lnTo>
                <a:lnTo>
                  <a:pt x="97789" y="120650"/>
                </a:lnTo>
                <a:lnTo>
                  <a:pt x="91439" y="116839"/>
                </a:lnTo>
                <a:lnTo>
                  <a:pt x="88264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89" y="320675"/>
                </a:moveTo>
                <a:lnTo>
                  <a:pt x="120650" y="326389"/>
                </a:lnTo>
                <a:lnTo>
                  <a:pt x="124459" y="322579"/>
                </a:lnTo>
                <a:lnTo>
                  <a:pt x="123189" y="320675"/>
                </a:lnTo>
                <a:close/>
              </a:path>
              <a:path w="196850" h="337820">
                <a:moveTo>
                  <a:pt x="169544" y="151764"/>
                </a:moveTo>
                <a:lnTo>
                  <a:pt x="88264" y="151764"/>
                </a:lnTo>
                <a:lnTo>
                  <a:pt x="93344" y="154939"/>
                </a:lnTo>
                <a:lnTo>
                  <a:pt x="99694" y="158750"/>
                </a:lnTo>
                <a:lnTo>
                  <a:pt x="117475" y="167639"/>
                </a:lnTo>
                <a:lnTo>
                  <a:pt x="120014" y="168275"/>
                </a:lnTo>
                <a:lnTo>
                  <a:pt x="120014" y="282575"/>
                </a:lnTo>
                <a:lnTo>
                  <a:pt x="118744" y="284479"/>
                </a:lnTo>
                <a:lnTo>
                  <a:pt x="117475" y="287019"/>
                </a:lnTo>
                <a:lnTo>
                  <a:pt x="111759" y="296544"/>
                </a:lnTo>
                <a:lnTo>
                  <a:pt x="106679" y="300989"/>
                </a:lnTo>
                <a:lnTo>
                  <a:pt x="104139" y="302894"/>
                </a:lnTo>
                <a:lnTo>
                  <a:pt x="100964" y="304164"/>
                </a:lnTo>
                <a:lnTo>
                  <a:pt x="97789" y="306069"/>
                </a:lnTo>
                <a:lnTo>
                  <a:pt x="94614" y="306704"/>
                </a:lnTo>
                <a:lnTo>
                  <a:pt x="196850" y="306704"/>
                </a:lnTo>
                <a:lnTo>
                  <a:pt x="196850" y="293369"/>
                </a:lnTo>
                <a:lnTo>
                  <a:pt x="180975" y="293369"/>
                </a:lnTo>
                <a:lnTo>
                  <a:pt x="175894" y="292100"/>
                </a:lnTo>
                <a:lnTo>
                  <a:pt x="173989" y="290829"/>
                </a:lnTo>
                <a:lnTo>
                  <a:pt x="171450" y="289559"/>
                </a:lnTo>
                <a:lnTo>
                  <a:pt x="170814" y="287654"/>
                </a:lnTo>
                <a:lnTo>
                  <a:pt x="170179" y="286384"/>
                </a:lnTo>
                <a:lnTo>
                  <a:pt x="170179" y="284479"/>
                </a:lnTo>
                <a:lnTo>
                  <a:pt x="169544" y="282575"/>
                </a:lnTo>
                <a:lnTo>
                  <a:pt x="169544" y="151764"/>
                </a:lnTo>
                <a:close/>
              </a:path>
              <a:path w="196850" h="337820">
                <a:moveTo>
                  <a:pt x="122554" y="135254"/>
                </a:moveTo>
                <a:lnTo>
                  <a:pt x="122554" y="138429"/>
                </a:lnTo>
                <a:lnTo>
                  <a:pt x="123825" y="136525"/>
                </a:lnTo>
                <a:lnTo>
                  <a:pt x="122554" y="135254"/>
                </a:lnTo>
                <a:close/>
              </a:path>
              <a:path w="196850" h="337820">
                <a:moveTo>
                  <a:pt x="146684" y="0"/>
                </a:moveTo>
                <a:lnTo>
                  <a:pt x="120650" y="11429"/>
                </a:lnTo>
                <a:lnTo>
                  <a:pt x="116204" y="12700"/>
                </a:lnTo>
                <a:lnTo>
                  <a:pt x="109219" y="12700"/>
                </a:lnTo>
                <a:lnTo>
                  <a:pt x="101600" y="13334"/>
                </a:lnTo>
                <a:lnTo>
                  <a:pt x="92709" y="13334"/>
                </a:lnTo>
                <a:lnTo>
                  <a:pt x="92709" y="43814"/>
                </a:lnTo>
                <a:lnTo>
                  <a:pt x="102234" y="43814"/>
                </a:lnTo>
                <a:lnTo>
                  <a:pt x="107950" y="44450"/>
                </a:lnTo>
                <a:lnTo>
                  <a:pt x="111125" y="45084"/>
                </a:lnTo>
                <a:lnTo>
                  <a:pt x="113664" y="45719"/>
                </a:lnTo>
                <a:lnTo>
                  <a:pt x="115569" y="46354"/>
                </a:lnTo>
                <a:lnTo>
                  <a:pt x="118744" y="49529"/>
                </a:lnTo>
                <a:lnTo>
                  <a:pt x="118744" y="51434"/>
                </a:lnTo>
                <a:lnTo>
                  <a:pt x="119379" y="53339"/>
                </a:lnTo>
                <a:lnTo>
                  <a:pt x="120014" y="55879"/>
                </a:lnTo>
                <a:lnTo>
                  <a:pt x="120014" y="59054"/>
                </a:lnTo>
                <a:lnTo>
                  <a:pt x="122554" y="135254"/>
                </a:lnTo>
                <a:lnTo>
                  <a:pt x="123825" y="136525"/>
                </a:lnTo>
                <a:lnTo>
                  <a:pt x="122554" y="138429"/>
                </a:lnTo>
                <a:lnTo>
                  <a:pt x="169544" y="138429"/>
                </a:lnTo>
                <a:lnTo>
                  <a:pt x="169544" y="8889"/>
                </a:lnTo>
                <a:lnTo>
                  <a:pt x="146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7350759" y="4680584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5" h="273050">
                <a:moveTo>
                  <a:pt x="71120" y="0"/>
                </a:moveTo>
                <a:lnTo>
                  <a:pt x="44450" y="0"/>
                </a:lnTo>
                <a:lnTo>
                  <a:pt x="44450" y="8254"/>
                </a:lnTo>
                <a:lnTo>
                  <a:pt x="31750" y="50164"/>
                </a:lnTo>
                <a:lnTo>
                  <a:pt x="29210" y="54610"/>
                </a:lnTo>
                <a:lnTo>
                  <a:pt x="24130" y="62229"/>
                </a:lnTo>
                <a:lnTo>
                  <a:pt x="23495" y="64769"/>
                </a:lnTo>
                <a:lnTo>
                  <a:pt x="26035" y="66039"/>
                </a:lnTo>
                <a:lnTo>
                  <a:pt x="0" y="62229"/>
                </a:lnTo>
                <a:lnTo>
                  <a:pt x="0" y="93344"/>
                </a:lnTo>
                <a:lnTo>
                  <a:pt x="20320" y="93344"/>
                </a:lnTo>
                <a:lnTo>
                  <a:pt x="20320" y="150494"/>
                </a:lnTo>
                <a:lnTo>
                  <a:pt x="19685" y="187960"/>
                </a:lnTo>
                <a:lnTo>
                  <a:pt x="26670" y="243204"/>
                </a:lnTo>
                <a:lnTo>
                  <a:pt x="63500" y="273050"/>
                </a:lnTo>
                <a:lnTo>
                  <a:pt x="75565" y="273050"/>
                </a:lnTo>
                <a:lnTo>
                  <a:pt x="79375" y="273050"/>
                </a:lnTo>
                <a:lnTo>
                  <a:pt x="88265" y="271144"/>
                </a:lnTo>
                <a:lnTo>
                  <a:pt x="92075" y="269875"/>
                </a:lnTo>
                <a:lnTo>
                  <a:pt x="102870" y="265429"/>
                </a:lnTo>
                <a:lnTo>
                  <a:pt x="120015" y="255269"/>
                </a:lnTo>
                <a:lnTo>
                  <a:pt x="105410" y="229869"/>
                </a:lnTo>
                <a:lnTo>
                  <a:pt x="92710" y="236854"/>
                </a:lnTo>
                <a:lnTo>
                  <a:pt x="86995" y="239394"/>
                </a:lnTo>
                <a:lnTo>
                  <a:pt x="84455" y="240029"/>
                </a:lnTo>
                <a:lnTo>
                  <a:pt x="78740" y="240029"/>
                </a:lnTo>
                <a:lnTo>
                  <a:pt x="71120" y="206375"/>
                </a:lnTo>
                <a:lnTo>
                  <a:pt x="71120" y="93344"/>
                </a:lnTo>
                <a:lnTo>
                  <a:pt x="107950" y="93344"/>
                </a:lnTo>
                <a:lnTo>
                  <a:pt x="107950" y="62229"/>
                </a:lnTo>
                <a:lnTo>
                  <a:pt x="71120" y="62229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2926714" y="6561455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90" y="320675"/>
                </a:lnTo>
                <a:lnTo>
                  <a:pt x="124460" y="322580"/>
                </a:lnTo>
                <a:lnTo>
                  <a:pt x="120650" y="326390"/>
                </a:lnTo>
                <a:lnTo>
                  <a:pt x="120015" y="328295"/>
                </a:lnTo>
                <a:lnTo>
                  <a:pt x="142875" y="337820"/>
                </a:lnTo>
                <a:lnTo>
                  <a:pt x="144780" y="335280"/>
                </a:lnTo>
                <a:lnTo>
                  <a:pt x="146685" y="334010"/>
                </a:lnTo>
                <a:lnTo>
                  <a:pt x="147955" y="332740"/>
                </a:lnTo>
                <a:lnTo>
                  <a:pt x="149860" y="331470"/>
                </a:lnTo>
                <a:lnTo>
                  <a:pt x="152400" y="330835"/>
                </a:lnTo>
                <a:lnTo>
                  <a:pt x="155575" y="329565"/>
                </a:lnTo>
                <a:lnTo>
                  <a:pt x="158750" y="327660"/>
                </a:lnTo>
                <a:lnTo>
                  <a:pt x="163195" y="326390"/>
                </a:lnTo>
                <a:lnTo>
                  <a:pt x="168910" y="325755"/>
                </a:lnTo>
                <a:lnTo>
                  <a:pt x="173990" y="325120"/>
                </a:lnTo>
                <a:lnTo>
                  <a:pt x="180340" y="324485"/>
                </a:lnTo>
                <a:lnTo>
                  <a:pt x="187960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90" y="123190"/>
                </a:lnTo>
                <a:lnTo>
                  <a:pt x="16510" y="158115"/>
                </a:lnTo>
                <a:lnTo>
                  <a:pt x="1905" y="198755"/>
                </a:lnTo>
                <a:lnTo>
                  <a:pt x="0" y="220980"/>
                </a:lnTo>
                <a:lnTo>
                  <a:pt x="0" y="236220"/>
                </a:lnTo>
                <a:lnTo>
                  <a:pt x="8890" y="280035"/>
                </a:lnTo>
                <a:lnTo>
                  <a:pt x="28575" y="313055"/>
                </a:lnTo>
                <a:lnTo>
                  <a:pt x="67945" y="334645"/>
                </a:lnTo>
                <a:lnTo>
                  <a:pt x="87630" y="336550"/>
                </a:lnTo>
                <a:lnTo>
                  <a:pt x="95250" y="335915"/>
                </a:lnTo>
                <a:lnTo>
                  <a:pt x="123190" y="320675"/>
                </a:lnTo>
                <a:lnTo>
                  <a:pt x="196850" y="320675"/>
                </a:lnTo>
                <a:lnTo>
                  <a:pt x="196850" y="306705"/>
                </a:lnTo>
                <a:lnTo>
                  <a:pt x="86360" y="306705"/>
                </a:lnTo>
                <a:lnTo>
                  <a:pt x="82550" y="304800"/>
                </a:lnTo>
                <a:lnTo>
                  <a:pt x="61595" y="276225"/>
                </a:lnTo>
                <a:lnTo>
                  <a:pt x="59055" y="269875"/>
                </a:lnTo>
                <a:lnTo>
                  <a:pt x="57150" y="262890"/>
                </a:lnTo>
                <a:lnTo>
                  <a:pt x="55880" y="254635"/>
                </a:lnTo>
                <a:lnTo>
                  <a:pt x="54610" y="247015"/>
                </a:lnTo>
                <a:lnTo>
                  <a:pt x="54483" y="236220"/>
                </a:lnTo>
                <a:lnTo>
                  <a:pt x="53975" y="228600"/>
                </a:lnTo>
                <a:lnTo>
                  <a:pt x="55245" y="213360"/>
                </a:lnTo>
                <a:lnTo>
                  <a:pt x="56515" y="205740"/>
                </a:lnTo>
                <a:lnTo>
                  <a:pt x="60325" y="191770"/>
                </a:lnTo>
                <a:lnTo>
                  <a:pt x="62865" y="184785"/>
                </a:lnTo>
                <a:lnTo>
                  <a:pt x="66040" y="179070"/>
                </a:lnTo>
                <a:lnTo>
                  <a:pt x="68580" y="173355"/>
                </a:lnTo>
                <a:lnTo>
                  <a:pt x="73025" y="166370"/>
                </a:lnTo>
                <a:lnTo>
                  <a:pt x="76835" y="160655"/>
                </a:lnTo>
                <a:lnTo>
                  <a:pt x="85090" y="153035"/>
                </a:lnTo>
                <a:lnTo>
                  <a:pt x="87630" y="151765"/>
                </a:lnTo>
                <a:lnTo>
                  <a:pt x="169545" y="151765"/>
                </a:lnTo>
                <a:lnTo>
                  <a:pt x="169545" y="138430"/>
                </a:lnTo>
                <a:lnTo>
                  <a:pt x="122555" y="138430"/>
                </a:lnTo>
                <a:lnTo>
                  <a:pt x="122555" y="135255"/>
                </a:lnTo>
                <a:lnTo>
                  <a:pt x="121920" y="134620"/>
                </a:lnTo>
                <a:lnTo>
                  <a:pt x="117475" y="132080"/>
                </a:lnTo>
                <a:lnTo>
                  <a:pt x="104775" y="125095"/>
                </a:lnTo>
                <a:lnTo>
                  <a:pt x="100965" y="123190"/>
                </a:lnTo>
                <a:lnTo>
                  <a:pt x="97790" y="120650"/>
                </a:lnTo>
                <a:lnTo>
                  <a:pt x="91440" y="116840"/>
                </a:lnTo>
                <a:lnTo>
                  <a:pt x="88265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90" y="320675"/>
                </a:moveTo>
                <a:lnTo>
                  <a:pt x="120650" y="326390"/>
                </a:lnTo>
                <a:lnTo>
                  <a:pt x="124460" y="322580"/>
                </a:lnTo>
                <a:lnTo>
                  <a:pt x="123190" y="320675"/>
                </a:lnTo>
                <a:close/>
              </a:path>
              <a:path w="196850" h="337820">
                <a:moveTo>
                  <a:pt x="169545" y="151765"/>
                </a:moveTo>
                <a:lnTo>
                  <a:pt x="88265" y="151765"/>
                </a:lnTo>
                <a:lnTo>
                  <a:pt x="93345" y="154940"/>
                </a:lnTo>
                <a:lnTo>
                  <a:pt x="99695" y="158750"/>
                </a:lnTo>
                <a:lnTo>
                  <a:pt x="117475" y="167640"/>
                </a:lnTo>
                <a:lnTo>
                  <a:pt x="120015" y="168275"/>
                </a:lnTo>
                <a:lnTo>
                  <a:pt x="120015" y="282575"/>
                </a:lnTo>
                <a:lnTo>
                  <a:pt x="118745" y="284480"/>
                </a:lnTo>
                <a:lnTo>
                  <a:pt x="117475" y="287020"/>
                </a:lnTo>
                <a:lnTo>
                  <a:pt x="113665" y="293370"/>
                </a:lnTo>
                <a:lnTo>
                  <a:pt x="111760" y="295910"/>
                </a:lnTo>
                <a:lnTo>
                  <a:pt x="106680" y="300990"/>
                </a:lnTo>
                <a:lnTo>
                  <a:pt x="104140" y="302895"/>
                </a:lnTo>
                <a:lnTo>
                  <a:pt x="100965" y="304165"/>
                </a:lnTo>
                <a:lnTo>
                  <a:pt x="97790" y="306070"/>
                </a:lnTo>
                <a:lnTo>
                  <a:pt x="94615" y="306705"/>
                </a:lnTo>
                <a:lnTo>
                  <a:pt x="196850" y="306705"/>
                </a:lnTo>
                <a:lnTo>
                  <a:pt x="196850" y="293370"/>
                </a:lnTo>
                <a:lnTo>
                  <a:pt x="180975" y="293370"/>
                </a:lnTo>
                <a:lnTo>
                  <a:pt x="175895" y="292100"/>
                </a:lnTo>
                <a:lnTo>
                  <a:pt x="173990" y="290830"/>
                </a:lnTo>
                <a:lnTo>
                  <a:pt x="171450" y="289560"/>
                </a:lnTo>
                <a:lnTo>
                  <a:pt x="170815" y="287655"/>
                </a:lnTo>
                <a:lnTo>
                  <a:pt x="170180" y="286385"/>
                </a:lnTo>
                <a:lnTo>
                  <a:pt x="170180" y="284480"/>
                </a:lnTo>
                <a:lnTo>
                  <a:pt x="169545" y="282575"/>
                </a:lnTo>
                <a:lnTo>
                  <a:pt x="169545" y="151765"/>
                </a:lnTo>
                <a:close/>
              </a:path>
              <a:path w="196850" h="337820">
                <a:moveTo>
                  <a:pt x="122555" y="135255"/>
                </a:moveTo>
                <a:lnTo>
                  <a:pt x="122555" y="138430"/>
                </a:lnTo>
                <a:lnTo>
                  <a:pt x="123825" y="136525"/>
                </a:lnTo>
                <a:lnTo>
                  <a:pt x="122555" y="135255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30"/>
                </a:lnTo>
                <a:lnTo>
                  <a:pt x="116205" y="12700"/>
                </a:lnTo>
                <a:lnTo>
                  <a:pt x="109220" y="12700"/>
                </a:lnTo>
                <a:lnTo>
                  <a:pt x="101600" y="13335"/>
                </a:lnTo>
                <a:lnTo>
                  <a:pt x="92710" y="13335"/>
                </a:lnTo>
                <a:lnTo>
                  <a:pt x="92710" y="43815"/>
                </a:lnTo>
                <a:lnTo>
                  <a:pt x="102235" y="43815"/>
                </a:lnTo>
                <a:lnTo>
                  <a:pt x="107950" y="44450"/>
                </a:lnTo>
                <a:lnTo>
                  <a:pt x="111125" y="45085"/>
                </a:lnTo>
                <a:lnTo>
                  <a:pt x="113665" y="45720"/>
                </a:lnTo>
                <a:lnTo>
                  <a:pt x="115570" y="46355"/>
                </a:lnTo>
                <a:lnTo>
                  <a:pt x="118745" y="49530"/>
                </a:lnTo>
                <a:lnTo>
                  <a:pt x="118745" y="51435"/>
                </a:lnTo>
                <a:lnTo>
                  <a:pt x="119380" y="53340"/>
                </a:lnTo>
                <a:lnTo>
                  <a:pt x="120015" y="55880"/>
                </a:lnTo>
                <a:lnTo>
                  <a:pt x="120015" y="59055"/>
                </a:lnTo>
                <a:lnTo>
                  <a:pt x="122555" y="135255"/>
                </a:lnTo>
                <a:lnTo>
                  <a:pt x="123825" y="136525"/>
                </a:lnTo>
                <a:lnTo>
                  <a:pt x="122555" y="138430"/>
                </a:lnTo>
                <a:lnTo>
                  <a:pt x="169545" y="138430"/>
                </a:lnTo>
                <a:lnTo>
                  <a:pt x="169545" y="8890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7" name="object 137" descr=""/>
          <p:cNvGrpSpPr/>
          <p:nvPr/>
        </p:nvGrpSpPr>
        <p:grpSpPr>
          <a:xfrm>
            <a:off x="3451859" y="6670675"/>
            <a:ext cx="314960" cy="227965"/>
            <a:chOff x="3451859" y="6670675"/>
            <a:chExt cx="314960" cy="227965"/>
          </a:xfrm>
        </p:grpSpPr>
        <p:pic>
          <p:nvPicPr>
            <p:cNvPr id="138" name="object 13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451859" y="6670675"/>
              <a:ext cx="146050" cy="225425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616959" y="6673215"/>
              <a:ext cx="149860" cy="225425"/>
            </a:xfrm>
            <a:prstGeom prst="rect">
              <a:avLst/>
            </a:prstGeom>
          </p:spPr>
        </p:pic>
      </p:grpSp>
      <p:sp>
        <p:nvSpPr>
          <p:cNvPr id="140" name="object 140" descr=""/>
          <p:cNvSpPr/>
          <p:nvPr/>
        </p:nvSpPr>
        <p:spPr>
          <a:xfrm>
            <a:off x="3858259" y="6621144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4" h="273050">
                <a:moveTo>
                  <a:pt x="71119" y="0"/>
                </a:moveTo>
                <a:lnTo>
                  <a:pt x="44450" y="0"/>
                </a:lnTo>
                <a:lnTo>
                  <a:pt x="44450" y="8254"/>
                </a:lnTo>
                <a:lnTo>
                  <a:pt x="31750" y="50164"/>
                </a:lnTo>
                <a:lnTo>
                  <a:pt x="29210" y="54609"/>
                </a:lnTo>
                <a:lnTo>
                  <a:pt x="24129" y="62229"/>
                </a:lnTo>
                <a:lnTo>
                  <a:pt x="23494" y="64769"/>
                </a:lnTo>
                <a:lnTo>
                  <a:pt x="26035" y="66039"/>
                </a:lnTo>
                <a:lnTo>
                  <a:pt x="0" y="62229"/>
                </a:lnTo>
                <a:lnTo>
                  <a:pt x="0" y="93344"/>
                </a:lnTo>
                <a:lnTo>
                  <a:pt x="20319" y="93344"/>
                </a:lnTo>
                <a:lnTo>
                  <a:pt x="20319" y="150494"/>
                </a:lnTo>
                <a:lnTo>
                  <a:pt x="19685" y="187959"/>
                </a:lnTo>
                <a:lnTo>
                  <a:pt x="26669" y="243204"/>
                </a:lnTo>
                <a:lnTo>
                  <a:pt x="63500" y="273049"/>
                </a:lnTo>
                <a:lnTo>
                  <a:pt x="75564" y="273049"/>
                </a:lnTo>
                <a:lnTo>
                  <a:pt x="79375" y="273049"/>
                </a:lnTo>
                <a:lnTo>
                  <a:pt x="88264" y="271144"/>
                </a:lnTo>
                <a:lnTo>
                  <a:pt x="92075" y="269874"/>
                </a:lnTo>
                <a:lnTo>
                  <a:pt x="102869" y="264794"/>
                </a:lnTo>
                <a:lnTo>
                  <a:pt x="120014" y="255269"/>
                </a:lnTo>
                <a:lnTo>
                  <a:pt x="105410" y="229869"/>
                </a:lnTo>
                <a:lnTo>
                  <a:pt x="92710" y="236854"/>
                </a:lnTo>
                <a:lnTo>
                  <a:pt x="86994" y="239394"/>
                </a:lnTo>
                <a:lnTo>
                  <a:pt x="84454" y="240029"/>
                </a:lnTo>
                <a:lnTo>
                  <a:pt x="78739" y="240029"/>
                </a:lnTo>
                <a:lnTo>
                  <a:pt x="71119" y="206374"/>
                </a:lnTo>
                <a:lnTo>
                  <a:pt x="71119" y="93344"/>
                </a:lnTo>
                <a:lnTo>
                  <a:pt x="107950" y="93344"/>
                </a:lnTo>
                <a:lnTo>
                  <a:pt x="107950" y="62229"/>
                </a:lnTo>
                <a:lnTo>
                  <a:pt x="71119" y="62229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4539615" y="6561455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89" y="320675"/>
                </a:lnTo>
                <a:lnTo>
                  <a:pt x="124460" y="322580"/>
                </a:lnTo>
                <a:lnTo>
                  <a:pt x="120650" y="326390"/>
                </a:lnTo>
                <a:lnTo>
                  <a:pt x="120014" y="328295"/>
                </a:lnTo>
                <a:lnTo>
                  <a:pt x="142875" y="337820"/>
                </a:lnTo>
                <a:lnTo>
                  <a:pt x="144780" y="335280"/>
                </a:lnTo>
                <a:lnTo>
                  <a:pt x="146685" y="334010"/>
                </a:lnTo>
                <a:lnTo>
                  <a:pt x="147955" y="332740"/>
                </a:lnTo>
                <a:lnTo>
                  <a:pt x="149860" y="331470"/>
                </a:lnTo>
                <a:lnTo>
                  <a:pt x="152400" y="330835"/>
                </a:lnTo>
                <a:lnTo>
                  <a:pt x="155575" y="329565"/>
                </a:lnTo>
                <a:lnTo>
                  <a:pt x="158750" y="327660"/>
                </a:lnTo>
                <a:lnTo>
                  <a:pt x="163195" y="326390"/>
                </a:lnTo>
                <a:lnTo>
                  <a:pt x="168910" y="325755"/>
                </a:lnTo>
                <a:lnTo>
                  <a:pt x="173989" y="325120"/>
                </a:lnTo>
                <a:lnTo>
                  <a:pt x="180339" y="324485"/>
                </a:lnTo>
                <a:lnTo>
                  <a:pt x="187960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89" y="123190"/>
                </a:lnTo>
                <a:lnTo>
                  <a:pt x="16510" y="158115"/>
                </a:lnTo>
                <a:lnTo>
                  <a:pt x="1905" y="198755"/>
                </a:lnTo>
                <a:lnTo>
                  <a:pt x="0" y="220980"/>
                </a:lnTo>
                <a:lnTo>
                  <a:pt x="0" y="236220"/>
                </a:lnTo>
                <a:lnTo>
                  <a:pt x="8889" y="280035"/>
                </a:lnTo>
                <a:lnTo>
                  <a:pt x="28575" y="313055"/>
                </a:lnTo>
                <a:lnTo>
                  <a:pt x="67945" y="334645"/>
                </a:lnTo>
                <a:lnTo>
                  <a:pt x="87630" y="336550"/>
                </a:lnTo>
                <a:lnTo>
                  <a:pt x="95250" y="335915"/>
                </a:lnTo>
                <a:lnTo>
                  <a:pt x="123189" y="320675"/>
                </a:lnTo>
                <a:lnTo>
                  <a:pt x="196850" y="320675"/>
                </a:lnTo>
                <a:lnTo>
                  <a:pt x="196850" y="306705"/>
                </a:lnTo>
                <a:lnTo>
                  <a:pt x="86360" y="306705"/>
                </a:lnTo>
                <a:lnTo>
                  <a:pt x="82550" y="304800"/>
                </a:lnTo>
                <a:lnTo>
                  <a:pt x="61595" y="276225"/>
                </a:lnTo>
                <a:lnTo>
                  <a:pt x="59055" y="269875"/>
                </a:lnTo>
                <a:lnTo>
                  <a:pt x="57150" y="262890"/>
                </a:lnTo>
                <a:lnTo>
                  <a:pt x="55880" y="254635"/>
                </a:lnTo>
                <a:lnTo>
                  <a:pt x="54610" y="247015"/>
                </a:lnTo>
                <a:lnTo>
                  <a:pt x="54483" y="236220"/>
                </a:lnTo>
                <a:lnTo>
                  <a:pt x="53975" y="228600"/>
                </a:lnTo>
                <a:lnTo>
                  <a:pt x="55245" y="213360"/>
                </a:lnTo>
                <a:lnTo>
                  <a:pt x="56514" y="205740"/>
                </a:lnTo>
                <a:lnTo>
                  <a:pt x="60325" y="191770"/>
                </a:lnTo>
                <a:lnTo>
                  <a:pt x="62864" y="184785"/>
                </a:lnTo>
                <a:lnTo>
                  <a:pt x="66039" y="179070"/>
                </a:lnTo>
                <a:lnTo>
                  <a:pt x="68580" y="173355"/>
                </a:lnTo>
                <a:lnTo>
                  <a:pt x="73025" y="166370"/>
                </a:lnTo>
                <a:lnTo>
                  <a:pt x="76835" y="160655"/>
                </a:lnTo>
                <a:lnTo>
                  <a:pt x="85089" y="153035"/>
                </a:lnTo>
                <a:lnTo>
                  <a:pt x="87630" y="151765"/>
                </a:lnTo>
                <a:lnTo>
                  <a:pt x="169545" y="151765"/>
                </a:lnTo>
                <a:lnTo>
                  <a:pt x="169545" y="138430"/>
                </a:lnTo>
                <a:lnTo>
                  <a:pt x="122555" y="138430"/>
                </a:lnTo>
                <a:lnTo>
                  <a:pt x="122555" y="135255"/>
                </a:lnTo>
                <a:lnTo>
                  <a:pt x="121920" y="134620"/>
                </a:lnTo>
                <a:lnTo>
                  <a:pt x="117475" y="132080"/>
                </a:lnTo>
                <a:lnTo>
                  <a:pt x="104775" y="125095"/>
                </a:lnTo>
                <a:lnTo>
                  <a:pt x="100964" y="123190"/>
                </a:lnTo>
                <a:lnTo>
                  <a:pt x="97789" y="120650"/>
                </a:lnTo>
                <a:lnTo>
                  <a:pt x="91439" y="116840"/>
                </a:lnTo>
                <a:lnTo>
                  <a:pt x="88264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89" y="320675"/>
                </a:moveTo>
                <a:lnTo>
                  <a:pt x="120650" y="326390"/>
                </a:lnTo>
                <a:lnTo>
                  <a:pt x="124460" y="322580"/>
                </a:lnTo>
                <a:lnTo>
                  <a:pt x="123189" y="320675"/>
                </a:lnTo>
                <a:close/>
              </a:path>
              <a:path w="196850" h="337820">
                <a:moveTo>
                  <a:pt x="169545" y="151765"/>
                </a:moveTo>
                <a:lnTo>
                  <a:pt x="88264" y="151765"/>
                </a:lnTo>
                <a:lnTo>
                  <a:pt x="93345" y="154940"/>
                </a:lnTo>
                <a:lnTo>
                  <a:pt x="99695" y="158750"/>
                </a:lnTo>
                <a:lnTo>
                  <a:pt x="117475" y="167640"/>
                </a:lnTo>
                <a:lnTo>
                  <a:pt x="120014" y="168275"/>
                </a:lnTo>
                <a:lnTo>
                  <a:pt x="120014" y="282575"/>
                </a:lnTo>
                <a:lnTo>
                  <a:pt x="118745" y="284480"/>
                </a:lnTo>
                <a:lnTo>
                  <a:pt x="117475" y="287020"/>
                </a:lnTo>
                <a:lnTo>
                  <a:pt x="113664" y="293370"/>
                </a:lnTo>
                <a:lnTo>
                  <a:pt x="111760" y="295910"/>
                </a:lnTo>
                <a:lnTo>
                  <a:pt x="106680" y="300990"/>
                </a:lnTo>
                <a:lnTo>
                  <a:pt x="104139" y="302895"/>
                </a:lnTo>
                <a:lnTo>
                  <a:pt x="100964" y="304165"/>
                </a:lnTo>
                <a:lnTo>
                  <a:pt x="97789" y="306070"/>
                </a:lnTo>
                <a:lnTo>
                  <a:pt x="94614" y="306705"/>
                </a:lnTo>
                <a:lnTo>
                  <a:pt x="196850" y="306705"/>
                </a:lnTo>
                <a:lnTo>
                  <a:pt x="196850" y="293370"/>
                </a:lnTo>
                <a:lnTo>
                  <a:pt x="180975" y="293370"/>
                </a:lnTo>
                <a:lnTo>
                  <a:pt x="175895" y="292100"/>
                </a:lnTo>
                <a:lnTo>
                  <a:pt x="173989" y="290830"/>
                </a:lnTo>
                <a:lnTo>
                  <a:pt x="171450" y="289560"/>
                </a:lnTo>
                <a:lnTo>
                  <a:pt x="170814" y="287655"/>
                </a:lnTo>
                <a:lnTo>
                  <a:pt x="170180" y="286385"/>
                </a:lnTo>
                <a:lnTo>
                  <a:pt x="170180" y="284480"/>
                </a:lnTo>
                <a:lnTo>
                  <a:pt x="169545" y="282575"/>
                </a:lnTo>
                <a:lnTo>
                  <a:pt x="169545" y="151765"/>
                </a:lnTo>
                <a:close/>
              </a:path>
              <a:path w="196850" h="337820">
                <a:moveTo>
                  <a:pt x="122555" y="135255"/>
                </a:moveTo>
                <a:lnTo>
                  <a:pt x="122555" y="138430"/>
                </a:lnTo>
                <a:lnTo>
                  <a:pt x="123825" y="136525"/>
                </a:lnTo>
                <a:lnTo>
                  <a:pt x="122555" y="135255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30"/>
                </a:lnTo>
                <a:lnTo>
                  <a:pt x="116205" y="12700"/>
                </a:lnTo>
                <a:lnTo>
                  <a:pt x="109220" y="12700"/>
                </a:lnTo>
                <a:lnTo>
                  <a:pt x="101600" y="13335"/>
                </a:lnTo>
                <a:lnTo>
                  <a:pt x="92710" y="13335"/>
                </a:lnTo>
                <a:lnTo>
                  <a:pt x="92710" y="43815"/>
                </a:lnTo>
                <a:lnTo>
                  <a:pt x="102235" y="43815"/>
                </a:lnTo>
                <a:lnTo>
                  <a:pt x="107950" y="44450"/>
                </a:lnTo>
                <a:lnTo>
                  <a:pt x="111125" y="45085"/>
                </a:lnTo>
                <a:lnTo>
                  <a:pt x="113664" y="45720"/>
                </a:lnTo>
                <a:lnTo>
                  <a:pt x="115570" y="46355"/>
                </a:lnTo>
                <a:lnTo>
                  <a:pt x="118745" y="49530"/>
                </a:lnTo>
                <a:lnTo>
                  <a:pt x="118745" y="51435"/>
                </a:lnTo>
                <a:lnTo>
                  <a:pt x="119380" y="53340"/>
                </a:lnTo>
                <a:lnTo>
                  <a:pt x="120014" y="55880"/>
                </a:lnTo>
                <a:lnTo>
                  <a:pt x="120014" y="59055"/>
                </a:lnTo>
                <a:lnTo>
                  <a:pt x="122555" y="135255"/>
                </a:lnTo>
                <a:lnTo>
                  <a:pt x="123825" y="136525"/>
                </a:lnTo>
                <a:lnTo>
                  <a:pt x="122555" y="138430"/>
                </a:lnTo>
                <a:lnTo>
                  <a:pt x="169545" y="138430"/>
                </a:lnTo>
                <a:lnTo>
                  <a:pt x="169545" y="8890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687059" y="6621144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4" h="273050">
                <a:moveTo>
                  <a:pt x="71119" y="0"/>
                </a:moveTo>
                <a:lnTo>
                  <a:pt x="44450" y="0"/>
                </a:lnTo>
                <a:lnTo>
                  <a:pt x="44450" y="8254"/>
                </a:lnTo>
                <a:lnTo>
                  <a:pt x="31750" y="50164"/>
                </a:lnTo>
                <a:lnTo>
                  <a:pt x="29210" y="54609"/>
                </a:lnTo>
                <a:lnTo>
                  <a:pt x="24129" y="62229"/>
                </a:lnTo>
                <a:lnTo>
                  <a:pt x="23494" y="64769"/>
                </a:lnTo>
                <a:lnTo>
                  <a:pt x="26035" y="66039"/>
                </a:lnTo>
                <a:lnTo>
                  <a:pt x="0" y="62229"/>
                </a:lnTo>
                <a:lnTo>
                  <a:pt x="0" y="93344"/>
                </a:lnTo>
                <a:lnTo>
                  <a:pt x="20319" y="93344"/>
                </a:lnTo>
                <a:lnTo>
                  <a:pt x="20319" y="150494"/>
                </a:lnTo>
                <a:lnTo>
                  <a:pt x="19685" y="187959"/>
                </a:lnTo>
                <a:lnTo>
                  <a:pt x="26669" y="243204"/>
                </a:lnTo>
                <a:lnTo>
                  <a:pt x="63500" y="273049"/>
                </a:lnTo>
                <a:lnTo>
                  <a:pt x="75564" y="273049"/>
                </a:lnTo>
                <a:lnTo>
                  <a:pt x="79375" y="273049"/>
                </a:lnTo>
                <a:lnTo>
                  <a:pt x="88264" y="271144"/>
                </a:lnTo>
                <a:lnTo>
                  <a:pt x="92075" y="269874"/>
                </a:lnTo>
                <a:lnTo>
                  <a:pt x="102869" y="264794"/>
                </a:lnTo>
                <a:lnTo>
                  <a:pt x="120014" y="255269"/>
                </a:lnTo>
                <a:lnTo>
                  <a:pt x="105410" y="229869"/>
                </a:lnTo>
                <a:lnTo>
                  <a:pt x="92710" y="236854"/>
                </a:lnTo>
                <a:lnTo>
                  <a:pt x="86994" y="239394"/>
                </a:lnTo>
                <a:lnTo>
                  <a:pt x="84454" y="240029"/>
                </a:lnTo>
                <a:lnTo>
                  <a:pt x="78739" y="240029"/>
                </a:lnTo>
                <a:lnTo>
                  <a:pt x="71119" y="206374"/>
                </a:lnTo>
                <a:lnTo>
                  <a:pt x="71119" y="93344"/>
                </a:lnTo>
                <a:lnTo>
                  <a:pt x="107950" y="93344"/>
                </a:lnTo>
                <a:lnTo>
                  <a:pt x="107950" y="62229"/>
                </a:lnTo>
                <a:lnTo>
                  <a:pt x="71119" y="62229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119495" y="6671309"/>
            <a:ext cx="310515" cy="224154"/>
          </a:xfrm>
          <a:custGeom>
            <a:avLst/>
            <a:gdLst/>
            <a:ahLst/>
            <a:cxnLst/>
            <a:rect l="l" t="t" r="r" b="b"/>
            <a:pathLst>
              <a:path w="310514" h="224154">
                <a:moveTo>
                  <a:pt x="48259" y="3175"/>
                </a:moveTo>
                <a:lnTo>
                  <a:pt x="43814" y="5715"/>
                </a:lnTo>
                <a:lnTo>
                  <a:pt x="41909" y="6985"/>
                </a:lnTo>
                <a:lnTo>
                  <a:pt x="35559" y="9525"/>
                </a:lnTo>
                <a:lnTo>
                  <a:pt x="31114" y="10160"/>
                </a:lnTo>
                <a:lnTo>
                  <a:pt x="26034" y="11430"/>
                </a:lnTo>
                <a:lnTo>
                  <a:pt x="20954" y="12065"/>
                </a:lnTo>
                <a:lnTo>
                  <a:pt x="15239" y="12700"/>
                </a:lnTo>
                <a:lnTo>
                  <a:pt x="0" y="12700"/>
                </a:lnTo>
                <a:lnTo>
                  <a:pt x="0" y="43815"/>
                </a:lnTo>
                <a:lnTo>
                  <a:pt x="15239" y="43815"/>
                </a:lnTo>
                <a:lnTo>
                  <a:pt x="20319" y="45085"/>
                </a:lnTo>
                <a:lnTo>
                  <a:pt x="21589" y="46355"/>
                </a:lnTo>
                <a:lnTo>
                  <a:pt x="24129" y="47625"/>
                </a:lnTo>
                <a:lnTo>
                  <a:pt x="24764" y="49530"/>
                </a:lnTo>
                <a:lnTo>
                  <a:pt x="25400" y="52705"/>
                </a:lnTo>
                <a:lnTo>
                  <a:pt x="25400" y="53340"/>
                </a:lnTo>
                <a:lnTo>
                  <a:pt x="26034" y="54610"/>
                </a:lnTo>
                <a:lnTo>
                  <a:pt x="25400" y="189865"/>
                </a:lnTo>
                <a:lnTo>
                  <a:pt x="11429" y="196850"/>
                </a:lnTo>
                <a:lnTo>
                  <a:pt x="6350" y="196850"/>
                </a:lnTo>
                <a:lnTo>
                  <a:pt x="0" y="197485"/>
                </a:lnTo>
                <a:lnTo>
                  <a:pt x="0" y="224155"/>
                </a:lnTo>
                <a:lnTo>
                  <a:pt x="99059" y="224155"/>
                </a:lnTo>
                <a:lnTo>
                  <a:pt x="99059" y="198120"/>
                </a:lnTo>
                <a:lnTo>
                  <a:pt x="87629" y="196215"/>
                </a:lnTo>
                <a:lnTo>
                  <a:pt x="85089" y="196215"/>
                </a:lnTo>
                <a:lnTo>
                  <a:pt x="82550" y="195580"/>
                </a:lnTo>
                <a:lnTo>
                  <a:pt x="80644" y="194945"/>
                </a:lnTo>
                <a:lnTo>
                  <a:pt x="79375" y="194310"/>
                </a:lnTo>
                <a:lnTo>
                  <a:pt x="77469" y="193675"/>
                </a:lnTo>
                <a:lnTo>
                  <a:pt x="76834" y="192405"/>
                </a:lnTo>
                <a:lnTo>
                  <a:pt x="74929" y="189230"/>
                </a:lnTo>
                <a:lnTo>
                  <a:pt x="74294" y="187325"/>
                </a:lnTo>
                <a:lnTo>
                  <a:pt x="74294" y="183515"/>
                </a:lnTo>
                <a:lnTo>
                  <a:pt x="69850" y="59055"/>
                </a:lnTo>
                <a:lnTo>
                  <a:pt x="80009" y="59055"/>
                </a:lnTo>
                <a:lnTo>
                  <a:pt x="83184" y="57785"/>
                </a:lnTo>
                <a:lnTo>
                  <a:pt x="86994" y="55880"/>
                </a:lnTo>
                <a:lnTo>
                  <a:pt x="90804" y="53340"/>
                </a:lnTo>
                <a:lnTo>
                  <a:pt x="95250" y="51435"/>
                </a:lnTo>
                <a:lnTo>
                  <a:pt x="104775" y="45720"/>
                </a:lnTo>
                <a:lnTo>
                  <a:pt x="109219" y="43180"/>
                </a:lnTo>
                <a:lnTo>
                  <a:pt x="112394" y="41275"/>
                </a:lnTo>
                <a:lnTo>
                  <a:pt x="283844" y="41275"/>
                </a:lnTo>
                <a:lnTo>
                  <a:pt x="283209" y="40005"/>
                </a:lnTo>
                <a:lnTo>
                  <a:pt x="281304" y="33020"/>
                </a:lnTo>
                <a:lnTo>
                  <a:pt x="70484" y="33020"/>
                </a:lnTo>
                <a:lnTo>
                  <a:pt x="69214" y="31115"/>
                </a:lnTo>
                <a:lnTo>
                  <a:pt x="71119" y="28575"/>
                </a:lnTo>
                <a:lnTo>
                  <a:pt x="71754" y="24130"/>
                </a:lnTo>
                <a:lnTo>
                  <a:pt x="46354" y="24130"/>
                </a:lnTo>
                <a:lnTo>
                  <a:pt x="46354" y="4445"/>
                </a:lnTo>
                <a:lnTo>
                  <a:pt x="48259" y="3175"/>
                </a:lnTo>
                <a:close/>
              </a:path>
              <a:path w="310514" h="224154">
                <a:moveTo>
                  <a:pt x="217169" y="41275"/>
                </a:moveTo>
                <a:lnTo>
                  <a:pt x="113664" y="41275"/>
                </a:lnTo>
                <a:lnTo>
                  <a:pt x="115569" y="41910"/>
                </a:lnTo>
                <a:lnTo>
                  <a:pt x="118744" y="43180"/>
                </a:lnTo>
                <a:lnTo>
                  <a:pt x="132714" y="60325"/>
                </a:lnTo>
                <a:lnTo>
                  <a:pt x="132714" y="186690"/>
                </a:lnTo>
                <a:lnTo>
                  <a:pt x="132079" y="189230"/>
                </a:lnTo>
                <a:lnTo>
                  <a:pt x="130809" y="190500"/>
                </a:lnTo>
                <a:lnTo>
                  <a:pt x="130175" y="192405"/>
                </a:lnTo>
                <a:lnTo>
                  <a:pt x="128904" y="193675"/>
                </a:lnTo>
                <a:lnTo>
                  <a:pt x="127000" y="194310"/>
                </a:lnTo>
                <a:lnTo>
                  <a:pt x="125094" y="195580"/>
                </a:lnTo>
                <a:lnTo>
                  <a:pt x="123189" y="196215"/>
                </a:lnTo>
                <a:lnTo>
                  <a:pt x="118109" y="196850"/>
                </a:lnTo>
                <a:lnTo>
                  <a:pt x="113664" y="196850"/>
                </a:lnTo>
                <a:lnTo>
                  <a:pt x="106679" y="197485"/>
                </a:lnTo>
                <a:lnTo>
                  <a:pt x="106679" y="224155"/>
                </a:lnTo>
                <a:lnTo>
                  <a:pt x="205739" y="224155"/>
                </a:lnTo>
                <a:lnTo>
                  <a:pt x="205739" y="198120"/>
                </a:lnTo>
                <a:lnTo>
                  <a:pt x="194309" y="196215"/>
                </a:lnTo>
                <a:lnTo>
                  <a:pt x="191769" y="196215"/>
                </a:lnTo>
                <a:lnTo>
                  <a:pt x="189229" y="195580"/>
                </a:lnTo>
                <a:lnTo>
                  <a:pt x="187325" y="194945"/>
                </a:lnTo>
                <a:lnTo>
                  <a:pt x="186054" y="194310"/>
                </a:lnTo>
                <a:lnTo>
                  <a:pt x="184150" y="193675"/>
                </a:lnTo>
                <a:lnTo>
                  <a:pt x="183514" y="192405"/>
                </a:lnTo>
                <a:lnTo>
                  <a:pt x="181609" y="189230"/>
                </a:lnTo>
                <a:lnTo>
                  <a:pt x="180975" y="186690"/>
                </a:lnTo>
                <a:lnTo>
                  <a:pt x="180975" y="60960"/>
                </a:lnTo>
                <a:lnTo>
                  <a:pt x="180339" y="60960"/>
                </a:lnTo>
                <a:lnTo>
                  <a:pt x="177800" y="60325"/>
                </a:lnTo>
                <a:lnTo>
                  <a:pt x="176529" y="58420"/>
                </a:lnTo>
                <a:lnTo>
                  <a:pt x="186689" y="58420"/>
                </a:lnTo>
                <a:lnTo>
                  <a:pt x="198119" y="52705"/>
                </a:lnTo>
                <a:lnTo>
                  <a:pt x="201929" y="50165"/>
                </a:lnTo>
                <a:lnTo>
                  <a:pt x="210819" y="45085"/>
                </a:lnTo>
                <a:lnTo>
                  <a:pt x="214629" y="43180"/>
                </a:lnTo>
                <a:lnTo>
                  <a:pt x="217169" y="41275"/>
                </a:lnTo>
                <a:close/>
              </a:path>
              <a:path w="310514" h="224154">
                <a:moveTo>
                  <a:pt x="283844" y="41275"/>
                </a:moveTo>
                <a:lnTo>
                  <a:pt x="218439" y="41275"/>
                </a:lnTo>
                <a:lnTo>
                  <a:pt x="220344" y="41910"/>
                </a:lnTo>
                <a:lnTo>
                  <a:pt x="222884" y="43180"/>
                </a:lnTo>
                <a:lnTo>
                  <a:pt x="236854" y="60325"/>
                </a:lnTo>
                <a:lnTo>
                  <a:pt x="236854" y="189230"/>
                </a:lnTo>
                <a:lnTo>
                  <a:pt x="234950" y="192405"/>
                </a:lnTo>
                <a:lnTo>
                  <a:pt x="233044" y="193675"/>
                </a:lnTo>
                <a:lnTo>
                  <a:pt x="231775" y="194310"/>
                </a:lnTo>
                <a:lnTo>
                  <a:pt x="229869" y="195580"/>
                </a:lnTo>
                <a:lnTo>
                  <a:pt x="227964" y="196215"/>
                </a:lnTo>
                <a:lnTo>
                  <a:pt x="222884" y="196850"/>
                </a:lnTo>
                <a:lnTo>
                  <a:pt x="218439" y="196850"/>
                </a:lnTo>
                <a:lnTo>
                  <a:pt x="211454" y="197485"/>
                </a:lnTo>
                <a:lnTo>
                  <a:pt x="211454" y="224155"/>
                </a:lnTo>
                <a:lnTo>
                  <a:pt x="310514" y="224155"/>
                </a:lnTo>
                <a:lnTo>
                  <a:pt x="310514" y="198120"/>
                </a:lnTo>
                <a:lnTo>
                  <a:pt x="299719" y="196215"/>
                </a:lnTo>
                <a:lnTo>
                  <a:pt x="297179" y="196215"/>
                </a:lnTo>
                <a:lnTo>
                  <a:pt x="294639" y="195580"/>
                </a:lnTo>
                <a:lnTo>
                  <a:pt x="292734" y="194945"/>
                </a:lnTo>
                <a:lnTo>
                  <a:pt x="291464" y="194310"/>
                </a:lnTo>
                <a:lnTo>
                  <a:pt x="289559" y="193675"/>
                </a:lnTo>
                <a:lnTo>
                  <a:pt x="288925" y="192405"/>
                </a:lnTo>
                <a:lnTo>
                  <a:pt x="287019" y="189865"/>
                </a:lnTo>
                <a:lnTo>
                  <a:pt x="286384" y="187960"/>
                </a:lnTo>
                <a:lnTo>
                  <a:pt x="286257" y="62230"/>
                </a:lnTo>
                <a:lnTo>
                  <a:pt x="285813" y="57785"/>
                </a:lnTo>
                <a:lnTo>
                  <a:pt x="285697" y="54610"/>
                </a:lnTo>
                <a:lnTo>
                  <a:pt x="285114" y="47625"/>
                </a:lnTo>
                <a:lnTo>
                  <a:pt x="283844" y="41275"/>
                </a:lnTo>
                <a:close/>
              </a:path>
              <a:path w="310514" h="224154">
                <a:moveTo>
                  <a:pt x="80009" y="59055"/>
                </a:moveTo>
                <a:lnTo>
                  <a:pt x="69850" y="59055"/>
                </a:lnTo>
                <a:lnTo>
                  <a:pt x="71119" y="61595"/>
                </a:lnTo>
                <a:lnTo>
                  <a:pt x="73025" y="62230"/>
                </a:lnTo>
                <a:lnTo>
                  <a:pt x="76200" y="60960"/>
                </a:lnTo>
                <a:lnTo>
                  <a:pt x="80009" y="59055"/>
                </a:lnTo>
                <a:close/>
              </a:path>
              <a:path w="310514" h="224154">
                <a:moveTo>
                  <a:pt x="179069" y="58420"/>
                </a:moveTo>
                <a:lnTo>
                  <a:pt x="176529" y="58420"/>
                </a:lnTo>
                <a:lnTo>
                  <a:pt x="177800" y="60325"/>
                </a:lnTo>
                <a:lnTo>
                  <a:pt x="180339" y="60960"/>
                </a:lnTo>
                <a:lnTo>
                  <a:pt x="180975" y="60960"/>
                </a:lnTo>
                <a:lnTo>
                  <a:pt x="180975" y="59055"/>
                </a:lnTo>
                <a:lnTo>
                  <a:pt x="179069" y="58420"/>
                </a:lnTo>
                <a:close/>
              </a:path>
              <a:path w="310514" h="224154">
                <a:moveTo>
                  <a:pt x="186689" y="58420"/>
                </a:moveTo>
                <a:lnTo>
                  <a:pt x="179069" y="58420"/>
                </a:lnTo>
                <a:lnTo>
                  <a:pt x="180975" y="59055"/>
                </a:lnTo>
                <a:lnTo>
                  <a:pt x="180975" y="60960"/>
                </a:lnTo>
                <a:lnTo>
                  <a:pt x="186689" y="58420"/>
                </a:lnTo>
                <a:close/>
              </a:path>
              <a:path w="310514" h="224154">
                <a:moveTo>
                  <a:pt x="71119" y="28575"/>
                </a:moveTo>
                <a:lnTo>
                  <a:pt x="69214" y="31115"/>
                </a:lnTo>
                <a:lnTo>
                  <a:pt x="70484" y="33020"/>
                </a:lnTo>
                <a:lnTo>
                  <a:pt x="71119" y="28575"/>
                </a:lnTo>
                <a:close/>
              </a:path>
              <a:path w="310514" h="224154">
                <a:moveTo>
                  <a:pt x="122554" y="635"/>
                </a:moveTo>
                <a:lnTo>
                  <a:pt x="114300" y="635"/>
                </a:lnTo>
                <a:lnTo>
                  <a:pt x="111125" y="3810"/>
                </a:lnTo>
                <a:lnTo>
                  <a:pt x="107314" y="6985"/>
                </a:lnTo>
                <a:lnTo>
                  <a:pt x="99694" y="12065"/>
                </a:lnTo>
                <a:lnTo>
                  <a:pt x="95250" y="15240"/>
                </a:lnTo>
                <a:lnTo>
                  <a:pt x="90169" y="17780"/>
                </a:lnTo>
                <a:lnTo>
                  <a:pt x="76200" y="26035"/>
                </a:lnTo>
                <a:lnTo>
                  <a:pt x="71119" y="28575"/>
                </a:lnTo>
                <a:lnTo>
                  <a:pt x="70484" y="33020"/>
                </a:lnTo>
                <a:lnTo>
                  <a:pt x="173354" y="33020"/>
                </a:lnTo>
                <a:lnTo>
                  <a:pt x="172719" y="31750"/>
                </a:lnTo>
                <a:lnTo>
                  <a:pt x="173354" y="30480"/>
                </a:lnTo>
                <a:lnTo>
                  <a:pt x="173354" y="28575"/>
                </a:lnTo>
                <a:lnTo>
                  <a:pt x="171450" y="24130"/>
                </a:lnTo>
                <a:lnTo>
                  <a:pt x="130175" y="1270"/>
                </a:lnTo>
                <a:lnTo>
                  <a:pt x="122554" y="635"/>
                </a:lnTo>
                <a:close/>
              </a:path>
              <a:path w="310514" h="224154">
                <a:moveTo>
                  <a:pt x="173354" y="30480"/>
                </a:moveTo>
                <a:lnTo>
                  <a:pt x="172719" y="31750"/>
                </a:lnTo>
                <a:lnTo>
                  <a:pt x="173354" y="33020"/>
                </a:lnTo>
                <a:lnTo>
                  <a:pt x="173354" y="30480"/>
                </a:lnTo>
                <a:close/>
              </a:path>
              <a:path w="310514" h="224154">
                <a:moveTo>
                  <a:pt x="226694" y="635"/>
                </a:moveTo>
                <a:lnTo>
                  <a:pt x="219075" y="635"/>
                </a:lnTo>
                <a:lnTo>
                  <a:pt x="215900" y="4445"/>
                </a:lnTo>
                <a:lnTo>
                  <a:pt x="212089" y="6985"/>
                </a:lnTo>
                <a:lnTo>
                  <a:pt x="203834" y="12700"/>
                </a:lnTo>
                <a:lnTo>
                  <a:pt x="199389" y="15875"/>
                </a:lnTo>
                <a:lnTo>
                  <a:pt x="189229" y="21590"/>
                </a:lnTo>
                <a:lnTo>
                  <a:pt x="184150" y="24130"/>
                </a:lnTo>
                <a:lnTo>
                  <a:pt x="174625" y="29845"/>
                </a:lnTo>
                <a:lnTo>
                  <a:pt x="173354" y="30480"/>
                </a:lnTo>
                <a:lnTo>
                  <a:pt x="173354" y="33020"/>
                </a:lnTo>
                <a:lnTo>
                  <a:pt x="281304" y="33020"/>
                </a:lnTo>
                <a:lnTo>
                  <a:pt x="253364" y="5080"/>
                </a:lnTo>
                <a:lnTo>
                  <a:pt x="240029" y="1905"/>
                </a:lnTo>
                <a:lnTo>
                  <a:pt x="226694" y="635"/>
                </a:lnTo>
                <a:close/>
              </a:path>
              <a:path w="310514" h="224154">
                <a:moveTo>
                  <a:pt x="54609" y="635"/>
                </a:moveTo>
                <a:lnTo>
                  <a:pt x="50164" y="1905"/>
                </a:lnTo>
                <a:lnTo>
                  <a:pt x="46354" y="4445"/>
                </a:lnTo>
                <a:lnTo>
                  <a:pt x="46354" y="24130"/>
                </a:lnTo>
                <a:lnTo>
                  <a:pt x="65404" y="5080"/>
                </a:lnTo>
                <a:lnTo>
                  <a:pt x="54609" y="635"/>
                </a:lnTo>
                <a:close/>
              </a:path>
              <a:path w="310514" h="224154">
                <a:moveTo>
                  <a:pt x="65404" y="5080"/>
                </a:moveTo>
                <a:lnTo>
                  <a:pt x="46354" y="24130"/>
                </a:lnTo>
                <a:lnTo>
                  <a:pt x="71754" y="24130"/>
                </a:lnTo>
                <a:lnTo>
                  <a:pt x="74294" y="8890"/>
                </a:lnTo>
                <a:lnTo>
                  <a:pt x="65404" y="5080"/>
                </a:lnTo>
                <a:close/>
              </a:path>
              <a:path w="310514" h="224154">
                <a:moveTo>
                  <a:pt x="70484" y="635"/>
                </a:moveTo>
                <a:lnTo>
                  <a:pt x="54609" y="635"/>
                </a:lnTo>
                <a:lnTo>
                  <a:pt x="65404" y="5080"/>
                </a:lnTo>
                <a:lnTo>
                  <a:pt x="70484" y="635"/>
                </a:lnTo>
                <a:close/>
              </a:path>
              <a:path w="310514" h="224154">
                <a:moveTo>
                  <a:pt x="50164" y="1905"/>
                </a:moveTo>
                <a:lnTo>
                  <a:pt x="49529" y="1905"/>
                </a:lnTo>
                <a:lnTo>
                  <a:pt x="48259" y="3175"/>
                </a:lnTo>
                <a:lnTo>
                  <a:pt x="50164" y="1905"/>
                </a:lnTo>
                <a:close/>
              </a:path>
              <a:path w="310514" h="224154">
                <a:moveTo>
                  <a:pt x="52069" y="0"/>
                </a:moveTo>
                <a:lnTo>
                  <a:pt x="50164" y="1905"/>
                </a:lnTo>
                <a:lnTo>
                  <a:pt x="54609" y="635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9014459" y="6621144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5" h="273050">
                <a:moveTo>
                  <a:pt x="71120" y="0"/>
                </a:moveTo>
                <a:lnTo>
                  <a:pt x="44450" y="0"/>
                </a:lnTo>
                <a:lnTo>
                  <a:pt x="44450" y="8254"/>
                </a:lnTo>
                <a:lnTo>
                  <a:pt x="31750" y="50164"/>
                </a:lnTo>
                <a:lnTo>
                  <a:pt x="29210" y="54609"/>
                </a:lnTo>
                <a:lnTo>
                  <a:pt x="24130" y="62229"/>
                </a:lnTo>
                <a:lnTo>
                  <a:pt x="23495" y="64769"/>
                </a:lnTo>
                <a:lnTo>
                  <a:pt x="26035" y="66039"/>
                </a:lnTo>
                <a:lnTo>
                  <a:pt x="0" y="62229"/>
                </a:lnTo>
                <a:lnTo>
                  <a:pt x="0" y="93344"/>
                </a:lnTo>
                <a:lnTo>
                  <a:pt x="20320" y="93344"/>
                </a:lnTo>
                <a:lnTo>
                  <a:pt x="20320" y="150494"/>
                </a:lnTo>
                <a:lnTo>
                  <a:pt x="19685" y="187959"/>
                </a:lnTo>
                <a:lnTo>
                  <a:pt x="26670" y="243204"/>
                </a:lnTo>
                <a:lnTo>
                  <a:pt x="63500" y="273049"/>
                </a:lnTo>
                <a:lnTo>
                  <a:pt x="75565" y="273049"/>
                </a:lnTo>
                <a:lnTo>
                  <a:pt x="79375" y="273049"/>
                </a:lnTo>
                <a:lnTo>
                  <a:pt x="120015" y="255269"/>
                </a:lnTo>
                <a:lnTo>
                  <a:pt x="105410" y="229869"/>
                </a:lnTo>
                <a:lnTo>
                  <a:pt x="92710" y="236854"/>
                </a:lnTo>
                <a:lnTo>
                  <a:pt x="86995" y="239394"/>
                </a:lnTo>
                <a:lnTo>
                  <a:pt x="84455" y="240029"/>
                </a:lnTo>
                <a:lnTo>
                  <a:pt x="78740" y="240029"/>
                </a:lnTo>
                <a:lnTo>
                  <a:pt x="71120" y="206374"/>
                </a:lnTo>
                <a:lnTo>
                  <a:pt x="71120" y="93344"/>
                </a:lnTo>
                <a:lnTo>
                  <a:pt x="107950" y="93344"/>
                </a:lnTo>
                <a:lnTo>
                  <a:pt x="107950" y="62229"/>
                </a:lnTo>
                <a:lnTo>
                  <a:pt x="71120" y="62229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9810115" y="6561455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89" y="320675"/>
                </a:lnTo>
                <a:lnTo>
                  <a:pt x="124459" y="322580"/>
                </a:lnTo>
                <a:lnTo>
                  <a:pt x="120650" y="326390"/>
                </a:lnTo>
                <a:lnTo>
                  <a:pt x="120014" y="328295"/>
                </a:lnTo>
                <a:lnTo>
                  <a:pt x="142875" y="337820"/>
                </a:lnTo>
                <a:lnTo>
                  <a:pt x="144779" y="335280"/>
                </a:lnTo>
                <a:lnTo>
                  <a:pt x="146684" y="334010"/>
                </a:lnTo>
                <a:lnTo>
                  <a:pt x="147954" y="332740"/>
                </a:lnTo>
                <a:lnTo>
                  <a:pt x="149859" y="331470"/>
                </a:lnTo>
                <a:lnTo>
                  <a:pt x="152400" y="330835"/>
                </a:lnTo>
                <a:lnTo>
                  <a:pt x="155575" y="329565"/>
                </a:lnTo>
                <a:lnTo>
                  <a:pt x="158750" y="327660"/>
                </a:lnTo>
                <a:lnTo>
                  <a:pt x="163194" y="326390"/>
                </a:lnTo>
                <a:lnTo>
                  <a:pt x="168909" y="325755"/>
                </a:lnTo>
                <a:lnTo>
                  <a:pt x="173989" y="325120"/>
                </a:lnTo>
                <a:lnTo>
                  <a:pt x="180339" y="324485"/>
                </a:lnTo>
                <a:lnTo>
                  <a:pt x="187959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89" y="123190"/>
                </a:lnTo>
                <a:lnTo>
                  <a:pt x="16509" y="158115"/>
                </a:lnTo>
                <a:lnTo>
                  <a:pt x="1904" y="198755"/>
                </a:lnTo>
                <a:lnTo>
                  <a:pt x="0" y="220980"/>
                </a:lnTo>
                <a:lnTo>
                  <a:pt x="0" y="236220"/>
                </a:lnTo>
                <a:lnTo>
                  <a:pt x="8889" y="280035"/>
                </a:lnTo>
                <a:lnTo>
                  <a:pt x="28575" y="313055"/>
                </a:lnTo>
                <a:lnTo>
                  <a:pt x="67944" y="334645"/>
                </a:lnTo>
                <a:lnTo>
                  <a:pt x="87629" y="336550"/>
                </a:lnTo>
                <a:lnTo>
                  <a:pt x="95250" y="335915"/>
                </a:lnTo>
                <a:lnTo>
                  <a:pt x="123189" y="320675"/>
                </a:lnTo>
                <a:lnTo>
                  <a:pt x="196850" y="320675"/>
                </a:lnTo>
                <a:lnTo>
                  <a:pt x="196850" y="306705"/>
                </a:lnTo>
                <a:lnTo>
                  <a:pt x="86359" y="306705"/>
                </a:lnTo>
                <a:lnTo>
                  <a:pt x="82550" y="304800"/>
                </a:lnTo>
                <a:lnTo>
                  <a:pt x="61594" y="276225"/>
                </a:lnTo>
                <a:lnTo>
                  <a:pt x="59054" y="269875"/>
                </a:lnTo>
                <a:lnTo>
                  <a:pt x="57150" y="262890"/>
                </a:lnTo>
                <a:lnTo>
                  <a:pt x="55879" y="254635"/>
                </a:lnTo>
                <a:lnTo>
                  <a:pt x="54609" y="247015"/>
                </a:lnTo>
                <a:lnTo>
                  <a:pt x="54482" y="236220"/>
                </a:lnTo>
                <a:lnTo>
                  <a:pt x="53975" y="228600"/>
                </a:lnTo>
                <a:lnTo>
                  <a:pt x="55244" y="213360"/>
                </a:lnTo>
                <a:lnTo>
                  <a:pt x="56514" y="205740"/>
                </a:lnTo>
                <a:lnTo>
                  <a:pt x="60325" y="191770"/>
                </a:lnTo>
                <a:lnTo>
                  <a:pt x="62864" y="184785"/>
                </a:lnTo>
                <a:lnTo>
                  <a:pt x="66039" y="179070"/>
                </a:lnTo>
                <a:lnTo>
                  <a:pt x="68579" y="173355"/>
                </a:lnTo>
                <a:lnTo>
                  <a:pt x="73025" y="166370"/>
                </a:lnTo>
                <a:lnTo>
                  <a:pt x="76834" y="160655"/>
                </a:lnTo>
                <a:lnTo>
                  <a:pt x="85089" y="153035"/>
                </a:lnTo>
                <a:lnTo>
                  <a:pt x="87629" y="151765"/>
                </a:lnTo>
                <a:lnTo>
                  <a:pt x="169544" y="151765"/>
                </a:lnTo>
                <a:lnTo>
                  <a:pt x="169544" y="138430"/>
                </a:lnTo>
                <a:lnTo>
                  <a:pt x="122554" y="138430"/>
                </a:lnTo>
                <a:lnTo>
                  <a:pt x="122554" y="135255"/>
                </a:lnTo>
                <a:lnTo>
                  <a:pt x="121919" y="134620"/>
                </a:lnTo>
                <a:lnTo>
                  <a:pt x="117475" y="132080"/>
                </a:lnTo>
                <a:lnTo>
                  <a:pt x="104775" y="125095"/>
                </a:lnTo>
                <a:lnTo>
                  <a:pt x="100964" y="123190"/>
                </a:lnTo>
                <a:lnTo>
                  <a:pt x="97789" y="120650"/>
                </a:lnTo>
                <a:lnTo>
                  <a:pt x="91439" y="116840"/>
                </a:lnTo>
                <a:lnTo>
                  <a:pt x="88264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89" y="320675"/>
                </a:moveTo>
                <a:lnTo>
                  <a:pt x="120650" y="326390"/>
                </a:lnTo>
                <a:lnTo>
                  <a:pt x="124459" y="322580"/>
                </a:lnTo>
                <a:lnTo>
                  <a:pt x="123189" y="320675"/>
                </a:lnTo>
                <a:close/>
              </a:path>
              <a:path w="196850" h="337820">
                <a:moveTo>
                  <a:pt x="169544" y="151765"/>
                </a:moveTo>
                <a:lnTo>
                  <a:pt x="88264" y="151765"/>
                </a:lnTo>
                <a:lnTo>
                  <a:pt x="93344" y="154940"/>
                </a:lnTo>
                <a:lnTo>
                  <a:pt x="99694" y="158750"/>
                </a:lnTo>
                <a:lnTo>
                  <a:pt x="117475" y="167640"/>
                </a:lnTo>
                <a:lnTo>
                  <a:pt x="120014" y="168275"/>
                </a:lnTo>
                <a:lnTo>
                  <a:pt x="120014" y="282575"/>
                </a:lnTo>
                <a:lnTo>
                  <a:pt x="118744" y="284480"/>
                </a:lnTo>
                <a:lnTo>
                  <a:pt x="117475" y="287020"/>
                </a:lnTo>
                <a:lnTo>
                  <a:pt x="113664" y="293370"/>
                </a:lnTo>
                <a:lnTo>
                  <a:pt x="111759" y="295910"/>
                </a:lnTo>
                <a:lnTo>
                  <a:pt x="106679" y="300990"/>
                </a:lnTo>
                <a:lnTo>
                  <a:pt x="104139" y="302895"/>
                </a:lnTo>
                <a:lnTo>
                  <a:pt x="100964" y="304165"/>
                </a:lnTo>
                <a:lnTo>
                  <a:pt x="97789" y="306070"/>
                </a:lnTo>
                <a:lnTo>
                  <a:pt x="94614" y="306705"/>
                </a:lnTo>
                <a:lnTo>
                  <a:pt x="196850" y="306705"/>
                </a:lnTo>
                <a:lnTo>
                  <a:pt x="196850" y="293370"/>
                </a:lnTo>
                <a:lnTo>
                  <a:pt x="180975" y="293370"/>
                </a:lnTo>
                <a:lnTo>
                  <a:pt x="175894" y="292100"/>
                </a:lnTo>
                <a:lnTo>
                  <a:pt x="173989" y="290830"/>
                </a:lnTo>
                <a:lnTo>
                  <a:pt x="171450" y="289560"/>
                </a:lnTo>
                <a:lnTo>
                  <a:pt x="170814" y="287655"/>
                </a:lnTo>
                <a:lnTo>
                  <a:pt x="170179" y="286385"/>
                </a:lnTo>
                <a:lnTo>
                  <a:pt x="170179" y="284480"/>
                </a:lnTo>
                <a:lnTo>
                  <a:pt x="169544" y="282575"/>
                </a:lnTo>
                <a:lnTo>
                  <a:pt x="169544" y="151765"/>
                </a:lnTo>
                <a:close/>
              </a:path>
              <a:path w="196850" h="337820">
                <a:moveTo>
                  <a:pt x="122554" y="135255"/>
                </a:moveTo>
                <a:lnTo>
                  <a:pt x="122554" y="138430"/>
                </a:lnTo>
                <a:lnTo>
                  <a:pt x="123825" y="136525"/>
                </a:lnTo>
                <a:lnTo>
                  <a:pt x="122554" y="135255"/>
                </a:lnTo>
                <a:close/>
              </a:path>
              <a:path w="196850" h="337820">
                <a:moveTo>
                  <a:pt x="146684" y="0"/>
                </a:moveTo>
                <a:lnTo>
                  <a:pt x="120650" y="11430"/>
                </a:lnTo>
                <a:lnTo>
                  <a:pt x="116204" y="12700"/>
                </a:lnTo>
                <a:lnTo>
                  <a:pt x="109219" y="12700"/>
                </a:lnTo>
                <a:lnTo>
                  <a:pt x="101600" y="13335"/>
                </a:lnTo>
                <a:lnTo>
                  <a:pt x="92709" y="13335"/>
                </a:lnTo>
                <a:lnTo>
                  <a:pt x="92709" y="43815"/>
                </a:lnTo>
                <a:lnTo>
                  <a:pt x="102234" y="43815"/>
                </a:lnTo>
                <a:lnTo>
                  <a:pt x="107950" y="44450"/>
                </a:lnTo>
                <a:lnTo>
                  <a:pt x="111125" y="45085"/>
                </a:lnTo>
                <a:lnTo>
                  <a:pt x="113664" y="45720"/>
                </a:lnTo>
                <a:lnTo>
                  <a:pt x="115569" y="46355"/>
                </a:lnTo>
                <a:lnTo>
                  <a:pt x="118744" y="49530"/>
                </a:lnTo>
                <a:lnTo>
                  <a:pt x="118744" y="51435"/>
                </a:lnTo>
                <a:lnTo>
                  <a:pt x="119379" y="53340"/>
                </a:lnTo>
                <a:lnTo>
                  <a:pt x="120014" y="55880"/>
                </a:lnTo>
                <a:lnTo>
                  <a:pt x="120014" y="59055"/>
                </a:lnTo>
                <a:lnTo>
                  <a:pt x="122554" y="135255"/>
                </a:lnTo>
                <a:lnTo>
                  <a:pt x="123825" y="136525"/>
                </a:lnTo>
                <a:lnTo>
                  <a:pt x="122554" y="138430"/>
                </a:lnTo>
                <a:lnTo>
                  <a:pt x="169544" y="138430"/>
                </a:lnTo>
                <a:lnTo>
                  <a:pt x="169544" y="8890"/>
                </a:lnTo>
                <a:lnTo>
                  <a:pt x="146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2402839" y="7132955"/>
            <a:ext cx="301625" cy="337820"/>
          </a:xfrm>
          <a:custGeom>
            <a:avLst/>
            <a:gdLst/>
            <a:ahLst/>
            <a:cxnLst/>
            <a:rect l="l" t="t" r="r" b="b"/>
            <a:pathLst>
              <a:path w="301625" h="337820">
                <a:moveTo>
                  <a:pt x="53975" y="10160"/>
                </a:moveTo>
                <a:lnTo>
                  <a:pt x="45085" y="10160"/>
                </a:lnTo>
                <a:lnTo>
                  <a:pt x="41275" y="10795"/>
                </a:lnTo>
                <a:lnTo>
                  <a:pt x="37465" y="12700"/>
                </a:lnTo>
                <a:lnTo>
                  <a:pt x="33655" y="13970"/>
                </a:lnTo>
                <a:lnTo>
                  <a:pt x="19685" y="35560"/>
                </a:lnTo>
                <a:lnTo>
                  <a:pt x="19685" y="40005"/>
                </a:lnTo>
                <a:lnTo>
                  <a:pt x="40005" y="67310"/>
                </a:lnTo>
                <a:lnTo>
                  <a:pt x="43815" y="69215"/>
                </a:lnTo>
                <a:lnTo>
                  <a:pt x="47625" y="69850"/>
                </a:lnTo>
                <a:lnTo>
                  <a:pt x="55880" y="69850"/>
                </a:lnTo>
                <a:lnTo>
                  <a:pt x="59690" y="69215"/>
                </a:lnTo>
                <a:lnTo>
                  <a:pt x="63500" y="67310"/>
                </a:lnTo>
                <a:lnTo>
                  <a:pt x="66675" y="66040"/>
                </a:lnTo>
                <a:lnTo>
                  <a:pt x="81280" y="35560"/>
                </a:lnTo>
                <a:lnTo>
                  <a:pt x="80010" y="31750"/>
                </a:lnTo>
                <a:lnTo>
                  <a:pt x="60960" y="12700"/>
                </a:lnTo>
                <a:lnTo>
                  <a:pt x="57785" y="10795"/>
                </a:lnTo>
                <a:lnTo>
                  <a:pt x="53975" y="10160"/>
                </a:lnTo>
                <a:close/>
              </a:path>
              <a:path w="301625" h="337820">
                <a:moveTo>
                  <a:pt x="62230" y="113030"/>
                </a:moveTo>
                <a:lnTo>
                  <a:pt x="38100" y="113030"/>
                </a:lnTo>
                <a:lnTo>
                  <a:pt x="44450" y="118745"/>
                </a:lnTo>
                <a:lnTo>
                  <a:pt x="43815" y="118745"/>
                </a:lnTo>
                <a:lnTo>
                  <a:pt x="8255" y="125730"/>
                </a:lnTo>
                <a:lnTo>
                  <a:pt x="0" y="125730"/>
                </a:lnTo>
                <a:lnTo>
                  <a:pt x="0" y="156210"/>
                </a:lnTo>
                <a:lnTo>
                  <a:pt x="9525" y="156210"/>
                </a:lnTo>
                <a:lnTo>
                  <a:pt x="15240" y="156845"/>
                </a:lnTo>
                <a:lnTo>
                  <a:pt x="17780" y="157480"/>
                </a:lnTo>
                <a:lnTo>
                  <a:pt x="20955" y="157480"/>
                </a:lnTo>
                <a:lnTo>
                  <a:pt x="22225" y="158750"/>
                </a:lnTo>
                <a:lnTo>
                  <a:pt x="24765" y="160020"/>
                </a:lnTo>
                <a:lnTo>
                  <a:pt x="25400" y="161925"/>
                </a:lnTo>
                <a:lnTo>
                  <a:pt x="26035" y="163195"/>
                </a:lnTo>
                <a:lnTo>
                  <a:pt x="26035" y="165100"/>
                </a:lnTo>
                <a:lnTo>
                  <a:pt x="26670" y="167640"/>
                </a:lnTo>
                <a:lnTo>
                  <a:pt x="26670" y="299720"/>
                </a:lnTo>
                <a:lnTo>
                  <a:pt x="24765" y="303530"/>
                </a:lnTo>
                <a:lnTo>
                  <a:pt x="6350" y="309880"/>
                </a:lnTo>
                <a:lnTo>
                  <a:pt x="0" y="309880"/>
                </a:lnTo>
                <a:lnTo>
                  <a:pt x="0" y="336550"/>
                </a:lnTo>
                <a:lnTo>
                  <a:pt x="102235" y="336550"/>
                </a:lnTo>
                <a:lnTo>
                  <a:pt x="102235" y="310515"/>
                </a:lnTo>
                <a:lnTo>
                  <a:pt x="91440" y="309245"/>
                </a:lnTo>
                <a:lnTo>
                  <a:pt x="88265" y="308610"/>
                </a:lnTo>
                <a:lnTo>
                  <a:pt x="76835" y="299720"/>
                </a:lnTo>
                <a:lnTo>
                  <a:pt x="76835" y="120650"/>
                </a:lnTo>
                <a:lnTo>
                  <a:pt x="62230" y="115570"/>
                </a:lnTo>
                <a:lnTo>
                  <a:pt x="62230" y="113030"/>
                </a:lnTo>
                <a:close/>
              </a:path>
              <a:path w="301625" h="337820">
                <a:moveTo>
                  <a:pt x="54610" y="112395"/>
                </a:moveTo>
                <a:lnTo>
                  <a:pt x="53340" y="113030"/>
                </a:lnTo>
                <a:lnTo>
                  <a:pt x="55880" y="113030"/>
                </a:lnTo>
                <a:lnTo>
                  <a:pt x="54610" y="112395"/>
                </a:lnTo>
                <a:close/>
              </a:path>
              <a:path w="301625" h="337820">
                <a:moveTo>
                  <a:pt x="267970" y="326390"/>
                </a:moveTo>
                <a:lnTo>
                  <a:pt x="225425" y="326390"/>
                </a:lnTo>
                <a:lnTo>
                  <a:pt x="224790" y="328295"/>
                </a:lnTo>
                <a:lnTo>
                  <a:pt x="247650" y="337820"/>
                </a:lnTo>
                <a:lnTo>
                  <a:pt x="249555" y="335280"/>
                </a:lnTo>
                <a:lnTo>
                  <a:pt x="251460" y="334010"/>
                </a:lnTo>
                <a:lnTo>
                  <a:pt x="252730" y="332740"/>
                </a:lnTo>
                <a:lnTo>
                  <a:pt x="254635" y="331470"/>
                </a:lnTo>
                <a:lnTo>
                  <a:pt x="257175" y="330835"/>
                </a:lnTo>
                <a:lnTo>
                  <a:pt x="260350" y="329565"/>
                </a:lnTo>
                <a:lnTo>
                  <a:pt x="263525" y="327660"/>
                </a:lnTo>
                <a:lnTo>
                  <a:pt x="267970" y="326390"/>
                </a:lnTo>
                <a:close/>
              </a:path>
              <a:path w="301625" h="337820">
                <a:moveTo>
                  <a:pt x="190500" y="111125"/>
                </a:moveTo>
                <a:lnTo>
                  <a:pt x="151765" y="123190"/>
                </a:lnTo>
                <a:lnTo>
                  <a:pt x="121285" y="158115"/>
                </a:lnTo>
                <a:lnTo>
                  <a:pt x="106680" y="198755"/>
                </a:lnTo>
                <a:lnTo>
                  <a:pt x="104775" y="220980"/>
                </a:lnTo>
                <a:lnTo>
                  <a:pt x="104775" y="236220"/>
                </a:lnTo>
                <a:lnTo>
                  <a:pt x="113665" y="280035"/>
                </a:lnTo>
                <a:lnTo>
                  <a:pt x="133350" y="313055"/>
                </a:lnTo>
                <a:lnTo>
                  <a:pt x="172720" y="334645"/>
                </a:lnTo>
                <a:lnTo>
                  <a:pt x="192405" y="336550"/>
                </a:lnTo>
                <a:lnTo>
                  <a:pt x="200025" y="335915"/>
                </a:lnTo>
                <a:lnTo>
                  <a:pt x="206375" y="334645"/>
                </a:lnTo>
                <a:lnTo>
                  <a:pt x="212725" y="332740"/>
                </a:lnTo>
                <a:lnTo>
                  <a:pt x="218440" y="330200"/>
                </a:lnTo>
                <a:lnTo>
                  <a:pt x="225425" y="326390"/>
                </a:lnTo>
                <a:lnTo>
                  <a:pt x="267970" y="326390"/>
                </a:lnTo>
                <a:lnTo>
                  <a:pt x="273685" y="325755"/>
                </a:lnTo>
                <a:lnTo>
                  <a:pt x="278765" y="325120"/>
                </a:lnTo>
                <a:lnTo>
                  <a:pt x="285115" y="324485"/>
                </a:lnTo>
                <a:lnTo>
                  <a:pt x="292735" y="323850"/>
                </a:lnTo>
                <a:lnTo>
                  <a:pt x="301625" y="323850"/>
                </a:lnTo>
                <a:lnTo>
                  <a:pt x="301625" y="306705"/>
                </a:lnTo>
                <a:lnTo>
                  <a:pt x="191135" y="306705"/>
                </a:lnTo>
                <a:lnTo>
                  <a:pt x="187325" y="304800"/>
                </a:lnTo>
                <a:lnTo>
                  <a:pt x="166370" y="276225"/>
                </a:lnTo>
                <a:lnTo>
                  <a:pt x="163830" y="269875"/>
                </a:lnTo>
                <a:lnTo>
                  <a:pt x="161925" y="262890"/>
                </a:lnTo>
                <a:lnTo>
                  <a:pt x="160655" y="254635"/>
                </a:lnTo>
                <a:lnTo>
                  <a:pt x="159385" y="247015"/>
                </a:lnTo>
                <a:lnTo>
                  <a:pt x="159258" y="236220"/>
                </a:lnTo>
                <a:lnTo>
                  <a:pt x="158750" y="228600"/>
                </a:lnTo>
                <a:lnTo>
                  <a:pt x="160020" y="213360"/>
                </a:lnTo>
                <a:lnTo>
                  <a:pt x="161290" y="205740"/>
                </a:lnTo>
                <a:lnTo>
                  <a:pt x="165100" y="191770"/>
                </a:lnTo>
                <a:lnTo>
                  <a:pt x="167640" y="184785"/>
                </a:lnTo>
                <a:lnTo>
                  <a:pt x="170815" y="179070"/>
                </a:lnTo>
                <a:lnTo>
                  <a:pt x="173355" y="173355"/>
                </a:lnTo>
                <a:lnTo>
                  <a:pt x="177800" y="166370"/>
                </a:lnTo>
                <a:lnTo>
                  <a:pt x="181610" y="160655"/>
                </a:lnTo>
                <a:lnTo>
                  <a:pt x="189865" y="153035"/>
                </a:lnTo>
                <a:lnTo>
                  <a:pt x="192405" y="151765"/>
                </a:lnTo>
                <a:lnTo>
                  <a:pt x="224790" y="151765"/>
                </a:lnTo>
                <a:lnTo>
                  <a:pt x="224790" y="133350"/>
                </a:lnTo>
                <a:lnTo>
                  <a:pt x="222250" y="132080"/>
                </a:lnTo>
                <a:lnTo>
                  <a:pt x="209550" y="125095"/>
                </a:lnTo>
                <a:lnTo>
                  <a:pt x="205740" y="123190"/>
                </a:lnTo>
                <a:lnTo>
                  <a:pt x="202565" y="120650"/>
                </a:lnTo>
                <a:lnTo>
                  <a:pt x="196215" y="116840"/>
                </a:lnTo>
                <a:lnTo>
                  <a:pt x="193040" y="114300"/>
                </a:lnTo>
                <a:lnTo>
                  <a:pt x="190500" y="111125"/>
                </a:lnTo>
                <a:close/>
              </a:path>
              <a:path w="301625" h="337820">
                <a:moveTo>
                  <a:pt x="224790" y="133350"/>
                </a:moveTo>
                <a:lnTo>
                  <a:pt x="224790" y="282575"/>
                </a:lnTo>
                <a:lnTo>
                  <a:pt x="223520" y="284480"/>
                </a:lnTo>
                <a:lnTo>
                  <a:pt x="222250" y="287020"/>
                </a:lnTo>
                <a:lnTo>
                  <a:pt x="205740" y="304165"/>
                </a:lnTo>
                <a:lnTo>
                  <a:pt x="202565" y="306070"/>
                </a:lnTo>
                <a:lnTo>
                  <a:pt x="199390" y="306705"/>
                </a:lnTo>
                <a:lnTo>
                  <a:pt x="301625" y="306705"/>
                </a:lnTo>
                <a:lnTo>
                  <a:pt x="301625" y="293370"/>
                </a:lnTo>
                <a:lnTo>
                  <a:pt x="285750" y="293370"/>
                </a:lnTo>
                <a:lnTo>
                  <a:pt x="280670" y="292100"/>
                </a:lnTo>
                <a:lnTo>
                  <a:pt x="278765" y="290830"/>
                </a:lnTo>
                <a:lnTo>
                  <a:pt x="276225" y="289560"/>
                </a:lnTo>
                <a:lnTo>
                  <a:pt x="275590" y="287655"/>
                </a:lnTo>
                <a:lnTo>
                  <a:pt x="274955" y="286385"/>
                </a:lnTo>
                <a:lnTo>
                  <a:pt x="274955" y="284480"/>
                </a:lnTo>
                <a:lnTo>
                  <a:pt x="274320" y="282575"/>
                </a:lnTo>
                <a:lnTo>
                  <a:pt x="274320" y="135255"/>
                </a:lnTo>
                <a:lnTo>
                  <a:pt x="227330" y="135255"/>
                </a:lnTo>
                <a:lnTo>
                  <a:pt x="226695" y="134620"/>
                </a:lnTo>
                <a:lnTo>
                  <a:pt x="224790" y="133350"/>
                </a:lnTo>
                <a:close/>
              </a:path>
              <a:path w="301625" h="337820">
                <a:moveTo>
                  <a:pt x="224790" y="151765"/>
                </a:moveTo>
                <a:lnTo>
                  <a:pt x="193040" y="151765"/>
                </a:lnTo>
                <a:lnTo>
                  <a:pt x="198120" y="154940"/>
                </a:lnTo>
                <a:lnTo>
                  <a:pt x="204470" y="158750"/>
                </a:lnTo>
                <a:lnTo>
                  <a:pt x="222250" y="167640"/>
                </a:lnTo>
                <a:lnTo>
                  <a:pt x="224790" y="168275"/>
                </a:lnTo>
                <a:lnTo>
                  <a:pt x="224790" y="151765"/>
                </a:lnTo>
                <a:close/>
              </a:path>
              <a:path w="301625" h="337820">
                <a:moveTo>
                  <a:pt x="251460" y="0"/>
                </a:moveTo>
                <a:lnTo>
                  <a:pt x="225425" y="11430"/>
                </a:lnTo>
                <a:lnTo>
                  <a:pt x="220980" y="12700"/>
                </a:lnTo>
                <a:lnTo>
                  <a:pt x="213995" y="12700"/>
                </a:lnTo>
                <a:lnTo>
                  <a:pt x="206375" y="13335"/>
                </a:lnTo>
                <a:lnTo>
                  <a:pt x="197485" y="13335"/>
                </a:lnTo>
                <a:lnTo>
                  <a:pt x="197485" y="43815"/>
                </a:lnTo>
                <a:lnTo>
                  <a:pt x="207010" y="43815"/>
                </a:lnTo>
                <a:lnTo>
                  <a:pt x="212725" y="44450"/>
                </a:lnTo>
                <a:lnTo>
                  <a:pt x="215900" y="45085"/>
                </a:lnTo>
                <a:lnTo>
                  <a:pt x="218440" y="45720"/>
                </a:lnTo>
                <a:lnTo>
                  <a:pt x="220345" y="46355"/>
                </a:lnTo>
                <a:lnTo>
                  <a:pt x="223520" y="49530"/>
                </a:lnTo>
                <a:lnTo>
                  <a:pt x="223520" y="51435"/>
                </a:lnTo>
                <a:lnTo>
                  <a:pt x="224155" y="53340"/>
                </a:lnTo>
                <a:lnTo>
                  <a:pt x="224790" y="55880"/>
                </a:lnTo>
                <a:lnTo>
                  <a:pt x="224790" y="59055"/>
                </a:lnTo>
                <a:lnTo>
                  <a:pt x="227330" y="135255"/>
                </a:lnTo>
                <a:lnTo>
                  <a:pt x="274320" y="135255"/>
                </a:lnTo>
                <a:lnTo>
                  <a:pt x="274320" y="8890"/>
                </a:lnTo>
                <a:lnTo>
                  <a:pt x="251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7" name="object 147" descr=""/>
          <p:cNvGrpSpPr/>
          <p:nvPr/>
        </p:nvGrpSpPr>
        <p:grpSpPr>
          <a:xfrm>
            <a:off x="3032760" y="7192644"/>
            <a:ext cx="373380" cy="274320"/>
            <a:chOff x="3032760" y="7192644"/>
            <a:chExt cx="373380" cy="274320"/>
          </a:xfrm>
        </p:grpSpPr>
        <p:pic>
          <p:nvPicPr>
            <p:cNvPr id="148" name="object 148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32760" y="7242174"/>
              <a:ext cx="213994" cy="224789"/>
            </a:xfrm>
            <a:prstGeom prst="rect">
              <a:avLst/>
            </a:prstGeom>
          </p:spPr>
        </p:pic>
        <p:sp>
          <p:nvSpPr>
            <p:cNvPr id="149" name="object 149" descr=""/>
            <p:cNvSpPr/>
            <p:nvPr/>
          </p:nvSpPr>
          <p:spPr>
            <a:xfrm>
              <a:off x="3286125" y="7192644"/>
              <a:ext cx="120014" cy="273050"/>
            </a:xfrm>
            <a:custGeom>
              <a:avLst/>
              <a:gdLst/>
              <a:ahLst/>
              <a:cxnLst/>
              <a:rect l="l" t="t" r="r" b="b"/>
              <a:pathLst>
                <a:path w="120014" h="273050">
                  <a:moveTo>
                    <a:pt x="71120" y="0"/>
                  </a:moveTo>
                  <a:lnTo>
                    <a:pt x="44450" y="0"/>
                  </a:lnTo>
                  <a:lnTo>
                    <a:pt x="44450" y="8254"/>
                  </a:lnTo>
                  <a:lnTo>
                    <a:pt x="31750" y="50164"/>
                  </a:lnTo>
                  <a:lnTo>
                    <a:pt x="29210" y="54609"/>
                  </a:lnTo>
                  <a:lnTo>
                    <a:pt x="24129" y="62229"/>
                  </a:lnTo>
                  <a:lnTo>
                    <a:pt x="23495" y="64769"/>
                  </a:lnTo>
                  <a:lnTo>
                    <a:pt x="26035" y="66039"/>
                  </a:lnTo>
                  <a:lnTo>
                    <a:pt x="0" y="62229"/>
                  </a:lnTo>
                  <a:lnTo>
                    <a:pt x="0" y="93344"/>
                  </a:lnTo>
                  <a:lnTo>
                    <a:pt x="20320" y="93344"/>
                  </a:lnTo>
                  <a:lnTo>
                    <a:pt x="20320" y="150494"/>
                  </a:lnTo>
                  <a:lnTo>
                    <a:pt x="19685" y="187959"/>
                  </a:lnTo>
                  <a:lnTo>
                    <a:pt x="26670" y="243204"/>
                  </a:lnTo>
                  <a:lnTo>
                    <a:pt x="63500" y="273049"/>
                  </a:lnTo>
                  <a:lnTo>
                    <a:pt x="75564" y="273049"/>
                  </a:lnTo>
                  <a:lnTo>
                    <a:pt x="79375" y="273049"/>
                  </a:lnTo>
                  <a:lnTo>
                    <a:pt x="88264" y="271144"/>
                  </a:lnTo>
                  <a:lnTo>
                    <a:pt x="92075" y="269874"/>
                  </a:lnTo>
                  <a:lnTo>
                    <a:pt x="102870" y="264794"/>
                  </a:lnTo>
                  <a:lnTo>
                    <a:pt x="120014" y="255269"/>
                  </a:lnTo>
                  <a:lnTo>
                    <a:pt x="105410" y="229869"/>
                  </a:lnTo>
                  <a:lnTo>
                    <a:pt x="92710" y="236854"/>
                  </a:lnTo>
                  <a:lnTo>
                    <a:pt x="86995" y="239394"/>
                  </a:lnTo>
                  <a:lnTo>
                    <a:pt x="84454" y="240029"/>
                  </a:lnTo>
                  <a:lnTo>
                    <a:pt x="78739" y="240029"/>
                  </a:lnTo>
                  <a:lnTo>
                    <a:pt x="71120" y="206374"/>
                  </a:lnTo>
                  <a:lnTo>
                    <a:pt x="71120" y="93344"/>
                  </a:lnTo>
                  <a:lnTo>
                    <a:pt x="107950" y="93344"/>
                  </a:lnTo>
                  <a:lnTo>
                    <a:pt x="107950" y="62229"/>
                  </a:lnTo>
                  <a:lnTo>
                    <a:pt x="71120" y="6222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 descr=""/>
          <p:cNvSpPr/>
          <p:nvPr/>
        </p:nvSpPr>
        <p:spPr>
          <a:xfrm>
            <a:off x="3469640" y="7136130"/>
            <a:ext cx="436245" cy="403225"/>
          </a:xfrm>
          <a:custGeom>
            <a:avLst/>
            <a:gdLst/>
            <a:ahLst/>
            <a:cxnLst/>
            <a:rect l="l" t="t" r="r" b="b"/>
            <a:pathLst>
              <a:path w="436245" h="403225">
                <a:moveTo>
                  <a:pt x="170814" y="155575"/>
                </a:moveTo>
                <a:lnTo>
                  <a:pt x="120650" y="155575"/>
                </a:lnTo>
                <a:lnTo>
                  <a:pt x="120650" y="295910"/>
                </a:lnTo>
                <a:lnTo>
                  <a:pt x="120014" y="298450"/>
                </a:lnTo>
                <a:lnTo>
                  <a:pt x="97155" y="306705"/>
                </a:lnTo>
                <a:lnTo>
                  <a:pt x="0" y="306705"/>
                </a:lnTo>
                <a:lnTo>
                  <a:pt x="0" y="333375"/>
                </a:lnTo>
                <a:lnTo>
                  <a:pt x="196214" y="333375"/>
                </a:lnTo>
                <a:lnTo>
                  <a:pt x="196214" y="307340"/>
                </a:lnTo>
                <a:lnTo>
                  <a:pt x="179705" y="304800"/>
                </a:lnTo>
                <a:lnTo>
                  <a:pt x="177800" y="304165"/>
                </a:lnTo>
                <a:lnTo>
                  <a:pt x="174625" y="302895"/>
                </a:lnTo>
                <a:lnTo>
                  <a:pt x="173355" y="301625"/>
                </a:lnTo>
                <a:lnTo>
                  <a:pt x="171450" y="298450"/>
                </a:lnTo>
                <a:lnTo>
                  <a:pt x="170814" y="295910"/>
                </a:lnTo>
                <a:lnTo>
                  <a:pt x="170814" y="155575"/>
                </a:lnTo>
                <a:close/>
              </a:path>
              <a:path w="436245" h="403225">
                <a:moveTo>
                  <a:pt x="62230" y="109855"/>
                </a:moveTo>
                <a:lnTo>
                  <a:pt x="38100" y="109855"/>
                </a:lnTo>
                <a:lnTo>
                  <a:pt x="44450" y="115570"/>
                </a:lnTo>
                <a:lnTo>
                  <a:pt x="43814" y="115570"/>
                </a:lnTo>
                <a:lnTo>
                  <a:pt x="8255" y="122555"/>
                </a:lnTo>
                <a:lnTo>
                  <a:pt x="0" y="122555"/>
                </a:lnTo>
                <a:lnTo>
                  <a:pt x="0" y="153035"/>
                </a:lnTo>
                <a:lnTo>
                  <a:pt x="9525" y="153035"/>
                </a:lnTo>
                <a:lnTo>
                  <a:pt x="15239" y="153670"/>
                </a:lnTo>
                <a:lnTo>
                  <a:pt x="17780" y="154305"/>
                </a:lnTo>
                <a:lnTo>
                  <a:pt x="20955" y="154305"/>
                </a:lnTo>
                <a:lnTo>
                  <a:pt x="22225" y="155575"/>
                </a:lnTo>
                <a:lnTo>
                  <a:pt x="24764" y="156845"/>
                </a:lnTo>
                <a:lnTo>
                  <a:pt x="25400" y="158750"/>
                </a:lnTo>
                <a:lnTo>
                  <a:pt x="26035" y="160020"/>
                </a:lnTo>
                <a:lnTo>
                  <a:pt x="26035" y="161925"/>
                </a:lnTo>
                <a:lnTo>
                  <a:pt x="26670" y="164465"/>
                </a:lnTo>
                <a:lnTo>
                  <a:pt x="26670" y="296545"/>
                </a:lnTo>
                <a:lnTo>
                  <a:pt x="24764" y="300355"/>
                </a:lnTo>
                <a:lnTo>
                  <a:pt x="6350" y="306705"/>
                </a:lnTo>
                <a:lnTo>
                  <a:pt x="97155" y="306705"/>
                </a:lnTo>
                <a:lnTo>
                  <a:pt x="76835" y="296545"/>
                </a:lnTo>
                <a:lnTo>
                  <a:pt x="76835" y="117475"/>
                </a:lnTo>
                <a:lnTo>
                  <a:pt x="62230" y="112395"/>
                </a:lnTo>
                <a:lnTo>
                  <a:pt x="62230" y="109855"/>
                </a:lnTo>
                <a:close/>
              </a:path>
              <a:path w="436245" h="403225">
                <a:moveTo>
                  <a:pt x="202564" y="125095"/>
                </a:moveTo>
                <a:lnTo>
                  <a:pt x="93980" y="125095"/>
                </a:lnTo>
                <a:lnTo>
                  <a:pt x="93980" y="155575"/>
                </a:lnTo>
                <a:lnTo>
                  <a:pt x="202564" y="155575"/>
                </a:lnTo>
                <a:lnTo>
                  <a:pt x="202564" y="125095"/>
                </a:lnTo>
                <a:close/>
              </a:path>
              <a:path w="436245" h="403225">
                <a:moveTo>
                  <a:pt x="200025" y="0"/>
                </a:moveTo>
                <a:lnTo>
                  <a:pt x="194310" y="0"/>
                </a:lnTo>
                <a:lnTo>
                  <a:pt x="187325" y="635"/>
                </a:lnTo>
                <a:lnTo>
                  <a:pt x="148589" y="22860"/>
                </a:lnTo>
                <a:lnTo>
                  <a:pt x="130175" y="57785"/>
                </a:lnTo>
                <a:lnTo>
                  <a:pt x="120650" y="115570"/>
                </a:lnTo>
                <a:lnTo>
                  <a:pt x="120650" y="125095"/>
                </a:lnTo>
                <a:lnTo>
                  <a:pt x="170814" y="125095"/>
                </a:lnTo>
                <a:lnTo>
                  <a:pt x="170814" y="83185"/>
                </a:lnTo>
                <a:lnTo>
                  <a:pt x="172689" y="62865"/>
                </a:lnTo>
                <a:lnTo>
                  <a:pt x="182880" y="34925"/>
                </a:lnTo>
                <a:lnTo>
                  <a:pt x="227618" y="34925"/>
                </a:lnTo>
                <a:lnTo>
                  <a:pt x="227964" y="34290"/>
                </a:lnTo>
                <a:lnTo>
                  <a:pt x="228600" y="31115"/>
                </a:lnTo>
                <a:lnTo>
                  <a:pt x="228494" y="22860"/>
                </a:lnTo>
                <a:lnTo>
                  <a:pt x="227964" y="19685"/>
                </a:lnTo>
                <a:lnTo>
                  <a:pt x="205105" y="635"/>
                </a:lnTo>
                <a:lnTo>
                  <a:pt x="200025" y="0"/>
                </a:lnTo>
                <a:close/>
              </a:path>
              <a:path w="436245" h="403225">
                <a:moveTo>
                  <a:pt x="54610" y="109220"/>
                </a:moveTo>
                <a:lnTo>
                  <a:pt x="53339" y="109855"/>
                </a:lnTo>
                <a:lnTo>
                  <a:pt x="55880" y="109855"/>
                </a:lnTo>
                <a:lnTo>
                  <a:pt x="54610" y="109220"/>
                </a:lnTo>
                <a:close/>
              </a:path>
              <a:path w="436245" h="403225">
                <a:moveTo>
                  <a:pt x="53975" y="6985"/>
                </a:moveTo>
                <a:lnTo>
                  <a:pt x="45085" y="6985"/>
                </a:lnTo>
                <a:lnTo>
                  <a:pt x="41275" y="7620"/>
                </a:lnTo>
                <a:lnTo>
                  <a:pt x="37464" y="9525"/>
                </a:lnTo>
                <a:lnTo>
                  <a:pt x="33655" y="10795"/>
                </a:lnTo>
                <a:lnTo>
                  <a:pt x="19685" y="32385"/>
                </a:lnTo>
                <a:lnTo>
                  <a:pt x="19685" y="36830"/>
                </a:lnTo>
                <a:lnTo>
                  <a:pt x="40005" y="64135"/>
                </a:lnTo>
                <a:lnTo>
                  <a:pt x="43814" y="66040"/>
                </a:lnTo>
                <a:lnTo>
                  <a:pt x="47625" y="66675"/>
                </a:lnTo>
                <a:lnTo>
                  <a:pt x="55880" y="66675"/>
                </a:lnTo>
                <a:lnTo>
                  <a:pt x="59689" y="66040"/>
                </a:lnTo>
                <a:lnTo>
                  <a:pt x="63500" y="64135"/>
                </a:lnTo>
                <a:lnTo>
                  <a:pt x="66675" y="62865"/>
                </a:lnTo>
                <a:lnTo>
                  <a:pt x="81280" y="32385"/>
                </a:lnTo>
                <a:lnTo>
                  <a:pt x="80010" y="28575"/>
                </a:lnTo>
                <a:lnTo>
                  <a:pt x="60960" y="9525"/>
                </a:lnTo>
                <a:lnTo>
                  <a:pt x="57785" y="7620"/>
                </a:lnTo>
                <a:lnTo>
                  <a:pt x="53975" y="6985"/>
                </a:lnTo>
                <a:close/>
              </a:path>
              <a:path w="436245" h="403225">
                <a:moveTo>
                  <a:pt x="227618" y="34925"/>
                </a:moveTo>
                <a:lnTo>
                  <a:pt x="184785" y="34925"/>
                </a:lnTo>
                <a:lnTo>
                  <a:pt x="185420" y="35560"/>
                </a:lnTo>
                <a:lnTo>
                  <a:pt x="187325" y="38100"/>
                </a:lnTo>
                <a:lnTo>
                  <a:pt x="194945" y="53975"/>
                </a:lnTo>
                <a:lnTo>
                  <a:pt x="198120" y="55880"/>
                </a:lnTo>
                <a:lnTo>
                  <a:pt x="205739" y="55880"/>
                </a:lnTo>
                <a:lnTo>
                  <a:pt x="208914" y="55245"/>
                </a:lnTo>
                <a:lnTo>
                  <a:pt x="214630" y="51435"/>
                </a:lnTo>
                <a:lnTo>
                  <a:pt x="217805" y="49530"/>
                </a:lnTo>
                <a:lnTo>
                  <a:pt x="222250" y="44450"/>
                </a:lnTo>
                <a:lnTo>
                  <a:pt x="224155" y="41275"/>
                </a:lnTo>
                <a:lnTo>
                  <a:pt x="227618" y="34925"/>
                </a:lnTo>
                <a:close/>
              </a:path>
              <a:path w="436245" h="403225">
                <a:moveTo>
                  <a:pt x="274955" y="342900"/>
                </a:moveTo>
                <a:lnTo>
                  <a:pt x="267335" y="342900"/>
                </a:lnTo>
                <a:lnTo>
                  <a:pt x="264160" y="343535"/>
                </a:lnTo>
                <a:lnTo>
                  <a:pt x="257810" y="347345"/>
                </a:lnTo>
                <a:lnTo>
                  <a:pt x="251460" y="352425"/>
                </a:lnTo>
                <a:lnTo>
                  <a:pt x="248920" y="354965"/>
                </a:lnTo>
                <a:lnTo>
                  <a:pt x="247014" y="358140"/>
                </a:lnTo>
                <a:lnTo>
                  <a:pt x="244475" y="361950"/>
                </a:lnTo>
                <a:lnTo>
                  <a:pt x="242570" y="365760"/>
                </a:lnTo>
                <a:lnTo>
                  <a:pt x="242040" y="368935"/>
                </a:lnTo>
                <a:lnTo>
                  <a:pt x="241935" y="382905"/>
                </a:lnTo>
                <a:lnTo>
                  <a:pt x="245110" y="389890"/>
                </a:lnTo>
                <a:lnTo>
                  <a:pt x="280035" y="403225"/>
                </a:lnTo>
                <a:lnTo>
                  <a:pt x="287020" y="402590"/>
                </a:lnTo>
                <a:lnTo>
                  <a:pt x="325120" y="376555"/>
                </a:lnTo>
                <a:lnTo>
                  <a:pt x="329564" y="369570"/>
                </a:lnTo>
                <a:lnTo>
                  <a:pt x="293370" y="369570"/>
                </a:lnTo>
                <a:lnTo>
                  <a:pt x="292100" y="368935"/>
                </a:lnTo>
                <a:lnTo>
                  <a:pt x="288925" y="365125"/>
                </a:lnTo>
                <a:lnTo>
                  <a:pt x="287655" y="362585"/>
                </a:lnTo>
                <a:lnTo>
                  <a:pt x="285750" y="360045"/>
                </a:lnTo>
                <a:lnTo>
                  <a:pt x="284480" y="356870"/>
                </a:lnTo>
                <a:lnTo>
                  <a:pt x="280670" y="349250"/>
                </a:lnTo>
                <a:lnTo>
                  <a:pt x="278130" y="344805"/>
                </a:lnTo>
                <a:lnTo>
                  <a:pt x="274955" y="342900"/>
                </a:lnTo>
                <a:close/>
              </a:path>
              <a:path w="436245" h="403225">
                <a:moveTo>
                  <a:pt x="337185" y="111125"/>
                </a:moveTo>
                <a:lnTo>
                  <a:pt x="234950" y="111125"/>
                </a:lnTo>
                <a:lnTo>
                  <a:pt x="234950" y="136525"/>
                </a:lnTo>
                <a:lnTo>
                  <a:pt x="240664" y="137795"/>
                </a:lnTo>
                <a:lnTo>
                  <a:pt x="245110" y="138430"/>
                </a:lnTo>
                <a:lnTo>
                  <a:pt x="247650" y="139700"/>
                </a:lnTo>
                <a:lnTo>
                  <a:pt x="259080" y="147320"/>
                </a:lnTo>
                <a:lnTo>
                  <a:pt x="260985" y="149225"/>
                </a:lnTo>
                <a:lnTo>
                  <a:pt x="262255" y="151130"/>
                </a:lnTo>
                <a:lnTo>
                  <a:pt x="263525" y="155575"/>
                </a:lnTo>
                <a:lnTo>
                  <a:pt x="264795" y="158750"/>
                </a:lnTo>
                <a:lnTo>
                  <a:pt x="266700" y="163830"/>
                </a:lnTo>
                <a:lnTo>
                  <a:pt x="277495" y="194945"/>
                </a:lnTo>
                <a:lnTo>
                  <a:pt x="284480" y="215265"/>
                </a:lnTo>
                <a:lnTo>
                  <a:pt x="294639" y="243205"/>
                </a:lnTo>
                <a:lnTo>
                  <a:pt x="304164" y="271145"/>
                </a:lnTo>
                <a:lnTo>
                  <a:pt x="314960" y="303530"/>
                </a:lnTo>
                <a:lnTo>
                  <a:pt x="316864" y="308610"/>
                </a:lnTo>
                <a:lnTo>
                  <a:pt x="320039" y="316865"/>
                </a:lnTo>
                <a:lnTo>
                  <a:pt x="315595" y="329565"/>
                </a:lnTo>
                <a:lnTo>
                  <a:pt x="311150" y="340360"/>
                </a:lnTo>
                <a:lnTo>
                  <a:pt x="307339" y="349250"/>
                </a:lnTo>
                <a:lnTo>
                  <a:pt x="304164" y="356870"/>
                </a:lnTo>
                <a:lnTo>
                  <a:pt x="299720" y="365125"/>
                </a:lnTo>
                <a:lnTo>
                  <a:pt x="296545" y="369570"/>
                </a:lnTo>
                <a:lnTo>
                  <a:pt x="329564" y="369570"/>
                </a:lnTo>
                <a:lnTo>
                  <a:pt x="332739" y="364490"/>
                </a:lnTo>
                <a:lnTo>
                  <a:pt x="335914" y="358775"/>
                </a:lnTo>
                <a:lnTo>
                  <a:pt x="339089" y="352425"/>
                </a:lnTo>
                <a:lnTo>
                  <a:pt x="344170" y="339725"/>
                </a:lnTo>
                <a:lnTo>
                  <a:pt x="346710" y="334010"/>
                </a:lnTo>
                <a:lnTo>
                  <a:pt x="356235" y="305435"/>
                </a:lnTo>
                <a:lnTo>
                  <a:pt x="359410" y="297180"/>
                </a:lnTo>
                <a:lnTo>
                  <a:pt x="367030" y="274955"/>
                </a:lnTo>
                <a:lnTo>
                  <a:pt x="374014" y="253365"/>
                </a:lnTo>
                <a:lnTo>
                  <a:pt x="375109" y="250190"/>
                </a:lnTo>
                <a:lnTo>
                  <a:pt x="342900" y="250190"/>
                </a:lnTo>
                <a:lnTo>
                  <a:pt x="312420" y="149225"/>
                </a:lnTo>
                <a:lnTo>
                  <a:pt x="311785" y="146685"/>
                </a:lnTo>
                <a:lnTo>
                  <a:pt x="311150" y="145415"/>
                </a:lnTo>
                <a:lnTo>
                  <a:pt x="313055" y="141605"/>
                </a:lnTo>
                <a:lnTo>
                  <a:pt x="315595" y="140335"/>
                </a:lnTo>
                <a:lnTo>
                  <a:pt x="317500" y="139065"/>
                </a:lnTo>
                <a:lnTo>
                  <a:pt x="323214" y="137795"/>
                </a:lnTo>
                <a:lnTo>
                  <a:pt x="337185" y="137795"/>
                </a:lnTo>
                <a:lnTo>
                  <a:pt x="337185" y="111125"/>
                </a:lnTo>
                <a:close/>
              </a:path>
              <a:path w="436245" h="403225">
                <a:moveTo>
                  <a:pt x="427989" y="137795"/>
                </a:moveTo>
                <a:lnTo>
                  <a:pt x="363855" y="137795"/>
                </a:lnTo>
                <a:lnTo>
                  <a:pt x="369570" y="138430"/>
                </a:lnTo>
                <a:lnTo>
                  <a:pt x="374014" y="140335"/>
                </a:lnTo>
                <a:lnTo>
                  <a:pt x="375285" y="140970"/>
                </a:lnTo>
                <a:lnTo>
                  <a:pt x="375920" y="142240"/>
                </a:lnTo>
                <a:lnTo>
                  <a:pt x="376555" y="142875"/>
                </a:lnTo>
                <a:lnTo>
                  <a:pt x="376555" y="148590"/>
                </a:lnTo>
                <a:lnTo>
                  <a:pt x="375920" y="150495"/>
                </a:lnTo>
                <a:lnTo>
                  <a:pt x="374014" y="155575"/>
                </a:lnTo>
                <a:lnTo>
                  <a:pt x="373380" y="158750"/>
                </a:lnTo>
                <a:lnTo>
                  <a:pt x="371475" y="163830"/>
                </a:lnTo>
                <a:lnTo>
                  <a:pt x="358139" y="204470"/>
                </a:lnTo>
                <a:lnTo>
                  <a:pt x="351155" y="226060"/>
                </a:lnTo>
                <a:lnTo>
                  <a:pt x="343535" y="248285"/>
                </a:lnTo>
                <a:lnTo>
                  <a:pt x="342900" y="250190"/>
                </a:lnTo>
                <a:lnTo>
                  <a:pt x="375109" y="250190"/>
                </a:lnTo>
                <a:lnTo>
                  <a:pt x="386714" y="216535"/>
                </a:lnTo>
                <a:lnTo>
                  <a:pt x="395605" y="189865"/>
                </a:lnTo>
                <a:lnTo>
                  <a:pt x="403860" y="165735"/>
                </a:lnTo>
                <a:lnTo>
                  <a:pt x="421005" y="139065"/>
                </a:lnTo>
                <a:lnTo>
                  <a:pt x="422910" y="138430"/>
                </a:lnTo>
                <a:lnTo>
                  <a:pt x="427989" y="137795"/>
                </a:lnTo>
                <a:close/>
              </a:path>
              <a:path w="436245" h="403225">
                <a:moveTo>
                  <a:pt x="436245" y="111125"/>
                </a:moveTo>
                <a:lnTo>
                  <a:pt x="354330" y="111125"/>
                </a:lnTo>
                <a:lnTo>
                  <a:pt x="354330" y="137795"/>
                </a:lnTo>
                <a:lnTo>
                  <a:pt x="436245" y="137795"/>
                </a:lnTo>
                <a:lnTo>
                  <a:pt x="436245" y="1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1" name="object 151" descr=""/>
          <p:cNvGrpSpPr/>
          <p:nvPr/>
        </p:nvGrpSpPr>
        <p:grpSpPr>
          <a:xfrm>
            <a:off x="4086225" y="7192644"/>
            <a:ext cx="495934" cy="276225"/>
            <a:chOff x="4086225" y="7192644"/>
            <a:chExt cx="495934" cy="276225"/>
          </a:xfrm>
        </p:grpSpPr>
        <p:sp>
          <p:nvSpPr>
            <p:cNvPr id="152" name="object 152" descr=""/>
            <p:cNvSpPr/>
            <p:nvPr/>
          </p:nvSpPr>
          <p:spPr>
            <a:xfrm>
              <a:off x="4086225" y="7192644"/>
              <a:ext cx="120014" cy="273050"/>
            </a:xfrm>
            <a:custGeom>
              <a:avLst/>
              <a:gdLst/>
              <a:ahLst/>
              <a:cxnLst/>
              <a:rect l="l" t="t" r="r" b="b"/>
              <a:pathLst>
                <a:path w="120014" h="273050">
                  <a:moveTo>
                    <a:pt x="71120" y="0"/>
                  </a:moveTo>
                  <a:lnTo>
                    <a:pt x="44450" y="0"/>
                  </a:lnTo>
                  <a:lnTo>
                    <a:pt x="44450" y="8254"/>
                  </a:lnTo>
                  <a:lnTo>
                    <a:pt x="31750" y="50164"/>
                  </a:lnTo>
                  <a:lnTo>
                    <a:pt x="29210" y="54609"/>
                  </a:lnTo>
                  <a:lnTo>
                    <a:pt x="24129" y="62229"/>
                  </a:lnTo>
                  <a:lnTo>
                    <a:pt x="23495" y="64769"/>
                  </a:lnTo>
                  <a:lnTo>
                    <a:pt x="26035" y="66039"/>
                  </a:lnTo>
                  <a:lnTo>
                    <a:pt x="0" y="62229"/>
                  </a:lnTo>
                  <a:lnTo>
                    <a:pt x="0" y="93344"/>
                  </a:lnTo>
                  <a:lnTo>
                    <a:pt x="20320" y="93344"/>
                  </a:lnTo>
                  <a:lnTo>
                    <a:pt x="20320" y="150494"/>
                  </a:lnTo>
                  <a:lnTo>
                    <a:pt x="19685" y="187959"/>
                  </a:lnTo>
                  <a:lnTo>
                    <a:pt x="26670" y="243204"/>
                  </a:lnTo>
                  <a:lnTo>
                    <a:pt x="63500" y="273049"/>
                  </a:lnTo>
                  <a:lnTo>
                    <a:pt x="75564" y="273049"/>
                  </a:lnTo>
                  <a:lnTo>
                    <a:pt x="79375" y="273049"/>
                  </a:lnTo>
                  <a:lnTo>
                    <a:pt x="88264" y="271144"/>
                  </a:lnTo>
                  <a:lnTo>
                    <a:pt x="92075" y="269874"/>
                  </a:lnTo>
                  <a:lnTo>
                    <a:pt x="102870" y="264794"/>
                  </a:lnTo>
                  <a:lnTo>
                    <a:pt x="120014" y="255269"/>
                  </a:lnTo>
                  <a:lnTo>
                    <a:pt x="105410" y="229869"/>
                  </a:lnTo>
                  <a:lnTo>
                    <a:pt x="92710" y="236854"/>
                  </a:lnTo>
                  <a:lnTo>
                    <a:pt x="86995" y="239394"/>
                  </a:lnTo>
                  <a:lnTo>
                    <a:pt x="84454" y="240029"/>
                  </a:lnTo>
                  <a:lnTo>
                    <a:pt x="78739" y="240029"/>
                  </a:lnTo>
                  <a:lnTo>
                    <a:pt x="71120" y="206374"/>
                  </a:lnTo>
                  <a:lnTo>
                    <a:pt x="71120" y="93344"/>
                  </a:lnTo>
                  <a:lnTo>
                    <a:pt x="107950" y="93344"/>
                  </a:lnTo>
                  <a:lnTo>
                    <a:pt x="107950" y="62229"/>
                  </a:lnTo>
                  <a:lnTo>
                    <a:pt x="71120" y="62229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239260" y="7242174"/>
              <a:ext cx="146050" cy="225425"/>
            </a:xfrm>
            <a:prstGeom prst="rect">
              <a:avLst/>
            </a:prstGeom>
          </p:spPr>
        </p:pic>
        <p:pic>
          <p:nvPicPr>
            <p:cNvPr id="154" name="object 15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417695" y="7243444"/>
              <a:ext cx="164464" cy="225425"/>
            </a:xfrm>
            <a:prstGeom prst="rect">
              <a:avLst/>
            </a:prstGeom>
          </p:spPr>
        </p:pic>
      </p:grpSp>
      <p:sp>
        <p:nvSpPr>
          <p:cNvPr id="155" name="object 155" descr=""/>
          <p:cNvSpPr/>
          <p:nvPr/>
        </p:nvSpPr>
        <p:spPr>
          <a:xfrm>
            <a:off x="4933315" y="7132955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5"/>
                </a:moveTo>
                <a:lnTo>
                  <a:pt x="123189" y="320675"/>
                </a:lnTo>
                <a:lnTo>
                  <a:pt x="124460" y="322580"/>
                </a:lnTo>
                <a:lnTo>
                  <a:pt x="120650" y="326390"/>
                </a:lnTo>
                <a:lnTo>
                  <a:pt x="120014" y="328295"/>
                </a:lnTo>
                <a:lnTo>
                  <a:pt x="142875" y="337820"/>
                </a:lnTo>
                <a:lnTo>
                  <a:pt x="144780" y="335280"/>
                </a:lnTo>
                <a:lnTo>
                  <a:pt x="146685" y="334010"/>
                </a:lnTo>
                <a:lnTo>
                  <a:pt x="147955" y="332740"/>
                </a:lnTo>
                <a:lnTo>
                  <a:pt x="149860" y="331470"/>
                </a:lnTo>
                <a:lnTo>
                  <a:pt x="152400" y="330835"/>
                </a:lnTo>
                <a:lnTo>
                  <a:pt x="155575" y="329565"/>
                </a:lnTo>
                <a:lnTo>
                  <a:pt x="158750" y="327660"/>
                </a:lnTo>
                <a:lnTo>
                  <a:pt x="163195" y="326390"/>
                </a:lnTo>
                <a:lnTo>
                  <a:pt x="168910" y="325755"/>
                </a:lnTo>
                <a:lnTo>
                  <a:pt x="173989" y="325120"/>
                </a:lnTo>
                <a:lnTo>
                  <a:pt x="180339" y="324485"/>
                </a:lnTo>
                <a:lnTo>
                  <a:pt x="187960" y="323850"/>
                </a:lnTo>
                <a:lnTo>
                  <a:pt x="196850" y="323850"/>
                </a:lnTo>
                <a:lnTo>
                  <a:pt x="196850" y="320675"/>
                </a:lnTo>
                <a:close/>
              </a:path>
              <a:path w="196850" h="337820">
                <a:moveTo>
                  <a:pt x="85725" y="111125"/>
                </a:moveTo>
                <a:lnTo>
                  <a:pt x="46989" y="123190"/>
                </a:lnTo>
                <a:lnTo>
                  <a:pt x="16510" y="158115"/>
                </a:lnTo>
                <a:lnTo>
                  <a:pt x="1905" y="198755"/>
                </a:lnTo>
                <a:lnTo>
                  <a:pt x="0" y="220980"/>
                </a:lnTo>
                <a:lnTo>
                  <a:pt x="0" y="236220"/>
                </a:lnTo>
                <a:lnTo>
                  <a:pt x="8889" y="280035"/>
                </a:lnTo>
                <a:lnTo>
                  <a:pt x="28575" y="313055"/>
                </a:lnTo>
                <a:lnTo>
                  <a:pt x="67945" y="334645"/>
                </a:lnTo>
                <a:lnTo>
                  <a:pt x="87630" y="336550"/>
                </a:lnTo>
                <a:lnTo>
                  <a:pt x="95250" y="335915"/>
                </a:lnTo>
                <a:lnTo>
                  <a:pt x="123189" y="320675"/>
                </a:lnTo>
                <a:lnTo>
                  <a:pt x="196850" y="320675"/>
                </a:lnTo>
                <a:lnTo>
                  <a:pt x="196850" y="306705"/>
                </a:lnTo>
                <a:lnTo>
                  <a:pt x="86360" y="306705"/>
                </a:lnTo>
                <a:lnTo>
                  <a:pt x="82550" y="304800"/>
                </a:lnTo>
                <a:lnTo>
                  <a:pt x="61595" y="276225"/>
                </a:lnTo>
                <a:lnTo>
                  <a:pt x="59055" y="269875"/>
                </a:lnTo>
                <a:lnTo>
                  <a:pt x="57150" y="262890"/>
                </a:lnTo>
                <a:lnTo>
                  <a:pt x="55880" y="254635"/>
                </a:lnTo>
                <a:lnTo>
                  <a:pt x="54610" y="247015"/>
                </a:lnTo>
                <a:lnTo>
                  <a:pt x="54483" y="236220"/>
                </a:lnTo>
                <a:lnTo>
                  <a:pt x="53975" y="228600"/>
                </a:lnTo>
                <a:lnTo>
                  <a:pt x="55245" y="213360"/>
                </a:lnTo>
                <a:lnTo>
                  <a:pt x="56514" y="205740"/>
                </a:lnTo>
                <a:lnTo>
                  <a:pt x="60325" y="191770"/>
                </a:lnTo>
                <a:lnTo>
                  <a:pt x="62864" y="184785"/>
                </a:lnTo>
                <a:lnTo>
                  <a:pt x="66039" y="179070"/>
                </a:lnTo>
                <a:lnTo>
                  <a:pt x="68580" y="173355"/>
                </a:lnTo>
                <a:lnTo>
                  <a:pt x="73025" y="166370"/>
                </a:lnTo>
                <a:lnTo>
                  <a:pt x="76835" y="160655"/>
                </a:lnTo>
                <a:lnTo>
                  <a:pt x="85089" y="153035"/>
                </a:lnTo>
                <a:lnTo>
                  <a:pt x="87630" y="151765"/>
                </a:lnTo>
                <a:lnTo>
                  <a:pt x="169545" y="151765"/>
                </a:lnTo>
                <a:lnTo>
                  <a:pt x="169545" y="138430"/>
                </a:lnTo>
                <a:lnTo>
                  <a:pt x="122555" y="138430"/>
                </a:lnTo>
                <a:lnTo>
                  <a:pt x="122555" y="135255"/>
                </a:lnTo>
                <a:lnTo>
                  <a:pt x="121920" y="134620"/>
                </a:lnTo>
                <a:lnTo>
                  <a:pt x="117475" y="132080"/>
                </a:lnTo>
                <a:lnTo>
                  <a:pt x="104775" y="125095"/>
                </a:lnTo>
                <a:lnTo>
                  <a:pt x="100964" y="123190"/>
                </a:lnTo>
                <a:lnTo>
                  <a:pt x="97789" y="120650"/>
                </a:lnTo>
                <a:lnTo>
                  <a:pt x="91439" y="116840"/>
                </a:lnTo>
                <a:lnTo>
                  <a:pt x="88264" y="114300"/>
                </a:lnTo>
                <a:lnTo>
                  <a:pt x="85725" y="111125"/>
                </a:lnTo>
                <a:close/>
              </a:path>
              <a:path w="196850" h="337820">
                <a:moveTo>
                  <a:pt x="123189" y="320675"/>
                </a:moveTo>
                <a:lnTo>
                  <a:pt x="120650" y="326390"/>
                </a:lnTo>
                <a:lnTo>
                  <a:pt x="124460" y="322580"/>
                </a:lnTo>
                <a:lnTo>
                  <a:pt x="123189" y="320675"/>
                </a:lnTo>
                <a:close/>
              </a:path>
              <a:path w="196850" h="337820">
                <a:moveTo>
                  <a:pt x="169545" y="151765"/>
                </a:moveTo>
                <a:lnTo>
                  <a:pt x="88264" y="151765"/>
                </a:lnTo>
                <a:lnTo>
                  <a:pt x="93345" y="154940"/>
                </a:lnTo>
                <a:lnTo>
                  <a:pt x="99695" y="158750"/>
                </a:lnTo>
                <a:lnTo>
                  <a:pt x="117475" y="167640"/>
                </a:lnTo>
                <a:lnTo>
                  <a:pt x="120014" y="168275"/>
                </a:lnTo>
                <a:lnTo>
                  <a:pt x="120014" y="282575"/>
                </a:lnTo>
                <a:lnTo>
                  <a:pt x="118745" y="284480"/>
                </a:lnTo>
                <a:lnTo>
                  <a:pt x="117475" y="287020"/>
                </a:lnTo>
                <a:lnTo>
                  <a:pt x="113664" y="293370"/>
                </a:lnTo>
                <a:lnTo>
                  <a:pt x="111760" y="295910"/>
                </a:lnTo>
                <a:lnTo>
                  <a:pt x="106680" y="300990"/>
                </a:lnTo>
                <a:lnTo>
                  <a:pt x="104139" y="302895"/>
                </a:lnTo>
                <a:lnTo>
                  <a:pt x="100964" y="304165"/>
                </a:lnTo>
                <a:lnTo>
                  <a:pt x="97789" y="306070"/>
                </a:lnTo>
                <a:lnTo>
                  <a:pt x="94614" y="306705"/>
                </a:lnTo>
                <a:lnTo>
                  <a:pt x="196850" y="306705"/>
                </a:lnTo>
                <a:lnTo>
                  <a:pt x="196850" y="293370"/>
                </a:lnTo>
                <a:lnTo>
                  <a:pt x="180975" y="293370"/>
                </a:lnTo>
                <a:lnTo>
                  <a:pt x="175895" y="292100"/>
                </a:lnTo>
                <a:lnTo>
                  <a:pt x="173989" y="290830"/>
                </a:lnTo>
                <a:lnTo>
                  <a:pt x="171450" y="289560"/>
                </a:lnTo>
                <a:lnTo>
                  <a:pt x="170814" y="287655"/>
                </a:lnTo>
                <a:lnTo>
                  <a:pt x="170180" y="286385"/>
                </a:lnTo>
                <a:lnTo>
                  <a:pt x="170180" y="284480"/>
                </a:lnTo>
                <a:lnTo>
                  <a:pt x="169545" y="282575"/>
                </a:lnTo>
                <a:lnTo>
                  <a:pt x="169545" y="151765"/>
                </a:lnTo>
                <a:close/>
              </a:path>
              <a:path w="196850" h="337820">
                <a:moveTo>
                  <a:pt x="122555" y="135255"/>
                </a:moveTo>
                <a:lnTo>
                  <a:pt x="122555" y="138430"/>
                </a:lnTo>
                <a:lnTo>
                  <a:pt x="123825" y="136525"/>
                </a:lnTo>
                <a:lnTo>
                  <a:pt x="122555" y="135255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30"/>
                </a:lnTo>
                <a:lnTo>
                  <a:pt x="116205" y="12700"/>
                </a:lnTo>
                <a:lnTo>
                  <a:pt x="109220" y="12700"/>
                </a:lnTo>
                <a:lnTo>
                  <a:pt x="101600" y="13335"/>
                </a:lnTo>
                <a:lnTo>
                  <a:pt x="92710" y="13335"/>
                </a:lnTo>
                <a:lnTo>
                  <a:pt x="92710" y="43815"/>
                </a:lnTo>
                <a:lnTo>
                  <a:pt x="102235" y="43815"/>
                </a:lnTo>
                <a:lnTo>
                  <a:pt x="107950" y="44450"/>
                </a:lnTo>
                <a:lnTo>
                  <a:pt x="111125" y="45085"/>
                </a:lnTo>
                <a:lnTo>
                  <a:pt x="113664" y="45720"/>
                </a:lnTo>
                <a:lnTo>
                  <a:pt x="115570" y="46355"/>
                </a:lnTo>
                <a:lnTo>
                  <a:pt x="118745" y="49530"/>
                </a:lnTo>
                <a:lnTo>
                  <a:pt x="118745" y="51435"/>
                </a:lnTo>
                <a:lnTo>
                  <a:pt x="119380" y="53340"/>
                </a:lnTo>
                <a:lnTo>
                  <a:pt x="120014" y="55880"/>
                </a:lnTo>
                <a:lnTo>
                  <a:pt x="120014" y="59055"/>
                </a:lnTo>
                <a:lnTo>
                  <a:pt x="122555" y="135255"/>
                </a:lnTo>
                <a:lnTo>
                  <a:pt x="123825" y="136525"/>
                </a:lnTo>
                <a:lnTo>
                  <a:pt x="122555" y="138430"/>
                </a:lnTo>
                <a:lnTo>
                  <a:pt x="169545" y="138430"/>
                </a:lnTo>
                <a:lnTo>
                  <a:pt x="169545" y="8890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6" name="object 156" descr=""/>
          <p:cNvGrpSpPr/>
          <p:nvPr/>
        </p:nvGrpSpPr>
        <p:grpSpPr>
          <a:xfrm>
            <a:off x="6161404" y="7142480"/>
            <a:ext cx="259715" cy="327660"/>
            <a:chOff x="6161404" y="7142480"/>
            <a:chExt cx="259715" cy="327660"/>
          </a:xfrm>
        </p:grpSpPr>
        <p:sp>
          <p:nvSpPr>
            <p:cNvPr id="157" name="object 157" descr=""/>
            <p:cNvSpPr/>
            <p:nvPr/>
          </p:nvSpPr>
          <p:spPr>
            <a:xfrm>
              <a:off x="6161404" y="7142480"/>
              <a:ext cx="102235" cy="326390"/>
            </a:xfrm>
            <a:custGeom>
              <a:avLst/>
              <a:gdLst/>
              <a:ahLst/>
              <a:cxnLst/>
              <a:rect l="l" t="t" r="r" b="b"/>
              <a:pathLst>
                <a:path w="102235" h="326390">
                  <a:moveTo>
                    <a:pt x="44450" y="108585"/>
                  </a:moveTo>
                  <a:lnTo>
                    <a:pt x="43815" y="108585"/>
                  </a:lnTo>
                  <a:lnTo>
                    <a:pt x="36830" y="111125"/>
                  </a:lnTo>
                  <a:lnTo>
                    <a:pt x="32385" y="112395"/>
                  </a:lnTo>
                  <a:lnTo>
                    <a:pt x="26670" y="113665"/>
                  </a:lnTo>
                  <a:lnTo>
                    <a:pt x="22225" y="114300"/>
                  </a:lnTo>
                  <a:lnTo>
                    <a:pt x="15875" y="114935"/>
                  </a:lnTo>
                  <a:lnTo>
                    <a:pt x="8255" y="115570"/>
                  </a:lnTo>
                  <a:lnTo>
                    <a:pt x="0" y="115570"/>
                  </a:lnTo>
                  <a:lnTo>
                    <a:pt x="0" y="146050"/>
                  </a:lnTo>
                  <a:lnTo>
                    <a:pt x="9525" y="146050"/>
                  </a:lnTo>
                  <a:lnTo>
                    <a:pt x="15240" y="146685"/>
                  </a:lnTo>
                  <a:lnTo>
                    <a:pt x="17780" y="147320"/>
                  </a:lnTo>
                  <a:lnTo>
                    <a:pt x="20955" y="147320"/>
                  </a:lnTo>
                  <a:lnTo>
                    <a:pt x="22225" y="148590"/>
                  </a:lnTo>
                  <a:lnTo>
                    <a:pt x="24765" y="149860"/>
                  </a:lnTo>
                  <a:lnTo>
                    <a:pt x="25400" y="151765"/>
                  </a:lnTo>
                  <a:lnTo>
                    <a:pt x="26035" y="153035"/>
                  </a:lnTo>
                  <a:lnTo>
                    <a:pt x="26035" y="154940"/>
                  </a:lnTo>
                  <a:lnTo>
                    <a:pt x="26670" y="157480"/>
                  </a:lnTo>
                  <a:lnTo>
                    <a:pt x="26670" y="289560"/>
                  </a:lnTo>
                  <a:lnTo>
                    <a:pt x="24765" y="293370"/>
                  </a:lnTo>
                  <a:lnTo>
                    <a:pt x="6350" y="299720"/>
                  </a:lnTo>
                  <a:lnTo>
                    <a:pt x="0" y="299720"/>
                  </a:lnTo>
                  <a:lnTo>
                    <a:pt x="0" y="326390"/>
                  </a:lnTo>
                  <a:lnTo>
                    <a:pt x="102235" y="326390"/>
                  </a:lnTo>
                  <a:lnTo>
                    <a:pt x="102235" y="300355"/>
                  </a:lnTo>
                  <a:lnTo>
                    <a:pt x="91440" y="299085"/>
                  </a:lnTo>
                  <a:lnTo>
                    <a:pt x="88265" y="298450"/>
                  </a:lnTo>
                  <a:lnTo>
                    <a:pt x="76835" y="289560"/>
                  </a:lnTo>
                  <a:lnTo>
                    <a:pt x="76835" y="126365"/>
                  </a:lnTo>
                  <a:lnTo>
                    <a:pt x="62230" y="126365"/>
                  </a:lnTo>
                  <a:lnTo>
                    <a:pt x="44450" y="108585"/>
                  </a:lnTo>
                  <a:close/>
                </a:path>
                <a:path w="102235" h="326390">
                  <a:moveTo>
                    <a:pt x="54610" y="102235"/>
                  </a:moveTo>
                  <a:lnTo>
                    <a:pt x="50165" y="105410"/>
                  </a:lnTo>
                  <a:lnTo>
                    <a:pt x="46355" y="107315"/>
                  </a:lnTo>
                  <a:lnTo>
                    <a:pt x="44450" y="108585"/>
                  </a:lnTo>
                  <a:lnTo>
                    <a:pt x="62230" y="126365"/>
                  </a:lnTo>
                  <a:lnTo>
                    <a:pt x="62230" y="105410"/>
                  </a:lnTo>
                  <a:lnTo>
                    <a:pt x="55880" y="102870"/>
                  </a:lnTo>
                  <a:lnTo>
                    <a:pt x="56134" y="102870"/>
                  </a:lnTo>
                  <a:lnTo>
                    <a:pt x="54610" y="102235"/>
                  </a:lnTo>
                  <a:close/>
                </a:path>
                <a:path w="102235" h="326390">
                  <a:moveTo>
                    <a:pt x="62230" y="105410"/>
                  </a:moveTo>
                  <a:lnTo>
                    <a:pt x="62230" y="126365"/>
                  </a:lnTo>
                  <a:lnTo>
                    <a:pt x="76835" y="126365"/>
                  </a:lnTo>
                  <a:lnTo>
                    <a:pt x="76835" y="110490"/>
                  </a:lnTo>
                  <a:lnTo>
                    <a:pt x="62230" y="105410"/>
                  </a:lnTo>
                  <a:close/>
                </a:path>
                <a:path w="102235" h="326390">
                  <a:moveTo>
                    <a:pt x="53340" y="102870"/>
                  </a:moveTo>
                  <a:lnTo>
                    <a:pt x="38100" y="102870"/>
                  </a:lnTo>
                  <a:lnTo>
                    <a:pt x="44450" y="108585"/>
                  </a:lnTo>
                  <a:lnTo>
                    <a:pt x="46355" y="107315"/>
                  </a:lnTo>
                  <a:lnTo>
                    <a:pt x="49530" y="105410"/>
                  </a:lnTo>
                  <a:lnTo>
                    <a:pt x="53340" y="102870"/>
                  </a:lnTo>
                  <a:close/>
                </a:path>
                <a:path w="102235" h="326390">
                  <a:moveTo>
                    <a:pt x="62230" y="102870"/>
                  </a:moveTo>
                  <a:lnTo>
                    <a:pt x="56134" y="102870"/>
                  </a:lnTo>
                  <a:lnTo>
                    <a:pt x="62230" y="105410"/>
                  </a:lnTo>
                  <a:lnTo>
                    <a:pt x="62230" y="102870"/>
                  </a:lnTo>
                  <a:close/>
                </a:path>
                <a:path w="102235" h="326390">
                  <a:moveTo>
                    <a:pt x="53975" y="0"/>
                  </a:moveTo>
                  <a:lnTo>
                    <a:pt x="45085" y="0"/>
                  </a:lnTo>
                  <a:lnTo>
                    <a:pt x="41275" y="635"/>
                  </a:lnTo>
                  <a:lnTo>
                    <a:pt x="37465" y="2540"/>
                  </a:lnTo>
                  <a:lnTo>
                    <a:pt x="33655" y="3810"/>
                  </a:lnTo>
                  <a:lnTo>
                    <a:pt x="19685" y="25400"/>
                  </a:lnTo>
                  <a:lnTo>
                    <a:pt x="19685" y="29845"/>
                  </a:lnTo>
                  <a:lnTo>
                    <a:pt x="40005" y="57150"/>
                  </a:lnTo>
                  <a:lnTo>
                    <a:pt x="43815" y="59055"/>
                  </a:lnTo>
                  <a:lnTo>
                    <a:pt x="47625" y="59690"/>
                  </a:lnTo>
                  <a:lnTo>
                    <a:pt x="55880" y="59690"/>
                  </a:lnTo>
                  <a:lnTo>
                    <a:pt x="59690" y="59055"/>
                  </a:lnTo>
                  <a:lnTo>
                    <a:pt x="63500" y="57150"/>
                  </a:lnTo>
                  <a:lnTo>
                    <a:pt x="66675" y="55880"/>
                  </a:lnTo>
                  <a:lnTo>
                    <a:pt x="81280" y="25400"/>
                  </a:lnTo>
                  <a:lnTo>
                    <a:pt x="80010" y="21590"/>
                  </a:lnTo>
                  <a:lnTo>
                    <a:pt x="60960" y="2540"/>
                  </a:lnTo>
                  <a:lnTo>
                    <a:pt x="57785" y="635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71259" y="7244715"/>
              <a:ext cx="149860" cy="225425"/>
            </a:xfrm>
            <a:prstGeom prst="rect">
              <a:avLst/>
            </a:prstGeom>
          </p:spPr>
        </p:pic>
      </p:grpSp>
      <p:grpSp>
        <p:nvGrpSpPr>
          <p:cNvPr id="159" name="object 159" descr=""/>
          <p:cNvGrpSpPr/>
          <p:nvPr/>
        </p:nvGrpSpPr>
        <p:grpSpPr>
          <a:xfrm>
            <a:off x="7639684" y="7136130"/>
            <a:ext cx="530225" cy="336550"/>
            <a:chOff x="7639684" y="7136130"/>
            <a:chExt cx="530225" cy="336550"/>
          </a:xfrm>
        </p:grpSpPr>
        <p:sp>
          <p:nvSpPr>
            <p:cNvPr id="160" name="object 160" descr=""/>
            <p:cNvSpPr/>
            <p:nvPr/>
          </p:nvSpPr>
          <p:spPr>
            <a:xfrm>
              <a:off x="7639684" y="7136130"/>
              <a:ext cx="134620" cy="333375"/>
            </a:xfrm>
            <a:custGeom>
              <a:avLst/>
              <a:gdLst/>
              <a:ahLst/>
              <a:cxnLst/>
              <a:rect l="l" t="t" r="r" b="b"/>
              <a:pathLst>
                <a:path w="134620" h="333375">
                  <a:moveTo>
                    <a:pt x="106045" y="0"/>
                  </a:moveTo>
                  <a:lnTo>
                    <a:pt x="100330" y="0"/>
                  </a:lnTo>
                  <a:lnTo>
                    <a:pt x="86360" y="1905"/>
                  </a:lnTo>
                  <a:lnTo>
                    <a:pt x="50800" y="27940"/>
                  </a:lnTo>
                  <a:lnTo>
                    <a:pt x="34290" y="64135"/>
                  </a:lnTo>
                  <a:lnTo>
                    <a:pt x="27305" y="107315"/>
                  </a:lnTo>
                  <a:lnTo>
                    <a:pt x="26670" y="115570"/>
                  </a:lnTo>
                  <a:lnTo>
                    <a:pt x="26670" y="125095"/>
                  </a:lnTo>
                  <a:lnTo>
                    <a:pt x="0" y="125095"/>
                  </a:lnTo>
                  <a:lnTo>
                    <a:pt x="0" y="155575"/>
                  </a:lnTo>
                  <a:lnTo>
                    <a:pt x="26670" y="155575"/>
                  </a:lnTo>
                  <a:lnTo>
                    <a:pt x="26670" y="295910"/>
                  </a:lnTo>
                  <a:lnTo>
                    <a:pt x="17145" y="305435"/>
                  </a:lnTo>
                  <a:lnTo>
                    <a:pt x="11430" y="306070"/>
                  </a:lnTo>
                  <a:lnTo>
                    <a:pt x="0" y="306705"/>
                  </a:lnTo>
                  <a:lnTo>
                    <a:pt x="0" y="333375"/>
                  </a:lnTo>
                  <a:lnTo>
                    <a:pt x="102235" y="333375"/>
                  </a:lnTo>
                  <a:lnTo>
                    <a:pt x="102235" y="307340"/>
                  </a:lnTo>
                  <a:lnTo>
                    <a:pt x="76835" y="295910"/>
                  </a:lnTo>
                  <a:lnTo>
                    <a:pt x="76835" y="155575"/>
                  </a:lnTo>
                  <a:lnTo>
                    <a:pt x="108585" y="155575"/>
                  </a:lnTo>
                  <a:lnTo>
                    <a:pt x="108585" y="125095"/>
                  </a:lnTo>
                  <a:lnTo>
                    <a:pt x="76835" y="125095"/>
                  </a:lnTo>
                  <a:lnTo>
                    <a:pt x="76835" y="83185"/>
                  </a:lnTo>
                  <a:lnTo>
                    <a:pt x="88900" y="34925"/>
                  </a:lnTo>
                  <a:lnTo>
                    <a:pt x="90805" y="34925"/>
                  </a:lnTo>
                  <a:lnTo>
                    <a:pt x="93345" y="38100"/>
                  </a:lnTo>
                  <a:lnTo>
                    <a:pt x="104140" y="55880"/>
                  </a:lnTo>
                  <a:lnTo>
                    <a:pt x="134620" y="31115"/>
                  </a:lnTo>
                  <a:lnTo>
                    <a:pt x="134620" y="23495"/>
                  </a:lnTo>
                  <a:lnTo>
                    <a:pt x="106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807959" y="7242175"/>
              <a:ext cx="146050" cy="225425"/>
            </a:xfrm>
            <a:prstGeom prst="rect">
              <a:avLst/>
            </a:prstGeom>
          </p:spPr>
        </p:pic>
        <p:pic>
          <p:nvPicPr>
            <p:cNvPr id="162" name="object 16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985759" y="7242175"/>
              <a:ext cx="184150" cy="230505"/>
            </a:xfrm>
            <a:prstGeom prst="rect">
              <a:avLst/>
            </a:prstGeom>
          </p:spPr>
        </p:pic>
      </p:grpSp>
      <p:sp>
        <p:nvSpPr>
          <p:cNvPr id="163" name="object 163" descr=""/>
          <p:cNvSpPr/>
          <p:nvPr/>
        </p:nvSpPr>
        <p:spPr>
          <a:xfrm>
            <a:off x="8253094" y="7242809"/>
            <a:ext cx="310515" cy="224154"/>
          </a:xfrm>
          <a:custGeom>
            <a:avLst/>
            <a:gdLst/>
            <a:ahLst/>
            <a:cxnLst/>
            <a:rect l="l" t="t" r="r" b="b"/>
            <a:pathLst>
              <a:path w="310515" h="224154">
                <a:moveTo>
                  <a:pt x="48259" y="3175"/>
                </a:moveTo>
                <a:lnTo>
                  <a:pt x="43814" y="5715"/>
                </a:lnTo>
                <a:lnTo>
                  <a:pt x="41909" y="6985"/>
                </a:lnTo>
                <a:lnTo>
                  <a:pt x="35559" y="9525"/>
                </a:lnTo>
                <a:lnTo>
                  <a:pt x="31114" y="10160"/>
                </a:lnTo>
                <a:lnTo>
                  <a:pt x="26034" y="11430"/>
                </a:lnTo>
                <a:lnTo>
                  <a:pt x="20954" y="12065"/>
                </a:lnTo>
                <a:lnTo>
                  <a:pt x="15239" y="12700"/>
                </a:lnTo>
                <a:lnTo>
                  <a:pt x="0" y="12700"/>
                </a:lnTo>
                <a:lnTo>
                  <a:pt x="0" y="43815"/>
                </a:lnTo>
                <a:lnTo>
                  <a:pt x="15239" y="43815"/>
                </a:lnTo>
                <a:lnTo>
                  <a:pt x="20320" y="45085"/>
                </a:lnTo>
                <a:lnTo>
                  <a:pt x="21589" y="46355"/>
                </a:lnTo>
                <a:lnTo>
                  <a:pt x="24129" y="47625"/>
                </a:lnTo>
                <a:lnTo>
                  <a:pt x="24764" y="49530"/>
                </a:lnTo>
                <a:lnTo>
                  <a:pt x="25400" y="52705"/>
                </a:lnTo>
                <a:lnTo>
                  <a:pt x="25400" y="53340"/>
                </a:lnTo>
                <a:lnTo>
                  <a:pt x="26034" y="54610"/>
                </a:lnTo>
                <a:lnTo>
                  <a:pt x="25400" y="189865"/>
                </a:lnTo>
                <a:lnTo>
                  <a:pt x="11429" y="196850"/>
                </a:lnTo>
                <a:lnTo>
                  <a:pt x="6350" y="196850"/>
                </a:lnTo>
                <a:lnTo>
                  <a:pt x="0" y="197485"/>
                </a:lnTo>
                <a:lnTo>
                  <a:pt x="0" y="224155"/>
                </a:lnTo>
                <a:lnTo>
                  <a:pt x="99059" y="224155"/>
                </a:lnTo>
                <a:lnTo>
                  <a:pt x="99059" y="198120"/>
                </a:lnTo>
                <a:lnTo>
                  <a:pt x="87629" y="196215"/>
                </a:lnTo>
                <a:lnTo>
                  <a:pt x="85089" y="196215"/>
                </a:lnTo>
                <a:lnTo>
                  <a:pt x="82550" y="195580"/>
                </a:lnTo>
                <a:lnTo>
                  <a:pt x="80645" y="194945"/>
                </a:lnTo>
                <a:lnTo>
                  <a:pt x="79375" y="194310"/>
                </a:lnTo>
                <a:lnTo>
                  <a:pt x="77470" y="193675"/>
                </a:lnTo>
                <a:lnTo>
                  <a:pt x="76834" y="192405"/>
                </a:lnTo>
                <a:lnTo>
                  <a:pt x="74929" y="189230"/>
                </a:lnTo>
                <a:lnTo>
                  <a:pt x="74295" y="187325"/>
                </a:lnTo>
                <a:lnTo>
                  <a:pt x="74295" y="183515"/>
                </a:lnTo>
                <a:lnTo>
                  <a:pt x="69850" y="59055"/>
                </a:lnTo>
                <a:lnTo>
                  <a:pt x="80009" y="59055"/>
                </a:lnTo>
                <a:lnTo>
                  <a:pt x="83184" y="57785"/>
                </a:lnTo>
                <a:lnTo>
                  <a:pt x="86995" y="55880"/>
                </a:lnTo>
                <a:lnTo>
                  <a:pt x="90804" y="53340"/>
                </a:lnTo>
                <a:lnTo>
                  <a:pt x="95250" y="51435"/>
                </a:lnTo>
                <a:lnTo>
                  <a:pt x="104775" y="45720"/>
                </a:lnTo>
                <a:lnTo>
                  <a:pt x="109220" y="43180"/>
                </a:lnTo>
                <a:lnTo>
                  <a:pt x="112395" y="41275"/>
                </a:lnTo>
                <a:lnTo>
                  <a:pt x="283845" y="41275"/>
                </a:lnTo>
                <a:lnTo>
                  <a:pt x="283209" y="40005"/>
                </a:lnTo>
                <a:lnTo>
                  <a:pt x="281304" y="33020"/>
                </a:lnTo>
                <a:lnTo>
                  <a:pt x="70484" y="33020"/>
                </a:lnTo>
                <a:lnTo>
                  <a:pt x="69214" y="31115"/>
                </a:lnTo>
                <a:lnTo>
                  <a:pt x="71120" y="28575"/>
                </a:lnTo>
                <a:lnTo>
                  <a:pt x="71754" y="24130"/>
                </a:lnTo>
                <a:lnTo>
                  <a:pt x="46354" y="24130"/>
                </a:lnTo>
                <a:lnTo>
                  <a:pt x="46354" y="4445"/>
                </a:lnTo>
                <a:lnTo>
                  <a:pt x="48259" y="3175"/>
                </a:lnTo>
                <a:close/>
              </a:path>
              <a:path w="310515" h="224154">
                <a:moveTo>
                  <a:pt x="217170" y="41275"/>
                </a:moveTo>
                <a:lnTo>
                  <a:pt x="113664" y="41275"/>
                </a:lnTo>
                <a:lnTo>
                  <a:pt x="115570" y="41910"/>
                </a:lnTo>
                <a:lnTo>
                  <a:pt x="118745" y="43180"/>
                </a:lnTo>
                <a:lnTo>
                  <a:pt x="132714" y="60325"/>
                </a:lnTo>
                <a:lnTo>
                  <a:pt x="132714" y="186690"/>
                </a:lnTo>
                <a:lnTo>
                  <a:pt x="132079" y="189230"/>
                </a:lnTo>
                <a:lnTo>
                  <a:pt x="130809" y="190500"/>
                </a:lnTo>
                <a:lnTo>
                  <a:pt x="130175" y="192405"/>
                </a:lnTo>
                <a:lnTo>
                  <a:pt x="128904" y="193675"/>
                </a:lnTo>
                <a:lnTo>
                  <a:pt x="127000" y="194310"/>
                </a:lnTo>
                <a:lnTo>
                  <a:pt x="125095" y="195580"/>
                </a:lnTo>
                <a:lnTo>
                  <a:pt x="123189" y="196215"/>
                </a:lnTo>
                <a:lnTo>
                  <a:pt x="118109" y="196850"/>
                </a:lnTo>
                <a:lnTo>
                  <a:pt x="113664" y="196850"/>
                </a:lnTo>
                <a:lnTo>
                  <a:pt x="106679" y="197485"/>
                </a:lnTo>
                <a:lnTo>
                  <a:pt x="106679" y="224155"/>
                </a:lnTo>
                <a:lnTo>
                  <a:pt x="205739" y="224155"/>
                </a:lnTo>
                <a:lnTo>
                  <a:pt x="205739" y="198120"/>
                </a:lnTo>
                <a:lnTo>
                  <a:pt x="194309" y="196215"/>
                </a:lnTo>
                <a:lnTo>
                  <a:pt x="191770" y="196215"/>
                </a:lnTo>
                <a:lnTo>
                  <a:pt x="189229" y="195580"/>
                </a:lnTo>
                <a:lnTo>
                  <a:pt x="187325" y="194945"/>
                </a:lnTo>
                <a:lnTo>
                  <a:pt x="186054" y="194310"/>
                </a:lnTo>
                <a:lnTo>
                  <a:pt x="184150" y="193675"/>
                </a:lnTo>
                <a:lnTo>
                  <a:pt x="183514" y="192405"/>
                </a:lnTo>
                <a:lnTo>
                  <a:pt x="181609" y="189230"/>
                </a:lnTo>
                <a:lnTo>
                  <a:pt x="180975" y="186690"/>
                </a:lnTo>
                <a:lnTo>
                  <a:pt x="180975" y="60960"/>
                </a:lnTo>
                <a:lnTo>
                  <a:pt x="180339" y="60960"/>
                </a:lnTo>
                <a:lnTo>
                  <a:pt x="177800" y="60325"/>
                </a:lnTo>
                <a:lnTo>
                  <a:pt x="176529" y="58420"/>
                </a:lnTo>
                <a:lnTo>
                  <a:pt x="186689" y="58420"/>
                </a:lnTo>
                <a:lnTo>
                  <a:pt x="198120" y="52705"/>
                </a:lnTo>
                <a:lnTo>
                  <a:pt x="201929" y="50165"/>
                </a:lnTo>
                <a:lnTo>
                  <a:pt x="210820" y="45085"/>
                </a:lnTo>
                <a:lnTo>
                  <a:pt x="214629" y="43180"/>
                </a:lnTo>
                <a:lnTo>
                  <a:pt x="217170" y="41275"/>
                </a:lnTo>
                <a:close/>
              </a:path>
              <a:path w="310515" h="224154">
                <a:moveTo>
                  <a:pt x="283845" y="41275"/>
                </a:moveTo>
                <a:lnTo>
                  <a:pt x="218439" y="41275"/>
                </a:lnTo>
                <a:lnTo>
                  <a:pt x="220345" y="41910"/>
                </a:lnTo>
                <a:lnTo>
                  <a:pt x="222884" y="43180"/>
                </a:lnTo>
                <a:lnTo>
                  <a:pt x="236854" y="60325"/>
                </a:lnTo>
                <a:lnTo>
                  <a:pt x="236854" y="189230"/>
                </a:lnTo>
                <a:lnTo>
                  <a:pt x="234950" y="192405"/>
                </a:lnTo>
                <a:lnTo>
                  <a:pt x="233045" y="193675"/>
                </a:lnTo>
                <a:lnTo>
                  <a:pt x="231775" y="194310"/>
                </a:lnTo>
                <a:lnTo>
                  <a:pt x="229870" y="195580"/>
                </a:lnTo>
                <a:lnTo>
                  <a:pt x="227964" y="196215"/>
                </a:lnTo>
                <a:lnTo>
                  <a:pt x="222884" y="196850"/>
                </a:lnTo>
                <a:lnTo>
                  <a:pt x="218439" y="196850"/>
                </a:lnTo>
                <a:lnTo>
                  <a:pt x="211454" y="197485"/>
                </a:lnTo>
                <a:lnTo>
                  <a:pt x="211454" y="224155"/>
                </a:lnTo>
                <a:lnTo>
                  <a:pt x="310514" y="224155"/>
                </a:lnTo>
                <a:lnTo>
                  <a:pt x="310514" y="198120"/>
                </a:lnTo>
                <a:lnTo>
                  <a:pt x="299720" y="196215"/>
                </a:lnTo>
                <a:lnTo>
                  <a:pt x="297179" y="196215"/>
                </a:lnTo>
                <a:lnTo>
                  <a:pt x="294639" y="195580"/>
                </a:lnTo>
                <a:lnTo>
                  <a:pt x="292734" y="194945"/>
                </a:lnTo>
                <a:lnTo>
                  <a:pt x="291464" y="194310"/>
                </a:lnTo>
                <a:lnTo>
                  <a:pt x="289559" y="193675"/>
                </a:lnTo>
                <a:lnTo>
                  <a:pt x="288925" y="192405"/>
                </a:lnTo>
                <a:lnTo>
                  <a:pt x="287020" y="189865"/>
                </a:lnTo>
                <a:lnTo>
                  <a:pt x="286384" y="187960"/>
                </a:lnTo>
                <a:lnTo>
                  <a:pt x="286257" y="62230"/>
                </a:lnTo>
                <a:lnTo>
                  <a:pt x="285813" y="57785"/>
                </a:lnTo>
                <a:lnTo>
                  <a:pt x="285697" y="54610"/>
                </a:lnTo>
                <a:lnTo>
                  <a:pt x="285114" y="47625"/>
                </a:lnTo>
                <a:lnTo>
                  <a:pt x="283845" y="41275"/>
                </a:lnTo>
                <a:close/>
              </a:path>
              <a:path w="310515" h="224154">
                <a:moveTo>
                  <a:pt x="80009" y="59055"/>
                </a:moveTo>
                <a:lnTo>
                  <a:pt x="69850" y="59055"/>
                </a:lnTo>
                <a:lnTo>
                  <a:pt x="71120" y="61595"/>
                </a:lnTo>
                <a:lnTo>
                  <a:pt x="73025" y="62230"/>
                </a:lnTo>
                <a:lnTo>
                  <a:pt x="76200" y="60960"/>
                </a:lnTo>
                <a:lnTo>
                  <a:pt x="80009" y="59055"/>
                </a:lnTo>
                <a:close/>
              </a:path>
              <a:path w="310515" h="224154">
                <a:moveTo>
                  <a:pt x="179070" y="58420"/>
                </a:moveTo>
                <a:lnTo>
                  <a:pt x="176529" y="58420"/>
                </a:lnTo>
                <a:lnTo>
                  <a:pt x="177800" y="60325"/>
                </a:lnTo>
                <a:lnTo>
                  <a:pt x="180339" y="60960"/>
                </a:lnTo>
                <a:lnTo>
                  <a:pt x="180975" y="60960"/>
                </a:lnTo>
                <a:lnTo>
                  <a:pt x="180975" y="59055"/>
                </a:lnTo>
                <a:lnTo>
                  <a:pt x="179070" y="58420"/>
                </a:lnTo>
                <a:close/>
              </a:path>
              <a:path w="310515" h="224154">
                <a:moveTo>
                  <a:pt x="186689" y="58420"/>
                </a:moveTo>
                <a:lnTo>
                  <a:pt x="179070" y="58420"/>
                </a:lnTo>
                <a:lnTo>
                  <a:pt x="180975" y="59055"/>
                </a:lnTo>
                <a:lnTo>
                  <a:pt x="180975" y="60960"/>
                </a:lnTo>
                <a:lnTo>
                  <a:pt x="186689" y="58420"/>
                </a:lnTo>
                <a:close/>
              </a:path>
              <a:path w="310515" h="224154">
                <a:moveTo>
                  <a:pt x="71120" y="28575"/>
                </a:moveTo>
                <a:lnTo>
                  <a:pt x="69214" y="31115"/>
                </a:lnTo>
                <a:lnTo>
                  <a:pt x="70484" y="33020"/>
                </a:lnTo>
                <a:lnTo>
                  <a:pt x="71120" y="28575"/>
                </a:lnTo>
                <a:close/>
              </a:path>
              <a:path w="310515" h="224154">
                <a:moveTo>
                  <a:pt x="122554" y="635"/>
                </a:moveTo>
                <a:lnTo>
                  <a:pt x="114300" y="635"/>
                </a:lnTo>
                <a:lnTo>
                  <a:pt x="111125" y="3810"/>
                </a:lnTo>
                <a:lnTo>
                  <a:pt x="107314" y="6985"/>
                </a:lnTo>
                <a:lnTo>
                  <a:pt x="99695" y="12065"/>
                </a:lnTo>
                <a:lnTo>
                  <a:pt x="95250" y="15240"/>
                </a:lnTo>
                <a:lnTo>
                  <a:pt x="90170" y="17780"/>
                </a:lnTo>
                <a:lnTo>
                  <a:pt x="76200" y="26035"/>
                </a:lnTo>
                <a:lnTo>
                  <a:pt x="71120" y="28575"/>
                </a:lnTo>
                <a:lnTo>
                  <a:pt x="70484" y="33020"/>
                </a:lnTo>
                <a:lnTo>
                  <a:pt x="173354" y="33020"/>
                </a:lnTo>
                <a:lnTo>
                  <a:pt x="172720" y="31750"/>
                </a:lnTo>
                <a:lnTo>
                  <a:pt x="173354" y="30480"/>
                </a:lnTo>
                <a:lnTo>
                  <a:pt x="173354" y="28575"/>
                </a:lnTo>
                <a:lnTo>
                  <a:pt x="171450" y="24130"/>
                </a:lnTo>
                <a:lnTo>
                  <a:pt x="130175" y="1270"/>
                </a:lnTo>
                <a:lnTo>
                  <a:pt x="122554" y="635"/>
                </a:lnTo>
                <a:close/>
              </a:path>
              <a:path w="310515" h="224154">
                <a:moveTo>
                  <a:pt x="173354" y="30480"/>
                </a:moveTo>
                <a:lnTo>
                  <a:pt x="172720" y="31750"/>
                </a:lnTo>
                <a:lnTo>
                  <a:pt x="173354" y="33020"/>
                </a:lnTo>
                <a:lnTo>
                  <a:pt x="173354" y="30480"/>
                </a:lnTo>
                <a:close/>
              </a:path>
              <a:path w="310515" h="224154">
                <a:moveTo>
                  <a:pt x="226695" y="635"/>
                </a:moveTo>
                <a:lnTo>
                  <a:pt x="219075" y="635"/>
                </a:lnTo>
                <a:lnTo>
                  <a:pt x="215900" y="4445"/>
                </a:lnTo>
                <a:lnTo>
                  <a:pt x="212089" y="6985"/>
                </a:lnTo>
                <a:lnTo>
                  <a:pt x="203834" y="12700"/>
                </a:lnTo>
                <a:lnTo>
                  <a:pt x="199389" y="15875"/>
                </a:lnTo>
                <a:lnTo>
                  <a:pt x="189229" y="21590"/>
                </a:lnTo>
                <a:lnTo>
                  <a:pt x="184150" y="24130"/>
                </a:lnTo>
                <a:lnTo>
                  <a:pt x="174625" y="29845"/>
                </a:lnTo>
                <a:lnTo>
                  <a:pt x="173354" y="30480"/>
                </a:lnTo>
                <a:lnTo>
                  <a:pt x="173354" y="33020"/>
                </a:lnTo>
                <a:lnTo>
                  <a:pt x="281304" y="33020"/>
                </a:lnTo>
                <a:lnTo>
                  <a:pt x="253364" y="5080"/>
                </a:lnTo>
                <a:lnTo>
                  <a:pt x="240029" y="1905"/>
                </a:lnTo>
                <a:lnTo>
                  <a:pt x="226695" y="635"/>
                </a:lnTo>
                <a:close/>
              </a:path>
              <a:path w="310515" h="224154">
                <a:moveTo>
                  <a:pt x="54609" y="635"/>
                </a:moveTo>
                <a:lnTo>
                  <a:pt x="50164" y="1905"/>
                </a:lnTo>
                <a:lnTo>
                  <a:pt x="46354" y="4445"/>
                </a:lnTo>
                <a:lnTo>
                  <a:pt x="46354" y="24130"/>
                </a:lnTo>
                <a:lnTo>
                  <a:pt x="65404" y="5080"/>
                </a:lnTo>
                <a:lnTo>
                  <a:pt x="54609" y="635"/>
                </a:lnTo>
                <a:close/>
              </a:path>
              <a:path w="310515" h="224154">
                <a:moveTo>
                  <a:pt x="65404" y="5080"/>
                </a:moveTo>
                <a:lnTo>
                  <a:pt x="46354" y="24130"/>
                </a:lnTo>
                <a:lnTo>
                  <a:pt x="71754" y="24130"/>
                </a:lnTo>
                <a:lnTo>
                  <a:pt x="74295" y="8890"/>
                </a:lnTo>
                <a:lnTo>
                  <a:pt x="65404" y="5080"/>
                </a:lnTo>
                <a:close/>
              </a:path>
              <a:path w="310515" h="224154">
                <a:moveTo>
                  <a:pt x="70484" y="635"/>
                </a:moveTo>
                <a:lnTo>
                  <a:pt x="54609" y="635"/>
                </a:lnTo>
                <a:lnTo>
                  <a:pt x="65404" y="5080"/>
                </a:lnTo>
                <a:lnTo>
                  <a:pt x="70484" y="635"/>
                </a:lnTo>
                <a:close/>
              </a:path>
              <a:path w="310515" h="224154">
                <a:moveTo>
                  <a:pt x="50164" y="1905"/>
                </a:moveTo>
                <a:lnTo>
                  <a:pt x="49529" y="1905"/>
                </a:lnTo>
                <a:lnTo>
                  <a:pt x="48259" y="3175"/>
                </a:lnTo>
                <a:lnTo>
                  <a:pt x="50164" y="1905"/>
                </a:lnTo>
                <a:close/>
              </a:path>
              <a:path w="310515" h="224154">
                <a:moveTo>
                  <a:pt x="52070" y="0"/>
                </a:moveTo>
                <a:lnTo>
                  <a:pt x="50164" y="1905"/>
                </a:lnTo>
                <a:lnTo>
                  <a:pt x="54609" y="635"/>
                </a:lnTo>
                <a:lnTo>
                  <a:pt x="52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4" name="object 164" descr=""/>
          <p:cNvGrpSpPr/>
          <p:nvPr/>
        </p:nvGrpSpPr>
        <p:grpSpPr>
          <a:xfrm>
            <a:off x="2369185" y="7708265"/>
            <a:ext cx="333375" cy="333375"/>
            <a:chOff x="2369185" y="7708265"/>
            <a:chExt cx="333375" cy="333375"/>
          </a:xfrm>
        </p:grpSpPr>
        <p:sp>
          <p:nvSpPr>
            <p:cNvPr id="165" name="object 165" descr=""/>
            <p:cNvSpPr/>
            <p:nvPr/>
          </p:nvSpPr>
          <p:spPr>
            <a:xfrm>
              <a:off x="2369185" y="7708265"/>
              <a:ext cx="134620" cy="333375"/>
            </a:xfrm>
            <a:custGeom>
              <a:avLst/>
              <a:gdLst/>
              <a:ahLst/>
              <a:cxnLst/>
              <a:rect l="l" t="t" r="r" b="b"/>
              <a:pathLst>
                <a:path w="134619" h="333375">
                  <a:moveTo>
                    <a:pt x="106044" y="0"/>
                  </a:moveTo>
                  <a:lnTo>
                    <a:pt x="100329" y="0"/>
                  </a:lnTo>
                  <a:lnTo>
                    <a:pt x="86359" y="1904"/>
                  </a:lnTo>
                  <a:lnTo>
                    <a:pt x="50800" y="27939"/>
                  </a:lnTo>
                  <a:lnTo>
                    <a:pt x="34289" y="64134"/>
                  </a:lnTo>
                  <a:lnTo>
                    <a:pt x="27304" y="107314"/>
                  </a:lnTo>
                  <a:lnTo>
                    <a:pt x="26669" y="115569"/>
                  </a:lnTo>
                  <a:lnTo>
                    <a:pt x="26669" y="125094"/>
                  </a:lnTo>
                  <a:lnTo>
                    <a:pt x="0" y="125094"/>
                  </a:lnTo>
                  <a:lnTo>
                    <a:pt x="0" y="155574"/>
                  </a:lnTo>
                  <a:lnTo>
                    <a:pt x="26669" y="155574"/>
                  </a:lnTo>
                  <a:lnTo>
                    <a:pt x="26669" y="295909"/>
                  </a:lnTo>
                  <a:lnTo>
                    <a:pt x="17144" y="305434"/>
                  </a:lnTo>
                  <a:lnTo>
                    <a:pt x="11429" y="306069"/>
                  </a:lnTo>
                  <a:lnTo>
                    <a:pt x="0" y="306704"/>
                  </a:lnTo>
                  <a:lnTo>
                    <a:pt x="0" y="333374"/>
                  </a:lnTo>
                  <a:lnTo>
                    <a:pt x="102234" y="333374"/>
                  </a:lnTo>
                  <a:lnTo>
                    <a:pt x="102234" y="307339"/>
                  </a:lnTo>
                  <a:lnTo>
                    <a:pt x="76834" y="295909"/>
                  </a:lnTo>
                  <a:lnTo>
                    <a:pt x="76834" y="155574"/>
                  </a:lnTo>
                  <a:lnTo>
                    <a:pt x="108584" y="155574"/>
                  </a:lnTo>
                  <a:lnTo>
                    <a:pt x="108584" y="125094"/>
                  </a:lnTo>
                  <a:lnTo>
                    <a:pt x="76834" y="125094"/>
                  </a:lnTo>
                  <a:lnTo>
                    <a:pt x="76834" y="83184"/>
                  </a:lnTo>
                  <a:lnTo>
                    <a:pt x="88900" y="34924"/>
                  </a:lnTo>
                  <a:lnTo>
                    <a:pt x="90804" y="34924"/>
                  </a:lnTo>
                  <a:lnTo>
                    <a:pt x="93344" y="38099"/>
                  </a:lnTo>
                  <a:lnTo>
                    <a:pt x="104139" y="55879"/>
                  </a:lnTo>
                  <a:lnTo>
                    <a:pt x="134619" y="31114"/>
                  </a:lnTo>
                  <a:lnTo>
                    <a:pt x="134619" y="23494"/>
                  </a:lnTo>
                  <a:lnTo>
                    <a:pt x="106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6" name="object 166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538095" y="7815580"/>
              <a:ext cx="164464" cy="225425"/>
            </a:xfrm>
            <a:prstGeom prst="rect">
              <a:avLst/>
            </a:prstGeom>
          </p:spPr>
        </p:pic>
      </p:grpSp>
      <p:sp>
        <p:nvSpPr>
          <p:cNvPr id="167" name="object 167" descr=""/>
          <p:cNvSpPr/>
          <p:nvPr/>
        </p:nvSpPr>
        <p:spPr>
          <a:xfrm>
            <a:off x="3028314" y="7705090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4"/>
                </a:moveTo>
                <a:lnTo>
                  <a:pt x="123190" y="320674"/>
                </a:lnTo>
                <a:lnTo>
                  <a:pt x="124460" y="322579"/>
                </a:lnTo>
                <a:lnTo>
                  <a:pt x="120650" y="326389"/>
                </a:lnTo>
                <a:lnTo>
                  <a:pt x="120015" y="328294"/>
                </a:lnTo>
                <a:lnTo>
                  <a:pt x="142875" y="337819"/>
                </a:lnTo>
                <a:lnTo>
                  <a:pt x="144780" y="335279"/>
                </a:lnTo>
                <a:lnTo>
                  <a:pt x="146685" y="334009"/>
                </a:lnTo>
                <a:lnTo>
                  <a:pt x="147955" y="332739"/>
                </a:lnTo>
                <a:lnTo>
                  <a:pt x="149860" y="331469"/>
                </a:lnTo>
                <a:lnTo>
                  <a:pt x="152400" y="330834"/>
                </a:lnTo>
                <a:lnTo>
                  <a:pt x="155575" y="329564"/>
                </a:lnTo>
                <a:lnTo>
                  <a:pt x="158750" y="327659"/>
                </a:lnTo>
                <a:lnTo>
                  <a:pt x="163195" y="326389"/>
                </a:lnTo>
                <a:lnTo>
                  <a:pt x="168910" y="325754"/>
                </a:lnTo>
                <a:lnTo>
                  <a:pt x="173990" y="325119"/>
                </a:lnTo>
                <a:lnTo>
                  <a:pt x="180340" y="324484"/>
                </a:lnTo>
                <a:lnTo>
                  <a:pt x="187960" y="323849"/>
                </a:lnTo>
                <a:lnTo>
                  <a:pt x="196850" y="323849"/>
                </a:lnTo>
                <a:lnTo>
                  <a:pt x="196850" y="320674"/>
                </a:lnTo>
                <a:close/>
              </a:path>
              <a:path w="196850" h="337820">
                <a:moveTo>
                  <a:pt x="85725" y="111124"/>
                </a:moveTo>
                <a:lnTo>
                  <a:pt x="46990" y="123189"/>
                </a:lnTo>
                <a:lnTo>
                  <a:pt x="16510" y="158114"/>
                </a:lnTo>
                <a:lnTo>
                  <a:pt x="1905" y="198754"/>
                </a:lnTo>
                <a:lnTo>
                  <a:pt x="0" y="220979"/>
                </a:lnTo>
                <a:lnTo>
                  <a:pt x="0" y="236219"/>
                </a:lnTo>
                <a:lnTo>
                  <a:pt x="8890" y="280034"/>
                </a:lnTo>
                <a:lnTo>
                  <a:pt x="28575" y="313054"/>
                </a:lnTo>
                <a:lnTo>
                  <a:pt x="67945" y="334644"/>
                </a:lnTo>
                <a:lnTo>
                  <a:pt x="87630" y="336549"/>
                </a:lnTo>
                <a:lnTo>
                  <a:pt x="95250" y="335914"/>
                </a:lnTo>
                <a:lnTo>
                  <a:pt x="123190" y="320674"/>
                </a:lnTo>
                <a:lnTo>
                  <a:pt x="196850" y="320674"/>
                </a:lnTo>
                <a:lnTo>
                  <a:pt x="196850" y="306704"/>
                </a:lnTo>
                <a:lnTo>
                  <a:pt x="86360" y="306704"/>
                </a:lnTo>
                <a:lnTo>
                  <a:pt x="82550" y="304799"/>
                </a:lnTo>
                <a:lnTo>
                  <a:pt x="61595" y="276224"/>
                </a:lnTo>
                <a:lnTo>
                  <a:pt x="59055" y="269874"/>
                </a:lnTo>
                <a:lnTo>
                  <a:pt x="57150" y="262889"/>
                </a:lnTo>
                <a:lnTo>
                  <a:pt x="55880" y="254634"/>
                </a:lnTo>
                <a:lnTo>
                  <a:pt x="54610" y="247014"/>
                </a:lnTo>
                <a:lnTo>
                  <a:pt x="54483" y="236219"/>
                </a:lnTo>
                <a:lnTo>
                  <a:pt x="53975" y="228599"/>
                </a:lnTo>
                <a:lnTo>
                  <a:pt x="55245" y="213359"/>
                </a:lnTo>
                <a:lnTo>
                  <a:pt x="56515" y="205739"/>
                </a:lnTo>
                <a:lnTo>
                  <a:pt x="60325" y="191769"/>
                </a:lnTo>
                <a:lnTo>
                  <a:pt x="62865" y="184784"/>
                </a:lnTo>
                <a:lnTo>
                  <a:pt x="66040" y="179069"/>
                </a:lnTo>
                <a:lnTo>
                  <a:pt x="68580" y="173354"/>
                </a:lnTo>
                <a:lnTo>
                  <a:pt x="73025" y="166369"/>
                </a:lnTo>
                <a:lnTo>
                  <a:pt x="76835" y="160654"/>
                </a:lnTo>
                <a:lnTo>
                  <a:pt x="85090" y="153034"/>
                </a:lnTo>
                <a:lnTo>
                  <a:pt x="87630" y="151764"/>
                </a:lnTo>
                <a:lnTo>
                  <a:pt x="169545" y="151764"/>
                </a:lnTo>
                <a:lnTo>
                  <a:pt x="169545" y="138429"/>
                </a:lnTo>
                <a:lnTo>
                  <a:pt x="122555" y="138429"/>
                </a:lnTo>
                <a:lnTo>
                  <a:pt x="122555" y="135254"/>
                </a:lnTo>
                <a:lnTo>
                  <a:pt x="121920" y="134619"/>
                </a:lnTo>
                <a:lnTo>
                  <a:pt x="117475" y="132079"/>
                </a:lnTo>
                <a:lnTo>
                  <a:pt x="104775" y="125094"/>
                </a:lnTo>
                <a:lnTo>
                  <a:pt x="100965" y="123189"/>
                </a:lnTo>
                <a:lnTo>
                  <a:pt x="97790" y="120649"/>
                </a:lnTo>
                <a:lnTo>
                  <a:pt x="91440" y="116839"/>
                </a:lnTo>
                <a:lnTo>
                  <a:pt x="88265" y="114299"/>
                </a:lnTo>
                <a:lnTo>
                  <a:pt x="85725" y="111124"/>
                </a:lnTo>
                <a:close/>
              </a:path>
              <a:path w="196850" h="337820">
                <a:moveTo>
                  <a:pt x="123190" y="320674"/>
                </a:moveTo>
                <a:lnTo>
                  <a:pt x="120650" y="326389"/>
                </a:lnTo>
                <a:lnTo>
                  <a:pt x="124460" y="322579"/>
                </a:lnTo>
                <a:lnTo>
                  <a:pt x="123190" y="320674"/>
                </a:lnTo>
                <a:close/>
              </a:path>
              <a:path w="196850" h="337820">
                <a:moveTo>
                  <a:pt x="169545" y="151764"/>
                </a:moveTo>
                <a:lnTo>
                  <a:pt x="88265" y="151764"/>
                </a:lnTo>
                <a:lnTo>
                  <a:pt x="93345" y="154939"/>
                </a:lnTo>
                <a:lnTo>
                  <a:pt x="99695" y="158749"/>
                </a:lnTo>
                <a:lnTo>
                  <a:pt x="117475" y="167639"/>
                </a:lnTo>
                <a:lnTo>
                  <a:pt x="120015" y="168274"/>
                </a:lnTo>
                <a:lnTo>
                  <a:pt x="120015" y="282574"/>
                </a:lnTo>
                <a:lnTo>
                  <a:pt x="118745" y="284479"/>
                </a:lnTo>
                <a:lnTo>
                  <a:pt x="117475" y="287019"/>
                </a:lnTo>
                <a:lnTo>
                  <a:pt x="113665" y="293369"/>
                </a:lnTo>
                <a:lnTo>
                  <a:pt x="111760" y="295909"/>
                </a:lnTo>
                <a:lnTo>
                  <a:pt x="106680" y="300989"/>
                </a:lnTo>
                <a:lnTo>
                  <a:pt x="104140" y="302894"/>
                </a:lnTo>
                <a:lnTo>
                  <a:pt x="100965" y="304164"/>
                </a:lnTo>
                <a:lnTo>
                  <a:pt x="97790" y="306069"/>
                </a:lnTo>
                <a:lnTo>
                  <a:pt x="94615" y="306704"/>
                </a:lnTo>
                <a:lnTo>
                  <a:pt x="196850" y="306704"/>
                </a:lnTo>
                <a:lnTo>
                  <a:pt x="196850" y="293369"/>
                </a:lnTo>
                <a:lnTo>
                  <a:pt x="180975" y="293369"/>
                </a:lnTo>
                <a:lnTo>
                  <a:pt x="175895" y="292099"/>
                </a:lnTo>
                <a:lnTo>
                  <a:pt x="173990" y="290829"/>
                </a:lnTo>
                <a:lnTo>
                  <a:pt x="171450" y="289559"/>
                </a:lnTo>
                <a:lnTo>
                  <a:pt x="170815" y="287654"/>
                </a:lnTo>
                <a:lnTo>
                  <a:pt x="170180" y="286384"/>
                </a:lnTo>
                <a:lnTo>
                  <a:pt x="170180" y="284479"/>
                </a:lnTo>
                <a:lnTo>
                  <a:pt x="169545" y="282574"/>
                </a:lnTo>
                <a:lnTo>
                  <a:pt x="169545" y="151764"/>
                </a:lnTo>
                <a:close/>
              </a:path>
              <a:path w="196850" h="337820">
                <a:moveTo>
                  <a:pt x="122555" y="135254"/>
                </a:moveTo>
                <a:lnTo>
                  <a:pt x="122555" y="138429"/>
                </a:lnTo>
                <a:lnTo>
                  <a:pt x="123825" y="136524"/>
                </a:lnTo>
                <a:lnTo>
                  <a:pt x="122555" y="135254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29"/>
                </a:lnTo>
                <a:lnTo>
                  <a:pt x="116205" y="12699"/>
                </a:lnTo>
                <a:lnTo>
                  <a:pt x="109220" y="12699"/>
                </a:lnTo>
                <a:lnTo>
                  <a:pt x="101600" y="13334"/>
                </a:lnTo>
                <a:lnTo>
                  <a:pt x="92710" y="13334"/>
                </a:lnTo>
                <a:lnTo>
                  <a:pt x="92710" y="43814"/>
                </a:lnTo>
                <a:lnTo>
                  <a:pt x="102235" y="43814"/>
                </a:lnTo>
                <a:lnTo>
                  <a:pt x="107950" y="44449"/>
                </a:lnTo>
                <a:lnTo>
                  <a:pt x="111125" y="45084"/>
                </a:lnTo>
                <a:lnTo>
                  <a:pt x="113665" y="45719"/>
                </a:lnTo>
                <a:lnTo>
                  <a:pt x="115570" y="46354"/>
                </a:lnTo>
                <a:lnTo>
                  <a:pt x="118745" y="49529"/>
                </a:lnTo>
                <a:lnTo>
                  <a:pt x="118745" y="51434"/>
                </a:lnTo>
                <a:lnTo>
                  <a:pt x="119380" y="53339"/>
                </a:lnTo>
                <a:lnTo>
                  <a:pt x="120015" y="55879"/>
                </a:lnTo>
                <a:lnTo>
                  <a:pt x="120015" y="59054"/>
                </a:lnTo>
                <a:lnTo>
                  <a:pt x="122555" y="135254"/>
                </a:lnTo>
                <a:lnTo>
                  <a:pt x="123825" y="136524"/>
                </a:lnTo>
                <a:lnTo>
                  <a:pt x="122555" y="138429"/>
                </a:lnTo>
                <a:lnTo>
                  <a:pt x="169545" y="138429"/>
                </a:lnTo>
                <a:lnTo>
                  <a:pt x="169545" y="8889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3300095" y="7706359"/>
            <a:ext cx="194310" cy="337820"/>
          </a:xfrm>
          <a:custGeom>
            <a:avLst/>
            <a:gdLst/>
            <a:ahLst/>
            <a:cxnLst/>
            <a:rect l="l" t="t" r="r" b="b"/>
            <a:pathLst>
              <a:path w="194310" h="337820">
                <a:moveTo>
                  <a:pt x="53975" y="0"/>
                </a:moveTo>
                <a:lnTo>
                  <a:pt x="27939" y="11430"/>
                </a:lnTo>
                <a:lnTo>
                  <a:pt x="22859" y="12700"/>
                </a:lnTo>
                <a:lnTo>
                  <a:pt x="16509" y="13335"/>
                </a:lnTo>
                <a:lnTo>
                  <a:pt x="0" y="13335"/>
                </a:lnTo>
                <a:lnTo>
                  <a:pt x="0" y="44450"/>
                </a:lnTo>
                <a:lnTo>
                  <a:pt x="15239" y="44450"/>
                </a:lnTo>
                <a:lnTo>
                  <a:pt x="20319" y="45720"/>
                </a:lnTo>
                <a:lnTo>
                  <a:pt x="22225" y="46355"/>
                </a:lnTo>
                <a:lnTo>
                  <a:pt x="24764" y="48260"/>
                </a:lnTo>
                <a:lnTo>
                  <a:pt x="25400" y="49530"/>
                </a:lnTo>
                <a:lnTo>
                  <a:pt x="26034" y="51435"/>
                </a:lnTo>
                <a:lnTo>
                  <a:pt x="26034" y="53340"/>
                </a:lnTo>
                <a:lnTo>
                  <a:pt x="26669" y="55880"/>
                </a:lnTo>
                <a:lnTo>
                  <a:pt x="26669" y="337820"/>
                </a:lnTo>
                <a:lnTo>
                  <a:pt x="34289" y="335915"/>
                </a:lnTo>
                <a:lnTo>
                  <a:pt x="39369" y="335280"/>
                </a:lnTo>
                <a:lnTo>
                  <a:pt x="43179" y="334645"/>
                </a:lnTo>
                <a:lnTo>
                  <a:pt x="45719" y="334645"/>
                </a:lnTo>
                <a:lnTo>
                  <a:pt x="58419" y="333375"/>
                </a:lnTo>
                <a:lnTo>
                  <a:pt x="76834" y="333375"/>
                </a:lnTo>
                <a:lnTo>
                  <a:pt x="75723" y="328374"/>
                </a:lnTo>
                <a:lnTo>
                  <a:pt x="75564" y="328295"/>
                </a:lnTo>
                <a:lnTo>
                  <a:pt x="75564" y="327660"/>
                </a:lnTo>
                <a:lnTo>
                  <a:pt x="72389" y="325120"/>
                </a:lnTo>
                <a:lnTo>
                  <a:pt x="73659" y="323215"/>
                </a:lnTo>
                <a:lnTo>
                  <a:pt x="153034" y="323215"/>
                </a:lnTo>
                <a:lnTo>
                  <a:pt x="158750" y="318770"/>
                </a:lnTo>
                <a:lnTo>
                  <a:pt x="165734" y="313055"/>
                </a:lnTo>
                <a:lnTo>
                  <a:pt x="170814" y="306705"/>
                </a:lnTo>
                <a:lnTo>
                  <a:pt x="100329" y="306705"/>
                </a:lnTo>
                <a:lnTo>
                  <a:pt x="97154" y="306070"/>
                </a:lnTo>
                <a:lnTo>
                  <a:pt x="89534" y="302260"/>
                </a:lnTo>
                <a:lnTo>
                  <a:pt x="86994" y="300355"/>
                </a:lnTo>
                <a:lnTo>
                  <a:pt x="85089" y="298450"/>
                </a:lnTo>
                <a:lnTo>
                  <a:pt x="82550" y="296545"/>
                </a:lnTo>
                <a:lnTo>
                  <a:pt x="79375" y="291465"/>
                </a:lnTo>
                <a:lnTo>
                  <a:pt x="78104" y="288925"/>
                </a:lnTo>
                <a:lnTo>
                  <a:pt x="76834" y="287655"/>
                </a:lnTo>
                <a:lnTo>
                  <a:pt x="76834" y="167640"/>
                </a:lnTo>
                <a:lnTo>
                  <a:pt x="78739" y="166370"/>
                </a:lnTo>
                <a:lnTo>
                  <a:pt x="83184" y="164465"/>
                </a:lnTo>
                <a:lnTo>
                  <a:pt x="95884" y="158115"/>
                </a:lnTo>
                <a:lnTo>
                  <a:pt x="101600" y="154940"/>
                </a:lnTo>
                <a:lnTo>
                  <a:pt x="106679" y="151765"/>
                </a:lnTo>
                <a:lnTo>
                  <a:pt x="173354" y="151765"/>
                </a:lnTo>
                <a:lnTo>
                  <a:pt x="172084" y="149225"/>
                </a:lnTo>
                <a:lnTo>
                  <a:pt x="166369" y="141605"/>
                </a:lnTo>
                <a:lnTo>
                  <a:pt x="162559" y="137160"/>
                </a:lnTo>
                <a:lnTo>
                  <a:pt x="73659" y="137160"/>
                </a:lnTo>
                <a:lnTo>
                  <a:pt x="73025" y="135255"/>
                </a:lnTo>
                <a:lnTo>
                  <a:pt x="74294" y="133985"/>
                </a:lnTo>
                <a:lnTo>
                  <a:pt x="76834" y="8890"/>
                </a:lnTo>
                <a:lnTo>
                  <a:pt x="53975" y="0"/>
                </a:lnTo>
                <a:close/>
              </a:path>
              <a:path w="194310" h="337820">
                <a:moveTo>
                  <a:pt x="153034" y="323215"/>
                </a:moveTo>
                <a:lnTo>
                  <a:pt x="73659" y="323215"/>
                </a:lnTo>
                <a:lnTo>
                  <a:pt x="75564" y="327660"/>
                </a:lnTo>
                <a:lnTo>
                  <a:pt x="75723" y="328374"/>
                </a:lnTo>
                <a:lnTo>
                  <a:pt x="81914" y="331470"/>
                </a:lnTo>
                <a:lnTo>
                  <a:pt x="88900" y="334645"/>
                </a:lnTo>
                <a:lnTo>
                  <a:pt x="97154" y="336550"/>
                </a:lnTo>
                <a:lnTo>
                  <a:pt x="106679" y="336550"/>
                </a:lnTo>
                <a:lnTo>
                  <a:pt x="116839" y="335915"/>
                </a:lnTo>
                <a:lnTo>
                  <a:pt x="126364" y="334645"/>
                </a:lnTo>
                <a:lnTo>
                  <a:pt x="135254" y="332105"/>
                </a:lnTo>
                <a:lnTo>
                  <a:pt x="151764" y="324485"/>
                </a:lnTo>
                <a:lnTo>
                  <a:pt x="153034" y="323215"/>
                </a:lnTo>
                <a:close/>
              </a:path>
              <a:path w="194310" h="337820">
                <a:moveTo>
                  <a:pt x="73659" y="323215"/>
                </a:moveTo>
                <a:lnTo>
                  <a:pt x="72389" y="325120"/>
                </a:lnTo>
                <a:lnTo>
                  <a:pt x="75564" y="327660"/>
                </a:lnTo>
                <a:lnTo>
                  <a:pt x="73659" y="323215"/>
                </a:lnTo>
                <a:close/>
              </a:path>
              <a:path w="194310" h="337820">
                <a:moveTo>
                  <a:pt x="173354" y="151765"/>
                </a:moveTo>
                <a:lnTo>
                  <a:pt x="106679" y="151765"/>
                </a:lnTo>
                <a:lnTo>
                  <a:pt x="109219" y="153670"/>
                </a:lnTo>
                <a:lnTo>
                  <a:pt x="116839" y="160655"/>
                </a:lnTo>
                <a:lnTo>
                  <a:pt x="121284" y="166370"/>
                </a:lnTo>
                <a:lnTo>
                  <a:pt x="125094" y="173355"/>
                </a:lnTo>
                <a:lnTo>
                  <a:pt x="128269" y="179070"/>
                </a:lnTo>
                <a:lnTo>
                  <a:pt x="133350" y="191770"/>
                </a:lnTo>
                <a:lnTo>
                  <a:pt x="137159" y="205740"/>
                </a:lnTo>
                <a:lnTo>
                  <a:pt x="139064" y="213360"/>
                </a:lnTo>
                <a:lnTo>
                  <a:pt x="139700" y="220980"/>
                </a:lnTo>
                <a:lnTo>
                  <a:pt x="139700" y="238125"/>
                </a:lnTo>
                <a:lnTo>
                  <a:pt x="132714" y="276225"/>
                </a:lnTo>
                <a:lnTo>
                  <a:pt x="107950" y="306705"/>
                </a:lnTo>
                <a:lnTo>
                  <a:pt x="170814" y="306705"/>
                </a:lnTo>
                <a:lnTo>
                  <a:pt x="188594" y="270510"/>
                </a:lnTo>
                <a:lnTo>
                  <a:pt x="194309" y="224155"/>
                </a:lnTo>
                <a:lnTo>
                  <a:pt x="193675" y="211455"/>
                </a:lnTo>
                <a:lnTo>
                  <a:pt x="182244" y="167005"/>
                </a:lnTo>
                <a:lnTo>
                  <a:pt x="177800" y="158115"/>
                </a:lnTo>
                <a:lnTo>
                  <a:pt x="173354" y="151765"/>
                </a:lnTo>
                <a:close/>
              </a:path>
              <a:path w="194310" h="337820">
                <a:moveTo>
                  <a:pt x="74294" y="133985"/>
                </a:moveTo>
                <a:lnTo>
                  <a:pt x="73025" y="135255"/>
                </a:lnTo>
                <a:lnTo>
                  <a:pt x="73659" y="137160"/>
                </a:lnTo>
                <a:lnTo>
                  <a:pt x="74294" y="133985"/>
                </a:lnTo>
                <a:close/>
              </a:path>
              <a:path w="194310" h="337820">
                <a:moveTo>
                  <a:pt x="108584" y="111125"/>
                </a:moveTo>
                <a:lnTo>
                  <a:pt x="106044" y="113665"/>
                </a:lnTo>
                <a:lnTo>
                  <a:pt x="102869" y="116205"/>
                </a:lnTo>
                <a:lnTo>
                  <a:pt x="100329" y="118110"/>
                </a:lnTo>
                <a:lnTo>
                  <a:pt x="97154" y="120015"/>
                </a:lnTo>
                <a:lnTo>
                  <a:pt x="93979" y="122555"/>
                </a:lnTo>
                <a:lnTo>
                  <a:pt x="90169" y="124460"/>
                </a:lnTo>
                <a:lnTo>
                  <a:pt x="78739" y="131445"/>
                </a:lnTo>
                <a:lnTo>
                  <a:pt x="74308" y="133344"/>
                </a:lnTo>
                <a:lnTo>
                  <a:pt x="74294" y="133985"/>
                </a:lnTo>
                <a:lnTo>
                  <a:pt x="73659" y="137160"/>
                </a:lnTo>
                <a:lnTo>
                  <a:pt x="162559" y="137160"/>
                </a:lnTo>
                <a:lnTo>
                  <a:pt x="124459" y="113030"/>
                </a:lnTo>
                <a:lnTo>
                  <a:pt x="116839" y="111760"/>
                </a:lnTo>
                <a:lnTo>
                  <a:pt x="108584" y="1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4074795" y="7710169"/>
            <a:ext cx="200660" cy="334010"/>
          </a:xfrm>
          <a:custGeom>
            <a:avLst/>
            <a:gdLst/>
            <a:ahLst/>
            <a:cxnLst/>
            <a:rect l="l" t="t" r="r" b="b"/>
            <a:pathLst>
              <a:path w="200660" h="334009">
                <a:moveTo>
                  <a:pt x="44450" y="6349"/>
                </a:moveTo>
                <a:lnTo>
                  <a:pt x="43814" y="6349"/>
                </a:lnTo>
                <a:lnTo>
                  <a:pt x="37464" y="8889"/>
                </a:lnTo>
                <a:lnTo>
                  <a:pt x="33019" y="10159"/>
                </a:lnTo>
                <a:lnTo>
                  <a:pt x="27304" y="11429"/>
                </a:lnTo>
                <a:lnTo>
                  <a:pt x="22225" y="12064"/>
                </a:lnTo>
                <a:lnTo>
                  <a:pt x="16509" y="12699"/>
                </a:lnTo>
                <a:lnTo>
                  <a:pt x="8889" y="12699"/>
                </a:lnTo>
                <a:lnTo>
                  <a:pt x="0" y="13334"/>
                </a:lnTo>
                <a:lnTo>
                  <a:pt x="0" y="43814"/>
                </a:lnTo>
                <a:lnTo>
                  <a:pt x="9525" y="43814"/>
                </a:lnTo>
                <a:lnTo>
                  <a:pt x="15239" y="44449"/>
                </a:lnTo>
                <a:lnTo>
                  <a:pt x="18414" y="44449"/>
                </a:lnTo>
                <a:lnTo>
                  <a:pt x="20954" y="45084"/>
                </a:lnTo>
                <a:lnTo>
                  <a:pt x="22859" y="45719"/>
                </a:lnTo>
                <a:lnTo>
                  <a:pt x="23494" y="46989"/>
                </a:lnTo>
                <a:lnTo>
                  <a:pt x="24764" y="47624"/>
                </a:lnTo>
                <a:lnTo>
                  <a:pt x="25400" y="48894"/>
                </a:lnTo>
                <a:lnTo>
                  <a:pt x="26669" y="52704"/>
                </a:lnTo>
                <a:lnTo>
                  <a:pt x="26669" y="296544"/>
                </a:lnTo>
                <a:lnTo>
                  <a:pt x="0" y="307339"/>
                </a:lnTo>
                <a:lnTo>
                  <a:pt x="0" y="334009"/>
                </a:lnTo>
                <a:lnTo>
                  <a:pt x="102869" y="334009"/>
                </a:lnTo>
                <a:lnTo>
                  <a:pt x="102869" y="307974"/>
                </a:lnTo>
                <a:lnTo>
                  <a:pt x="91439" y="306069"/>
                </a:lnTo>
                <a:lnTo>
                  <a:pt x="88900" y="305434"/>
                </a:lnTo>
                <a:lnTo>
                  <a:pt x="86359" y="305434"/>
                </a:lnTo>
                <a:lnTo>
                  <a:pt x="83819" y="304799"/>
                </a:lnTo>
                <a:lnTo>
                  <a:pt x="82550" y="303529"/>
                </a:lnTo>
                <a:lnTo>
                  <a:pt x="80644" y="302894"/>
                </a:lnTo>
                <a:lnTo>
                  <a:pt x="79375" y="301624"/>
                </a:lnTo>
                <a:lnTo>
                  <a:pt x="78739" y="300354"/>
                </a:lnTo>
                <a:lnTo>
                  <a:pt x="77469" y="299084"/>
                </a:lnTo>
                <a:lnTo>
                  <a:pt x="77469" y="238759"/>
                </a:lnTo>
                <a:lnTo>
                  <a:pt x="63500" y="215264"/>
                </a:lnTo>
                <a:lnTo>
                  <a:pt x="71754" y="206374"/>
                </a:lnTo>
                <a:lnTo>
                  <a:pt x="77469" y="199389"/>
                </a:lnTo>
                <a:lnTo>
                  <a:pt x="77469" y="24129"/>
                </a:lnTo>
                <a:lnTo>
                  <a:pt x="62229" y="24129"/>
                </a:lnTo>
                <a:lnTo>
                  <a:pt x="44450" y="6349"/>
                </a:lnTo>
                <a:close/>
              </a:path>
              <a:path w="200660" h="334009">
                <a:moveTo>
                  <a:pt x="129539" y="231774"/>
                </a:moveTo>
                <a:lnTo>
                  <a:pt x="81279" y="231774"/>
                </a:lnTo>
                <a:lnTo>
                  <a:pt x="134619" y="333374"/>
                </a:lnTo>
                <a:lnTo>
                  <a:pt x="200659" y="333374"/>
                </a:lnTo>
                <a:lnTo>
                  <a:pt x="200659" y="306704"/>
                </a:lnTo>
                <a:lnTo>
                  <a:pt x="194944" y="306069"/>
                </a:lnTo>
                <a:lnTo>
                  <a:pt x="189864" y="305434"/>
                </a:lnTo>
                <a:lnTo>
                  <a:pt x="186689" y="302894"/>
                </a:lnTo>
                <a:lnTo>
                  <a:pt x="182879" y="300989"/>
                </a:lnTo>
                <a:lnTo>
                  <a:pt x="179704" y="298449"/>
                </a:lnTo>
                <a:lnTo>
                  <a:pt x="172084" y="292099"/>
                </a:lnTo>
                <a:lnTo>
                  <a:pt x="164464" y="284479"/>
                </a:lnTo>
                <a:lnTo>
                  <a:pt x="161289" y="280669"/>
                </a:lnTo>
                <a:lnTo>
                  <a:pt x="158750" y="276859"/>
                </a:lnTo>
                <a:lnTo>
                  <a:pt x="156209" y="273684"/>
                </a:lnTo>
                <a:lnTo>
                  <a:pt x="153669" y="269239"/>
                </a:lnTo>
                <a:lnTo>
                  <a:pt x="150494" y="264159"/>
                </a:lnTo>
                <a:lnTo>
                  <a:pt x="137159" y="243204"/>
                </a:lnTo>
                <a:lnTo>
                  <a:pt x="129539" y="231774"/>
                </a:lnTo>
                <a:close/>
              </a:path>
              <a:path w="200660" h="334009">
                <a:moveTo>
                  <a:pt x="194944" y="114934"/>
                </a:moveTo>
                <a:lnTo>
                  <a:pt x="92075" y="114934"/>
                </a:lnTo>
                <a:lnTo>
                  <a:pt x="92075" y="141604"/>
                </a:lnTo>
                <a:lnTo>
                  <a:pt x="103504" y="141604"/>
                </a:lnTo>
                <a:lnTo>
                  <a:pt x="109854" y="142239"/>
                </a:lnTo>
                <a:lnTo>
                  <a:pt x="113029" y="144144"/>
                </a:lnTo>
                <a:lnTo>
                  <a:pt x="114300" y="145414"/>
                </a:lnTo>
                <a:lnTo>
                  <a:pt x="114300" y="147954"/>
                </a:lnTo>
                <a:lnTo>
                  <a:pt x="109854" y="156844"/>
                </a:lnTo>
                <a:lnTo>
                  <a:pt x="107314" y="160019"/>
                </a:lnTo>
                <a:lnTo>
                  <a:pt x="105409" y="163829"/>
                </a:lnTo>
                <a:lnTo>
                  <a:pt x="102869" y="167004"/>
                </a:lnTo>
                <a:lnTo>
                  <a:pt x="99694" y="170814"/>
                </a:lnTo>
                <a:lnTo>
                  <a:pt x="97154" y="175259"/>
                </a:lnTo>
                <a:lnTo>
                  <a:pt x="93979" y="179069"/>
                </a:lnTo>
                <a:lnTo>
                  <a:pt x="85089" y="189864"/>
                </a:lnTo>
                <a:lnTo>
                  <a:pt x="78739" y="197484"/>
                </a:lnTo>
                <a:lnTo>
                  <a:pt x="77469" y="199389"/>
                </a:lnTo>
                <a:lnTo>
                  <a:pt x="77469" y="238759"/>
                </a:lnTo>
                <a:lnTo>
                  <a:pt x="88264" y="257809"/>
                </a:lnTo>
                <a:lnTo>
                  <a:pt x="81279" y="231774"/>
                </a:lnTo>
                <a:lnTo>
                  <a:pt x="129539" y="231774"/>
                </a:lnTo>
                <a:lnTo>
                  <a:pt x="127634" y="228599"/>
                </a:lnTo>
                <a:lnTo>
                  <a:pt x="123189" y="222249"/>
                </a:lnTo>
                <a:lnTo>
                  <a:pt x="111759" y="205104"/>
                </a:lnTo>
                <a:lnTo>
                  <a:pt x="113664" y="203199"/>
                </a:lnTo>
                <a:lnTo>
                  <a:pt x="116204" y="199389"/>
                </a:lnTo>
                <a:lnTo>
                  <a:pt x="120650" y="194309"/>
                </a:lnTo>
                <a:lnTo>
                  <a:pt x="132079" y="180339"/>
                </a:lnTo>
                <a:lnTo>
                  <a:pt x="135254" y="175894"/>
                </a:lnTo>
                <a:lnTo>
                  <a:pt x="139064" y="172084"/>
                </a:lnTo>
                <a:lnTo>
                  <a:pt x="141604" y="168909"/>
                </a:lnTo>
                <a:lnTo>
                  <a:pt x="144779" y="165099"/>
                </a:lnTo>
                <a:lnTo>
                  <a:pt x="146684" y="162559"/>
                </a:lnTo>
                <a:lnTo>
                  <a:pt x="147954" y="160654"/>
                </a:lnTo>
                <a:lnTo>
                  <a:pt x="150494" y="158114"/>
                </a:lnTo>
                <a:lnTo>
                  <a:pt x="153669" y="155574"/>
                </a:lnTo>
                <a:lnTo>
                  <a:pt x="161289" y="151129"/>
                </a:lnTo>
                <a:lnTo>
                  <a:pt x="164464" y="149224"/>
                </a:lnTo>
                <a:lnTo>
                  <a:pt x="172084" y="146049"/>
                </a:lnTo>
                <a:lnTo>
                  <a:pt x="175894" y="144144"/>
                </a:lnTo>
                <a:lnTo>
                  <a:pt x="182879" y="142239"/>
                </a:lnTo>
                <a:lnTo>
                  <a:pt x="187959" y="141604"/>
                </a:lnTo>
                <a:lnTo>
                  <a:pt x="194944" y="140969"/>
                </a:lnTo>
                <a:lnTo>
                  <a:pt x="194944" y="114934"/>
                </a:lnTo>
                <a:close/>
              </a:path>
              <a:path w="200660" h="334009">
                <a:moveTo>
                  <a:pt x="77469" y="199389"/>
                </a:moveTo>
                <a:lnTo>
                  <a:pt x="71754" y="206374"/>
                </a:lnTo>
                <a:lnTo>
                  <a:pt x="63500" y="215264"/>
                </a:lnTo>
                <a:lnTo>
                  <a:pt x="77469" y="238759"/>
                </a:lnTo>
                <a:lnTo>
                  <a:pt x="77469" y="199389"/>
                </a:lnTo>
                <a:close/>
              </a:path>
              <a:path w="200660" h="334009">
                <a:moveTo>
                  <a:pt x="54609" y="0"/>
                </a:moveTo>
                <a:lnTo>
                  <a:pt x="50164" y="3174"/>
                </a:lnTo>
                <a:lnTo>
                  <a:pt x="46354" y="5079"/>
                </a:lnTo>
                <a:lnTo>
                  <a:pt x="44450" y="6349"/>
                </a:lnTo>
                <a:lnTo>
                  <a:pt x="62229" y="24129"/>
                </a:lnTo>
                <a:lnTo>
                  <a:pt x="62229" y="2539"/>
                </a:lnTo>
                <a:lnTo>
                  <a:pt x="55879" y="634"/>
                </a:lnTo>
                <a:lnTo>
                  <a:pt x="56514" y="634"/>
                </a:lnTo>
                <a:lnTo>
                  <a:pt x="54609" y="0"/>
                </a:lnTo>
                <a:close/>
              </a:path>
              <a:path w="200660" h="334009">
                <a:moveTo>
                  <a:pt x="62229" y="2539"/>
                </a:moveTo>
                <a:lnTo>
                  <a:pt x="62229" y="24129"/>
                </a:lnTo>
                <a:lnTo>
                  <a:pt x="77469" y="24129"/>
                </a:lnTo>
                <a:lnTo>
                  <a:pt x="77469" y="8254"/>
                </a:lnTo>
                <a:lnTo>
                  <a:pt x="62229" y="2539"/>
                </a:lnTo>
                <a:close/>
              </a:path>
              <a:path w="200660" h="334009">
                <a:moveTo>
                  <a:pt x="53339" y="634"/>
                </a:moveTo>
                <a:lnTo>
                  <a:pt x="38734" y="634"/>
                </a:lnTo>
                <a:lnTo>
                  <a:pt x="44450" y="6349"/>
                </a:lnTo>
                <a:lnTo>
                  <a:pt x="46354" y="5079"/>
                </a:lnTo>
                <a:lnTo>
                  <a:pt x="50164" y="3174"/>
                </a:lnTo>
                <a:lnTo>
                  <a:pt x="53339" y="634"/>
                </a:lnTo>
                <a:close/>
              </a:path>
              <a:path w="200660" h="334009">
                <a:moveTo>
                  <a:pt x="62229" y="634"/>
                </a:moveTo>
                <a:lnTo>
                  <a:pt x="56514" y="634"/>
                </a:lnTo>
                <a:lnTo>
                  <a:pt x="62229" y="2539"/>
                </a:lnTo>
                <a:lnTo>
                  <a:pt x="62229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4429759" y="776478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4" h="273050">
                <a:moveTo>
                  <a:pt x="71119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5"/>
                </a:lnTo>
                <a:lnTo>
                  <a:pt x="29210" y="54610"/>
                </a:lnTo>
                <a:lnTo>
                  <a:pt x="24129" y="62230"/>
                </a:lnTo>
                <a:lnTo>
                  <a:pt x="23494" y="64770"/>
                </a:lnTo>
                <a:lnTo>
                  <a:pt x="26035" y="66040"/>
                </a:lnTo>
                <a:lnTo>
                  <a:pt x="0" y="62230"/>
                </a:lnTo>
                <a:lnTo>
                  <a:pt x="0" y="93345"/>
                </a:lnTo>
                <a:lnTo>
                  <a:pt x="20319" y="93345"/>
                </a:lnTo>
                <a:lnTo>
                  <a:pt x="20319" y="150495"/>
                </a:lnTo>
                <a:lnTo>
                  <a:pt x="19685" y="187960"/>
                </a:lnTo>
                <a:lnTo>
                  <a:pt x="26669" y="243205"/>
                </a:lnTo>
                <a:lnTo>
                  <a:pt x="63500" y="273050"/>
                </a:lnTo>
                <a:lnTo>
                  <a:pt x="75564" y="273050"/>
                </a:lnTo>
                <a:lnTo>
                  <a:pt x="79375" y="273050"/>
                </a:lnTo>
                <a:lnTo>
                  <a:pt x="120014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4" y="239395"/>
                </a:lnTo>
                <a:lnTo>
                  <a:pt x="84454" y="240030"/>
                </a:lnTo>
                <a:lnTo>
                  <a:pt x="78739" y="240030"/>
                </a:lnTo>
                <a:lnTo>
                  <a:pt x="71119" y="206375"/>
                </a:lnTo>
                <a:lnTo>
                  <a:pt x="71119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19" y="62230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006340" y="7715250"/>
            <a:ext cx="420370" cy="326390"/>
          </a:xfrm>
          <a:custGeom>
            <a:avLst/>
            <a:gdLst/>
            <a:ahLst/>
            <a:cxnLst/>
            <a:rect l="l" t="t" r="r" b="b"/>
            <a:pathLst>
              <a:path w="420370" h="326390">
                <a:moveTo>
                  <a:pt x="53975" y="0"/>
                </a:moveTo>
                <a:lnTo>
                  <a:pt x="45085" y="0"/>
                </a:lnTo>
                <a:lnTo>
                  <a:pt x="41275" y="634"/>
                </a:lnTo>
                <a:lnTo>
                  <a:pt x="37464" y="2540"/>
                </a:lnTo>
                <a:lnTo>
                  <a:pt x="33655" y="3809"/>
                </a:lnTo>
                <a:lnTo>
                  <a:pt x="19685" y="25400"/>
                </a:lnTo>
                <a:lnTo>
                  <a:pt x="19685" y="29844"/>
                </a:lnTo>
                <a:lnTo>
                  <a:pt x="40005" y="57150"/>
                </a:lnTo>
                <a:lnTo>
                  <a:pt x="43814" y="59055"/>
                </a:lnTo>
                <a:lnTo>
                  <a:pt x="47625" y="59690"/>
                </a:lnTo>
                <a:lnTo>
                  <a:pt x="55880" y="59690"/>
                </a:lnTo>
                <a:lnTo>
                  <a:pt x="59689" y="59055"/>
                </a:lnTo>
                <a:lnTo>
                  <a:pt x="63500" y="57150"/>
                </a:lnTo>
                <a:lnTo>
                  <a:pt x="66675" y="55880"/>
                </a:lnTo>
                <a:lnTo>
                  <a:pt x="81280" y="25400"/>
                </a:lnTo>
                <a:lnTo>
                  <a:pt x="80010" y="21590"/>
                </a:lnTo>
                <a:lnTo>
                  <a:pt x="60960" y="2540"/>
                </a:lnTo>
                <a:lnTo>
                  <a:pt x="57785" y="634"/>
                </a:lnTo>
                <a:lnTo>
                  <a:pt x="53975" y="0"/>
                </a:lnTo>
                <a:close/>
              </a:path>
              <a:path w="420370" h="326390">
                <a:moveTo>
                  <a:pt x="62230" y="102869"/>
                </a:moveTo>
                <a:lnTo>
                  <a:pt x="38100" y="102869"/>
                </a:lnTo>
                <a:lnTo>
                  <a:pt x="44450" y="108584"/>
                </a:lnTo>
                <a:lnTo>
                  <a:pt x="43814" y="108584"/>
                </a:lnTo>
                <a:lnTo>
                  <a:pt x="8255" y="115569"/>
                </a:lnTo>
                <a:lnTo>
                  <a:pt x="0" y="115569"/>
                </a:lnTo>
                <a:lnTo>
                  <a:pt x="0" y="146050"/>
                </a:lnTo>
                <a:lnTo>
                  <a:pt x="9525" y="146050"/>
                </a:lnTo>
                <a:lnTo>
                  <a:pt x="15239" y="146684"/>
                </a:lnTo>
                <a:lnTo>
                  <a:pt x="17780" y="147319"/>
                </a:lnTo>
                <a:lnTo>
                  <a:pt x="20955" y="147319"/>
                </a:lnTo>
                <a:lnTo>
                  <a:pt x="22225" y="148590"/>
                </a:lnTo>
                <a:lnTo>
                  <a:pt x="24764" y="149859"/>
                </a:lnTo>
                <a:lnTo>
                  <a:pt x="25400" y="151765"/>
                </a:lnTo>
                <a:lnTo>
                  <a:pt x="26035" y="153034"/>
                </a:lnTo>
                <a:lnTo>
                  <a:pt x="26035" y="154940"/>
                </a:lnTo>
                <a:lnTo>
                  <a:pt x="26670" y="157480"/>
                </a:lnTo>
                <a:lnTo>
                  <a:pt x="26670" y="289559"/>
                </a:lnTo>
                <a:lnTo>
                  <a:pt x="24764" y="293369"/>
                </a:lnTo>
                <a:lnTo>
                  <a:pt x="6350" y="299719"/>
                </a:lnTo>
                <a:lnTo>
                  <a:pt x="0" y="299719"/>
                </a:lnTo>
                <a:lnTo>
                  <a:pt x="0" y="326390"/>
                </a:lnTo>
                <a:lnTo>
                  <a:pt x="102235" y="326390"/>
                </a:lnTo>
                <a:lnTo>
                  <a:pt x="102235" y="300355"/>
                </a:lnTo>
                <a:lnTo>
                  <a:pt x="91439" y="299084"/>
                </a:lnTo>
                <a:lnTo>
                  <a:pt x="88264" y="298450"/>
                </a:lnTo>
                <a:lnTo>
                  <a:pt x="76835" y="289559"/>
                </a:lnTo>
                <a:lnTo>
                  <a:pt x="76835" y="110490"/>
                </a:lnTo>
                <a:lnTo>
                  <a:pt x="62230" y="105409"/>
                </a:lnTo>
                <a:lnTo>
                  <a:pt x="62230" y="102869"/>
                </a:lnTo>
                <a:close/>
              </a:path>
              <a:path w="420370" h="326390">
                <a:moveTo>
                  <a:pt x="54610" y="102234"/>
                </a:moveTo>
                <a:lnTo>
                  <a:pt x="53339" y="102869"/>
                </a:lnTo>
                <a:lnTo>
                  <a:pt x="55880" y="102869"/>
                </a:lnTo>
                <a:lnTo>
                  <a:pt x="54610" y="102234"/>
                </a:lnTo>
                <a:close/>
              </a:path>
              <a:path w="420370" h="326390">
                <a:moveTo>
                  <a:pt x="161925" y="99694"/>
                </a:moveTo>
                <a:lnTo>
                  <a:pt x="160020" y="101600"/>
                </a:lnTo>
                <a:lnTo>
                  <a:pt x="159385" y="101600"/>
                </a:lnTo>
                <a:lnTo>
                  <a:pt x="158114" y="102869"/>
                </a:lnTo>
                <a:lnTo>
                  <a:pt x="153670" y="105409"/>
                </a:lnTo>
                <a:lnTo>
                  <a:pt x="151764" y="106680"/>
                </a:lnTo>
                <a:lnTo>
                  <a:pt x="145414" y="109219"/>
                </a:lnTo>
                <a:lnTo>
                  <a:pt x="140970" y="109855"/>
                </a:lnTo>
                <a:lnTo>
                  <a:pt x="135889" y="111125"/>
                </a:lnTo>
                <a:lnTo>
                  <a:pt x="130810" y="111759"/>
                </a:lnTo>
                <a:lnTo>
                  <a:pt x="125095" y="112394"/>
                </a:lnTo>
                <a:lnTo>
                  <a:pt x="109855" y="112394"/>
                </a:lnTo>
                <a:lnTo>
                  <a:pt x="109855" y="143509"/>
                </a:lnTo>
                <a:lnTo>
                  <a:pt x="125095" y="143509"/>
                </a:lnTo>
                <a:lnTo>
                  <a:pt x="130175" y="144780"/>
                </a:lnTo>
                <a:lnTo>
                  <a:pt x="131445" y="146050"/>
                </a:lnTo>
                <a:lnTo>
                  <a:pt x="133985" y="147319"/>
                </a:lnTo>
                <a:lnTo>
                  <a:pt x="134620" y="149225"/>
                </a:lnTo>
                <a:lnTo>
                  <a:pt x="135255" y="152400"/>
                </a:lnTo>
                <a:lnTo>
                  <a:pt x="135255" y="153034"/>
                </a:lnTo>
                <a:lnTo>
                  <a:pt x="135889" y="154305"/>
                </a:lnTo>
                <a:lnTo>
                  <a:pt x="135255" y="289559"/>
                </a:lnTo>
                <a:lnTo>
                  <a:pt x="121285" y="296544"/>
                </a:lnTo>
                <a:lnTo>
                  <a:pt x="116205" y="296544"/>
                </a:lnTo>
                <a:lnTo>
                  <a:pt x="109855" y="297180"/>
                </a:lnTo>
                <a:lnTo>
                  <a:pt x="109855" y="323850"/>
                </a:lnTo>
                <a:lnTo>
                  <a:pt x="208914" y="323850"/>
                </a:lnTo>
                <a:lnTo>
                  <a:pt x="208914" y="297815"/>
                </a:lnTo>
                <a:lnTo>
                  <a:pt x="197485" y="295909"/>
                </a:lnTo>
                <a:lnTo>
                  <a:pt x="194945" y="295909"/>
                </a:lnTo>
                <a:lnTo>
                  <a:pt x="192405" y="295275"/>
                </a:lnTo>
                <a:lnTo>
                  <a:pt x="190500" y="294640"/>
                </a:lnTo>
                <a:lnTo>
                  <a:pt x="189230" y="294005"/>
                </a:lnTo>
                <a:lnTo>
                  <a:pt x="187325" y="293369"/>
                </a:lnTo>
                <a:lnTo>
                  <a:pt x="186689" y="292100"/>
                </a:lnTo>
                <a:lnTo>
                  <a:pt x="184785" y="288925"/>
                </a:lnTo>
                <a:lnTo>
                  <a:pt x="184150" y="287019"/>
                </a:lnTo>
                <a:lnTo>
                  <a:pt x="184150" y="283209"/>
                </a:lnTo>
                <a:lnTo>
                  <a:pt x="179705" y="158750"/>
                </a:lnTo>
                <a:lnTo>
                  <a:pt x="189864" y="158750"/>
                </a:lnTo>
                <a:lnTo>
                  <a:pt x="193039" y="157480"/>
                </a:lnTo>
                <a:lnTo>
                  <a:pt x="196850" y="155575"/>
                </a:lnTo>
                <a:lnTo>
                  <a:pt x="200660" y="153034"/>
                </a:lnTo>
                <a:lnTo>
                  <a:pt x="205105" y="151130"/>
                </a:lnTo>
                <a:lnTo>
                  <a:pt x="214630" y="145415"/>
                </a:lnTo>
                <a:lnTo>
                  <a:pt x="219075" y="142875"/>
                </a:lnTo>
                <a:lnTo>
                  <a:pt x="222250" y="140969"/>
                </a:lnTo>
                <a:lnTo>
                  <a:pt x="393700" y="140969"/>
                </a:lnTo>
                <a:lnTo>
                  <a:pt x="393064" y="139700"/>
                </a:lnTo>
                <a:lnTo>
                  <a:pt x="391160" y="132715"/>
                </a:lnTo>
                <a:lnTo>
                  <a:pt x="389987" y="130175"/>
                </a:lnTo>
                <a:lnTo>
                  <a:pt x="283210" y="130175"/>
                </a:lnTo>
                <a:lnTo>
                  <a:pt x="283210" y="128269"/>
                </a:lnTo>
                <a:lnTo>
                  <a:pt x="180975" y="128269"/>
                </a:lnTo>
                <a:lnTo>
                  <a:pt x="181610" y="123825"/>
                </a:lnTo>
                <a:lnTo>
                  <a:pt x="184150" y="108584"/>
                </a:lnTo>
                <a:lnTo>
                  <a:pt x="175260" y="104775"/>
                </a:lnTo>
                <a:lnTo>
                  <a:pt x="180339" y="100330"/>
                </a:lnTo>
                <a:lnTo>
                  <a:pt x="164464" y="100330"/>
                </a:lnTo>
                <a:lnTo>
                  <a:pt x="161925" y="99694"/>
                </a:lnTo>
                <a:close/>
              </a:path>
              <a:path w="420370" h="326390">
                <a:moveTo>
                  <a:pt x="327025" y="140969"/>
                </a:moveTo>
                <a:lnTo>
                  <a:pt x="223520" y="140969"/>
                </a:lnTo>
                <a:lnTo>
                  <a:pt x="225425" y="141605"/>
                </a:lnTo>
                <a:lnTo>
                  <a:pt x="228600" y="142875"/>
                </a:lnTo>
                <a:lnTo>
                  <a:pt x="242570" y="160019"/>
                </a:lnTo>
                <a:lnTo>
                  <a:pt x="242570" y="286384"/>
                </a:lnTo>
                <a:lnTo>
                  <a:pt x="241935" y="288925"/>
                </a:lnTo>
                <a:lnTo>
                  <a:pt x="240664" y="290194"/>
                </a:lnTo>
                <a:lnTo>
                  <a:pt x="240030" y="292100"/>
                </a:lnTo>
                <a:lnTo>
                  <a:pt x="238760" y="293369"/>
                </a:lnTo>
                <a:lnTo>
                  <a:pt x="236855" y="294005"/>
                </a:lnTo>
                <a:lnTo>
                  <a:pt x="234950" y="295275"/>
                </a:lnTo>
                <a:lnTo>
                  <a:pt x="233045" y="295909"/>
                </a:lnTo>
                <a:lnTo>
                  <a:pt x="227964" y="296544"/>
                </a:lnTo>
                <a:lnTo>
                  <a:pt x="223520" y="296544"/>
                </a:lnTo>
                <a:lnTo>
                  <a:pt x="216535" y="297180"/>
                </a:lnTo>
                <a:lnTo>
                  <a:pt x="216535" y="323850"/>
                </a:lnTo>
                <a:lnTo>
                  <a:pt x="315595" y="323850"/>
                </a:lnTo>
                <a:lnTo>
                  <a:pt x="315595" y="297815"/>
                </a:lnTo>
                <a:lnTo>
                  <a:pt x="304164" y="295909"/>
                </a:lnTo>
                <a:lnTo>
                  <a:pt x="301625" y="295909"/>
                </a:lnTo>
                <a:lnTo>
                  <a:pt x="299085" y="295275"/>
                </a:lnTo>
                <a:lnTo>
                  <a:pt x="297180" y="294640"/>
                </a:lnTo>
                <a:lnTo>
                  <a:pt x="295910" y="294005"/>
                </a:lnTo>
                <a:lnTo>
                  <a:pt x="294005" y="293369"/>
                </a:lnTo>
                <a:lnTo>
                  <a:pt x="293370" y="292100"/>
                </a:lnTo>
                <a:lnTo>
                  <a:pt x="291464" y="288925"/>
                </a:lnTo>
                <a:lnTo>
                  <a:pt x="290830" y="286384"/>
                </a:lnTo>
                <a:lnTo>
                  <a:pt x="290830" y="160655"/>
                </a:lnTo>
                <a:lnTo>
                  <a:pt x="296545" y="158115"/>
                </a:lnTo>
                <a:lnTo>
                  <a:pt x="307975" y="152400"/>
                </a:lnTo>
                <a:lnTo>
                  <a:pt x="311785" y="149859"/>
                </a:lnTo>
                <a:lnTo>
                  <a:pt x="320675" y="144780"/>
                </a:lnTo>
                <a:lnTo>
                  <a:pt x="324485" y="142875"/>
                </a:lnTo>
                <a:lnTo>
                  <a:pt x="327025" y="140969"/>
                </a:lnTo>
                <a:close/>
              </a:path>
              <a:path w="420370" h="326390">
                <a:moveTo>
                  <a:pt x="393700" y="140969"/>
                </a:moveTo>
                <a:lnTo>
                  <a:pt x="328295" y="140969"/>
                </a:lnTo>
                <a:lnTo>
                  <a:pt x="330200" y="141605"/>
                </a:lnTo>
                <a:lnTo>
                  <a:pt x="332739" y="142875"/>
                </a:lnTo>
                <a:lnTo>
                  <a:pt x="346710" y="160019"/>
                </a:lnTo>
                <a:lnTo>
                  <a:pt x="346710" y="288925"/>
                </a:lnTo>
                <a:lnTo>
                  <a:pt x="344805" y="292100"/>
                </a:lnTo>
                <a:lnTo>
                  <a:pt x="342900" y="293369"/>
                </a:lnTo>
                <a:lnTo>
                  <a:pt x="341630" y="294005"/>
                </a:lnTo>
                <a:lnTo>
                  <a:pt x="339725" y="295275"/>
                </a:lnTo>
                <a:lnTo>
                  <a:pt x="337820" y="295909"/>
                </a:lnTo>
                <a:lnTo>
                  <a:pt x="332739" y="296544"/>
                </a:lnTo>
                <a:lnTo>
                  <a:pt x="328295" y="296544"/>
                </a:lnTo>
                <a:lnTo>
                  <a:pt x="321310" y="297180"/>
                </a:lnTo>
                <a:lnTo>
                  <a:pt x="321310" y="323850"/>
                </a:lnTo>
                <a:lnTo>
                  <a:pt x="420370" y="323850"/>
                </a:lnTo>
                <a:lnTo>
                  <a:pt x="420370" y="297815"/>
                </a:lnTo>
                <a:lnTo>
                  <a:pt x="409575" y="295909"/>
                </a:lnTo>
                <a:lnTo>
                  <a:pt x="407035" y="295909"/>
                </a:lnTo>
                <a:lnTo>
                  <a:pt x="404495" y="295275"/>
                </a:lnTo>
                <a:lnTo>
                  <a:pt x="402589" y="294640"/>
                </a:lnTo>
                <a:lnTo>
                  <a:pt x="401320" y="294005"/>
                </a:lnTo>
                <a:lnTo>
                  <a:pt x="399414" y="293369"/>
                </a:lnTo>
                <a:lnTo>
                  <a:pt x="398780" y="292100"/>
                </a:lnTo>
                <a:lnTo>
                  <a:pt x="396875" y="289559"/>
                </a:lnTo>
                <a:lnTo>
                  <a:pt x="396239" y="287655"/>
                </a:lnTo>
                <a:lnTo>
                  <a:pt x="396113" y="161925"/>
                </a:lnTo>
                <a:lnTo>
                  <a:pt x="395668" y="157480"/>
                </a:lnTo>
                <a:lnTo>
                  <a:pt x="395552" y="154305"/>
                </a:lnTo>
                <a:lnTo>
                  <a:pt x="394970" y="147319"/>
                </a:lnTo>
                <a:lnTo>
                  <a:pt x="393700" y="140969"/>
                </a:lnTo>
                <a:close/>
              </a:path>
              <a:path w="420370" h="326390">
                <a:moveTo>
                  <a:pt x="189864" y="158750"/>
                </a:moveTo>
                <a:lnTo>
                  <a:pt x="179705" y="158750"/>
                </a:lnTo>
                <a:lnTo>
                  <a:pt x="180975" y="161290"/>
                </a:lnTo>
                <a:lnTo>
                  <a:pt x="182880" y="161925"/>
                </a:lnTo>
                <a:lnTo>
                  <a:pt x="186055" y="160655"/>
                </a:lnTo>
                <a:lnTo>
                  <a:pt x="189864" y="158750"/>
                </a:lnTo>
                <a:close/>
              </a:path>
              <a:path w="420370" h="326390">
                <a:moveTo>
                  <a:pt x="336550" y="100330"/>
                </a:moveTo>
                <a:lnTo>
                  <a:pt x="328930" y="100330"/>
                </a:lnTo>
                <a:lnTo>
                  <a:pt x="325755" y="104140"/>
                </a:lnTo>
                <a:lnTo>
                  <a:pt x="321945" y="106680"/>
                </a:lnTo>
                <a:lnTo>
                  <a:pt x="313689" y="112394"/>
                </a:lnTo>
                <a:lnTo>
                  <a:pt x="309245" y="115569"/>
                </a:lnTo>
                <a:lnTo>
                  <a:pt x="299085" y="121284"/>
                </a:lnTo>
                <a:lnTo>
                  <a:pt x="294005" y="123825"/>
                </a:lnTo>
                <a:lnTo>
                  <a:pt x="284480" y="129540"/>
                </a:lnTo>
                <a:lnTo>
                  <a:pt x="283210" y="130175"/>
                </a:lnTo>
                <a:lnTo>
                  <a:pt x="389987" y="130175"/>
                </a:lnTo>
                <a:lnTo>
                  <a:pt x="387350" y="124459"/>
                </a:lnTo>
                <a:lnTo>
                  <a:pt x="355600" y="102869"/>
                </a:lnTo>
                <a:lnTo>
                  <a:pt x="349885" y="101600"/>
                </a:lnTo>
                <a:lnTo>
                  <a:pt x="336550" y="100330"/>
                </a:lnTo>
                <a:close/>
              </a:path>
              <a:path w="420370" h="326390">
                <a:moveTo>
                  <a:pt x="232410" y="100330"/>
                </a:moveTo>
                <a:lnTo>
                  <a:pt x="224155" y="100330"/>
                </a:lnTo>
                <a:lnTo>
                  <a:pt x="220980" y="103505"/>
                </a:lnTo>
                <a:lnTo>
                  <a:pt x="217170" y="106680"/>
                </a:lnTo>
                <a:lnTo>
                  <a:pt x="209550" y="111759"/>
                </a:lnTo>
                <a:lnTo>
                  <a:pt x="205105" y="114934"/>
                </a:lnTo>
                <a:lnTo>
                  <a:pt x="200025" y="117475"/>
                </a:lnTo>
                <a:lnTo>
                  <a:pt x="186055" y="125730"/>
                </a:lnTo>
                <a:lnTo>
                  <a:pt x="180975" y="128269"/>
                </a:lnTo>
                <a:lnTo>
                  <a:pt x="283210" y="128269"/>
                </a:lnTo>
                <a:lnTo>
                  <a:pt x="252095" y="102869"/>
                </a:lnTo>
                <a:lnTo>
                  <a:pt x="240030" y="100965"/>
                </a:lnTo>
                <a:lnTo>
                  <a:pt x="232410" y="100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5509895" y="7817484"/>
            <a:ext cx="200025" cy="314960"/>
          </a:xfrm>
          <a:custGeom>
            <a:avLst/>
            <a:gdLst/>
            <a:ahLst/>
            <a:cxnLst/>
            <a:rect l="l" t="t" r="r" b="b"/>
            <a:pathLst>
              <a:path w="200025" h="314959">
                <a:moveTo>
                  <a:pt x="48259" y="6350"/>
                </a:moveTo>
                <a:lnTo>
                  <a:pt x="45084" y="6985"/>
                </a:lnTo>
                <a:lnTo>
                  <a:pt x="38734" y="9525"/>
                </a:lnTo>
                <a:lnTo>
                  <a:pt x="33654" y="10795"/>
                </a:lnTo>
                <a:lnTo>
                  <a:pt x="27939" y="12065"/>
                </a:lnTo>
                <a:lnTo>
                  <a:pt x="22859" y="12700"/>
                </a:lnTo>
                <a:lnTo>
                  <a:pt x="16509" y="13335"/>
                </a:lnTo>
                <a:lnTo>
                  <a:pt x="8889" y="13970"/>
                </a:lnTo>
                <a:lnTo>
                  <a:pt x="0" y="13970"/>
                </a:lnTo>
                <a:lnTo>
                  <a:pt x="0" y="44450"/>
                </a:lnTo>
                <a:lnTo>
                  <a:pt x="9525" y="44450"/>
                </a:lnTo>
                <a:lnTo>
                  <a:pt x="15239" y="45085"/>
                </a:lnTo>
                <a:lnTo>
                  <a:pt x="26034" y="53975"/>
                </a:lnTo>
                <a:lnTo>
                  <a:pt x="26669" y="55245"/>
                </a:lnTo>
                <a:lnTo>
                  <a:pt x="26669" y="278130"/>
                </a:lnTo>
                <a:lnTo>
                  <a:pt x="26034" y="280035"/>
                </a:lnTo>
                <a:lnTo>
                  <a:pt x="23494" y="283210"/>
                </a:lnTo>
                <a:lnTo>
                  <a:pt x="22225" y="284480"/>
                </a:lnTo>
                <a:lnTo>
                  <a:pt x="20319" y="285115"/>
                </a:lnTo>
                <a:lnTo>
                  <a:pt x="19050" y="286385"/>
                </a:lnTo>
                <a:lnTo>
                  <a:pt x="16509" y="287020"/>
                </a:lnTo>
                <a:lnTo>
                  <a:pt x="11429" y="287655"/>
                </a:lnTo>
                <a:lnTo>
                  <a:pt x="6984" y="287655"/>
                </a:lnTo>
                <a:lnTo>
                  <a:pt x="0" y="288290"/>
                </a:lnTo>
                <a:lnTo>
                  <a:pt x="0" y="314960"/>
                </a:lnTo>
                <a:lnTo>
                  <a:pt x="102234" y="314960"/>
                </a:lnTo>
                <a:lnTo>
                  <a:pt x="102234" y="288925"/>
                </a:lnTo>
                <a:lnTo>
                  <a:pt x="91439" y="287020"/>
                </a:lnTo>
                <a:lnTo>
                  <a:pt x="88900" y="286385"/>
                </a:lnTo>
                <a:lnTo>
                  <a:pt x="85725" y="286385"/>
                </a:lnTo>
                <a:lnTo>
                  <a:pt x="83819" y="285750"/>
                </a:lnTo>
                <a:lnTo>
                  <a:pt x="81914" y="284480"/>
                </a:lnTo>
                <a:lnTo>
                  <a:pt x="80644" y="283845"/>
                </a:lnTo>
                <a:lnTo>
                  <a:pt x="78104" y="281305"/>
                </a:lnTo>
                <a:lnTo>
                  <a:pt x="77469" y="280035"/>
                </a:lnTo>
                <a:lnTo>
                  <a:pt x="76834" y="278130"/>
                </a:lnTo>
                <a:lnTo>
                  <a:pt x="76834" y="274320"/>
                </a:lnTo>
                <a:lnTo>
                  <a:pt x="72389" y="209550"/>
                </a:lnTo>
                <a:lnTo>
                  <a:pt x="69214" y="206375"/>
                </a:lnTo>
                <a:lnTo>
                  <a:pt x="69214" y="203835"/>
                </a:lnTo>
                <a:lnTo>
                  <a:pt x="71754" y="201295"/>
                </a:lnTo>
                <a:lnTo>
                  <a:pt x="171450" y="201295"/>
                </a:lnTo>
                <a:lnTo>
                  <a:pt x="177164" y="195580"/>
                </a:lnTo>
                <a:lnTo>
                  <a:pt x="104775" y="195580"/>
                </a:lnTo>
                <a:lnTo>
                  <a:pt x="100329" y="194310"/>
                </a:lnTo>
                <a:lnTo>
                  <a:pt x="92709" y="189230"/>
                </a:lnTo>
                <a:lnTo>
                  <a:pt x="89534" y="186690"/>
                </a:lnTo>
                <a:lnTo>
                  <a:pt x="81914" y="175260"/>
                </a:lnTo>
                <a:lnTo>
                  <a:pt x="78739" y="167005"/>
                </a:lnTo>
                <a:lnTo>
                  <a:pt x="77469" y="163830"/>
                </a:lnTo>
                <a:lnTo>
                  <a:pt x="76834" y="161290"/>
                </a:lnTo>
                <a:lnTo>
                  <a:pt x="75564" y="57785"/>
                </a:lnTo>
                <a:lnTo>
                  <a:pt x="79375" y="57785"/>
                </a:lnTo>
                <a:lnTo>
                  <a:pt x="80644" y="57150"/>
                </a:lnTo>
                <a:lnTo>
                  <a:pt x="83819" y="55880"/>
                </a:lnTo>
                <a:lnTo>
                  <a:pt x="87629" y="53975"/>
                </a:lnTo>
                <a:lnTo>
                  <a:pt x="90804" y="52070"/>
                </a:lnTo>
                <a:lnTo>
                  <a:pt x="98425" y="48260"/>
                </a:lnTo>
                <a:lnTo>
                  <a:pt x="106044" y="43815"/>
                </a:lnTo>
                <a:lnTo>
                  <a:pt x="109219" y="41910"/>
                </a:lnTo>
                <a:lnTo>
                  <a:pt x="111759" y="40005"/>
                </a:lnTo>
                <a:lnTo>
                  <a:pt x="179704" y="40005"/>
                </a:lnTo>
                <a:lnTo>
                  <a:pt x="178434" y="38100"/>
                </a:lnTo>
                <a:lnTo>
                  <a:pt x="172719" y="30480"/>
                </a:lnTo>
                <a:lnTo>
                  <a:pt x="171450" y="29210"/>
                </a:lnTo>
                <a:lnTo>
                  <a:pt x="73659" y="29210"/>
                </a:lnTo>
                <a:lnTo>
                  <a:pt x="73025" y="27305"/>
                </a:lnTo>
                <a:lnTo>
                  <a:pt x="74294" y="25400"/>
                </a:lnTo>
                <a:lnTo>
                  <a:pt x="76834" y="9525"/>
                </a:lnTo>
                <a:lnTo>
                  <a:pt x="56514" y="8255"/>
                </a:lnTo>
                <a:lnTo>
                  <a:pt x="55244" y="8255"/>
                </a:lnTo>
                <a:lnTo>
                  <a:pt x="53975" y="7620"/>
                </a:lnTo>
                <a:lnTo>
                  <a:pt x="50800" y="6985"/>
                </a:lnTo>
                <a:lnTo>
                  <a:pt x="48259" y="6350"/>
                </a:lnTo>
                <a:close/>
              </a:path>
              <a:path w="200025" h="314959">
                <a:moveTo>
                  <a:pt x="171450" y="201295"/>
                </a:moveTo>
                <a:lnTo>
                  <a:pt x="71754" y="201295"/>
                </a:lnTo>
                <a:lnTo>
                  <a:pt x="72389" y="209550"/>
                </a:lnTo>
                <a:lnTo>
                  <a:pt x="106679" y="225425"/>
                </a:lnTo>
                <a:lnTo>
                  <a:pt x="112394" y="225425"/>
                </a:lnTo>
                <a:lnTo>
                  <a:pt x="149859" y="217170"/>
                </a:lnTo>
                <a:lnTo>
                  <a:pt x="171450" y="201295"/>
                </a:lnTo>
                <a:close/>
              </a:path>
              <a:path w="200025" h="314959">
                <a:moveTo>
                  <a:pt x="71754" y="201295"/>
                </a:moveTo>
                <a:lnTo>
                  <a:pt x="69214" y="203835"/>
                </a:lnTo>
                <a:lnTo>
                  <a:pt x="69214" y="206375"/>
                </a:lnTo>
                <a:lnTo>
                  <a:pt x="72389" y="209550"/>
                </a:lnTo>
                <a:lnTo>
                  <a:pt x="71754" y="201295"/>
                </a:lnTo>
                <a:close/>
              </a:path>
              <a:path w="200025" h="314959">
                <a:moveTo>
                  <a:pt x="179704" y="40005"/>
                </a:moveTo>
                <a:lnTo>
                  <a:pt x="112394" y="40005"/>
                </a:lnTo>
                <a:lnTo>
                  <a:pt x="114934" y="41910"/>
                </a:lnTo>
                <a:lnTo>
                  <a:pt x="118744" y="45720"/>
                </a:lnTo>
                <a:lnTo>
                  <a:pt x="123189" y="49530"/>
                </a:lnTo>
                <a:lnTo>
                  <a:pt x="127000" y="55245"/>
                </a:lnTo>
                <a:lnTo>
                  <a:pt x="130809" y="62230"/>
                </a:lnTo>
                <a:lnTo>
                  <a:pt x="133984" y="67945"/>
                </a:lnTo>
                <a:lnTo>
                  <a:pt x="146050" y="117475"/>
                </a:lnTo>
                <a:lnTo>
                  <a:pt x="145414" y="127000"/>
                </a:lnTo>
                <a:lnTo>
                  <a:pt x="138429" y="165100"/>
                </a:lnTo>
                <a:lnTo>
                  <a:pt x="113664" y="195580"/>
                </a:lnTo>
                <a:lnTo>
                  <a:pt x="177164" y="195580"/>
                </a:lnTo>
                <a:lnTo>
                  <a:pt x="194309" y="159385"/>
                </a:lnTo>
                <a:lnTo>
                  <a:pt x="200025" y="125095"/>
                </a:lnTo>
                <a:lnTo>
                  <a:pt x="200025" y="99695"/>
                </a:lnTo>
                <a:lnTo>
                  <a:pt x="188594" y="55880"/>
                </a:lnTo>
                <a:lnTo>
                  <a:pt x="183514" y="46355"/>
                </a:lnTo>
                <a:lnTo>
                  <a:pt x="179704" y="40005"/>
                </a:lnTo>
                <a:close/>
              </a:path>
              <a:path w="200025" h="314959">
                <a:moveTo>
                  <a:pt x="79375" y="57785"/>
                </a:moveTo>
                <a:lnTo>
                  <a:pt x="75564" y="57785"/>
                </a:lnTo>
                <a:lnTo>
                  <a:pt x="76200" y="59055"/>
                </a:lnTo>
                <a:lnTo>
                  <a:pt x="77469" y="58420"/>
                </a:lnTo>
                <a:lnTo>
                  <a:pt x="79375" y="57785"/>
                </a:lnTo>
                <a:close/>
              </a:path>
              <a:path w="200025" h="314959">
                <a:moveTo>
                  <a:pt x="74294" y="25400"/>
                </a:moveTo>
                <a:lnTo>
                  <a:pt x="73025" y="27305"/>
                </a:lnTo>
                <a:lnTo>
                  <a:pt x="73659" y="29210"/>
                </a:lnTo>
                <a:lnTo>
                  <a:pt x="74294" y="25400"/>
                </a:lnTo>
                <a:close/>
              </a:path>
              <a:path w="200025" h="314959">
                <a:moveTo>
                  <a:pt x="114934" y="0"/>
                </a:moveTo>
                <a:lnTo>
                  <a:pt x="111759" y="2540"/>
                </a:lnTo>
                <a:lnTo>
                  <a:pt x="108584" y="5715"/>
                </a:lnTo>
                <a:lnTo>
                  <a:pt x="104775" y="7620"/>
                </a:lnTo>
                <a:lnTo>
                  <a:pt x="101600" y="10160"/>
                </a:lnTo>
                <a:lnTo>
                  <a:pt x="74929" y="25400"/>
                </a:lnTo>
                <a:lnTo>
                  <a:pt x="74294" y="25400"/>
                </a:lnTo>
                <a:lnTo>
                  <a:pt x="73659" y="29210"/>
                </a:lnTo>
                <a:lnTo>
                  <a:pt x="171450" y="29210"/>
                </a:lnTo>
                <a:lnTo>
                  <a:pt x="166369" y="23495"/>
                </a:lnTo>
                <a:lnTo>
                  <a:pt x="130809" y="1905"/>
                </a:lnTo>
                <a:lnTo>
                  <a:pt x="123189" y="635"/>
                </a:lnTo>
                <a:lnTo>
                  <a:pt x="114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3" name="object 173" descr=""/>
          <p:cNvGrpSpPr/>
          <p:nvPr/>
        </p:nvGrpSpPr>
        <p:grpSpPr>
          <a:xfrm>
            <a:off x="5775959" y="7814309"/>
            <a:ext cx="361950" cy="230504"/>
            <a:chOff x="5775959" y="7814309"/>
            <a:chExt cx="361950" cy="230504"/>
          </a:xfrm>
        </p:grpSpPr>
        <p:pic>
          <p:nvPicPr>
            <p:cNvPr id="174" name="object 17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75959" y="7814309"/>
              <a:ext cx="146050" cy="225425"/>
            </a:xfrm>
            <a:prstGeom prst="rect">
              <a:avLst/>
            </a:prstGeom>
          </p:spPr>
        </p:pic>
        <p:pic>
          <p:nvPicPr>
            <p:cNvPr id="175" name="object 17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953759" y="7814309"/>
              <a:ext cx="184150" cy="230504"/>
            </a:xfrm>
            <a:prstGeom prst="rect">
              <a:avLst/>
            </a:prstGeom>
          </p:spPr>
        </p:pic>
      </p:grpSp>
      <p:sp>
        <p:nvSpPr>
          <p:cNvPr id="176" name="object 176" descr=""/>
          <p:cNvSpPr/>
          <p:nvPr/>
        </p:nvSpPr>
        <p:spPr>
          <a:xfrm>
            <a:off x="6830059" y="776478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5" h="273050">
                <a:moveTo>
                  <a:pt x="71120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5"/>
                </a:lnTo>
                <a:lnTo>
                  <a:pt x="29210" y="54610"/>
                </a:lnTo>
                <a:lnTo>
                  <a:pt x="24130" y="62230"/>
                </a:lnTo>
                <a:lnTo>
                  <a:pt x="23495" y="64770"/>
                </a:lnTo>
                <a:lnTo>
                  <a:pt x="26035" y="66040"/>
                </a:lnTo>
                <a:lnTo>
                  <a:pt x="0" y="62230"/>
                </a:lnTo>
                <a:lnTo>
                  <a:pt x="0" y="93345"/>
                </a:lnTo>
                <a:lnTo>
                  <a:pt x="20320" y="93345"/>
                </a:lnTo>
                <a:lnTo>
                  <a:pt x="20320" y="150495"/>
                </a:lnTo>
                <a:lnTo>
                  <a:pt x="19685" y="187960"/>
                </a:lnTo>
                <a:lnTo>
                  <a:pt x="26670" y="243205"/>
                </a:lnTo>
                <a:lnTo>
                  <a:pt x="63500" y="273050"/>
                </a:lnTo>
                <a:lnTo>
                  <a:pt x="75565" y="273050"/>
                </a:lnTo>
                <a:lnTo>
                  <a:pt x="79375" y="273050"/>
                </a:lnTo>
                <a:lnTo>
                  <a:pt x="88265" y="271145"/>
                </a:lnTo>
                <a:lnTo>
                  <a:pt x="92075" y="269875"/>
                </a:lnTo>
                <a:lnTo>
                  <a:pt x="102870" y="264795"/>
                </a:lnTo>
                <a:lnTo>
                  <a:pt x="120015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5" y="239395"/>
                </a:lnTo>
                <a:lnTo>
                  <a:pt x="84455" y="240030"/>
                </a:lnTo>
                <a:lnTo>
                  <a:pt x="78740" y="240030"/>
                </a:lnTo>
                <a:lnTo>
                  <a:pt x="71120" y="206375"/>
                </a:lnTo>
                <a:lnTo>
                  <a:pt x="71120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20" y="62230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6995794" y="7710169"/>
            <a:ext cx="210820" cy="334010"/>
          </a:xfrm>
          <a:custGeom>
            <a:avLst/>
            <a:gdLst/>
            <a:ahLst/>
            <a:cxnLst/>
            <a:rect l="l" t="t" r="r" b="b"/>
            <a:pathLst>
              <a:path w="210820" h="334009">
                <a:moveTo>
                  <a:pt x="44450" y="6349"/>
                </a:moveTo>
                <a:lnTo>
                  <a:pt x="15875" y="12699"/>
                </a:lnTo>
                <a:lnTo>
                  <a:pt x="0" y="12699"/>
                </a:lnTo>
                <a:lnTo>
                  <a:pt x="0" y="43814"/>
                </a:lnTo>
                <a:lnTo>
                  <a:pt x="15239" y="43814"/>
                </a:lnTo>
                <a:lnTo>
                  <a:pt x="20320" y="45084"/>
                </a:lnTo>
                <a:lnTo>
                  <a:pt x="22225" y="45719"/>
                </a:lnTo>
                <a:lnTo>
                  <a:pt x="24764" y="47624"/>
                </a:lnTo>
                <a:lnTo>
                  <a:pt x="25400" y="48894"/>
                </a:lnTo>
                <a:lnTo>
                  <a:pt x="26034" y="50799"/>
                </a:lnTo>
                <a:lnTo>
                  <a:pt x="26034" y="52704"/>
                </a:lnTo>
                <a:lnTo>
                  <a:pt x="26670" y="55244"/>
                </a:lnTo>
                <a:lnTo>
                  <a:pt x="26670" y="296544"/>
                </a:lnTo>
                <a:lnTo>
                  <a:pt x="26034" y="299084"/>
                </a:lnTo>
                <a:lnTo>
                  <a:pt x="24764" y="300354"/>
                </a:lnTo>
                <a:lnTo>
                  <a:pt x="24129" y="302259"/>
                </a:lnTo>
                <a:lnTo>
                  <a:pt x="22859" y="303529"/>
                </a:lnTo>
                <a:lnTo>
                  <a:pt x="20954" y="304164"/>
                </a:lnTo>
                <a:lnTo>
                  <a:pt x="19050" y="305434"/>
                </a:lnTo>
                <a:lnTo>
                  <a:pt x="16509" y="306069"/>
                </a:lnTo>
                <a:lnTo>
                  <a:pt x="11429" y="306704"/>
                </a:lnTo>
                <a:lnTo>
                  <a:pt x="6984" y="306704"/>
                </a:lnTo>
                <a:lnTo>
                  <a:pt x="0" y="307339"/>
                </a:lnTo>
                <a:lnTo>
                  <a:pt x="0" y="334009"/>
                </a:lnTo>
                <a:lnTo>
                  <a:pt x="102234" y="334009"/>
                </a:lnTo>
                <a:lnTo>
                  <a:pt x="102234" y="307974"/>
                </a:lnTo>
                <a:lnTo>
                  <a:pt x="91439" y="306069"/>
                </a:lnTo>
                <a:lnTo>
                  <a:pt x="88900" y="306069"/>
                </a:lnTo>
                <a:lnTo>
                  <a:pt x="85725" y="305434"/>
                </a:lnTo>
                <a:lnTo>
                  <a:pt x="81914" y="304164"/>
                </a:lnTo>
                <a:lnTo>
                  <a:pt x="78739" y="300989"/>
                </a:lnTo>
                <a:lnTo>
                  <a:pt x="77470" y="299084"/>
                </a:lnTo>
                <a:lnTo>
                  <a:pt x="76834" y="297179"/>
                </a:lnTo>
                <a:lnTo>
                  <a:pt x="76834" y="292734"/>
                </a:lnTo>
                <a:lnTo>
                  <a:pt x="75564" y="170179"/>
                </a:lnTo>
                <a:lnTo>
                  <a:pt x="75564" y="168909"/>
                </a:lnTo>
                <a:lnTo>
                  <a:pt x="79375" y="168909"/>
                </a:lnTo>
                <a:lnTo>
                  <a:pt x="83820" y="167004"/>
                </a:lnTo>
                <a:lnTo>
                  <a:pt x="90804" y="163829"/>
                </a:lnTo>
                <a:lnTo>
                  <a:pt x="94614" y="161924"/>
                </a:lnTo>
                <a:lnTo>
                  <a:pt x="99059" y="159384"/>
                </a:lnTo>
                <a:lnTo>
                  <a:pt x="102870" y="157479"/>
                </a:lnTo>
                <a:lnTo>
                  <a:pt x="107314" y="154939"/>
                </a:lnTo>
                <a:lnTo>
                  <a:pt x="111125" y="153034"/>
                </a:lnTo>
                <a:lnTo>
                  <a:pt x="113664" y="151129"/>
                </a:lnTo>
                <a:lnTo>
                  <a:pt x="182245" y="151129"/>
                </a:lnTo>
                <a:lnTo>
                  <a:pt x="182245" y="149859"/>
                </a:lnTo>
                <a:lnTo>
                  <a:pt x="179704" y="142874"/>
                </a:lnTo>
                <a:lnTo>
                  <a:pt x="178434" y="140969"/>
                </a:lnTo>
                <a:lnTo>
                  <a:pt x="73659" y="140969"/>
                </a:lnTo>
                <a:lnTo>
                  <a:pt x="73025" y="139064"/>
                </a:lnTo>
                <a:lnTo>
                  <a:pt x="73659" y="137794"/>
                </a:lnTo>
                <a:lnTo>
                  <a:pt x="76834" y="24129"/>
                </a:lnTo>
                <a:lnTo>
                  <a:pt x="62229" y="24129"/>
                </a:lnTo>
                <a:lnTo>
                  <a:pt x="44450" y="6349"/>
                </a:lnTo>
                <a:close/>
              </a:path>
              <a:path w="210820" h="334009">
                <a:moveTo>
                  <a:pt x="182245" y="151129"/>
                </a:moveTo>
                <a:lnTo>
                  <a:pt x="114934" y="151129"/>
                </a:lnTo>
                <a:lnTo>
                  <a:pt x="117475" y="151764"/>
                </a:lnTo>
                <a:lnTo>
                  <a:pt x="123189" y="153669"/>
                </a:lnTo>
                <a:lnTo>
                  <a:pt x="125729" y="155574"/>
                </a:lnTo>
                <a:lnTo>
                  <a:pt x="130175" y="159384"/>
                </a:lnTo>
                <a:lnTo>
                  <a:pt x="132079" y="161289"/>
                </a:lnTo>
                <a:lnTo>
                  <a:pt x="133350" y="164464"/>
                </a:lnTo>
                <a:lnTo>
                  <a:pt x="134620" y="167004"/>
                </a:lnTo>
                <a:lnTo>
                  <a:pt x="135254" y="170179"/>
                </a:lnTo>
                <a:lnTo>
                  <a:pt x="135254" y="297179"/>
                </a:lnTo>
                <a:lnTo>
                  <a:pt x="134620" y="299084"/>
                </a:lnTo>
                <a:lnTo>
                  <a:pt x="133350" y="300989"/>
                </a:lnTo>
                <a:lnTo>
                  <a:pt x="130809" y="303529"/>
                </a:lnTo>
                <a:lnTo>
                  <a:pt x="128904" y="304164"/>
                </a:lnTo>
                <a:lnTo>
                  <a:pt x="127634" y="305434"/>
                </a:lnTo>
                <a:lnTo>
                  <a:pt x="125095" y="306069"/>
                </a:lnTo>
                <a:lnTo>
                  <a:pt x="120014" y="306704"/>
                </a:lnTo>
                <a:lnTo>
                  <a:pt x="115570" y="306704"/>
                </a:lnTo>
                <a:lnTo>
                  <a:pt x="108584" y="307339"/>
                </a:lnTo>
                <a:lnTo>
                  <a:pt x="108584" y="334009"/>
                </a:lnTo>
                <a:lnTo>
                  <a:pt x="210820" y="334009"/>
                </a:lnTo>
                <a:lnTo>
                  <a:pt x="210820" y="307974"/>
                </a:lnTo>
                <a:lnTo>
                  <a:pt x="199389" y="306069"/>
                </a:lnTo>
                <a:lnTo>
                  <a:pt x="196850" y="306069"/>
                </a:lnTo>
                <a:lnTo>
                  <a:pt x="194309" y="305434"/>
                </a:lnTo>
                <a:lnTo>
                  <a:pt x="190500" y="304164"/>
                </a:lnTo>
                <a:lnTo>
                  <a:pt x="188595" y="302894"/>
                </a:lnTo>
                <a:lnTo>
                  <a:pt x="187325" y="302259"/>
                </a:lnTo>
                <a:lnTo>
                  <a:pt x="186689" y="300989"/>
                </a:lnTo>
                <a:lnTo>
                  <a:pt x="185420" y="299084"/>
                </a:lnTo>
                <a:lnTo>
                  <a:pt x="184784" y="174624"/>
                </a:lnTo>
                <a:lnTo>
                  <a:pt x="184784" y="165734"/>
                </a:lnTo>
                <a:lnTo>
                  <a:pt x="183514" y="157479"/>
                </a:lnTo>
                <a:lnTo>
                  <a:pt x="182245" y="151129"/>
                </a:lnTo>
                <a:close/>
              </a:path>
              <a:path w="210820" h="334009">
                <a:moveTo>
                  <a:pt x="79375" y="168909"/>
                </a:moveTo>
                <a:lnTo>
                  <a:pt x="75564" y="168909"/>
                </a:lnTo>
                <a:lnTo>
                  <a:pt x="75578" y="170179"/>
                </a:lnTo>
                <a:lnTo>
                  <a:pt x="77470" y="170179"/>
                </a:lnTo>
                <a:lnTo>
                  <a:pt x="79375" y="168909"/>
                </a:lnTo>
                <a:close/>
              </a:path>
              <a:path w="210820" h="334009">
                <a:moveTo>
                  <a:pt x="73659" y="137794"/>
                </a:moveTo>
                <a:lnTo>
                  <a:pt x="73025" y="139064"/>
                </a:lnTo>
                <a:lnTo>
                  <a:pt x="73659" y="140969"/>
                </a:lnTo>
                <a:lnTo>
                  <a:pt x="73659" y="137794"/>
                </a:lnTo>
                <a:close/>
              </a:path>
              <a:path w="210820" h="334009">
                <a:moveTo>
                  <a:pt x="123825" y="110489"/>
                </a:moveTo>
                <a:lnTo>
                  <a:pt x="116204" y="110489"/>
                </a:lnTo>
                <a:lnTo>
                  <a:pt x="113029" y="113664"/>
                </a:lnTo>
                <a:lnTo>
                  <a:pt x="109854" y="116204"/>
                </a:lnTo>
                <a:lnTo>
                  <a:pt x="98425" y="123824"/>
                </a:lnTo>
                <a:lnTo>
                  <a:pt x="93345" y="126364"/>
                </a:lnTo>
                <a:lnTo>
                  <a:pt x="79375" y="133984"/>
                </a:lnTo>
                <a:lnTo>
                  <a:pt x="74929" y="136524"/>
                </a:lnTo>
                <a:lnTo>
                  <a:pt x="73659" y="137794"/>
                </a:lnTo>
                <a:lnTo>
                  <a:pt x="73659" y="140969"/>
                </a:lnTo>
                <a:lnTo>
                  <a:pt x="178434" y="140969"/>
                </a:lnTo>
                <a:lnTo>
                  <a:pt x="175895" y="134619"/>
                </a:lnTo>
                <a:lnTo>
                  <a:pt x="171450" y="127634"/>
                </a:lnTo>
                <a:lnTo>
                  <a:pt x="158750" y="118109"/>
                </a:lnTo>
                <a:lnTo>
                  <a:pt x="151764" y="114934"/>
                </a:lnTo>
                <a:lnTo>
                  <a:pt x="137795" y="111759"/>
                </a:lnTo>
                <a:lnTo>
                  <a:pt x="123825" y="110489"/>
                </a:lnTo>
                <a:close/>
              </a:path>
              <a:path w="210820" h="334009">
                <a:moveTo>
                  <a:pt x="55879" y="634"/>
                </a:moveTo>
                <a:lnTo>
                  <a:pt x="53975" y="634"/>
                </a:lnTo>
                <a:lnTo>
                  <a:pt x="50164" y="3174"/>
                </a:lnTo>
                <a:lnTo>
                  <a:pt x="46989" y="5079"/>
                </a:lnTo>
                <a:lnTo>
                  <a:pt x="44450" y="6349"/>
                </a:lnTo>
                <a:lnTo>
                  <a:pt x="62229" y="24129"/>
                </a:lnTo>
                <a:lnTo>
                  <a:pt x="62229" y="3174"/>
                </a:lnTo>
                <a:lnTo>
                  <a:pt x="55879" y="634"/>
                </a:lnTo>
                <a:close/>
              </a:path>
              <a:path w="210820" h="334009">
                <a:moveTo>
                  <a:pt x="62229" y="3174"/>
                </a:moveTo>
                <a:lnTo>
                  <a:pt x="62229" y="24129"/>
                </a:lnTo>
                <a:lnTo>
                  <a:pt x="76834" y="24129"/>
                </a:lnTo>
                <a:lnTo>
                  <a:pt x="76834" y="8254"/>
                </a:lnTo>
                <a:lnTo>
                  <a:pt x="62229" y="3174"/>
                </a:lnTo>
                <a:close/>
              </a:path>
              <a:path w="210820" h="334009">
                <a:moveTo>
                  <a:pt x="53763" y="634"/>
                </a:moveTo>
                <a:lnTo>
                  <a:pt x="38734" y="634"/>
                </a:lnTo>
                <a:lnTo>
                  <a:pt x="44450" y="6349"/>
                </a:lnTo>
                <a:lnTo>
                  <a:pt x="46989" y="5079"/>
                </a:lnTo>
                <a:lnTo>
                  <a:pt x="50164" y="3174"/>
                </a:lnTo>
                <a:lnTo>
                  <a:pt x="52070" y="1904"/>
                </a:lnTo>
                <a:lnTo>
                  <a:pt x="53763" y="634"/>
                </a:lnTo>
                <a:close/>
              </a:path>
              <a:path w="210820" h="334009">
                <a:moveTo>
                  <a:pt x="62229" y="634"/>
                </a:moveTo>
                <a:lnTo>
                  <a:pt x="56133" y="634"/>
                </a:lnTo>
                <a:lnTo>
                  <a:pt x="62229" y="3174"/>
                </a:lnTo>
                <a:lnTo>
                  <a:pt x="62229" y="634"/>
                </a:lnTo>
                <a:close/>
              </a:path>
              <a:path w="210820" h="334009">
                <a:moveTo>
                  <a:pt x="54609" y="0"/>
                </a:moveTo>
                <a:lnTo>
                  <a:pt x="53763" y="634"/>
                </a:lnTo>
                <a:lnTo>
                  <a:pt x="56133" y="634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7630794" y="7817484"/>
            <a:ext cx="200025" cy="314960"/>
          </a:xfrm>
          <a:custGeom>
            <a:avLst/>
            <a:gdLst/>
            <a:ahLst/>
            <a:cxnLst/>
            <a:rect l="l" t="t" r="r" b="b"/>
            <a:pathLst>
              <a:path w="200025" h="314959">
                <a:moveTo>
                  <a:pt x="48259" y="6350"/>
                </a:moveTo>
                <a:lnTo>
                  <a:pt x="45084" y="6985"/>
                </a:lnTo>
                <a:lnTo>
                  <a:pt x="38734" y="9525"/>
                </a:lnTo>
                <a:lnTo>
                  <a:pt x="33654" y="10795"/>
                </a:lnTo>
                <a:lnTo>
                  <a:pt x="27939" y="12065"/>
                </a:lnTo>
                <a:lnTo>
                  <a:pt x="22859" y="12700"/>
                </a:lnTo>
                <a:lnTo>
                  <a:pt x="16509" y="13335"/>
                </a:lnTo>
                <a:lnTo>
                  <a:pt x="8889" y="13970"/>
                </a:lnTo>
                <a:lnTo>
                  <a:pt x="0" y="13970"/>
                </a:lnTo>
                <a:lnTo>
                  <a:pt x="0" y="44450"/>
                </a:lnTo>
                <a:lnTo>
                  <a:pt x="9525" y="44450"/>
                </a:lnTo>
                <a:lnTo>
                  <a:pt x="15239" y="45085"/>
                </a:lnTo>
                <a:lnTo>
                  <a:pt x="26034" y="53975"/>
                </a:lnTo>
                <a:lnTo>
                  <a:pt x="26670" y="55245"/>
                </a:lnTo>
                <a:lnTo>
                  <a:pt x="26670" y="278130"/>
                </a:lnTo>
                <a:lnTo>
                  <a:pt x="26034" y="280035"/>
                </a:lnTo>
                <a:lnTo>
                  <a:pt x="23495" y="283210"/>
                </a:lnTo>
                <a:lnTo>
                  <a:pt x="22225" y="284480"/>
                </a:lnTo>
                <a:lnTo>
                  <a:pt x="20320" y="285115"/>
                </a:lnTo>
                <a:lnTo>
                  <a:pt x="19050" y="286385"/>
                </a:lnTo>
                <a:lnTo>
                  <a:pt x="16509" y="287020"/>
                </a:lnTo>
                <a:lnTo>
                  <a:pt x="11429" y="287655"/>
                </a:lnTo>
                <a:lnTo>
                  <a:pt x="6984" y="287655"/>
                </a:lnTo>
                <a:lnTo>
                  <a:pt x="0" y="288290"/>
                </a:lnTo>
                <a:lnTo>
                  <a:pt x="0" y="314960"/>
                </a:lnTo>
                <a:lnTo>
                  <a:pt x="102234" y="314960"/>
                </a:lnTo>
                <a:lnTo>
                  <a:pt x="102234" y="288925"/>
                </a:lnTo>
                <a:lnTo>
                  <a:pt x="91439" y="287020"/>
                </a:lnTo>
                <a:lnTo>
                  <a:pt x="88900" y="286385"/>
                </a:lnTo>
                <a:lnTo>
                  <a:pt x="85725" y="286385"/>
                </a:lnTo>
                <a:lnTo>
                  <a:pt x="83820" y="285750"/>
                </a:lnTo>
                <a:lnTo>
                  <a:pt x="81914" y="284480"/>
                </a:lnTo>
                <a:lnTo>
                  <a:pt x="80645" y="283845"/>
                </a:lnTo>
                <a:lnTo>
                  <a:pt x="78104" y="281305"/>
                </a:lnTo>
                <a:lnTo>
                  <a:pt x="77470" y="280035"/>
                </a:lnTo>
                <a:lnTo>
                  <a:pt x="76834" y="278130"/>
                </a:lnTo>
                <a:lnTo>
                  <a:pt x="76834" y="274320"/>
                </a:lnTo>
                <a:lnTo>
                  <a:pt x="72389" y="209550"/>
                </a:lnTo>
                <a:lnTo>
                  <a:pt x="69214" y="206375"/>
                </a:lnTo>
                <a:lnTo>
                  <a:pt x="69214" y="203835"/>
                </a:lnTo>
                <a:lnTo>
                  <a:pt x="71754" y="201295"/>
                </a:lnTo>
                <a:lnTo>
                  <a:pt x="171450" y="201295"/>
                </a:lnTo>
                <a:lnTo>
                  <a:pt x="177164" y="195580"/>
                </a:lnTo>
                <a:lnTo>
                  <a:pt x="104775" y="195580"/>
                </a:lnTo>
                <a:lnTo>
                  <a:pt x="100329" y="194310"/>
                </a:lnTo>
                <a:lnTo>
                  <a:pt x="92709" y="189230"/>
                </a:lnTo>
                <a:lnTo>
                  <a:pt x="89534" y="186690"/>
                </a:lnTo>
                <a:lnTo>
                  <a:pt x="81914" y="175260"/>
                </a:lnTo>
                <a:lnTo>
                  <a:pt x="78739" y="167005"/>
                </a:lnTo>
                <a:lnTo>
                  <a:pt x="77470" y="163830"/>
                </a:lnTo>
                <a:lnTo>
                  <a:pt x="76834" y="161290"/>
                </a:lnTo>
                <a:lnTo>
                  <a:pt x="75564" y="57785"/>
                </a:lnTo>
                <a:lnTo>
                  <a:pt x="79375" y="57785"/>
                </a:lnTo>
                <a:lnTo>
                  <a:pt x="80645" y="57150"/>
                </a:lnTo>
                <a:lnTo>
                  <a:pt x="83820" y="55880"/>
                </a:lnTo>
                <a:lnTo>
                  <a:pt x="87629" y="53975"/>
                </a:lnTo>
                <a:lnTo>
                  <a:pt x="90804" y="52070"/>
                </a:lnTo>
                <a:lnTo>
                  <a:pt x="98425" y="48260"/>
                </a:lnTo>
                <a:lnTo>
                  <a:pt x="106045" y="43815"/>
                </a:lnTo>
                <a:lnTo>
                  <a:pt x="109220" y="41910"/>
                </a:lnTo>
                <a:lnTo>
                  <a:pt x="111759" y="40005"/>
                </a:lnTo>
                <a:lnTo>
                  <a:pt x="179704" y="40005"/>
                </a:lnTo>
                <a:lnTo>
                  <a:pt x="178434" y="38100"/>
                </a:lnTo>
                <a:lnTo>
                  <a:pt x="172720" y="30480"/>
                </a:lnTo>
                <a:lnTo>
                  <a:pt x="171450" y="29210"/>
                </a:lnTo>
                <a:lnTo>
                  <a:pt x="73659" y="29210"/>
                </a:lnTo>
                <a:lnTo>
                  <a:pt x="73025" y="27305"/>
                </a:lnTo>
                <a:lnTo>
                  <a:pt x="74295" y="25400"/>
                </a:lnTo>
                <a:lnTo>
                  <a:pt x="76834" y="9525"/>
                </a:lnTo>
                <a:lnTo>
                  <a:pt x="56514" y="8255"/>
                </a:lnTo>
                <a:lnTo>
                  <a:pt x="55245" y="8255"/>
                </a:lnTo>
                <a:lnTo>
                  <a:pt x="53975" y="7620"/>
                </a:lnTo>
                <a:lnTo>
                  <a:pt x="50800" y="6985"/>
                </a:lnTo>
                <a:lnTo>
                  <a:pt x="48259" y="6350"/>
                </a:lnTo>
                <a:close/>
              </a:path>
              <a:path w="200025" h="314959">
                <a:moveTo>
                  <a:pt x="171450" y="201295"/>
                </a:moveTo>
                <a:lnTo>
                  <a:pt x="71754" y="201295"/>
                </a:lnTo>
                <a:lnTo>
                  <a:pt x="72389" y="209550"/>
                </a:lnTo>
                <a:lnTo>
                  <a:pt x="106679" y="225425"/>
                </a:lnTo>
                <a:lnTo>
                  <a:pt x="112395" y="225425"/>
                </a:lnTo>
                <a:lnTo>
                  <a:pt x="149859" y="217170"/>
                </a:lnTo>
                <a:lnTo>
                  <a:pt x="171450" y="201295"/>
                </a:lnTo>
                <a:close/>
              </a:path>
              <a:path w="200025" h="314959">
                <a:moveTo>
                  <a:pt x="71754" y="201295"/>
                </a:moveTo>
                <a:lnTo>
                  <a:pt x="69214" y="203835"/>
                </a:lnTo>
                <a:lnTo>
                  <a:pt x="69214" y="206375"/>
                </a:lnTo>
                <a:lnTo>
                  <a:pt x="72389" y="209550"/>
                </a:lnTo>
                <a:lnTo>
                  <a:pt x="71754" y="201295"/>
                </a:lnTo>
                <a:close/>
              </a:path>
              <a:path w="200025" h="314959">
                <a:moveTo>
                  <a:pt x="179704" y="40005"/>
                </a:moveTo>
                <a:lnTo>
                  <a:pt x="112395" y="40005"/>
                </a:lnTo>
                <a:lnTo>
                  <a:pt x="114934" y="41910"/>
                </a:lnTo>
                <a:lnTo>
                  <a:pt x="118745" y="45720"/>
                </a:lnTo>
                <a:lnTo>
                  <a:pt x="123189" y="49530"/>
                </a:lnTo>
                <a:lnTo>
                  <a:pt x="127000" y="55245"/>
                </a:lnTo>
                <a:lnTo>
                  <a:pt x="130809" y="62230"/>
                </a:lnTo>
                <a:lnTo>
                  <a:pt x="133984" y="67945"/>
                </a:lnTo>
                <a:lnTo>
                  <a:pt x="146050" y="117475"/>
                </a:lnTo>
                <a:lnTo>
                  <a:pt x="145414" y="127000"/>
                </a:lnTo>
                <a:lnTo>
                  <a:pt x="138429" y="165100"/>
                </a:lnTo>
                <a:lnTo>
                  <a:pt x="113664" y="195580"/>
                </a:lnTo>
                <a:lnTo>
                  <a:pt x="177164" y="195580"/>
                </a:lnTo>
                <a:lnTo>
                  <a:pt x="194309" y="159385"/>
                </a:lnTo>
                <a:lnTo>
                  <a:pt x="200025" y="125095"/>
                </a:lnTo>
                <a:lnTo>
                  <a:pt x="200025" y="99695"/>
                </a:lnTo>
                <a:lnTo>
                  <a:pt x="188595" y="55880"/>
                </a:lnTo>
                <a:lnTo>
                  <a:pt x="183514" y="46355"/>
                </a:lnTo>
                <a:lnTo>
                  <a:pt x="179704" y="40005"/>
                </a:lnTo>
                <a:close/>
              </a:path>
              <a:path w="200025" h="314959">
                <a:moveTo>
                  <a:pt x="79375" y="57785"/>
                </a:moveTo>
                <a:lnTo>
                  <a:pt x="75564" y="57785"/>
                </a:lnTo>
                <a:lnTo>
                  <a:pt x="76200" y="59055"/>
                </a:lnTo>
                <a:lnTo>
                  <a:pt x="77470" y="58420"/>
                </a:lnTo>
                <a:lnTo>
                  <a:pt x="79375" y="57785"/>
                </a:lnTo>
                <a:close/>
              </a:path>
              <a:path w="200025" h="314959">
                <a:moveTo>
                  <a:pt x="74295" y="25400"/>
                </a:moveTo>
                <a:lnTo>
                  <a:pt x="73025" y="27305"/>
                </a:lnTo>
                <a:lnTo>
                  <a:pt x="73659" y="29210"/>
                </a:lnTo>
                <a:lnTo>
                  <a:pt x="74295" y="25400"/>
                </a:lnTo>
                <a:close/>
              </a:path>
              <a:path w="200025" h="314959">
                <a:moveTo>
                  <a:pt x="114934" y="0"/>
                </a:moveTo>
                <a:lnTo>
                  <a:pt x="111759" y="2540"/>
                </a:lnTo>
                <a:lnTo>
                  <a:pt x="108584" y="5715"/>
                </a:lnTo>
                <a:lnTo>
                  <a:pt x="104775" y="7620"/>
                </a:lnTo>
                <a:lnTo>
                  <a:pt x="101600" y="10160"/>
                </a:lnTo>
                <a:lnTo>
                  <a:pt x="74929" y="25400"/>
                </a:lnTo>
                <a:lnTo>
                  <a:pt x="74295" y="25400"/>
                </a:lnTo>
                <a:lnTo>
                  <a:pt x="73659" y="29210"/>
                </a:lnTo>
                <a:lnTo>
                  <a:pt x="171450" y="29210"/>
                </a:lnTo>
                <a:lnTo>
                  <a:pt x="166370" y="23495"/>
                </a:lnTo>
                <a:lnTo>
                  <a:pt x="130809" y="1905"/>
                </a:lnTo>
                <a:lnTo>
                  <a:pt x="123189" y="635"/>
                </a:lnTo>
                <a:lnTo>
                  <a:pt x="114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9" name="object 179" descr=""/>
          <p:cNvGrpSpPr/>
          <p:nvPr/>
        </p:nvGrpSpPr>
        <p:grpSpPr>
          <a:xfrm>
            <a:off x="7909559" y="7814309"/>
            <a:ext cx="361950" cy="230504"/>
            <a:chOff x="7909559" y="7814309"/>
            <a:chExt cx="361950" cy="230504"/>
          </a:xfrm>
        </p:grpSpPr>
        <p:pic>
          <p:nvPicPr>
            <p:cNvPr id="180" name="object 180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09559" y="7814309"/>
              <a:ext cx="146050" cy="225425"/>
            </a:xfrm>
            <a:prstGeom prst="rect">
              <a:avLst/>
            </a:prstGeom>
          </p:spPr>
        </p:pic>
        <p:pic>
          <p:nvPicPr>
            <p:cNvPr id="181" name="object 181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87359" y="7814309"/>
              <a:ext cx="184150" cy="230504"/>
            </a:xfrm>
            <a:prstGeom prst="rect">
              <a:avLst/>
            </a:prstGeom>
          </p:spPr>
        </p:pic>
      </p:grpSp>
      <p:sp>
        <p:nvSpPr>
          <p:cNvPr id="182" name="object 182" descr=""/>
          <p:cNvSpPr/>
          <p:nvPr/>
        </p:nvSpPr>
        <p:spPr>
          <a:xfrm>
            <a:off x="8349615" y="7705090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4"/>
                </a:moveTo>
                <a:lnTo>
                  <a:pt x="123189" y="320674"/>
                </a:lnTo>
                <a:lnTo>
                  <a:pt x="124459" y="322579"/>
                </a:lnTo>
                <a:lnTo>
                  <a:pt x="120650" y="326389"/>
                </a:lnTo>
                <a:lnTo>
                  <a:pt x="120014" y="328294"/>
                </a:lnTo>
                <a:lnTo>
                  <a:pt x="142875" y="337819"/>
                </a:lnTo>
                <a:lnTo>
                  <a:pt x="144779" y="335279"/>
                </a:lnTo>
                <a:lnTo>
                  <a:pt x="146684" y="334009"/>
                </a:lnTo>
                <a:lnTo>
                  <a:pt x="147954" y="332739"/>
                </a:lnTo>
                <a:lnTo>
                  <a:pt x="149859" y="331469"/>
                </a:lnTo>
                <a:lnTo>
                  <a:pt x="152400" y="330834"/>
                </a:lnTo>
                <a:lnTo>
                  <a:pt x="155575" y="329564"/>
                </a:lnTo>
                <a:lnTo>
                  <a:pt x="158750" y="327659"/>
                </a:lnTo>
                <a:lnTo>
                  <a:pt x="163194" y="326389"/>
                </a:lnTo>
                <a:lnTo>
                  <a:pt x="168909" y="325754"/>
                </a:lnTo>
                <a:lnTo>
                  <a:pt x="173989" y="325119"/>
                </a:lnTo>
                <a:lnTo>
                  <a:pt x="180339" y="324484"/>
                </a:lnTo>
                <a:lnTo>
                  <a:pt x="187959" y="323849"/>
                </a:lnTo>
                <a:lnTo>
                  <a:pt x="196850" y="323849"/>
                </a:lnTo>
                <a:lnTo>
                  <a:pt x="196850" y="320674"/>
                </a:lnTo>
                <a:close/>
              </a:path>
              <a:path w="196850" h="337820">
                <a:moveTo>
                  <a:pt x="85725" y="111124"/>
                </a:moveTo>
                <a:lnTo>
                  <a:pt x="46989" y="123189"/>
                </a:lnTo>
                <a:lnTo>
                  <a:pt x="16509" y="158114"/>
                </a:lnTo>
                <a:lnTo>
                  <a:pt x="1904" y="198754"/>
                </a:lnTo>
                <a:lnTo>
                  <a:pt x="0" y="220979"/>
                </a:lnTo>
                <a:lnTo>
                  <a:pt x="0" y="236219"/>
                </a:lnTo>
                <a:lnTo>
                  <a:pt x="8889" y="280034"/>
                </a:lnTo>
                <a:lnTo>
                  <a:pt x="28575" y="313054"/>
                </a:lnTo>
                <a:lnTo>
                  <a:pt x="67944" y="334644"/>
                </a:lnTo>
                <a:lnTo>
                  <a:pt x="87629" y="336549"/>
                </a:lnTo>
                <a:lnTo>
                  <a:pt x="95250" y="335914"/>
                </a:lnTo>
                <a:lnTo>
                  <a:pt x="123189" y="320674"/>
                </a:lnTo>
                <a:lnTo>
                  <a:pt x="196850" y="320674"/>
                </a:lnTo>
                <a:lnTo>
                  <a:pt x="196850" y="306704"/>
                </a:lnTo>
                <a:lnTo>
                  <a:pt x="86359" y="306704"/>
                </a:lnTo>
                <a:lnTo>
                  <a:pt x="82550" y="304799"/>
                </a:lnTo>
                <a:lnTo>
                  <a:pt x="61594" y="276224"/>
                </a:lnTo>
                <a:lnTo>
                  <a:pt x="59054" y="269874"/>
                </a:lnTo>
                <a:lnTo>
                  <a:pt x="57150" y="262889"/>
                </a:lnTo>
                <a:lnTo>
                  <a:pt x="55879" y="254634"/>
                </a:lnTo>
                <a:lnTo>
                  <a:pt x="54609" y="247014"/>
                </a:lnTo>
                <a:lnTo>
                  <a:pt x="54482" y="236219"/>
                </a:lnTo>
                <a:lnTo>
                  <a:pt x="53975" y="228599"/>
                </a:lnTo>
                <a:lnTo>
                  <a:pt x="55244" y="213359"/>
                </a:lnTo>
                <a:lnTo>
                  <a:pt x="56514" y="205739"/>
                </a:lnTo>
                <a:lnTo>
                  <a:pt x="60325" y="191769"/>
                </a:lnTo>
                <a:lnTo>
                  <a:pt x="62864" y="184784"/>
                </a:lnTo>
                <a:lnTo>
                  <a:pt x="66039" y="179069"/>
                </a:lnTo>
                <a:lnTo>
                  <a:pt x="68579" y="173354"/>
                </a:lnTo>
                <a:lnTo>
                  <a:pt x="73025" y="166369"/>
                </a:lnTo>
                <a:lnTo>
                  <a:pt x="76834" y="160654"/>
                </a:lnTo>
                <a:lnTo>
                  <a:pt x="85089" y="153034"/>
                </a:lnTo>
                <a:lnTo>
                  <a:pt x="87629" y="151764"/>
                </a:lnTo>
                <a:lnTo>
                  <a:pt x="169544" y="151764"/>
                </a:lnTo>
                <a:lnTo>
                  <a:pt x="169544" y="138429"/>
                </a:lnTo>
                <a:lnTo>
                  <a:pt x="122554" y="138429"/>
                </a:lnTo>
                <a:lnTo>
                  <a:pt x="122554" y="135254"/>
                </a:lnTo>
                <a:lnTo>
                  <a:pt x="121919" y="134619"/>
                </a:lnTo>
                <a:lnTo>
                  <a:pt x="117475" y="132079"/>
                </a:lnTo>
                <a:lnTo>
                  <a:pt x="104775" y="125094"/>
                </a:lnTo>
                <a:lnTo>
                  <a:pt x="100964" y="123189"/>
                </a:lnTo>
                <a:lnTo>
                  <a:pt x="97789" y="120649"/>
                </a:lnTo>
                <a:lnTo>
                  <a:pt x="91439" y="116839"/>
                </a:lnTo>
                <a:lnTo>
                  <a:pt x="88264" y="114299"/>
                </a:lnTo>
                <a:lnTo>
                  <a:pt x="85725" y="111124"/>
                </a:lnTo>
                <a:close/>
              </a:path>
              <a:path w="196850" h="337820">
                <a:moveTo>
                  <a:pt x="123189" y="320674"/>
                </a:moveTo>
                <a:lnTo>
                  <a:pt x="120650" y="326389"/>
                </a:lnTo>
                <a:lnTo>
                  <a:pt x="124459" y="322579"/>
                </a:lnTo>
                <a:lnTo>
                  <a:pt x="123189" y="320674"/>
                </a:lnTo>
                <a:close/>
              </a:path>
              <a:path w="196850" h="337820">
                <a:moveTo>
                  <a:pt x="169544" y="151764"/>
                </a:moveTo>
                <a:lnTo>
                  <a:pt x="88264" y="151764"/>
                </a:lnTo>
                <a:lnTo>
                  <a:pt x="93344" y="154939"/>
                </a:lnTo>
                <a:lnTo>
                  <a:pt x="99694" y="158749"/>
                </a:lnTo>
                <a:lnTo>
                  <a:pt x="117475" y="167639"/>
                </a:lnTo>
                <a:lnTo>
                  <a:pt x="120014" y="168274"/>
                </a:lnTo>
                <a:lnTo>
                  <a:pt x="120014" y="282574"/>
                </a:lnTo>
                <a:lnTo>
                  <a:pt x="118744" y="284479"/>
                </a:lnTo>
                <a:lnTo>
                  <a:pt x="117475" y="287019"/>
                </a:lnTo>
                <a:lnTo>
                  <a:pt x="113664" y="293369"/>
                </a:lnTo>
                <a:lnTo>
                  <a:pt x="111759" y="295909"/>
                </a:lnTo>
                <a:lnTo>
                  <a:pt x="106679" y="300989"/>
                </a:lnTo>
                <a:lnTo>
                  <a:pt x="104139" y="302894"/>
                </a:lnTo>
                <a:lnTo>
                  <a:pt x="100964" y="304164"/>
                </a:lnTo>
                <a:lnTo>
                  <a:pt x="97789" y="306069"/>
                </a:lnTo>
                <a:lnTo>
                  <a:pt x="94614" y="306704"/>
                </a:lnTo>
                <a:lnTo>
                  <a:pt x="196850" y="306704"/>
                </a:lnTo>
                <a:lnTo>
                  <a:pt x="196850" y="293369"/>
                </a:lnTo>
                <a:lnTo>
                  <a:pt x="180975" y="293369"/>
                </a:lnTo>
                <a:lnTo>
                  <a:pt x="175894" y="292099"/>
                </a:lnTo>
                <a:lnTo>
                  <a:pt x="173989" y="290829"/>
                </a:lnTo>
                <a:lnTo>
                  <a:pt x="171450" y="289559"/>
                </a:lnTo>
                <a:lnTo>
                  <a:pt x="170814" y="287654"/>
                </a:lnTo>
                <a:lnTo>
                  <a:pt x="170179" y="286384"/>
                </a:lnTo>
                <a:lnTo>
                  <a:pt x="170179" y="284479"/>
                </a:lnTo>
                <a:lnTo>
                  <a:pt x="169544" y="282574"/>
                </a:lnTo>
                <a:lnTo>
                  <a:pt x="169544" y="151764"/>
                </a:lnTo>
                <a:close/>
              </a:path>
              <a:path w="196850" h="337820">
                <a:moveTo>
                  <a:pt x="122554" y="135254"/>
                </a:moveTo>
                <a:lnTo>
                  <a:pt x="122554" y="138429"/>
                </a:lnTo>
                <a:lnTo>
                  <a:pt x="123825" y="136524"/>
                </a:lnTo>
                <a:lnTo>
                  <a:pt x="122554" y="135254"/>
                </a:lnTo>
                <a:close/>
              </a:path>
              <a:path w="196850" h="337820">
                <a:moveTo>
                  <a:pt x="146684" y="0"/>
                </a:moveTo>
                <a:lnTo>
                  <a:pt x="120650" y="11429"/>
                </a:lnTo>
                <a:lnTo>
                  <a:pt x="116204" y="12699"/>
                </a:lnTo>
                <a:lnTo>
                  <a:pt x="109219" y="12699"/>
                </a:lnTo>
                <a:lnTo>
                  <a:pt x="101600" y="13334"/>
                </a:lnTo>
                <a:lnTo>
                  <a:pt x="92709" y="13334"/>
                </a:lnTo>
                <a:lnTo>
                  <a:pt x="92709" y="43814"/>
                </a:lnTo>
                <a:lnTo>
                  <a:pt x="102234" y="43814"/>
                </a:lnTo>
                <a:lnTo>
                  <a:pt x="107950" y="44449"/>
                </a:lnTo>
                <a:lnTo>
                  <a:pt x="111125" y="45084"/>
                </a:lnTo>
                <a:lnTo>
                  <a:pt x="113664" y="45719"/>
                </a:lnTo>
                <a:lnTo>
                  <a:pt x="115569" y="46354"/>
                </a:lnTo>
                <a:lnTo>
                  <a:pt x="118744" y="49529"/>
                </a:lnTo>
                <a:lnTo>
                  <a:pt x="118744" y="51434"/>
                </a:lnTo>
                <a:lnTo>
                  <a:pt x="119379" y="53339"/>
                </a:lnTo>
                <a:lnTo>
                  <a:pt x="120014" y="55879"/>
                </a:lnTo>
                <a:lnTo>
                  <a:pt x="120014" y="59054"/>
                </a:lnTo>
                <a:lnTo>
                  <a:pt x="122554" y="135254"/>
                </a:lnTo>
                <a:lnTo>
                  <a:pt x="123825" y="136524"/>
                </a:lnTo>
                <a:lnTo>
                  <a:pt x="122554" y="138429"/>
                </a:lnTo>
                <a:lnTo>
                  <a:pt x="169544" y="138429"/>
                </a:lnTo>
                <a:lnTo>
                  <a:pt x="169544" y="8889"/>
                </a:lnTo>
                <a:lnTo>
                  <a:pt x="146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9128759" y="7764780"/>
            <a:ext cx="120014" cy="273050"/>
          </a:xfrm>
          <a:custGeom>
            <a:avLst/>
            <a:gdLst/>
            <a:ahLst/>
            <a:cxnLst/>
            <a:rect l="l" t="t" r="r" b="b"/>
            <a:pathLst>
              <a:path w="120015" h="273050">
                <a:moveTo>
                  <a:pt x="71120" y="0"/>
                </a:moveTo>
                <a:lnTo>
                  <a:pt x="44450" y="0"/>
                </a:lnTo>
                <a:lnTo>
                  <a:pt x="44450" y="8255"/>
                </a:lnTo>
                <a:lnTo>
                  <a:pt x="31750" y="50165"/>
                </a:lnTo>
                <a:lnTo>
                  <a:pt x="29210" y="54610"/>
                </a:lnTo>
                <a:lnTo>
                  <a:pt x="24130" y="62230"/>
                </a:lnTo>
                <a:lnTo>
                  <a:pt x="23495" y="64770"/>
                </a:lnTo>
                <a:lnTo>
                  <a:pt x="26035" y="66040"/>
                </a:lnTo>
                <a:lnTo>
                  <a:pt x="0" y="62230"/>
                </a:lnTo>
                <a:lnTo>
                  <a:pt x="0" y="93345"/>
                </a:lnTo>
                <a:lnTo>
                  <a:pt x="20320" y="93345"/>
                </a:lnTo>
                <a:lnTo>
                  <a:pt x="20320" y="150495"/>
                </a:lnTo>
                <a:lnTo>
                  <a:pt x="19685" y="187960"/>
                </a:lnTo>
                <a:lnTo>
                  <a:pt x="26670" y="243205"/>
                </a:lnTo>
                <a:lnTo>
                  <a:pt x="63500" y="273050"/>
                </a:lnTo>
                <a:lnTo>
                  <a:pt x="75565" y="273050"/>
                </a:lnTo>
                <a:lnTo>
                  <a:pt x="79375" y="273050"/>
                </a:lnTo>
                <a:lnTo>
                  <a:pt x="120015" y="255270"/>
                </a:lnTo>
                <a:lnTo>
                  <a:pt x="105410" y="229870"/>
                </a:lnTo>
                <a:lnTo>
                  <a:pt x="92710" y="236855"/>
                </a:lnTo>
                <a:lnTo>
                  <a:pt x="86995" y="239395"/>
                </a:lnTo>
                <a:lnTo>
                  <a:pt x="84455" y="240030"/>
                </a:lnTo>
                <a:lnTo>
                  <a:pt x="78740" y="240030"/>
                </a:lnTo>
                <a:lnTo>
                  <a:pt x="71120" y="206375"/>
                </a:lnTo>
                <a:lnTo>
                  <a:pt x="71120" y="93345"/>
                </a:lnTo>
                <a:lnTo>
                  <a:pt x="107950" y="93345"/>
                </a:lnTo>
                <a:lnTo>
                  <a:pt x="107950" y="62230"/>
                </a:lnTo>
                <a:lnTo>
                  <a:pt x="71120" y="62230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2901314" y="8276590"/>
            <a:ext cx="196850" cy="337820"/>
          </a:xfrm>
          <a:custGeom>
            <a:avLst/>
            <a:gdLst/>
            <a:ahLst/>
            <a:cxnLst/>
            <a:rect l="l" t="t" r="r" b="b"/>
            <a:pathLst>
              <a:path w="196850" h="337820">
                <a:moveTo>
                  <a:pt x="196850" y="320674"/>
                </a:moveTo>
                <a:lnTo>
                  <a:pt x="123190" y="320674"/>
                </a:lnTo>
                <a:lnTo>
                  <a:pt x="124460" y="322579"/>
                </a:lnTo>
                <a:lnTo>
                  <a:pt x="120650" y="326389"/>
                </a:lnTo>
                <a:lnTo>
                  <a:pt x="120015" y="328294"/>
                </a:lnTo>
                <a:lnTo>
                  <a:pt x="142875" y="337819"/>
                </a:lnTo>
                <a:lnTo>
                  <a:pt x="144780" y="335279"/>
                </a:lnTo>
                <a:lnTo>
                  <a:pt x="146685" y="334009"/>
                </a:lnTo>
                <a:lnTo>
                  <a:pt x="147955" y="332739"/>
                </a:lnTo>
                <a:lnTo>
                  <a:pt x="149860" y="331469"/>
                </a:lnTo>
                <a:lnTo>
                  <a:pt x="152400" y="330834"/>
                </a:lnTo>
                <a:lnTo>
                  <a:pt x="155575" y="329564"/>
                </a:lnTo>
                <a:lnTo>
                  <a:pt x="158750" y="327659"/>
                </a:lnTo>
                <a:lnTo>
                  <a:pt x="163195" y="326389"/>
                </a:lnTo>
                <a:lnTo>
                  <a:pt x="168910" y="325754"/>
                </a:lnTo>
                <a:lnTo>
                  <a:pt x="173990" y="325119"/>
                </a:lnTo>
                <a:lnTo>
                  <a:pt x="180340" y="324484"/>
                </a:lnTo>
                <a:lnTo>
                  <a:pt x="187960" y="323849"/>
                </a:lnTo>
                <a:lnTo>
                  <a:pt x="196850" y="323849"/>
                </a:lnTo>
                <a:lnTo>
                  <a:pt x="196850" y="320674"/>
                </a:lnTo>
                <a:close/>
              </a:path>
              <a:path w="196850" h="337820">
                <a:moveTo>
                  <a:pt x="85725" y="111124"/>
                </a:moveTo>
                <a:lnTo>
                  <a:pt x="46990" y="123189"/>
                </a:lnTo>
                <a:lnTo>
                  <a:pt x="16510" y="158114"/>
                </a:lnTo>
                <a:lnTo>
                  <a:pt x="1905" y="198754"/>
                </a:lnTo>
                <a:lnTo>
                  <a:pt x="0" y="220979"/>
                </a:lnTo>
                <a:lnTo>
                  <a:pt x="0" y="236219"/>
                </a:lnTo>
                <a:lnTo>
                  <a:pt x="8890" y="280034"/>
                </a:lnTo>
                <a:lnTo>
                  <a:pt x="28575" y="313054"/>
                </a:lnTo>
                <a:lnTo>
                  <a:pt x="67945" y="334644"/>
                </a:lnTo>
                <a:lnTo>
                  <a:pt x="87630" y="336549"/>
                </a:lnTo>
                <a:lnTo>
                  <a:pt x="95250" y="335914"/>
                </a:lnTo>
                <a:lnTo>
                  <a:pt x="123190" y="320674"/>
                </a:lnTo>
                <a:lnTo>
                  <a:pt x="196850" y="320674"/>
                </a:lnTo>
                <a:lnTo>
                  <a:pt x="196850" y="306704"/>
                </a:lnTo>
                <a:lnTo>
                  <a:pt x="86360" y="306704"/>
                </a:lnTo>
                <a:lnTo>
                  <a:pt x="82550" y="304799"/>
                </a:lnTo>
                <a:lnTo>
                  <a:pt x="61595" y="276224"/>
                </a:lnTo>
                <a:lnTo>
                  <a:pt x="59055" y="269874"/>
                </a:lnTo>
                <a:lnTo>
                  <a:pt x="57150" y="262889"/>
                </a:lnTo>
                <a:lnTo>
                  <a:pt x="55880" y="254634"/>
                </a:lnTo>
                <a:lnTo>
                  <a:pt x="54610" y="247014"/>
                </a:lnTo>
                <a:lnTo>
                  <a:pt x="54483" y="236219"/>
                </a:lnTo>
                <a:lnTo>
                  <a:pt x="53975" y="228599"/>
                </a:lnTo>
                <a:lnTo>
                  <a:pt x="55245" y="213359"/>
                </a:lnTo>
                <a:lnTo>
                  <a:pt x="56515" y="205739"/>
                </a:lnTo>
                <a:lnTo>
                  <a:pt x="60325" y="191769"/>
                </a:lnTo>
                <a:lnTo>
                  <a:pt x="62865" y="184784"/>
                </a:lnTo>
                <a:lnTo>
                  <a:pt x="66040" y="179069"/>
                </a:lnTo>
                <a:lnTo>
                  <a:pt x="68580" y="173354"/>
                </a:lnTo>
                <a:lnTo>
                  <a:pt x="73025" y="166369"/>
                </a:lnTo>
                <a:lnTo>
                  <a:pt x="76835" y="160654"/>
                </a:lnTo>
                <a:lnTo>
                  <a:pt x="85090" y="153034"/>
                </a:lnTo>
                <a:lnTo>
                  <a:pt x="87630" y="151764"/>
                </a:lnTo>
                <a:lnTo>
                  <a:pt x="169545" y="151764"/>
                </a:lnTo>
                <a:lnTo>
                  <a:pt x="169545" y="138429"/>
                </a:lnTo>
                <a:lnTo>
                  <a:pt x="122555" y="138429"/>
                </a:lnTo>
                <a:lnTo>
                  <a:pt x="122555" y="135254"/>
                </a:lnTo>
                <a:lnTo>
                  <a:pt x="121920" y="134619"/>
                </a:lnTo>
                <a:lnTo>
                  <a:pt x="117475" y="132079"/>
                </a:lnTo>
                <a:lnTo>
                  <a:pt x="104775" y="125094"/>
                </a:lnTo>
                <a:lnTo>
                  <a:pt x="100965" y="123189"/>
                </a:lnTo>
                <a:lnTo>
                  <a:pt x="97790" y="120649"/>
                </a:lnTo>
                <a:lnTo>
                  <a:pt x="91440" y="116839"/>
                </a:lnTo>
                <a:lnTo>
                  <a:pt x="88265" y="114299"/>
                </a:lnTo>
                <a:lnTo>
                  <a:pt x="85725" y="111124"/>
                </a:lnTo>
                <a:close/>
              </a:path>
              <a:path w="196850" h="337820">
                <a:moveTo>
                  <a:pt x="123190" y="320674"/>
                </a:moveTo>
                <a:lnTo>
                  <a:pt x="120650" y="326389"/>
                </a:lnTo>
                <a:lnTo>
                  <a:pt x="124460" y="322579"/>
                </a:lnTo>
                <a:lnTo>
                  <a:pt x="123190" y="320674"/>
                </a:lnTo>
                <a:close/>
              </a:path>
              <a:path w="196850" h="337820">
                <a:moveTo>
                  <a:pt x="169545" y="151764"/>
                </a:moveTo>
                <a:lnTo>
                  <a:pt x="88265" y="151764"/>
                </a:lnTo>
                <a:lnTo>
                  <a:pt x="93345" y="154939"/>
                </a:lnTo>
                <a:lnTo>
                  <a:pt x="99695" y="158749"/>
                </a:lnTo>
                <a:lnTo>
                  <a:pt x="117475" y="167639"/>
                </a:lnTo>
                <a:lnTo>
                  <a:pt x="120015" y="168274"/>
                </a:lnTo>
                <a:lnTo>
                  <a:pt x="120015" y="282574"/>
                </a:lnTo>
                <a:lnTo>
                  <a:pt x="118745" y="284479"/>
                </a:lnTo>
                <a:lnTo>
                  <a:pt x="117475" y="287019"/>
                </a:lnTo>
                <a:lnTo>
                  <a:pt x="113665" y="293369"/>
                </a:lnTo>
                <a:lnTo>
                  <a:pt x="111760" y="295909"/>
                </a:lnTo>
                <a:lnTo>
                  <a:pt x="106680" y="300989"/>
                </a:lnTo>
                <a:lnTo>
                  <a:pt x="104140" y="302894"/>
                </a:lnTo>
                <a:lnTo>
                  <a:pt x="100965" y="304164"/>
                </a:lnTo>
                <a:lnTo>
                  <a:pt x="97790" y="306069"/>
                </a:lnTo>
                <a:lnTo>
                  <a:pt x="94615" y="306704"/>
                </a:lnTo>
                <a:lnTo>
                  <a:pt x="196850" y="306704"/>
                </a:lnTo>
                <a:lnTo>
                  <a:pt x="196850" y="293369"/>
                </a:lnTo>
                <a:lnTo>
                  <a:pt x="180975" y="293369"/>
                </a:lnTo>
                <a:lnTo>
                  <a:pt x="175895" y="292099"/>
                </a:lnTo>
                <a:lnTo>
                  <a:pt x="173990" y="290829"/>
                </a:lnTo>
                <a:lnTo>
                  <a:pt x="171450" y="289559"/>
                </a:lnTo>
                <a:lnTo>
                  <a:pt x="170815" y="287654"/>
                </a:lnTo>
                <a:lnTo>
                  <a:pt x="170180" y="286384"/>
                </a:lnTo>
                <a:lnTo>
                  <a:pt x="170180" y="284479"/>
                </a:lnTo>
                <a:lnTo>
                  <a:pt x="169545" y="282574"/>
                </a:lnTo>
                <a:lnTo>
                  <a:pt x="169545" y="151764"/>
                </a:lnTo>
                <a:close/>
              </a:path>
              <a:path w="196850" h="337820">
                <a:moveTo>
                  <a:pt x="122555" y="135254"/>
                </a:moveTo>
                <a:lnTo>
                  <a:pt x="122555" y="138429"/>
                </a:lnTo>
                <a:lnTo>
                  <a:pt x="123825" y="136524"/>
                </a:lnTo>
                <a:lnTo>
                  <a:pt x="122555" y="135254"/>
                </a:lnTo>
                <a:close/>
              </a:path>
              <a:path w="196850" h="337820">
                <a:moveTo>
                  <a:pt x="146685" y="0"/>
                </a:moveTo>
                <a:lnTo>
                  <a:pt x="120650" y="11429"/>
                </a:lnTo>
                <a:lnTo>
                  <a:pt x="116205" y="12699"/>
                </a:lnTo>
                <a:lnTo>
                  <a:pt x="109220" y="12699"/>
                </a:lnTo>
                <a:lnTo>
                  <a:pt x="101600" y="13334"/>
                </a:lnTo>
                <a:lnTo>
                  <a:pt x="92710" y="13334"/>
                </a:lnTo>
                <a:lnTo>
                  <a:pt x="92710" y="43814"/>
                </a:lnTo>
                <a:lnTo>
                  <a:pt x="102235" y="43814"/>
                </a:lnTo>
                <a:lnTo>
                  <a:pt x="107950" y="44449"/>
                </a:lnTo>
                <a:lnTo>
                  <a:pt x="111125" y="45084"/>
                </a:lnTo>
                <a:lnTo>
                  <a:pt x="113665" y="45719"/>
                </a:lnTo>
                <a:lnTo>
                  <a:pt x="115570" y="46354"/>
                </a:lnTo>
                <a:lnTo>
                  <a:pt x="118745" y="49529"/>
                </a:lnTo>
                <a:lnTo>
                  <a:pt x="118745" y="51434"/>
                </a:lnTo>
                <a:lnTo>
                  <a:pt x="119380" y="53339"/>
                </a:lnTo>
                <a:lnTo>
                  <a:pt x="120015" y="55879"/>
                </a:lnTo>
                <a:lnTo>
                  <a:pt x="120015" y="59054"/>
                </a:lnTo>
                <a:lnTo>
                  <a:pt x="122555" y="135254"/>
                </a:lnTo>
                <a:lnTo>
                  <a:pt x="123825" y="136524"/>
                </a:lnTo>
                <a:lnTo>
                  <a:pt x="122555" y="138429"/>
                </a:lnTo>
                <a:lnTo>
                  <a:pt x="169545" y="138429"/>
                </a:lnTo>
                <a:lnTo>
                  <a:pt x="169545" y="8889"/>
                </a:lnTo>
                <a:lnTo>
                  <a:pt x="146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3795395" y="8386444"/>
            <a:ext cx="372745" cy="224790"/>
          </a:xfrm>
          <a:custGeom>
            <a:avLst/>
            <a:gdLst/>
            <a:ahLst/>
            <a:cxnLst/>
            <a:rect l="l" t="t" r="r" b="b"/>
            <a:pathLst>
              <a:path w="372745" h="224790">
                <a:moveTo>
                  <a:pt x="48259" y="6349"/>
                </a:moveTo>
                <a:lnTo>
                  <a:pt x="45084" y="6349"/>
                </a:lnTo>
                <a:lnTo>
                  <a:pt x="38734" y="8889"/>
                </a:lnTo>
                <a:lnTo>
                  <a:pt x="34289" y="10159"/>
                </a:lnTo>
                <a:lnTo>
                  <a:pt x="27939" y="11429"/>
                </a:lnTo>
                <a:lnTo>
                  <a:pt x="22859" y="12064"/>
                </a:lnTo>
                <a:lnTo>
                  <a:pt x="16509" y="12699"/>
                </a:lnTo>
                <a:lnTo>
                  <a:pt x="8889" y="13334"/>
                </a:lnTo>
                <a:lnTo>
                  <a:pt x="0" y="13334"/>
                </a:lnTo>
                <a:lnTo>
                  <a:pt x="0" y="44449"/>
                </a:lnTo>
                <a:lnTo>
                  <a:pt x="15875" y="44449"/>
                </a:lnTo>
                <a:lnTo>
                  <a:pt x="20954" y="45719"/>
                </a:lnTo>
                <a:lnTo>
                  <a:pt x="22859" y="46354"/>
                </a:lnTo>
                <a:lnTo>
                  <a:pt x="23494" y="47624"/>
                </a:lnTo>
                <a:lnTo>
                  <a:pt x="24764" y="48259"/>
                </a:lnTo>
                <a:lnTo>
                  <a:pt x="25400" y="49529"/>
                </a:lnTo>
                <a:lnTo>
                  <a:pt x="26669" y="53339"/>
                </a:lnTo>
                <a:lnTo>
                  <a:pt x="26669" y="187959"/>
                </a:lnTo>
                <a:lnTo>
                  <a:pt x="26034" y="189864"/>
                </a:lnTo>
                <a:lnTo>
                  <a:pt x="24764" y="191769"/>
                </a:lnTo>
                <a:lnTo>
                  <a:pt x="22225" y="194309"/>
                </a:lnTo>
                <a:lnTo>
                  <a:pt x="20954" y="194944"/>
                </a:lnTo>
                <a:lnTo>
                  <a:pt x="19050" y="196214"/>
                </a:lnTo>
                <a:lnTo>
                  <a:pt x="16509" y="196849"/>
                </a:lnTo>
                <a:lnTo>
                  <a:pt x="11429" y="197484"/>
                </a:lnTo>
                <a:lnTo>
                  <a:pt x="6984" y="197484"/>
                </a:lnTo>
                <a:lnTo>
                  <a:pt x="0" y="198119"/>
                </a:lnTo>
                <a:lnTo>
                  <a:pt x="0" y="224789"/>
                </a:lnTo>
                <a:lnTo>
                  <a:pt x="102234" y="224789"/>
                </a:lnTo>
                <a:lnTo>
                  <a:pt x="102234" y="198754"/>
                </a:lnTo>
                <a:lnTo>
                  <a:pt x="91439" y="196849"/>
                </a:lnTo>
                <a:lnTo>
                  <a:pt x="88900" y="196214"/>
                </a:lnTo>
                <a:lnTo>
                  <a:pt x="86359" y="196214"/>
                </a:lnTo>
                <a:lnTo>
                  <a:pt x="83819" y="195579"/>
                </a:lnTo>
                <a:lnTo>
                  <a:pt x="82550" y="194309"/>
                </a:lnTo>
                <a:lnTo>
                  <a:pt x="80644" y="193674"/>
                </a:lnTo>
                <a:lnTo>
                  <a:pt x="79375" y="192404"/>
                </a:lnTo>
                <a:lnTo>
                  <a:pt x="78739" y="191134"/>
                </a:lnTo>
                <a:lnTo>
                  <a:pt x="77469" y="189864"/>
                </a:lnTo>
                <a:lnTo>
                  <a:pt x="77469" y="86994"/>
                </a:lnTo>
                <a:lnTo>
                  <a:pt x="78104" y="81279"/>
                </a:lnTo>
                <a:lnTo>
                  <a:pt x="79375" y="78739"/>
                </a:lnTo>
                <a:lnTo>
                  <a:pt x="81279" y="71754"/>
                </a:lnTo>
                <a:lnTo>
                  <a:pt x="99059" y="46354"/>
                </a:lnTo>
                <a:lnTo>
                  <a:pt x="137159" y="46354"/>
                </a:lnTo>
                <a:lnTo>
                  <a:pt x="138429" y="44449"/>
                </a:lnTo>
                <a:lnTo>
                  <a:pt x="139064" y="43814"/>
                </a:lnTo>
                <a:lnTo>
                  <a:pt x="140334" y="41909"/>
                </a:lnTo>
                <a:lnTo>
                  <a:pt x="140969" y="38734"/>
                </a:lnTo>
                <a:lnTo>
                  <a:pt x="142239" y="36194"/>
                </a:lnTo>
                <a:lnTo>
                  <a:pt x="143509" y="33019"/>
                </a:lnTo>
                <a:lnTo>
                  <a:pt x="143615" y="32384"/>
                </a:lnTo>
                <a:lnTo>
                  <a:pt x="73659" y="32384"/>
                </a:lnTo>
                <a:lnTo>
                  <a:pt x="77469" y="8889"/>
                </a:lnTo>
                <a:lnTo>
                  <a:pt x="56514" y="7619"/>
                </a:lnTo>
                <a:lnTo>
                  <a:pt x="53975" y="7619"/>
                </a:lnTo>
                <a:lnTo>
                  <a:pt x="50800" y="6984"/>
                </a:lnTo>
                <a:lnTo>
                  <a:pt x="48259" y="6349"/>
                </a:lnTo>
                <a:close/>
              </a:path>
              <a:path w="372745" h="224790">
                <a:moveTo>
                  <a:pt x="137159" y="46354"/>
                </a:moveTo>
                <a:lnTo>
                  <a:pt x="102234" y="46354"/>
                </a:lnTo>
                <a:lnTo>
                  <a:pt x="104775" y="47624"/>
                </a:lnTo>
                <a:lnTo>
                  <a:pt x="107950" y="50799"/>
                </a:lnTo>
                <a:lnTo>
                  <a:pt x="111759" y="53339"/>
                </a:lnTo>
                <a:lnTo>
                  <a:pt x="113664" y="55244"/>
                </a:lnTo>
                <a:lnTo>
                  <a:pt x="116204" y="55879"/>
                </a:lnTo>
                <a:lnTo>
                  <a:pt x="123189" y="55879"/>
                </a:lnTo>
                <a:lnTo>
                  <a:pt x="127000" y="55244"/>
                </a:lnTo>
                <a:lnTo>
                  <a:pt x="134619" y="49529"/>
                </a:lnTo>
                <a:lnTo>
                  <a:pt x="137159" y="46354"/>
                </a:lnTo>
                <a:close/>
              </a:path>
              <a:path w="372745" h="224790">
                <a:moveTo>
                  <a:pt x="127000" y="0"/>
                </a:moveTo>
                <a:lnTo>
                  <a:pt x="111759" y="0"/>
                </a:lnTo>
                <a:lnTo>
                  <a:pt x="106044" y="1904"/>
                </a:lnTo>
                <a:lnTo>
                  <a:pt x="95250" y="8889"/>
                </a:lnTo>
                <a:lnTo>
                  <a:pt x="90169" y="12699"/>
                </a:lnTo>
                <a:lnTo>
                  <a:pt x="85725" y="17779"/>
                </a:lnTo>
                <a:lnTo>
                  <a:pt x="81279" y="22224"/>
                </a:lnTo>
                <a:lnTo>
                  <a:pt x="73659" y="32384"/>
                </a:lnTo>
                <a:lnTo>
                  <a:pt x="143615" y="32384"/>
                </a:lnTo>
                <a:lnTo>
                  <a:pt x="145414" y="21589"/>
                </a:lnTo>
                <a:lnTo>
                  <a:pt x="143509" y="14604"/>
                </a:lnTo>
                <a:lnTo>
                  <a:pt x="139064" y="8889"/>
                </a:lnTo>
                <a:lnTo>
                  <a:pt x="133984" y="2539"/>
                </a:lnTo>
                <a:lnTo>
                  <a:pt x="127000" y="0"/>
                </a:lnTo>
                <a:close/>
              </a:path>
              <a:path w="372745" h="224790">
                <a:moveTo>
                  <a:pt x="256539" y="31749"/>
                </a:moveTo>
                <a:lnTo>
                  <a:pt x="175259" y="31749"/>
                </a:lnTo>
                <a:lnTo>
                  <a:pt x="182879" y="33019"/>
                </a:lnTo>
                <a:lnTo>
                  <a:pt x="189229" y="38734"/>
                </a:lnTo>
                <a:lnTo>
                  <a:pt x="191134" y="41909"/>
                </a:lnTo>
                <a:lnTo>
                  <a:pt x="246379" y="224154"/>
                </a:lnTo>
                <a:lnTo>
                  <a:pt x="283844" y="224154"/>
                </a:lnTo>
                <a:lnTo>
                  <a:pt x="310188" y="147319"/>
                </a:lnTo>
                <a:lnTo>
                  <a:pt x="277494" y="147319"/>
                </a:lnTo>
                <a:lnTo>
                  <a:pt x="247014" y="39369"/>
                </a:lnTo>
                <a:lnTo>
                  <a:pt x="247650" y="36829"/>
                </a:lnTo>
                <a:lnTo>
                  <a:pt x="250825" y="33019"/>
                </a:lnTo>
                <a:lnTo>
                  <a:pt x="256539" y="31749"/>
                </a:lnTo>
                <a:close/>
              </a:path>
              <a:path w="372745" h="224790">
                <a:moveTo>
                  <a:pt x="361314" y="31749"/>
                </a:moveTo>
                <a:lnTo>
                  <a:pt x="302894" y="31749"/>
                </a:lnTo>
                <a:lnTo>
                  <a:pt x="307339" y="33019"/>
                </a:lnTo>
                <a:lnTo>
                  <a:pt x="308609" y="33019"/>
                </a:lnTo>
                <a:lnTo>
                  <a:pt x="310514" y="34289"/>
                </a:lnTo>
                <a:lnTo>
                  <a:pt x="311150" y="35559"/>
                </a:lnTo>
                <a:lnTo>
                  <a:pt x="311784" y="37464"/>
                </a:lnTo>
                <a:lnTo>
                  <a:pt x="311150" y="39369"/>
                </a:lnTo>
                <a:lnTo>
                  <a:pt x="306704" y="55879"/>
                </a:lnTo>
                <a:lnTo>
                  <a:pt x="277494" y="147319"/>
                </a:lnTo>
                <a:lnTo>
                  <a:pt x="310188" y="147319"/>
                </a:lnTo>
                <a:lnTo>
                  <a:pt x="344804" y="46354"/>
                </a:lnTo>
                <a:lnTo>
                  <a:pt x="346709" y="40004"/>
                </a:lnTo>
                <a:lnTo>
                  <a:pt x="348614" y="36194"/>
                </a:lnTo>
                <a:lnTo>
                  <a:pt x="354329" y="32384"/>
                </a:lnTo>
                <a:lnTo>
                  <a:pt x="361314" y="31749"/>
                </a:lnTo>
                <a:close/>
              </a:path>
              <a:path w="372745" h="224790">
                <a:moveTo>
                  <a:pt x="265429" y="5079"/>
                </a:moveTo>
                <a:lnTo>
                  <a:pt x="163829" y="5079"/>
                </a:lnTo>
                <a:lnTo>
                  <a:pt x="163829" y="31749"/>
                </a:lnTo>
                <a:lnTo>
                  <a:pt x="265429" y="31749"/>
                </a:lnTo>
                <a:lnTo>
                  <a:pt x="265429" y="5079"/>
                </a:lnTo>
                <a:close/>
              </a:path>
              <a:path w="372745" h="224790">
                <a:moveTo>
                  <a:pt x="372744" y="5079"/>
                </a:moveTo>
                <a:lnTo>
                  <a:pt x="289559" y="5079"/>
                </a:lnTo>
                <a:lnTo>
                  <a:pt x="289559" y="31749"/>
                </a:lnTo>
                <a:lnTo>
                  <a:pt x="372744" y="31749"/>
                </a:lnTo>
                <a:lnTo>
                  <a:pt x="372744" y="5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6" name="object 186" descr=""/>
          <p:cNvGrpSpPr/>
          <p:nvPr/>
        </p:nvGrpSpPr>
        <p:grpSpPr>
          <a:xfrm>
            <a:off x="4231004" y="8286115"/>
            <a:ext cx="267335" cy="326390"/>
            <a:chOff x="4231004" y="8286115"/>
            <a:chExt cx="267335" cy="326390"/>
          </a:xfrm>
        </p:grpSpPr>
        <p:sp>
          <p:nvSpPr>
            <p:cNvPr id="187" name="object 187" descr=""/>
            <p:cNvSpPr/>
            <p:nvPr/>
          </p:nvSpPr>
          <p:spPr>
            <a:xfrm>
              <a:off x="4231004" y="8286115"/>
              <a:ext cx="102235" cy="326390"/>
            </a:xfrm>
            <a:custGeom>
              <a:avLst/>
              <a:gdLst/>
              <a:ahLst/>
              <a:cxnLst/>
              <a:rect l="l" t="t" r="r" b="b"/>
              <a:pathLst>
                <a:path w="102235" h="326390">
                  <a:moveTo>
                    <a:pt x="44450" y="108584"/>
                  </a:moveTo>
                  <a:lnTo>
                    <a:pt x="43815" y="108584"/>
                  </a:lnTo>
                  <a:lnTo>
                    <a:pt x="36830" y="111124"/>
                  </a:lnTo>
                  <a:lnTo>
                    <a:pt x="32385" y="112394"/>
                  </a:lnTo>
                  <a:lnTo>
                    <a:pt x="26670" y="113664"/>
                  </a:lnTo>
                  <a:lnTo>
                    <a:pt x="22225" y="114299"/>
                  </a:lnTo>
                  <a:lnTo>
                    <a:pt x="15875" y="114934"/>
                  </a:lnTo>
                  <a:lnTo>
                    <a:pt x="8255" y="115569"/>
                  </a:lnTo>
                  <a:lnTo>
                    <a:pt x="0" y="115569"/>
                  </a:lnTo>
                  <a:lnTo>
                    <a:pt x="0" y="146049"/>
                  </a:lnTo>
                  <a:lnTo>
                    <a:pt x="9525" y="146049"/>
                  </a:lnTo>
                  <a:lnTo>
                    <a:pt x="15240" y="146684"/>
                  </a:lnTo>
                  <a:lnTo>
                    <a:pt x="17780" y="147319"/>
                  </a:lnTo>
                  <a:lnTo>
                    <a:pt x="20955" y="147319"/>
                  </a:lnTo>
                  <a:lnTo>
                    <a:pt x="22225" y="148589"/>
                  </a:lnTo>
                  <a:lnTo>
                    <a:pt x="24765" y="149859"/>
                  </a:lnTo>
                  <a:lnTo>
                    <a:pt x="25400" y="151764"/>
                  </a:lnTo>
                  <a:lnTo>
                    <a:pt x="26035" y="153034"/>
                  </a:lnTo>
                  <a:lnTo>
                    <a:pt x="26035" y="154939"/>
                  </a:lnTo>
                  <a:lnTo>
                    <a:pt x="26670" y="157479"/>
                  </a:lnTo>
                  <a:lnTo>
                    <a:pt x="26670" y="289559"/>
                  </a:lnTo>
                  <a:lnTo>
                    <a:pt x="24765" y="293369"/>
                  </a:lnTo>
                  <a:lnTo>
                    <a:pt x="6350" y="299719"/>
                  </a:lnTo>
                  <a:lnTo>
                    <a:pt x="0" y="299719"/>
                  </a:lnTo>
                  <a:lnTo>
                    <a:pt x="0" y="326389"/>
                  </a:lnTo>
                  <a:lnTo>
                    <a:pt x="102235" y="326389"/>
                  </a:lnTo>
                  <a:lnTo>
                    <a:pt x="102235" y="300354"/>
                  </a:lnTo>
                  <a:lnTo>
                    <a:pt x="91440" y="299084"/>
                  </a:lnTo>
                  <a:lnTo>
                    <a:pt x="88265" y="298449"/>
                  </a:lnTo>
                  <a:lnTo>
                    <a:pt x="76835" y="289559"/>
                  </a:lnTo>
                  <a:lnTo>
                    <a:pt x="76835" y="126364"/>
                  </a:lnTo>
                  <a:lnTo>
                    <a:pt x="62230" y="126364"/>
                  </a:lnTo>
                  <a:lnTo>
                    <a:pt x="44450" y="108584"/>
                  </a:lnTo>
                  <a:close/>
                </a:path>
                <a:path w="102235" h="326390">
                  <a:moveTo>
                    <a:pt x="54610" y="102234"/>
                  </a:moveTo>
                  <a:lnTo>
                    <a:pt x="50165" y="105409"/>
                  </a:lnTo>
                  <a:lnTo>
                    <a:pt x="46355" y="107314"/>
                  </a:lnTo>
                  <a:lnTo>
                    <a:pt x="44450" y="108584"/>
                  </a:lnTo>
                  <a:lnTo>
                    <a:pt x="62230" y="126364"/>
                  </a:lnTo>
                  <a:lnTo>
                    <a:pt x="62230" y="105409"/>
                  </a:lnTo>
                  <a:lnTo>
                    <a:pt x="55880" y="102869"/>
                  </a:lnTo>
                  <a:lnTo>
                    <a:pt x="56134" y="102869"/>
                  </a:lnTo>
                  <a:lnTo>
                    <a:pt x="54610" y="102234"/>
                  </a:lnTo>
                  <a:close/>
                </a:path>
                <a:path w="102235" h="326390">
                  <a:moveTo>
                    <a:pt x="62230" y="105409"/>
                  </a:moveTo>
                  <a:lnTo>
                    <a:pt x="62230" y="126364"/>
                  </a:lnTo>
                  <a:lnTo>
                    <a:pt x="76835" y="126364"/>
                  </a:lnTo>
                  <a:lnTo>
                    <a:pt x="76835" y="110489"/>
                  </a:lnTo>
                  <a:lnTo>
                    <a:pt x="62230" y="105409"/>
                  </a:lnTo>
                  <a:close/>
                </a:path>
                <a:path w="102235" h="326390">
                  <a:moveTo>
                    <a:pt x="53340" y="102869"/>
                  </a:moveTo>
                  <a:lnTo>
                    <a:pt x="38100" y="102869"/>
                  </a:lnTo>
                  <a:lnTo>
                    <a:pt x="44450" y="108584"/>
                  </a:lnTo>
                  <a:lnTo>
                    <a:pt x="46355" y="107314"/>
                  </a:lnTo>
                  <a:lnTo>
                    <a:pt x="49530" y="105409"/>
                  </a:lnTo>
                  <a:lnTo>
                    <a:pt x="53340" y="102869"/>
                  </a:lnTo>
                  <a:close/>
                </a:path>
                <a:path w="102235" h="326390">
                  <a:moveTo>
                    <a:pt x="62230" y="102869"/>
                  </a:moveTo>
                  <a:lnTo>
                    <a:pt x="56134" y="102869"/>
                  </a:lnTo>
                  <a:lnTo>
                    <a:pt x="62230" y="105409"/>
                  </a:lnTo>
                  <a:lnTo>
                    <a:pt x="62230" y="102869"/>
                  </a:lnTo>
                  <a:close/>
                </a:path>
                <a:path w="102235" h="326390">
                  <a:moveTo>
                    <a:pt x="53975" y="0"/>
                  </a:moveTo>
                  <a:lnTo>
                    <a:pt x="45085" y="0"/>
                  </a:lnTo>
                  <a:lnTo>
                    <a:pt x="41275" y="634"/>
                  </a:lnTo>
                  <a:lnTo>
                    <a:pt x="37465" y="2539"/>
                  </a:lnTo>
                  <a:lnTo>
                    <a:pt x="33655" y="3809"/>
                  </a:lnTo>
                  <a:lnTo>
                    <a:pt x="19685" y="25399"/>
                  </a:lnTo>
                  <a:lnTo>
                    <a:pt x="19685" y="29844"/>
                  </a:lnTo>
                  <a:lnTo>
                    <a:pt x="40005" y="57149"/>
                  </a:lnTo>
                  <a:lnTo>
                    <a:pt x="43815" y="59054"/>
                  </a:lnTo>
                  <a:lnTo>
                    <a:pt x="47625" y="59689"/>
                  </a:lnTo>
                  <a:lnTo>
                    <a:pt x="55880" y="59689"/>
                  </a:lnTo>
                  <a:lnTo>
                    <a:pt x="59690" y="59054"/>
                  </a:lnTo>
                  <a:lnTo>
                    <a:pt x="63500" y="57149"/>
                  </a:lnTo>
                  <a:lnTo>
                    <a:pt x="66675" y="55879"/>
                  </a:lnTo>
                  <a:lnTo>
                    <a:pt x="81280" y="25399"/>
                  </a:lnTo>
                  <a:lnTo>
                    <a:pt x="80010" y="21589"/>
                  </a:lnTo>
                  <a:lnTo>
                    <a:pt x="60960" y="2539"/>
                  </a:lnTo>
                  <a:lnTo>
                    <a:pt x="57785" y="634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8" name="object 18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338319" y="8385810"/>
              <a:ext cx="160020" cy="225425"/>
            </a:xfrm>
            <a:prstGeom prst="rect">
              <a:avLst/>
            </a:prstGeom>
          </p:spPr>
        </p:pic>
      </p:grpSp>
      <p:grpSp>
        <p:nvGrpSpPr>
          <p:cNvPr id="189" name="object 189" descr=""/>
          <p:cNvGrpSpPr/>
          <p:nvPr/>
        </p:nvGrpSpPr>
        <p:grpSpPr>
          <a:xfrm>
            <a:off x="5213984" y="8279765"/>
            <a:ext cx="485775" cy="333375"/>
            <a:chOff x="5213984" y="8279765"/>
            <a:chExt cx="485775" cy="333375"/>
          </a:xfrm>
        </p:grpSpPr>
        <p:sp>
          <p:nvSpPr>
            <p:cNvPr id="190" name="object 190" descr=""/>
            <p:cNvSpPr/>
            <p:nvPr/>
          </p:nvSpPr>
          <p:spPr>
            <a:xfrm>
              <a:off x="5213984" y="8279765"/>
              <a:ext cx="287020" cy="333375"/>
            </a:xfrm>
            <a:custGeom>
              <a:avLst/>
              <a:gdLst/>
              <a:ahLst/>
              <a:cxnLst/>
              <a:rect l="l" t="t" r="r" b="b"/>
              <a:pathLst>
                <a:path w="287020" h="333375">
                  <a:moveTo>
                    <a:pt x="76835" y="155574"/>
                  </a:moveTo>
                  <a:lnTo>
                    <a:pt x="26669" y="155574"/>
                  </a:lnTo>
                  <a:lnTo>
                    <a:pt x="26669" y="295909"/>
                  </a:lnTo>
                  <a:lnTo>
                    <a:pt x="26035" y="298449"/>
                  </a:lnTo>
                  <a:lnTo>
                    <a:pt x="0" y="306704"/>
                  </a:lnTo>
                  <a:lnTo>
                    <a:pt x="0" y="333374"/>
                  </a:lnTo>
                  <a:lnTo>
                    <a:pt x="102235" y="333374"/>
                  </a:lnTo>
                  <a:lnTo>
                    <a:pt x="102235" y="307339"/>
                  </a:lnTo>
                  <a:lnTo>
                    <a:pt x="85725" y="304799"/>
                  </a:lnTo>
                  <a:lnTo>
                    <a:pt x="83819" y="304164"/>
                  </a:lnTo>
                  <a:lnTo>
                    <a:pt x="80644" y="302894"/>
                  </a:lnTo>
                  <a:lnTo>
                    <a:pt x="79375" y="301624"/>
                  </a:lnTo>
                  <a:lnTo>
                    <a:pt x="77469" y="298449"/>
                  </a:lnTo>
                  <a:lnTo>
                    <a:pt x="76835" y="295909"/>
                  </a:lnTo>
                  <a:lnTo>
                    <a:pt x="76835" y="155574"/>
                  </a:lnTo>
                  <a:close/>
                </a:path>
                <a:path w="287020" h="333375">
                  <a:moveTo>
                    <a:pt x="108585" y="125094"/>
                  </a:moveTo>
                  <a:lnTo>
                    <a:pt x="0" y="125094"/>
                  </a:lnTo>
                  <a:lnTo>
                    <a:pt x="0" y="155574"/>
                  </a:lnTo>
                  <a:lnTo>
                    <a:pt x="108585" y="155574"/>
                  </a:lnTo>
                  <a:lnTo>
                    <a:pt x="108585" y="125094"/>
                  </a:lnTo>
                  <a:close/>
                </a:path>
                <a:path w="287020" h="333375">
                  <a:moveTo>
                    <a:pt x="106044" y="0"/>
                  </a:moveTo>
                  <a:lnTo>
                    <a:pt x="100329" y="0"/>
                  </a:lnTo>
                  <a:lnTo>
                    <a:pt x="93344" y="634"/>
                  </a:lnTo>
                  <a:lnTo>
                    <a:pt x="54610" y="22859"/>
                  </a:lnTo>
                  <a:lnTo>
                    <a:pt x="36194" y="57784"/>
                  </a:lnTo>
                  <a:lnTo>
                    <a:pt x="27304" y="107314"/>
                  </a:lnTo>
                  <a:lnTo>
                    <a:pt x="26669" y="115569"/>
                  </a:lnTo>
                  <a:lnTo>
                    <a:pt x="26669" y="125094"/>
                  </a:lnTo>
                  <a:lnTo>
                    <a:pt x="76835" y="125094"/>
                  </a:lnTo>
                  <a:lnTo>
                    <a:pt x="76835" y="83184"/>
                  </a:lnTo>
                  <a:lnTo>
                    <a:pt x="78104" y="69214"/>
                  </a:lnTo>
                  <a:lnTo>
                    <a:pt x="88900" y="34924"/>
                  </a:lnTo>
                  <a:lnTo>
                    <a:pt x="133638" y="34924"/>
                  </a:lnTo>
                  <a:lnTo>
                    <a:pt x="133985" y="34289"/>
                  </a:lnTo>
                  <a:lnTo>
                    <a:pt x="134619" y="31114"/>
                  </a:lnTo>
                  <a:lnTo>
                    <a:pt x="134514" y="22859"/>
                  </a:lnTo>
                  <a:lnTo>
                    <a:pt x="133985" y="19684"/>
                  </a:lnTo>
                  <a:lnTo>
                    <a:pt x="111125" y="634"/>
                  </a:lnTo>
                  <a:lnTo>
                    <a:pt x="106044" y="0"/>
                  </a:lnTo>
                  <a:close/>
                </a:path>
                <a:path w="287020" h="333375">
                  <a:moveTo>
                    <a:pt x="133638" y="34924"/>
                  </a:moveTo>
                  <a:lnTo>
                    <a:pt x="90804" y="34924"/>
                  </a:lnTo>
                  <a:lnTo>
                    <a:pt x="91439" y="35559"/>
                  </a:lnTo>
                  <a:lnTo>
                    <a:pt x="93344" y="38099"/>
                  </a:lnTo>
                  <a:lnTo>
                    <a:pt x="100964" y="53974"/>
                  </a:lnTo>
                  <a:lnTo>
                    <a:pt x="104139" y="55879"/>
                  </a:lnTo>
                  <a:lnTo>
                    <a:pt x="111760" y="55879"/>
                  </a:lnTo>
                  <a:lnTo>
                    <a:pt x="114935" y="55244"/>
                  </a:lnTo>
                  <a:lnTo>
                    <a:pt x="120650" y="51434"/>
                  </a:lnTo>
                  <a:lnTo>
                    <a:pt x="123825" y="49529"/>
                  </a:lnTo>
                  <a:lnTo>
                    <a:pt x="128269" y="44449"/>
                  </a:lnTo>
                  <a:lnTo>
                    <a:pt x="130175" y="41274"/>
                  </a:lnTo>
                  <a:lnTo>
                    <a:pt x="133638" y="34924"/>
                  </a:lnTo>
                  <a:close/>
                </a:path>
                <a:path w="287020" h="333375">
                  <a:moveTo>
                    <a:pt x="229235" y="155574"/>
                  </a:moveTo>
                  <a:lnTo>
                    <a:pt x="179069" y="155574"/>
                  </a:lnTo>
                  <a:lnTo>
                    <a:pt x="179069" y="295909"/>
                  </a:lnTo>
                  <a:lnTo>
                    <a:pt x="178435" y="298449"/>
                  </a:lnTo>
                  <a:lnTo>
                    <a:pt x="152400" y="306704"/>
                  </a:lnTo>
                  <a:lnTo>
                    <a:pt x="152400" y="333374"/>
                  </a:lnTo>
                  <a:lnTo>
                    <a:pt x="254635" y="333374"/>
                  </a:lnTo>
                  <a:lnTo>
                    <a:pt x="254635" y="307339"/>
                  </a:lnTo>
                  <a:lnTo>
                    <a:pt x="238125" y="304799"/>
                  </a:lnTo>
                  <a:lnTo>
                    <a:pt x="236219" y="304164"/>
                  </a:lnTo>
                  <a:lnTo>
                    <a:pt x="233044" y="302894"/>
                  </a:lnTo>
                  <a:lnTo>
                    <a:pt x="231775" y="301624"/>
                  </a:lnTo>
                  <a:lnTo>
                    <a:pt x="229869" y="298449"/>
                  </a:lnTo>
                  <a:lnTo>
                    <a:pt x="229235" y="295909"/>
                  </a:lnTo>
                  <a:lnTo>
                    <a:pt x="229235" y="155574"/>
                  </a:lnTo>
                  <a:close/>
                </a:path>
                <a:path w="287020" h="333375">
                  <a:moveTo>
                    <a:pt x="260985" y="125094"/>
                  </a:moveTo>
                  <a:lnTo>
                    <a:pt x="152400" y="125094"/>
                  </a:lnTo>
                  <a:lnTo>
                    <a:pt x="152400" y="155574"/>
                  </a:lnTo>
                  <a:lnTo>
                    <a:pt x="260985" y="155574"/>
                  </a:lnTo>
                  <a:lnTo>
                    <a:pt x="260985" y="125094"/>
                  </a:lnTo>
                  <a:close/>
                </a:path>
                <a:path w="287020" h="333375">
                  <a:moveTo>
                    <a:pt x="258444" y="0"/>
                  </a:moveTo>
                  <a:lnTo>
                    <a:pt x="252729" y="0"/>
                  </a:lnTo>
                  <a:lnTo>
                    <a:pt x="245744" y="634"/>
                  </a:lnTo>
                  <a:lnTo>
                    <a:pt x="207010" y="22859"/>
                  </a:lnTo>
                  <a:lnTo>
                    <a:pt x="188594" y="57784"/>
                  </a:lnTo>
                  <a:lnTo>
                    <a:pt x="179704" y="107314"/>
                  </a:lnTo>
                  <a:lnTo>
                    <a:pt x="179069" y="115569"/>
                  </a:lnTo>
                  <a:lnTo>
                    <a:pt x="179069" y="125094"/>
                  </a:lnTo>
                  <a:lnTo>
                    <a:pt x="229235" y="125094"/>
                  </a:lnTo>
                  <a:lnTo>
                    <a:pt x="229235" y="83184"/>
                  </a:lnTo>
                  <a:lnTo>
                    <a:pt x="230504" y="69214"/>
                  </a:lnTo>
                  <a:lnTo>
                    <a:pt x="241300" y="34924"/>
                  </a:lnTo>
                  <a:lnTo>
                    <a:pt x="286038" y="34924"/>
                  </a:lnTo>
                  <a:lnTo>
                    <a:pt x="286385" y="34289"/>
                  </a:lnTo>
                  <a:lnTo>
                    <a:pt x="287019" y="31114"/>
                  </a:lnTo>
                  <a:lnTo>
                    <a:pt x="286914" y="22859"/>
                  </a:lnTo>
                  <a:lnTo>
                    <a:pt x="286385" y="19684"/>
                  </a:lnTo>
                  <a:lnTo>
                    <a:pt x="263525" y="634"/>
                  </a:lnTo>
                  <a:lnTo>
                    <a:pt x="258444" y="0"/>
                  </a:lnTo>
                  <a:close/>
                </a:path>
                <a:path w="287020" h="333375">
                  <a:moveTo>
                    <a:pt x="286038" y="34924"/>
                  </a:moveTo>
                  <a:lnTo>
                    <a:pt x="243204" y="34924"/>
                  </a:lnTo>
                  <a:lnTo>
                    <a:pt x="243839" y="35559"/>
                  </a:lnTo>
                  <a:lnTo>
                    <a:pt x="245744" y="38099"/>
                  </a:lnTo>
                  <a:lnTo>
                    <a:pt x="253364" y="53974"/>
                  </a:lnTo>
                  <a:lnTo>
                    <a:pt x="256539" y="55879"/>
                  </a:lnTo>
                  <a:lnTo>
                    <a:pt x="264160" y="55879"/>
                  </a:lnTo>
                  <a:lnTo>
                    <a:pt x="267335" y="55244"/>
                  </a:lnTo>
                  <a:lnTo>
                    <a:pt x="273050" y="51434"/>
                  </a:lnTo>
                  <a:lnTo>
                    <a:pt x="276225" y="49529"/>
                  </a:lnTo>
                  <a:lnTo>
                    <a:pt x="280669" y="44449"/>
                  </a:lnTo>
                  <a:lnTo>
                    <a:pt x="282575" y="41274"/>
                  </a:lnTo>
                  <a:lnTo>
                    <a:pt x="286038" y="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35294" y="8387080"/>
              <a:ext cx="164464" cy="225425"/>
            </a:xfrm>
            <a:prstGeom prst="rect">
              <a:avLst/>
            </a:prstGeom>
          </p:spPr>
        </p:pic>
      </p:grpSp>
      <p:sp>
        <p:nvSpPr>
          <p:cNvPr id="192" name="object 19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8117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95"/>
              </a:spcBef>
            </a:pPr>
            <a:r>
              <a:rPr dirty="0" sz="4300"/>
              <a:t>WHO</a:t>
            </a:r>
            <a:r>
              <a:rPr dirty="0" sz="4300" spc="-30"/>
              <a:t> </a:t>
            </a:r>
            <a:r>
              <a:rPr dirty="0" sz="4300"/>
              <a:t>ARE THE</a:t>
            </a:r>
            <a:r>
              <a:rPr dirty="0" sz="4300" spc="-15"/>
              <a:t> </a:t>
            </a:r>
            <a:r>
              <a:rPr dirty="0" sz="4300"/>
              <a:t>END </a:t>
            </a:r>
            <a:r>
              <a:rPr dirty="0" sz="4300" spc="-10"/>
              <a:t>USERS?</a:t>
            </a:r>
            <a:endParaRPr sz="4300"/>
          </a:p>
        </p:txBody>
      </p:sp>
      <p:sp>
        <p:nvSpPr>
          <p:cNvPr id="193" name="object 193" descr=""/>
          <p:cNvSpPr txBox="1"/>
          <p:nvPr/>
        </p:nvSpPr>
        <p:spPr>
          <a:xfrm>
            <a:off x="2349754" y="3331921"/>
            <a:ext cx="7720330" cy="53886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487680">
              <a:lnSpc>
                <a:spcPct val="101699"/>
              </a:lnSpc>
              <a:spcBef>
                <a:spcPts val="20"/>
              </a:spcBef>
            </a:pPr>
            <a:r>
              <a:rPr dirty="0" sz="3700">
                <a:latin typeface="Times New Roman"/>
                <a:cs typeface="Times New Roman"/>
              </a:rPr>
              <a:t>Cus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tom</a:t>
            </a:r>
            <a:r>
              <a:rPr dirty="0" sz="3700" spc="-5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er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rvic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tea</a:t>
            </a:r>
            <a:r>
              <a:rPr dirty="0" sz="3700" spc="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ms</a:t>
            </a:r>
            <a:r>
              <a:rPr dirty="0" sz="3700" spc="-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, pro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duc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 spc="-50">
                <a:latin typeface="Times New Roman"/>
                <a:cs typeface="Times New Roman"/>
              </a:rPr>
              <a:t>t </a:t>
            </a:r>
            <a:r>
              <a:rPr dirty="0" sz="3700">
                <a:latin typeface="Times New Roman"/>
                <a:cs typeface="Times New Roman"/>
              </a:rPr>
              <a:t>ma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na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ge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rs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,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a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nd</a:t>
            </a:r>
            <a:r>
              <a:rPr dirty="0" sz="3700" spc="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m</a:t>
            </a:r>
            <a:r>
              <a:rPr dirty="0" sz="3700" spc="-6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arke</a:t>
            </a:r>
            <a:r>
              <a:rPr dirty="0" sz="3700" spc="-20">
                <a:latin typeface="Times New Roman"/>
                <a:cs typeface="Times New Roman"/>
              </a:rPr>
              <a:t> ting</a:t>
            </a: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3700">
                <a:latin typeface="Times New Roman"/>
                <a:cs typeface="Times New Roman"/>
              </a:rPr>
              <a:t>de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pa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rtme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nts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who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nee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d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 spc="-25">
                <a:latin typeface="Times New Roman"/>
                <a:cs typeface="Times New Roman"/>
              </a:rPr>
              <a:t>to</a:t>
            </a: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dirty="0" sz="3700">
                <a:latin typeface="Times New Roman"/>
                <a:cs typeface="Times New Roman"/>
              </a:rPr>
              <a:t>unde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rs</a:t>
            </a:r>
            <a:r>
              <a:rPr dirty="0" sz="3700" spc="-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tand</a:t>
            </a:r>
            <a:r>
              <a:rPr dirty="0" sz="3700" spc="-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c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us</a:t>
            </a:r>
            <a:r>
              <a:rPr dirty="0" sz="3700" spc="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tom</a:t>
            </a:r>
            <a:r>
              <a:rPr dirty="0" sz="3700" spc="-4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er</a:t>
            </a:r>
            <a:r>
              <a:rPr dirty="0" sz="3700" spc="-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</a:t>
            </a:r>
            <a:r>
              <a:rPr dirty="0" sz="3700" spc="-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ntim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ent</a:t>
            </a:r>
            <a:r>
              <a:rPr dirty="0" sz="3700" spc="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a</a:t>
            </a:r>
            <a:r>
              <a:rPr dirty="0" sz="3700" spc="-5">
                <a:latin typeface="Times New Roman"/>
                <a:cs typeface="Times New Roman"/>
              </a:rPr>
              <a:t> </a:t>
            </a:r>
            <a:r>
              <a:rPr dirty="0" sz="3700" spc="-25">
                <a:latin typeface="Times New Roman"/>
                <a:cs typeface="Times New Roman"/>
              </a:rPr>
              <a:t>nd </a:t>
            </a:r>
            <a:r>
              <a:rPr dirty="0" sz="3700">
                <a:latin typeface="Times New Roman"/>
                <a:cs typeface="Times New Roman"/>
              </a:rPr>
              <a:t>id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ntify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trends</a:t>
            </a:r>
            <a:r>
              <a:rPr dirty="0" sz="3700" spc="-2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or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is</a:t>
            </a:r>
            <a:r>
              <a:rPr dirty="0" sz="3700" spc="-1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ues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 spc="-20">
                <a:latin typeface="Times New Roman"/>
                <a:cs typeface="Times New Roman"/>
              </a:rPr>
              <a:t>from</a:t>
            </a:r>
            <a:endParaRPr sz="3700">
              <a:latin typeface="Times New Roman"/>
              <a:cs typeface="Times New Roman"/>
            </a:endParaRPr>
          </a:p>
          <a:p>
            <a:pPr marL="12700" marR="1009650">
              <a:lnSpc>
                <a:spcPct val="101099"/>
              </a:lnSpc>
              <a:spcBef>
                <a:spcPts val="25"/>
              </a:spcBef>
            </a:pPr>
            <a:r>
              <a:rPr dirty="0" sz="3700">
                <a:latin typeface="Times New Roman"/>
                <a:cs typeface="Times New Roman"/>
              </a:rPr>
              <a:t>fee</a:t>
            </a:r>
            <a:r>
              <a:rPr dirty="0" sz="3700" spc="-3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db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ac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k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to</a:t>
            </a:r>
            <a:r>
              <a:rPr dirty="0" sz="3700" spc="-1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im</a:t>
            </a:r>
            <a:r>
              <a:rPr dirty="0" sz="3700" spc="-3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prove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the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produc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 spc="-50">
                <a:latin typeface="Times New Roman"/>
                <a:cs typeface="Times New Roman"/>
              </a:rPr>
              <a:t>t </a:t>
            </a:r>
            <a:r>
              <a:rPr dirty="0" sz="3700">
                <a:latin typeface="Times New Roman"/>
                <a:cs typeface="Times New Roman"/>
              </a:rPr>
              <a:t>a</a:t>
            </a:r>
            <a:r>
              <a:rPr dirty="0" sz="3700" spc="-5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nd</a:t>
            </a:r>
            <a:r>
              <a:rPr dirty="0" sz="3700" spc="-4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ervic</a:t>
            </a:r>
            <a:r>
              <a:rPr dirty="0" sz="3700" spc="-4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e</a:t>
            </a:r>
            <a:r>
              <a:rPr dirty="0" sz="3700" spc="-35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offering</a:t>
            </a:r>
            <a:r>
              <a:rPr dirty="0" sz="3700" spc="-40">
                <a:latin typeface="Times New Roman"/>
                <a:cs typeface="Times New Roman"/>
              </a:rPr>
              <a:t> </a:t>
            </a:r>
            <a:r>
              <a:rPr dirty="0" sz="3700">
                <a:latin typeface="Times New Roman"/>
                <a:cs typeface="Times New Roman"/>
              </a:rPr>
              <a:t>s</a:t>
            </a:r>
            <a:r>
              <a:rPr dirty="0" sz="3700" spc="-20">
                <a:latin typeface="Times New Roman"/>
                <a:cs typeface="Times New Roman"/>
              </a:rPr>
              <a:t> </a:t>
            </a:r>
            <a:r>
              <a:rPr dirty="0" sz="3700" spc="-50">
                <a:latin typeface="Times New Roman"/>
                <a:cs typeface="Times New Roman"/>
              </a:rPr>
              <a:t>.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94" name="object 194" descr=""/>
          <p:cNvSpPr/>
          <p:nvPr/>
        </p:nvSpPr>
        <p:spPr>
          <a:xfrm>
            <a:off x="12471400" y="8499475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4">
                <a:moveTo>
                  <a:pt x="609600" y="0"/>
                </a:moveTo>
                <a:lnTo>
                  <a:pt x="0" y="0"/>
                </a:lnTo>
                <a:lnTo>
                  <a:pt x="0" y="610235"/>
                </a:lnTo>
                <a:lnTo>
                  <a:pt x="609600" y="610235"/>
                </a:lnTo>
                <a:lnTo>
                  <a:pt x="6096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8928100" y="2260600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0" y="0"/>
                </a:moveTo>
                <a:lnTo>
                  <a:pt x="0" y="0"/>
                </a:lnTo>
                <a:lnTo>
                  <a:pt x="0" y="432435"/>
                </a:lnTo>
                <a:lnTo>
                  <a:pt x="419100" y="432435"/>
                </a:lnTo>
                <a:lnTo>
                  <a:pt x="4191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78278" y="880618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6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518413"/>
            <a:ext cx="2908300" cy="6477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471400" y="167004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144" y="1252727"/>
            <a:ext cx="1024826" cy="4495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1510" y="1252727"/>
            <a:ext cx="2399284" cy="4495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9445" y="1241374"/>
            <a:ext cx="1039495" cy="45890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69909" y="1252727"/>
            <a:ext cx="3172459" cy="4476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9020" y="2788411"/>
            <a:ext cx="141376" cy="19431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56984" y="2787167"/>
            <a:ext cx="184149" cy="1936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86855" y="2743961"/>
            <a:ext cx="103504" cy="23571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2284" y="2790342"/>
            <a:ext cx="147320" cy="19199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95184" y="2789085"/>
            <a:ext cx="128904" cy="19414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11084" y="2787142"/>
            <a:ext cx="158572" cy="19875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9255" y="2743961"/>
            <a:ext cx="103504" cy="23571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8684" y="2787167"/>
            <a:ext cx="184150" cy="1936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2855" y="2743961"/>
            <a:ext cx="103504" cy="23571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82455" y="2743961"/>
            <a:ext cx="103504" cy="23571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091419" y="2792222"/>
            <a:ext cx="180085" cy="18859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32084" y="2787142"/>
            <a:ext cx="158572" cy="19875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16919" y="2788411"/>
            <a:ext cx="141376" cy="19431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144884" y="2789085"/>
            <a:ext cx="128904" cy="19414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98084" y="3269741"/>
            <a:ext cx="158572" cy="19875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94045" y="3269653"/>
            <a:ext cx="137795" cy="194271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13754" y="3184017"/>
            <a:ext cx="671499" cy="38671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86244" y="3269653"/>
            <a:ext cx="137795" cy="19427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3415" y="3270377"/>
            <a:ext cx="179044" cy="20637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58684" y="3271558"/>
            <a:ext cx="128904" cy="19414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4519" y="3271011"/>
            <a:ext cx="141376" cy="19431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52484" y="3269729"/>
            <a:ext cx="125729" cy="19419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8119" y="3271011"/>
            <a:ext cx="141376" cy="19431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811384" y="3272815"/>
            <a:ext cx="147320" cy="19199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37444" y="3269653"/>
            <a:ext cx="137795" cy="194271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60315" y="3752850"/>
            <a:ext cx="179044" cy="20637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82384" y="3754158"/>
            <a:ext cx="128905" cy="194144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98284" y="3752215"/>
            <a:ext cx="158572" cy="198754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51015" y="3752850"/>
            <a:ext cx="179044" cy="20637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7919" y="3753484"/>
            <a:ext cx="141376" cy="19431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15884" y="3754158"/>
            <a:ext cx="128904" cy="19414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413750" y="3761155"/>
            <a:ext cx="280034" cy="29179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880475" y="3908479"/>
            <a:ext cx="71120" cy="8274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81819" y="3757295"/>
            <a:ext cx="180085" cy="18859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70184" y="3754158"/>
            <a:ext cx="128904" cy="194144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594975" y="3908479"/>
            <a:ext cx="71120" cy="8274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27384" y="3754158"/>
            <a:ext cx="128904" cy="194144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55984" y="3752215"/>
            <a:ext cx="158572" cy="198754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94744" y="3752253"/>
            <a:ext cx="137795" cy="194271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62220" y="4236084"/>
            <a:ext cx="141376" cy="194310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705984" y="4614989"/>
            <a:ext cx="191770" cy="286448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011545" y="4712754"/>
            <a:ext cx="137795" cy="194271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3320" y="4714113"/>
            <a:ext cx="141376" cy="19431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71284" y="4714659"/>
            <a:ext cx="128905" cy="194144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99884" y="4714659"/>
            <a:ext cx="128904" cy="194144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84719" y="4721707"/>
            <a:ext cx="164465" cy="29161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28255" y="4669663"/>
            <a:ext cx="103504" cy="235712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780019" y="4714113"/>
            <a:ext cx="141376" cy="194310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731884" y="4715916"/>
            <a:ext cx="147320" cy="191998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936355" y="4669663"/>
            <a:ext cx="103504" cy="235712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87484" y="4715916"/>
            <a:ext cx="147320" cy="191998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801984" y="4715916"/>
            <a:ext cx="147320" cy="191998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086984" y="5195430"/>
            <a:ext cx="125729" cy="194195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66384" y="5198516"/>
            <a:ext cx="147320" cy="191998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2284" y="5195341"/>
            <a:ext cx="184150" cy="193649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6284" y="5198516"/>
            <a:ext cx="147320" cy="191998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95084" y="5197259"/>
            <a:ext cx="128905" cy="194144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51525" y="5587656"/>
            <a:ext cx="505460" cy="386676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560184" y="5673369"/>
            <a:ext cx="184150" cy="193649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01484" y="5676544"/>
            <a:ext cx="147320" cy="191998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018655" y="5630164"/>
            <a:ext cx="704697" cy="250189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584" y="5673369"/>
            <a:ext cx="184150" cy="193649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618219" y="5682208"/>
            <a:ext cx="164465" cy="291617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857615" y="5673978"/>
            <a:ext cx="179044" cy="206375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12884" y="5676544"/>
            <a:ext cx="147320" cy="191998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342119" y="5682208"/>
            <a:ext cx="164465" cy="291617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3419" y="5674614"/>
            <a:ext cx="141376" cy="194310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570844" y="5673381"/>
            <a:ext cx="137795" cy="194271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2619" y="5674614"/>
            <a:ext cx="141376" cy="194310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30584" y="5675286"/>
            <a:ext cx="128904" cy="194144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59184" y="5675286"/>
            <a:ext cx="128904" cy="194144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844019" y="5682208"/>
            <a:ext cx="164465" cy="291617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888354" y="6112764"/>
            <a:ext cx="103504" cy="235712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40120" y="6157214"/>
            <a:ext cx="141376" cy="194310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265545" y="6155981"/>
            <a:ext cx="137795" cy="194271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737984" y="6155969"/>
            <a:ext cx="184150" cy="193649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46315" y="6156578"/>
            <a:ext cx="179044" cy="206375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2219" y="6157214"/>
            <a:ext cx="141376" cy="194310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17484" y="6157886"/>
            <a:ext cx="128904" cy="194144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160384" y="6159144"/>
            <a:ext cx="147320" cy="191998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388984" y="6155969"/>
            <a:ext cx="184150" cy="193649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54184" y="6159144"/>
            <a:ext cx="147320" cy="191998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580244" y="6155981"/>
            <a:ext cx="137795" cy="194271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21619" y="6157214"/>
            <a:ext cx="141376" cy="194310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094084" y="6159144"/>
            <a:ext cx="147320" cy="191998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44325" y="6070256"/>
            <a:ext cx="505459" cy="386676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05984" y="6641744"/>
            <a:ext cx="147320" cy="191998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934584" y="6547739"/>
            <a:ext cx="279400" cy="391541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90184" y="6638543"/>
            <a:ext cx="158572" cy="198755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544184" y="6548373"/>
            <a:ext cx="915314" cy="288289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60184" y="6640486"/>
            <a:ext cx="128904" cy="194144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78955" y="6595364"/>
            <a:ext cx="103504" cy="235712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30084" y="6638543"/>
            <a:ext cx="158572" cy="198755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40319" y="6639814"/>
            <a:ext cx="141376" cy="194310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56855" y="6595364"/>
            <a:ext cx="103504" cy="235712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008619" y="6639814"/>
            <a:ext cx="141376" cy="194310"/>
          </a:xfrm>
          <a:prstGeom prst="rect">
            <a:avLst/>
          </a:prstGeom>
        </p:spPr>
      </p:pic>
      <p:pic>
        <p:nvPicPr>
          <p:cNvPr id="102" name="object 10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113519" y="6639814"/>
            <a:ext cx="141376" cy="194310"/>
          </a:xfrm>
          <a:prstGeom prst="rect">
            <a:avLst/>
          </a:prstGeom>
        </p:spPr>
      </p:pic>
      <p:pic>
        <p:nvPicPr>
          <p:cNvPr id="103" name="object 10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43084" y="6640486"/>
            <a:ext cx="128904" cy="194144"/>
          </a:xfrm>
          <a:prstGeom prst="rect">
            <a:avLst/>
          </a:prstGeom>
        </p:spPr>
      </p:pic>
      <p:pic>
        <p:nvPicPr>
          <p:cNvPr id="104" name="object 10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2319" y="6639814"/>
            <a:ext cx="141376" cy="194310"/>
          </a:xfrm>
          <a:prstGeom prst="rect">
            <a:avLst/>
          </a:prstGeom>
        </p:spPr>
      </p:pic>
      <p:pic>
        <p:nvPicPr>
          <p:cNvPr id="105" name="object 105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9900284" y="6552818"/>
            <a:ext cx="762800" cy="281939"/>
          </a:xfrm>
          <a:prstGeom prst="rect">
            <a:avLst/>
          </a:prstGeom>
        </p:spPr>
      </p:pic>
      <p:pic>
        <p:nvPicPr>
          <p:cNvPr id="106" name="object 10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4519" y="6639814"/>
            <a:ext cx="141376" cy="194310"/>
          </a:xfrm>
          <a:prstGeom prst="rect">
            <a:avLst/>
          </a:prstGeom>
        </p:spPr>
      </p:pic>
      <p:pic>
        <p:nvPicPr>
          <p:cNvPr id="107" name="object 107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979784" y="6638569"/>
            <a:ext cx="184150" cy="193649"/>
          </a:xfrm>
          <a:prstGeom prst="rect">
            <a:avLst/>
          </a:prstGeom>
        </p:spPr>
      </p:pic>
      <p:pic>
        <p:nvPicPr>
          <p:cNvPr id="108" name="object 10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22355" y="6595364"/>
            <a:ext cx="103504" cy="235712"/>
          </a:xfrm>
          <a:prstGeom prst="rect">
            <a:avLst/>
          </a:prstGeom>
        </p:spPr>
      </p:pic>
      <p:pic>
        <p:nvPicPr>
          <p:cNvPr id="109" name="object 10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705984" y="7016305"/>
            <a:ext cx="191770" cy="286448"/>
          </a:xfrm>
          <a:prstGeom prst="rect">
            <a:avLst/>
          </a:prstGeom>
        </p:spPr>
      </p:pic>
      <p:pic>
        <p:nvPicPr>
          <p:cNvPr id="110" name="object 110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367020" y="7119239"/>
            <a:ext cx="180086" cy="188594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991225" y="7028471"/>
            <a:ext cx="505460" cy="386676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99884" y="7117359"/>
            <a:ext cx="147320" cy="191998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84084" y="7117359"/>
            <a:ext cx="147320" cy="191998"/>
          </a:xfrm>
          <a:prstGeom prst="rect">
            <a:avLst/>
          </a:prstGeom>
        </p:spPr>
      </p:pic>
      <p:pic>
        <p:nvPicPr>
          <p:cNvPr id="114" name="object 1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12684" y="7116102"/>
            <a:ext cx="128904" cy="194144"/>
          </a:xfrm>
          <a:prstGeom prst="rect">
            <a:avLst/>
          </a:prstGeom>
        </p:spPr>
      </p:pic>
      <p:pic>
        <p:nvPicPr>
          <p:cNvPr id="115" name="object 1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23884" y="7114158"/>
            <a:ext cx="158572" cy="198755"/>
          </a:xfrm>
          <a:prstGeom prst="rect">
            <a:avLst/>
          </a:prstGeom>
        </p:spPr>
      </p:pic>
      <p:pic>
        <p:nvPicPr>
          <p:cNvPr id="116" name="object 1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7884" y="7117359"/>
            <a:ext cx="147320" cy="191998"/>
          </a:xfrm>
          <a:prstGeom prst="rect">
            <a:avLst/>
          </a:prstGeom>
        </p:spPr>
      </p:pic>
      <p:pic>
        <p:nvPicPr>
          <p:cNvPr id="117" name="object 11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608184" y="7114146"/>
            <a:ext cx="125729" cy="194195"/>
          </a:xfrm>
          <a:prstGeom prst="rect">
            <a:avLst/>
          </a:prstGeom>
        </p:spPr>
      </p:pic>
      <p:pic>
        <p:nvPicPr>
          <p:cNvPr id="118" name="object 1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55884" y="7117359"/>
            <a:ext cx="147320" cy="191998"/>
          </a:xfrm>
          <a:prstGeom prst="rect">
            <a:avLst/>
          </a:prstGeom>
        </p:spPr>
      </p:pic>
      <p:pic>
        <p:nvPicPr>
          <p:cNvPr id="119" name="object 1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48719" y="7115429"/>
            <a:ext cx="141376" cy="194310"/>
          </a:xfrm>
          <a:prstGeom prst="rect">
            <a:avLst/>
          </a:prstGeom>
        </p:spPr>
      </p:pic>
      <p:pic>
        <p:nvPicPr>
          <p:cNvPr id="120" name="object 1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05984" y="7598702"/>
            <a:ext cx="128904" cy="194144"/>
          </a:xfrm>
          <a:prstGeom prst="rect">
            <a:avLst/>
          </a:prstGeom>
        </p:spPr>
      </p:pic>
      <p:pic>
        <p:nvPicPr>
          <p:cNvPr id="121" name="object 1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5220" y="7598029"/>
            <a:ext cx="141376" cy="194309"/>
          </a:xfrm>
          <a:prstGeom prst="rect">
            <a:avLst/>
          </a:prstGeom>
        </p:spPr>
      </p:pic>
      <p:pic>
        <p:nvPicPr>
          <p:cNvPr id="122" name="object 122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163184" y="7511033"/>
            <a:ext cx="762800" cy="281939"/>
          </a:xfrm>
          <a:prstGeom prst="rect">
            <a:avLst/>
          </a:prstGeom>
        </p:spPr>
      </p:pic>
      <p:pic>
        <p:nvPicPr>
          <p:cNvPr id="123" name="object 12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4720" y="7598029"/>
            <a:ext cx="141376" cy="194309"/>
          </a:xfrm>
          <a:prstGeom prst="rect">
            <a:avLst/>
          </a:prstGeom>
        </p:spPr>
      </p:pic>
      <p:pic>
        <p:nvPicPr>
          <p:cNvPr id="124" name="object 124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242684" y="7596784"/>
            <a:ext cx="184150" cy="193649"/>
          </a:xfrm>
          <a:prstGeom prst="rect">
            <a:avLst/>
          </a:prstGeom>
        </p:spPr>
      </p:pic>
      <p:pic>
        <p:nvPicPr>
          <p:cNvPr id="125" name="object 12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472554" y="7553579"/>
            <a:ext cx="103504" cy="235712"/>
          </a:xfrm>
          <a:prstGeom prst="rect">
            <a:avLst/>
          </a:prstGeom>
        </p:spPr>
      </p:pic>
      <p:pic>
        <p:nvPicPr>
          <p:cNvPr id="126" name="object 1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37984" y="7599959"/>
            <a:ext cx="147320" cy="191998"/>
          </a:xfrm>
          <a:prstGeom prst="rect">
            <a:avLst/>
          </a:prstGeom>
        </p:spPr>
      </p:pic>
      <p:pic>
        <p:nvPicPr>
          <p:cNvPr id="127" name="object 127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966584" y="7596784"/>
            <a:ext cx="184150" cy="193649"/>
          </a:xfrm>
          <a:prstGeom prst="rect">
            <a:avLst/>
          </a:prstGeom>
        </p:spPr>
      </p:pic>
      <p:pic>
        <p:nvPicPr>
          <p:cNvPr id="128" name="object 1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07884" y="7599959"/>
            <a:ext cx="147320" cy="191998"/>
          </a:xfrm>
          <a:prstGeom prst="rect">
            <a:avLst/>
          </a:prstGeom>
        </p:spPr>
      </p:pic>
      <p:pic>
        <p:nvPicPr>
          <p:cNvPr id="129" name="object 12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79384" y="7598702"/>
            <a:ext cx="128904" cy="194144"/>
          </a:xfrm>
          <a:prstGeom prst="rect">
            <a:avLst/>
          </a:prstGeom>
        </p:spPr>
      </p:pic>
      <p:pic>
        <p:nvPicPr>
          <p:cNvPr id="130" name="object 13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52484" y="7599959"/>
            <a:ext cx="147320" cy="191998"/>
          </a:xfrm>
          <a:prstGeom prst="rect">
            <a:avLst/>
          </a:prstGeom>
        </p:spPr>
      </p:pic>
      <p:pic>
        <p:nvPicPr>
          <p:cNvPr id="131" name="object 131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81084" y="7596784"/>
            <a:ext cx="184150" cy="193649"/>
          </a:xfrm>
          <a:prstGeom prst="rect">
            <a:avLst/>
          </a:prstGeom>
        </p:spPr>
      </p:pic>
      <p:pic>
        <p:nvPicPr>
          <p:cNvPr id="132" name="object 13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290684" y="7599959"/>
            <a:ext cx="147320" cy="191998"/>
          </a:xfrm>
          <a:prstGeom prst="rect">
            <a:avLst/>
          </a:prstGeom>
        </p:spPr>
      </p:pic>
      <p:pic>
        <p:nvPicPr>
          <p:cNvPr id="133" name="object 133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516744" y="7596796"/>
            <a:ext cx="137795" cy="194271"/>
          </a:xfrm>
          <a:prstGeom prst="rect">
            <a:avLst/>
          </a:prstGeom>
        </p:spPr>
      </p:pic>
      <p:pic>
        <p:nvPicPr>
          <p:cNvPr id="134" name="object 13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736455" y="7553579"/>
            <a:ext cx="103504" cy="235712"/>
          </a:xfrm>
          <a:prstGeom prst="rect">
            <a:avLst/>
          </a:prstGeom>
        </p:spPr>
      </p:pic>
      <p:pic>
        <p:nvPicPr>
          <p:cNvPr id="135" name="object 13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0243184" y="7596784"/>
            <a:ext cx="184150" cy="193649"/>
          </a:xfrm>
          <a:prstGeom prst="rect">
            <a:avLst/>
          </a:prstGeom>
        </p:spPr>
      </p:pic>
      <p:pic>
        <p:nvPicPr>
          <p:cNvPr id="136" name="object 13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484484" y="7599959"/>
            <a:ext cx="147320" cy="191998"/>
          </a:xfrm>
          <a:prstGeom prst="rect">
            <a:avLst/>
          </a:prstGeom>
        </p:spPr>
      </p:pic>
      <p:pic>
        <p:nvPicPr>
          <p:cNvPr id="137" name="object 13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61584" y="8081264"/>
            <a:ext cx="128904" cy="194144"/>
          </a:xfrm>
          <a:prstGeom prst="rect">
            <a:avLst/>
          </a:prstGeom>
        </p:spPr>
      </p:pic>
      <p:pic>
        <p:nvPicPr>
          <p:cNvPr id="138" name="object 138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305425" y="7993621"/>
            <a:ext cx="264160" cy="386435"/>
          </a:xfrm>
          <a:prstGeom prst="rect">
            <a:avLst/>
          </a:prstGeom>
        </p:spPr>
      </p:pic>
      <p:pic>
        <p:nvPicPr>
          <p:cNvPr id="139" name="object 13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88354" y="8036166"/>
            <a:ext cx="103504" cy="235712"/>
          </a:xfrm>
          <a:prstGeom prst="rect">
            <a:avLst/>
          </a:prstGeom>
        </p:spPr>
      </p:pic>
      <p:pic>
        <p:nvPicPr>
          <p:cNvPr id="140" name="object 14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39484" y="8081264"/>
            <a:ext cx="128904" cy="194144"/>
          </a:xfrm>
          <a:prstGeom prst="rect">
            <a:avLst/>
          </a:prstGeom>
        </p:spPr>
      </p:pic>
      <p:grpSp>
        <p:nvGrpSpPr>
          <p:cNvPr id="141" name="object 141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142" name="object 142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1" name="object 151" descr=""/>
          <p:cNvGrpSpPr/>
          <p:nvPr/>
        </p:nvGrpSpPr>
        <p:grpSpPr>
          <a:xfrm>
            <a:off x="8928100" y="2259964"/>
            <a:ext cx="485140" cy="725805"/>
            <a:chOff x="8928100" y="2259964"/>
            <a:chExt cx="485140" cy="725805"/>
          </a:xfrm>
        </p:grpSpPr>
        <p:sp>
          <p:nvSpPr>
            <p:cNvPr id="152" name="object 152" descr=""/>
            <p:cNvSpPr/>
            <p:nvPr/>
          </p:nvSpPr>
          <p:spPr>
            <a:xfrm>
              <a:off x="8928100" y="2259964"/>
              <a:ext cx="419100" cy="433070"/>
            </a:xfrm>
            <a:custGeom>
              <a:avLst/>
              <a:gdLst/>
              <a:ahLst/>
              <a:cxnLst/>
              <a:rect l="l" t="t" r="r" b="b"/>
              <a:pathLst>
                <a:path w="419100" h="433069">
                  <a:moveTo>
                    <a:pt x="419100" y="0"/>
                  </a:moveTo>
                  <a:lnTo>
                    <a:pt x="0" y="0"/>
                  </a:lnTo>
                  <a:lnTo>
                    <a:pt x="0" y="433069"/>
                  </a:lnTo>
                  <a:lnTo>
                    <a:pt x="419100" y="433069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2C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9023985" y="2696844"/>
              <a:ext cx="182245" cy="288925"/>
            </a:xfrm>
            <a:custGeom>
              <a:avLst/>
              <a:gdLst/>
              <a:ahLst/>
              <a:cxnLst/>
              <a:rect l="l" t="t" r="r" b="b"/>
              <a:pathLst>
                <a:path w="182245" h="288925">
                  <a:moveTo>
                    <a:pt x="38100" y="5714"/>
                  </a:moveTo>
                  <a:lnTo>
                    <a:pt x="32385" y="8254"/>
                  </a:lnTo>
                  <a:lnTo>
                    <a:pt x="28575" y="8889"/>
                  </a:lnTo>
                  <a:lnTo>
                    <a:pt x="18415" y="10794"/>
                  </a:lnTo>
                  <a:lnTo>
                    <a:pt x="10795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13335" y="38100"/>
                  </a:lnTo>
                  <a:lnTo>
                    <a:pt x="15240" y="38734"/>
                  </a:lnTo>
                  <a:lnTo>
                    <a:pt x="17780" y="39369"/>
                  </a:lnTo>
                  <a:lnTo>
                    <a:pt x="19050" y="40004"/>
                  </a:lnTo>
                  <a:lnTo>
                    <a:pt x="20955" y="41275"/>
                  </a:lnTo>
                  <a:lnTo>
                    <a:pt x="21590" y="42544"/>
                  </a:lnTo>
                  <a:lnTo>
                    <a:pt x="22225" y="44450"/>
                  </a:lnTo>
                  <a:lnTo>
                    <a:pt x="22860" y="45719"/>
                  </a:lnTo>
                  <a:lnTo>
                    <a:pt x="22860" y="257175"/>
                  </a:lnTo>
                  <a:lnTo>
                    <a:pt x="22225" y="258444"/>
                  </a:lnTo>
                  <a:lnTo>
                    <a:pt x="21590" y="260350"/>
                  </a:lnTo>
                  <a:lnTo>
                    <a:pt x="20955" y="261619"/>
                  </a:lnTo>
                  <a:lnTo>
                    <a:pt x="19685" y="262254"/>
                  </a:lnTo>
                  <a:lnTo>
                    <a:pt x="17780" y="263525"/>
                  </a:lnTo>
                  <a:lnTo>
                    <a:pt x="16510" y="264159"/>
                  </a:lnTo>
                  <a:lnTo>
                    <a:pt x="14605" y="264794"/>
                  </a:lnTo>
                  <a:lnTo>
                    <a:pt x="10160" y="265429"/>
                  </a:lnTo>
                  <a:lnTo>
                    <a:pt x="5715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78740" y="264794"/>
                  </a:lnTo>
                  <a:lnTo>
                    <a:pt x="76835" y="264794"/>
                  </a:lnTo>
                  <a:lnTo>
                    <a:pt x="74295" y="264159"/>
                  </a:lnTo>
                  <a:lnTo>
                    <a:pt x="72390" y="263525"/>
                  </a:lnTo>
                  <a:lnTo>
                    <a:pt x="68580" y="261619"/>
                  </a:lnTo>
                  <a:lnTo>
                    <a:pt x="67945" y="260350"/>
                  </a:lnTo>
                  <a:lnTo>
                    <a:pt x="67310" y="258444"/>
                  </a:lnTo>
                  <a:lnTo>
                    <a:pt x="66675" y="257175"/>
                  </a:lnTo>
                  <a:lnTo>
                    <a:pt x="66675" y="253364"/>
                  </a:lnTo>
                  <a:lnTo>
                    <a:pt x="65420" y="147319"/>
                  </a:lnTo>
                  <a:lnTo>
                    <a:pt x="65405" y="146050"/>
                  </a:lnTo>
                  <a:lnTo>
                    <a:pt x="68580" y="146050"/>
                  </a:lnTo>
                  <a:lnTo>
                    <a:pt x="72390" y="144779"/>
                  </a:lnTo>
                  <a:lnTo>
                    <a:pt x="78740" y="141604"/>
                  </a:lnTo>
                  <a:lnTo>
                    <a:pt x="81915" y="140334"/>
                  </a:lnTo>
                  <a:lnTo>
                    <a:pt x="85725" y="138429"/>
                  </a:lnTo>
                  <a:lnTo>
                    <a:pt x="88900" y="135889"/>
                  </a:lnTo>
                  <a:lnTo>
                    <a:pt x="92710" y="133984"/>
                  </a:lnTo>
                  <a:lnTo>
                    <a:pt x="95885" y="132079"/>
                  </a:lnTo>
                  <a:lnTo>
                    <a:pt x="98425" y="130809"/>
                  </a:lnTo>
                  <a:lnTo>
                    <a:pt x="157480" y="130809"/>
                  </a:lnTo>
                  <a:lnTo>
                    <a:pt x="157480" y="129539"/>
                  </a:lnTo>
                  <a:lnTo>
                    <a:pt x="155575" y="123825"/>
                  </a:lnTo>
                  <a:lnTo>
                    <a:pt x="154305" y="121919"/>
                  </a:lnTo>
                  <a:lnTo>
                    <a:pt x="64135" y="121919"/>
                  </a:lnTo>
                  <a:lnTo>
                    <a:pt x="62865" y="120014"/>
                  </a:lnTo>
                  <a:lnTo>
                    <a:pt x="64135" y="119379"/>
                  </a:lnTo>
                  <a:lnTo>
                    <a:pt x="66040" y="21589"/>
                  </a:lnTo>
                  <a:lnTo>
                    <a:pt x="53975" y="21589"/>
                  </a:lnTo>
                  <a:lnTo>
                    <a:pt x="38100" y="5714"/>
                  </a:lnTo>
                  <a:close/>
                </a:path>
                <a:path w="182245" h="288925">
                  <a:moveTo>
                    <a:pt x="157480" y="130809"/>
                  </a:moveTo>
                  <a:lnTo>
                    <a:pt x="99695" y="130809"/>
                  </a:lnTo>
                  <a:lnTo>
                    <a:pt x="101600" y="131444"/>
                  </a:lnTo>
                  <a:lnTo>
                    <a:pt x="106680" y="133350"/>
                  </a:lnTo>
                  <a:lnTo>
                    <a:pt x="108585" y="134619"/>
                  </a:lnTo>
                  <a:lnTo>
                    <a:pt x="112395" y="137794"/>
                  </a:lnTo>
                  <a:lnTo>
                    <a:pt x="114300" y="139700"/>
                  </a:lnTo>
                  <a:lnTo>
                    <a:pt x="114935" y="142239"/>
                  </a:lnTo>
                  <a:lnTo>
                    <a:pt x="116205" y="144779"/>
                  </a:lnTo>
                  <a:lnTo>
                    <a:pt x="116840" y="147319"/>
                  </a:lnTo>
                  <a:lnTo>
                    <a:pt x="116840" y="257175"/>
                  </a:lnTo>
                  <a:lnTo>
                    <a:pt x="104140" y="265429"/>
                  </a:lnTo>
                  <a:lnTo>
                    <a:pt x="99695" y="265429"/>
                  </a:lnTo>
                  <a:lnTo>
                    <a:pt x="93980" y="266064"/>
                  </a:lnTo>
                  <a:lnTo>
                    <a:pt x="93980" y="288925"/>
                  </a:lnTo>
                  <a:lnTo>
                    <a:pt x="182245" y="288925"/>
                  </a:lnTo>
                  <a:lnTo>
                    <a:pt x="182245" y="266700"/>
                  </a:lnTo>
                  <a:lnTo>
                    <a:pt x="172720" y="264794"/>
                  </a:lnTo>
                  <a:lnTo>
                    <a:pt x="170180" y="264794"/>
                  </a:lnTo>
                  <a:lnTo>
                    <a:pt x="166370" y="263525"/>
                  </a:lnTo>
                  <a:lnTo>
                    <a:pt x="165100" y="262889"/>
                  </a:lnTo>
                  <a:lnTo>
                    <a:pt x="163195" y="262254"/>
                  </a:lnTo>
                  <a:lnTo>
                    <a:pt x="161925" y="261619"/>
                  </a:lnTo>
                  <a:lnTo>
                    <a:pt x="160655" y="259079"/>
                  </a:lnTo>
                  <a:lnTo>
                    <a:pt x="160020" y="257175"/>
                  </a:lnTo>
                  <a:lnTo>
                    <a:pt x="160020" y="143509"/>
                  </a:lnTo>
                  <a:lnTo>
                    <a:pt x="158750" y="135889"/>
                  </a:lnTo>
                  <a:lnTo>
                    <a:pt x="157480" y="130809"/>
                  </a:lnTo>
                  <a:close/>
                </a:path>
                <a:path w="182245" h="288925">
                  <a:moveTo>
                    <a:pt x="68580" y="146050"/>
                  </a:moveTo>
                  <a:lnTo>
                    <a:pt x="65405" y="146050"/>
                  </a:lnTo>
                  <a:lnTo>
                    <a:pt x="65420" y="147319"/>
                  </a:lnTo>
                  <a:lnTo>
                    <a:pt x="67310" y="147319"/>
                  </a:lnTo>
                  <a:lnTo>
                    <a:pt x="68580" y="146050"/>
                  </a:lnTo>
                  <a:close/>
                </a:path>
                <a:path w="182245" h="288925">
                  <a:moveTo>
                    <a:pt x="64135" y="119379"/>
                  </a:moveTo>
                  <a:lnTo>
                    <a:pt x="62865" y="120014"/>
                  </a:lnTo>
                  <a:lnTo>
                    <a:pt x="64135" y="121919"/>
                  </a:lnTo>
                  <a:lnTo>
                    <a:pt x="64135" y="119379"/>
                  </a:lnTo>
                  <a:close/>
                </a:path>
                <a:path w="182245" h="288925">
                  <a:moveTo>
                    <a:pt x="109220" y="95884"/>
                  </a:moveTo>
                  <a:lnTo>
                    <a:pt x="100330" y="95884"/>
                  </a:lnTo>
                  <a:lnTo>
                    <a:pt x="97790" y="98425"/>
                  </a:lnTo>
                  <a:lnTo>
                    <a:pt x="94615" y="100964"/>
                  </a:lnTo>
                  <a:lnTo>
                    <a:pt x="88265" y="104775"/>
                  </a:lnTo>
                  <a:lnTo>
                    <a:pt x="85090" y="107314"/>
                  </a:lnTo>
                  <a:lnTo>
                    <a:pt x="80645" y="109854"/>
                  </a:lnTo>
                  <a:lnTo>
                    <a:pt x="68580" y="116204"/>
                  </a:lnTo>
                  <a:lnTo>
                    <a:pt x="64770" y="118744"/>
                  </a:lnTo>
                  <a:lnTo>
                    <a:pt x="64135" y="119379"/>
                  </a:lnTo>
                  <a:lnTo>
                    <a:pt x="64135" y="121919"/>
                  </a:lnTo>
                  <a:lnTo>
                    <a:pt x="154305" y="121919"/>
                  </a:lnTo>
                  <a:lnTo>
                    <a:pt x="152400" y="116839"/>
                  </a:lnTo>
                  <a:lnTo>
                    <a:pt x="147955" y="110489"/>
                  </a:lnTo>
                  <a:lnTo>
                    <a:pt x="137160" y="102234"/>
                  </a:lnTo>
                  <a:lnTo>
                    <a:pt x="131445" y="99694"/>
                  </a:lnTo>
                  <a:lnTo>
                    <a:pt x="117475" y="96519"/>
                  </a:lnTo>
                  <a:lnTo>
                    <a:pt x="109220" y="95884"/>
                  </a:lnTo>
                  <a:close/>
                </a:path>
                <a:path w="182245" h="288925">
                  <a:moveTo>
                    <a:pt x="46990" y="0"/>
                  </a:moveTo>
                  <a:lnTo>
                    <a:pt x="45085" y="1904"/>
                  </a:lnTo>
                  <a:lnTo>
                    <a:pt x="43180" y="2539"/>
                  </a:lnTo>
                  <a:lnTo>
                    <a:pt x="40640" y="4444"/>
                  </a:lnTo>
                  <a:lnTo>
                    <a:pt x="38100" y="5714"/>
                  </a:lnTo>
                  <a:lnTo>
                    <a:pt x="53975" y="21589"/>
                  </a:lnTo>
                  <a:lnTo>
                    <a:pt x="53975" y="2539"/>
                  </a:lnTo>
                  <a:lnTo>
                    <a:pt x="48260" y="634"/>
                  </a:lnTo>
                  <a:lnTo>
                    <a:pt x="48736" y="634"/>
                  </a:lnTo>
                  <a:lnTo>
                    <a:pt x="46990" y="0"/>
                  </a:lnTo>
                  <a:close/>
                </a:path>
                <a:path w="182245" h="288925">
                  <a:moveTo>
                    <a:pt x="53975" y="2539"/>
                  </a:moveTo>
                  <a:lnTo>
                    <a:pt x="53975" y="21589"/>
                  </a:lnTo>
                  <a:lnTo>
                    <a:pt x="66040" y="21589"/>
                  </a:lnTo>
                  <a:lnTo>
                    <a:pt x="66675" y="7619"/>
                  </a:lnTo>
                  <a:lnTo>
                    <a:pt x="53975" y="2539"/>
                  </a:lnTo>
                  <a:close/>
                </a:path>
                <a:path w="182245" h="288925">
                  <a:moveTo>
                    <a:pt x="46355" y="634"/>
                  </a:moveTo>
                  <a:lnTo>
                    <a:pt x="33655" y="634"/>
                  </a:lnTo>
                  <a:lnTo>
                    <a:pt x="38100" y="5714"/>
                  </a:lnTo>
                  <a:lnTo>
                    <a:pt x="40640" y="4444"/>
                  </a:lnTo>
                  <a:lnTo>
                    <a:pt x="43180" y="2539"/>
                  </a:lnTo>
                  <a:lnTo>
                    <a:pt x="46355" y="634"/>
                  </a:lnTo>
                  <a:close/>
                </a:path>
                <a:path w="182245" h="288925">
                  <a:moveTo>
                    <a:pt x="53975" y="634"/>
                  </a:moveTo>
                  <a:lnTo>
                    <a:pt x="48736" y="634"/>
                  </a:lnTo>
                  <a:lnTo>
                    <a:pt x="53975" y="2539"/>
                  </a:lnTo>
                  <a:lnTo>
                    <a:pt x="53975" y="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4" name="object 15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265284" y="2790189"/>
              <a:ext cx="147954" cy="193039"/>
            </a:xfrm>
            <a:prstGeom prst="rect">
              <a:avLst/>
            </a:prstGeom>
          </p:spPr>
        </p:pic>
      </p:grpSp>
      <p:sp>
        <p:nvSpPr>
          <p:cNvPr id="155" name="object 155" descr=""/>
          <p:cNvSpPr/>
          <p:nvPr/>
        </p:nvSpPr>
        <p:spPr>
          <a:xfrm>
            <a:off x="5613400" y="1253489"/>
            <a:ext cx="710565" cy="447675"/>
          </a:xfrm>
          <a:custGeom>
            <a:avLst/>
            <a:gdLst/>
            <a:ahLst/>
            <a:cxnLst/>
            <a:rect l="l" t="t" r="r" b="b"/>
            <a:pathLst>
              <a:path w="710564" h="447675">
                <a:moveTo>
                  <a:pt x="151129" y="6984"/>
                </a:moveTo>
                <a:lnTo>
                  <a:pt x="2539" y="6984"/>
                </a:lnTo>
                <a:lnTo>
                  <a:pt x="2539" y="40639"/>
                </a:lnTo>
                <a:lnTo>
                  <a:pt x="26035" y="43814"/>
                </a:lnTo>
                <a:lnTo>
                  <a:pt x="29210" y="44450"/>
                </a:lnTo>
                <a:lnTo>
                  <a:pt x="34289" y="46989"/>
                </a:lnTo>
                <a:lnTo>
                  <a:pt x="36195" y="48259"/>
                </a:lnTo>
                <a:lnTo>
                  <a:pt x="39370" y="52069"/>
                </a:lnTo>
                <a:lnTo>
                  <a:pt x="40004" y="55244"/>
                </a:lnTo>
                <a:lnTo>
                  <a:pt x="40004" y="399414"/>
                </a:lnTo>
                <a:lnTo>
                  <a:pt x="0" y="413384"/>
                </a:lnTo>
                <a:lnTo>
                  <a:pt x="0" y="447675"/>
                </a:lnTo>
                <a:lnTo>
                  <a:pt x="149225" y="447675"/>
                </a:lnTo>
                <a:lnTo>
                  <a:pt x="149225" y="414019"/>
                </a:lnTo>
                <a:lnTo>
                  <a:pt x="125095" y="410844"/>
                </a:lnTo>
                <a:lnTo>
                  <a:pt x="121920" y="410209"/>
                </a:lnTo>
                <a:lnTo>
                  <a:pt x="114300" y="406400"/>
                </a:lnTo>
                <a:lnTo>
                  <a:pt x="111760" y="402589"/>
                </a:lnTo>
                <a:lnTo>
                  <a:pt x="111125" y="399414"/>
                </a:lnTo>
                <a:lnTo>
                  <a:pt x="111125" y="55244"/>
                </a:lnTo>
                <a:lnTo>
                  <a:pt x="151129" y="41275"/>
                </a:lnTo>
                <a:lnTo>
                  <a:pt x="151129" y="6984"/>
                </a:lnTo>
                <a:close/>
              </a:path>
              <a:path w="710564" h="447675">
                <a:moveTo>
                  <a:pt x="485775" y="301625"/>
                </a:moveTo>
                <a:lnTo>
                  <a:pt x="448310" y="301625"/>
                </a:lnTo>
                <a:lnTo>
                  <a:pt x="461645" y="424814"/>
                </a:lnTo>
                <a:lnTo>
                  <a:pt x="509270" y="440054"/>
                </a:lnTo>
                <a:lnTo>
                  <a:pt x="555625" y="445769"/>
                </a:lnTo>
                <a:lnTo>
                  <a:pt x="566420" y="445769"/>
                </a:lnTo>
                <a:lnTo>
                  <a:pt x="604520" y="441959"/>
                </a:lnTo>
                <a:lnTo>
                  <a:pt x="641985" y="429894"/>
                </a:lnTo>
                <a:lnTo>
                  <a:pt x="673735" y="408304"/>
                </a:lnTo>
                <a:lnTo>
                  <a:pt x="675639" y="406400"/>
                </a:lnTo>
                <a:lnTo>
                  <a:pt x="559435" y="406400"/>
                </a:lnTo>
                <a:lnTo>
                  <a:pt x="553085" y="405129"/>
                </a:lnTo>
                <a:lnTo>
                  <a:pt x="520064" y="385444"/>
                </a:lnTo>
                <a:lnTo>
                  <a:pt x="497839" y="349250"/>
                </a:lnTo>
                <a:lnTo>
                  <a:pt x="488314" y="315594"/>
                </a:lnTo>
                <a:lnTo>
                  <a:pt x="485775" y="301625"/>
                </a:lnTo>
                <a:close/>
              </a:path>
              <a:path w="710564" h="447675">
                <a:moveTo>
                  <a:pt x="344804" y="41909"/>
                </a:moveTo>
                <a:lnTo>
                  <a:pt x="273050" y="41909"/>
                </a:lnTo>
                <a:lnTo>
                  <a:pt x="273050" y="389889"/>
                </a:lnTo>
                <a:lnTo>
                  <a:pt x="272414" y="393064"/>
                </a:lnTo>
                <a:lnTo>
                  <a:pt x="233679" y="404494"/>
                </a:lnTo>
                <a:lnTo>
                  <a:pt x="233679" y="438784"/>
                </a:lnTo>
                <a:lnTo>
                  <a:pt x="382270" y="438784"/>
                </a:lnTo>
                <a:lnTo>
                  <a:pt x="382270" y="403225"/>
                </a:lnTo>
                <a:lnTo>
                  <a:pt x="365125" y="403225"/>
                </a:lnTo>
                <a:lnTo>
                  <a:pt x="358139" y="402589"/>
                </a:lnTo>
                <a:lnTo>
                  <a:pt x="344804" y="389889"/>
                </a:lnTo>
                <a:lnTo>
                  <a:pt x="344804" y="41909"/>
                </a:lnTo>
                <a:close/>
              </a:path>
              <a:path w="710564" h="447675">
                <a:moveTo>
                  <a:pt x="605789" y="0"/>
                </a:moveTo>
                <a:lnTo>
                  <a:pt x="594995" y="0"/>
                </a:lnTo>
                <a:lnTo>
                  <a:pt x="581660" y="634"/>
                </a:lnTo>
                <a:lnTo>
                  <a:pt x="544195" y="7619"/>
                </a:lnTo>
                <a:lnTo>
                  <a:pt x="501650" y="29209"/>
                </a:lnTo>
                <a:lnTo>
                  <a:pt x="471170" y="62864"/>
                </a:lnTo>
                <a:lnTo>
                  <a:pt x="459739" y="107314"/>
                </a:lnTo>
                <a:lnTo>
                  <a:pt x="460375" y="117475"/>
                </a:lnTo>
                <a:lnTo>
                  <a:pt x="461645" y="127634"/>
                </a:lnTo>
                <a:lnTo>
                  <a:pt x="464185" y="137794"/>
                </a:lnTo>
                <a:lnTo>
                  <a:pt x="467995" y="147319"/>
                </a:lnTo>
                <a:lnTo>
                  <a:pt x="472439" y="156209"/>
                </a:lnTo>
                <a:lnTo>
                  <a:pt x="476885" y="165734"/>
                </a:lnTo>
                <a:lnTo>
                  <a:pt x="501650" y="199389"/>
                </a:lnTo>
                <a:lnTo>
                  <a:pt x="541020" y="237489"/>
                </a:lnTo>
                <a:lnTo>
                  <a:pt x="594995" y="284479"/>
                </a:lnTo>
                <a:lnTo>
                  <a:pt x="607060" y="297179"/>
                </a:lnTo>
                <a:lnTo>
                  <a:pt x="631825" y="335279"/>
                </a:lnTo>
                <a:lnTo>
                  <a:pt x="631825" y="349250"/>
                </a:lnTo>
                <a:lnTo>
                  <a:pt x="610235" y="391794"/>
                </a:lnTo>
                <a:lnTo>
                  <a:pt x="574675" y="406400"/>
                </a:lnTo>
                <a:lnTo>
                  <a:pt x="675639" y="406400"/>
                </a:lnTo>
                <a:lnTo>
                  <a:pt x="702945" y="366394"/>
                </a:lnTo>
                <a:lnTo>
                  <a:pt x="710564" y="323850"/>
                </a:lnTo>
                <a:lnTo>
                  <a:pt x="709929" y="313689"/>
                </a:lnTo>
                <a:lnTo>
                  <a:pt x="697864" y="276859"/>
                </a:lnTo>
                <a:lnTo>
                  <a:pt x="666750" y="238125"/>
                </a:lnTo>
                <a:lnTo>
                  <a:pt x="650875" y="224789"/>
                </a:lnTo>
                <a:lnTo>
                  <a:pt x="584835" y="172719"/>
                </a:lnTo>
                <a:lnTo>
                  <a:pt x="577214" y="166369"/>
                </a:lnTo>
                <a:lnTo>
                  <a:pt x="570229" y="160019"/>
                </a:lnTo>
                <a:lnTo>
                  <a:pt x="563879" y="153034"/>
                </a:lnTo>
                <a:lnTo>
                  <a:pt x="557529" y="146684"/>
                </a:lnTo>
                <a:lnTo>
                  <a:pt x="535304" y="111125"/>
                </a:lnTo>
                <a:lnTo>
                  <a:pt x="531495" y="95884"/>
                </a:lnTo>
                <a:lnTo>
                  <a:pt x="531592" y="76834"/>
                </a:lnTo>
                <a:lnTo>
                  <a:pt x="554989" y="43179"/>
                </a:lnTo>
                <a:lnTo>
                  <a:pt x="583564" y="35559"/>
                </a:lnTo>
                <a:lnTo>
                  <a:pt x="687070" y="35559"/>
                </a:lnTo>
                <a:lnTo>
                  <a:pt x="687070" y="21589"/>
                </a:lnTo>
                <a:lnTo>
                  <a:pt x="680720" y="17779"/>
                </a:lnTo>
                <a:lnTo>
                  <a:pt x="674370" y="14604"/>
                </a:lnTo>
                <a:lnTo>
                  <a:pt x="667385" y="11429"/>
                </a:lnTo>
                <a:lnTo>
                  <a:pt x="661035" y="9525"/>
                </a:lnTo>
                <a:lnTo>
                  <a:pt x="648970" y="5714"/>
                </a:lnTo>
                <a:lnTo>
                  <a:pt x="633729" y="3175"/>
                </a:lnTo>
                <a:lnTo>
                  <a:pt x="625475" y="1269"/>
                </a:lnTo>
                <a:lnTo>
                  <a:pt x="605789" y="0"/>
                </a:lnTo>
                <a:close/>
              </a:path>
              <a:path w="710564" h="447675">
                <a:moveTo>
                  <a:pt x="687070" y="35559"/>
                </a:moveTo>
                <a:lnTo>
                  <a:pt x="591185" y="35559"/>
                </a:lnTo>
                <a:lnTo>
                  <a:pt x="600075" y="36194"/>
                </a:lnTo>
                <a:lnTo>
                  <a:pt x="607695" y="36829"/>
                </a:lnTo>
                <a:lnTo>
                  <a:pt x="642620" y="57784"/>
                </a:lnTo>
                <a:lnTo>
                  <a:pt x="652145" y="113029"/>
                </a:lnTo>
                <a:lnTo>
                  <a:pt x="652779" y="120014"/>
                </a:lnTo>
                <a:lnTo>
                  <a:pt x="654050" y="128269"/>
                </a:lnTo>
                <a:lnTo>
                  <a:pt x="687070" y="128269"/>
                </a:lnTo>
                <a:lnTo>
                  <a:pt x="687070" y="35559"/>
                </a:lnTo>
                <a:close/>
              </a:path>
              <a:path w="710564" h="447675">
                <a:moveTo>
                  <a:pt x="449579" y="6984"/>
                </a:moveTo>
                <a:lnTo>
                  <a:pt x="176529" y="6984"/>
                </a:lnTo>
                <a:lnTo>
                  <a:pt x="152400" y="122554"/>
                </a:lnTo>
                <a:lnTo>
                  <a:pt x="192404" y="122554"/>
                </a:lnTo>
                <a:lnTo>
                  <a:pt x="198754" y="105409"/>
                </a:lnTo>
                <a:lnTo>
                  <a:pt x="206375" y="83184"/>
                </a:lnTo>
                <a:lnTo>
                  <a:pt x="208914" y="76834"/>
                </a:lnTo>
                <a:lnTo>
                  <a:pt x="212089" y="71119"/>
                </a:lnTo>
                <a:lnTo>
                  <a:pt x="219075" y="58419"/>
                </a:lnTo>
                <a:lnTo>
                  <a:pt x="223520" y="52704"/>
                </a:lnTo>
                <a:lnTo>
                  <a:pt x="233679" y="44450"/>
                </a:lnTo>
                <a:lnTo>
                  <a:pt x="238760" y="41909"/>
                </a:lnTo>
                <a:lnTo>
                  <a:pt x="444015" y="41909"/>
                </a:lnTo>
                <a:lnTo>
                  <a:pt x="449579" y="6984"/>
                </a:lnTo>
                <a:close/>
              </a:path>
              <a:path w="710564" h="447675">
                <a:moveTo>
                  <a:pt x="444015" y="41909"/>
                </a:moveTo>
                <a:lnTo>
                  <a:pt x="380364" y="41909"/>
                </a:lnTo>
                <a:lnTo>
                  <a:pt x="384175" y="43179"/>
                </a:lnTo>
                <a:lnTo>
                  <a:pt x="390525" y="46989"/>
                </a:lnTo>
                <a:lnTo>
                  <a:pt x="396804" y="77469"/>
                </a:lnTo>
                <a:lnTo>
                  <a:pt x="394745" y="95884"/>
                </a:lnTo>
                <a:lnTo>
                  <a:pt x="393700" y="104775"/>
                </a:lnTo>
                <a:lnTo>
                  <a:pt x="393025" y="113029"/>
                </a:lnTo>
                <a:lnTo>
                  <a:pt x="392429" y="122554"/>
                </a:lnTo>
                <a:lnTo>
                  <a:pt x="431164" y="122554"/>
                </a:lnTo>
                <a:lnTo>
                  <a:pt x="444015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6453504" y="1242060"/>
            <a:ext cx="1579880" cy="461009"/>
          </a:xfrm>
          <a:custGeom>
            <a:avLst/>
            <a:gdLst/>
            <a:ahLst/>
            <a:cxnLst/>
            <a:rect l="l" t="t" r="r" b="b"/>
            <a:pathLst>
              <a:path w="1579879" h="461010">
                <a:moveTo>
                  <a:pt x="1101725" y="20319"/>
                </a:moveTo>
                <a:lnTo>
                  <a:pt x="953135" y="20319"/>
                </a:lnTo>
                <a:lnTo>
                  <a:pt x="953135" y="53339"/>
                </a:lnTo>
                <a:lnTo>
                  <a:pt x="976629" y="57150"/>
                </a:lnTo>
                <a:lnTo>
                  <a:pt x="979804" y="58419"/>
                </a:lnTo>
                <a:lnTo>
                  <a:pt x="984885" y="59689"/>
                </a:lnTo>
                <a:lnTo>
                  <a:pt x="986790" y="62229"/>
                </a:lnTo>
                <a:lnTo>
                  <a:pt x="989965" y="66039"/>
                </a:lnTo>
                <a:lnTo>
                  <a:pt x="990600" y="68579"/>
                </a:lnTo>
                <a:lnTo>
                  <a:pt x="990600" y="327659"/>
                </a:lnTo>
                <a:lnTo>
                  <a:pt x="991235" y="336550"/>
                </a:lnTo>
                <a:lnTo>
                  <a:pt x="992504" y="344169"/>
                </a:lnTo>
                <a:lnTo>
                  <a:pt x="993775" y="353059"/>
                </a:lnTo>
                <a:lnTo>
                  <a:pt x="997585" y="369569"/>
                </a:lnTo>
                <a:lnTo>
                  <a:pt x="1016635" y="408939"/>
                </a:lnTo>
                <a:lnTo>
                  <a:pt x="1047750" y="439419"/>
                </a:lnTo>
                <a:lnTo>
                  <a:pt x="1082675" y="455929"/>
                </a:lnTo>
                <a:lnTo>
                  <a:pt x="1114425" y="461009"/>
                </a:lnTo>
                <a:lnTo>
                  <a:pt x="1143000" y="461009"/>
                </a:lnTo>
                <a:lnTo>
                  <a:pt x="1184910" y="448309"/>
                </a:lnTo>
                <a:lnTo>
                  <a:pt x="1207135" y="433069"/>
                </a:lnTo>
                <a:lnTo>
                  <a:pt x="1216660" y="425450"/>
                </a:lnTo>
                <a:lnTo>
                  <a:pt x="1219993" y="421639"/>
                </a:lnTo>
                <a:lnTo>
                  <a:pt x="1127760" y="421639"/>
                </a:lnTo>
                <a:lnTo>
                  <a:pt x="1120775" y="420369"/>
                </a:lnTo>
                <a:lnTo>
                  <a:pt x="1114425" y="419100"/>
                </a:lnTo>
                <a:lnTo>
                  <a:pt x="1107440" y="416559"/>
                </a:lnTo>
                <a:lnTo>
                  <a:pt x="1101725" y="412750"/>
                </a:lnTo>
                <a:lnTo>
                  <a:pt x="1095375" y="408939"/>
                </a:lnTo>
                <a:lnTo>
                  <a:pt x="1068070" y="365759"/>
                </a:lnTo>
                <a:lnTo>
                  <a:pt x="1061783" y="321309"/>
                </a:lnTo>
                <a:lnTo>
                  <a:pt x="1061720" y="69850"/>
                </a:lnTo>
                <a:lnTo>
                  <a:pt x="1062354" y="66039"/>
                </a:lnTo>
                <a:lnTo>
                  <a:pt x="1065529" y="60959"/>
                </a:lnTo>
                <a:lnTo>
                  <a:pt x="1068070" y="59689"/>
                </a:lnTo>
                <a:lnTo>
                  <a:pt x="1073785" y="57150"/>
                </a:lnTo>
                <a:lnTo>
                  <a:pt x="1076960" y="57150"/>
                </a:lnTo>
                <a:lnTo>
                  <a:pt x="1101725" y="54609"/>
                </a:lnTo>
                <a:lnTo>
                  <a:pt x="1101725" y="20319"/>
                </a:lnTo>
                <a:close/>
              </a:path>
              <a:path w="1579879" h="461010">
                <a:moveTo>
                  <a:pt x="527050" y="0"/>
                </a:moveTo>
                <a:lnTo>
                  <a:pt x="520065" y="7619"/>
                </a:lnTo>
                <a:lnTo>
                  <a:pt x="514985" y="13969"/>
                </a:lnTo>
                <a:lnTo>
                  <a:pt x="507365" y="21589"/>
                </a:lnTo>
                <a:lnTo>
                  <a:pt x="504825" y="22859"/>
                </a:lnTo>
                <a:lnTo>
                  <a:pt x="501015" y="25400"/>
                </a:lnTo>
                <a:lnTo>
                  <a:pt x="496570" y="27939"/>
                </a:lnTo>
                <a:lnTo>
                  <a:pt x="492760" y="30479"/>
                </a:lnTo>
                <a:lnTo>
                  <a:pt x="485775" y="33019"/>
                </a:lnTo>
                <a:lnTo>
                  <a:pt x="476885" y="35559"/>
                </a:lnTo>
                <a:lnTo>
                  <a:pt x="412750" y="269239"/>
                </a:lnTo>
                <a:lnTo>
                  <a:pt x="381000" y="387350"/>
                </a:lnTo>
                <a:lnTo>
                  <a:pt x="377825" y="398779"/>
                </a:lnTo>
                <a:lnTo>
                  <a:pt x="375920" y="403859"/>
                </a:lnTo>
                <a:lnTo>
                  <a:pt x="375920" y="406400"/>
                </a:lnTo>
                <a:lnTo>
                  <a:pt x="333375" y="425450"/>
                </a:lnTo>
                <a:lnTo>
                  <a:pt x="333375" y="459739"/>
                </a:lnTo>
                <a:lnTo>
                  <a:pt x="450850" y="459739"/>
                </a:lnTo>
                <a:lnTo>
                  <a:pt x="450850" y="425450"/>
                </a:lnTo>
                <a:lnTo>
                  <a:pt x="440054" y="425450"/>
                </a:lnTo>
                <a:lnTo>
                  <a:pt x="433070" y="424179"/>
                </a:lnTo>
                <a:lnTo>
                  <a:pt x="426720" y="422909"/>
                </a:lnTo>
                <a:lnTo>
                  <a:pt x="424815" y="421639"/>
                </a:lnTo>
                <a:lnTo>
                  <a:pt x="422275" y="420369"/>
                </a:lnTo>
                <a:lnTo>
                  <a:pt x="421004" y="419100"/>
                </a:lnTo>
                <a:lnTo>
                  <a:pt x="421004" y="416559"/>
                </a:lnTo>
                <a:lnTo>
                  <a:pt x="420370" y="415289"/>
                </a:lnTo>
                <a:lnTo>
                  <a:pt x="420370" y="412750"/>
                </a:lnTo>
                <a:lnTo>
                  <a:pt x="421004" y="412750"/>
                </a:lnTo>
                <a:lnTo>
                  <a:pt x="421640" y="408939"/>
                </a:lnTo>
                <a:lnTo>
                  <a:pt x="422275" y="407669"/>
                </a:lnTo>
                <a:lnTo>
                  <a:pt x="422910" y="403859"/>
                </a:lnTo>
                <a:lnTo>
                  <a:pt x="424815" y="398779"/>
                </a:lnTo>
                <a:lnTo>
                  <a:pt x="434340" y="363219"/>
                </a:lnTo>
                <a:lnTo>
                  <a:pt x="446404" y="321309"/>
                </a:lnTo>
                <a:lnTo>
                  <a:pt x="610235" y="321309"/>
                </a:lnTo>
                <a:lnTo>
                  <a:pt x="601177" y="285750"/>
                </a:lnTo>
                <a:lnTo>
                  <a:pt x="455929" y="285750"/>
                </a:lnTo>
                <a:lnTo>
                  <a:pt x="467360" y="247650"/>
                </a:lnTo>
                <a:lnTo>
                  <a:pt x="478154" y="208279"/>
                </a:lnTo>
                <a:lnTo>
                  <a:pt x="488315" y="172719"/>
                </a:lnTo>
                <a:lnTo>
                  <a:pt x="492760" y="158750"/>
                </a:lnTo>
                <a:lnTo>
                  <a:pt x="494029" y="152400"/>
                </a:lnTo>
                <a:lnTo>
                  <a:pt x="527050" y="152400"/>
                </a:lnTo>
                <a:lnTo>
                  <a:pt x="527050" y="0"/>
                </a:lnTo>
                <a:close/>
              </a:path>
              <a:path w="1579879" h="461010">
                <a:moveTo>
                  <a:pt x="610235" y="321309"/>
                </a:moveTo>
                <a:lnTo>
                  <a:pt x="535940" y="321309"/>
                </a:lnTo>
                <a:lnTo>
                  <a:pt x="537210" y="326389"/>
                </a:lnTo>
                <a:lnTo>
                  <a:pt x="551179" y="383539"/>
                </a:lnTo>
                <a:lnTo>
                  <a:pt x="553085" y="389889"/>
                </a:lnTo>
                <a:lnTo>
                  <a:pt x="554354" y="396239"/>
                </a:lnTo>
                <a:lnTo>
                  <a:pt x="556260" y="402589"/>
                </a:lnTo>
                <a:lnTo>
                  <a:pt x="558800" y="412750"/>
                </a:lnTo>
                <a:lnTo>
                  <a:pt x="558800" y="414019"/>
                </a:lnTo>
                <a:lnTo>
                  <a:pt x="558165" y="416559"/>
                </a:lnTo>
                <a:lnTo>
                  <a:pt x="555625" y="420369"/>
                </a:lnTo>
                <a:lnTo>
                  <a:pt x="553085" y="422909"/>
                </a:lnTo>
                <a:lnTo>
                  <a:pt x="545465" y="425450"/>
                </a:lnTo>
                <a:lnTo>
                  <a:pt x="533400" y="425450"/>
                </a:lnTo>
                <a:lnTo>
                  <a:pt x="533400" y="459739"/>
                </a:lnTo>
                <a:lnTo>
                  <a:pt x="678179" y="459739"/>
                </a:lnTo>
                <a:lnTo>
                  <a:pt x="678179" y="450850"/>
                </a:lnTo>
                <a:lnTo>
                  <a:pt x="937895" y="450850"/>
                </a:lnTo>
                <a:lnTo>
                  <a:pt x="942243" y="424179"/>
                </a:lnTo>
                <a:lnTo>
                  <a:pt x="666750" y="424179"/>
                </a:lnTo>
                <a:lnTo>
                  <a:pt x="657225" y="422909"/>
                </a:lnTo>
                <a:lnTo>
                  <a:pt x="649604" y="420369"/>
                </a:lnTo>
                <a:lnTo>
                  <a:pt x="643890" y="419100"/>
                </a:lnTo>
                <a:lnTo>
                  <a:pt x="637540" y="414019"/>
                </a:lnTo>
                <a:lnTo>
                  <a:pt x="633729" y="408939"/>
                </a:lnTo>
                <a:lnTo>
                  <a:pt x="631825" y="402589"/>
                </a:lnTo>
                <a:lnTo>
                  <a:pt x="629285" y="393700"/>
                </a:lnTo>
                <a:lnTo>
                  <a:pt x="610235" y="321309"/>
                </a:lnTo>
                <a:close/>
              </a:path>
              <a:path w="1579879" h="461010">
                <a:moveTo>
                  <a:pt x="132079" y="53339"/>
                </a:moveTo>
                <a:lnTo>
                  <a:pt x="11430" y="53339"/>
                </a:lnTo>
                <a:lnTo>
                  <a:pt x="20955" y="54609"/>
                </a:lnTo>
                <a:lnTo>
                  <a:pt x="28575" y="57150"/>
                </a:lnTo>
                <a:lnTo>
                  <a:pt x="33655" y="59689"/>
                </a:lnTo>
                <a:lnTo>
                  <a:pt x="40005" y="63500"/>
                </a:lnTo>
                <a:lnTo>
                  <a:pt x="44450" y="67309"/>
                </a:lnTo>
                <a:lnTo>
                  <a:pt x="144145" y="450850"/>
                </a:lnTo>
                <a:lnTo>
                  <a:pt x="198754" y="450850"/>
                </a:lnTo>
                <a:lnTo>
                  <a:pt x="233429" y="323850"/>
                </a:lnTo>
                <a:lnTo>
                  <a:pt x="183515" y="323850"/>
                </a:lnTo>
                <a:lnTo>
                  <a:pt x="119379" y="64769"/>
                </a:lnTo>
                <a:lnTo>
                  <a:pt x="120015" y="60959"/>
                </a:lnTo>
                <a:lnTo>
                  <a:pt x="124460" y="54609"/>
                </a:lnTo>
                <a:lnTo>
                  <a:pt x="132079" y="53339"/>
                </a:lnTo>
                <a:close/>
              </a:path>
              <a:path w="1579879" h="461010">
                <a:moveTo>
                  <a:pt x="825500" y="19050"/>
                </a:moveTo>
                <a:lnTo>
                  <a:pt x="676910" y="19050"/>
                </a:lnTo>
                <a:lnTo>
                  <a:pt x="676910" y="52069"/>
                </a:lnTo>
                <a:lnTo>
                  <a:pt x="700404" y="55879"/>
                </a:lnTo>
                <a:lnTo>
                  <a:pt x="703579" y="57150"/>
                </a:lnTo>
                <a:lnTo>
                  <a:pt x="709295" y="58419"/>
                </a:lnTo>
                <a:lnTo>
                  <a:pt x="711200" y="59689"/>
                </a:lnTo>
                <a:lnTo>
                  <a:pt x="713740" y="63500"/>
                </a:lnTo>
                <a:lnTo>
                  <a:pt x="714375" y="67309"/>
                </a:lnTo>
                <a:lnTo>
                  <a:pt x="714375" y="402589"/>
                </a:lnTo>
                <a:lnTo>
                  <a:pt x="713740" y="405129"/>
                </a:lnTo>
                <a:lnTo>
                  <a:pt x="710565" y="408939"/>
                </a:lnTo>
                <a:lnTo>
                  <a:pt x="708660" y="411479"/>
                </a:lnTo>
                <a:lnTo>
                  <a:pt x="702945" y="414019"/>
                </a:lnTo>
                <a:lnTo>
                  <a:pt x="691515" y="415289"/>
                </a:lnTo>
                <a:lnTo>
                  <a:pt x="675004" y="416559"/>
                </a:lnTo>
                <a:lnTo>
                  <a:pt x="675004" y="424179"/>
                </a:lnTo>
                <a:lnTo>
                  <a:pt x="942243" y="424179"/>
                </a:lnTo>
                <a:lnTo>
                  <a:pt x="943692" y="415289"/>
                </a:lnTo>
                <a:lnTo>
                  <a:pt x="803275" y="415289"/>
                </a:lnTo>
                <a:lnTo>
                  <a:pt x="796925" y="414019"/>
                </a:lnTo>
                <a:lnTo>
                  <a:pt x="794385" y="412750"/>
                </a:lnTo>
                <a:lnTo>
                  <a:pt x="788670" y="408939"/>
                </a:lnTo>
                <a:lnTo>
                  <a:pt x="786765" y="406400"/>
                </a:lnTo>
                <a:lnTo>
                  <a:pt x="786129" y="402589"/>
                </a:lnTo>
                <a:lnTo>
                  <a:pt x="786129" y="67309"/>
                </a:lnTo>
                <a:lnTo>
                  <a:pt x="808990" y="53339"/>
                </a:lnTo>
                <a:lnTo>
                  <a:pt x="825500" y="53339"/>
                </a:lnTo>
                <a:lnTo>
                  <a:pt x="825500" y="19050"/>
                </a:lnTo>
                <a:close/>
              </a:path>
              <a:path w="1579879" h="461010">
                <a:moveTo>
                  <a:pt x="1294129" y="20319"/>
                </a:moveTo>
                <a:lnTo>
                  <a:pt x="1172210" y="20319"/>
                </a:lnTo>
                <a:lnTo>
                  <a:pt x="1172210" y="53339"/>
                </a:lnTo>
                <a:lnTo>
                  <a:pt x="1195704" y="57150"/>
                </a:lnTo>
                <a:lnTo>
                  <a:pt x="1198879" y="58419"/>
                </a:lnTo>
                <a:lnTo>
                  <a:pt x="1204595" y="59689"/>
                </a:lnTo>
                <a:lnTo>
                  <a:pt x="1206500" y="62229"/>
                </a:lnTo>
                <a:lnTo>
                  <a:pt x="1209040" y="66039"/>
                </a:lnTo>
                <a:lnTo>
                  <a:pt x="1209675" y="68579"/>
                </a:lnTo>
                <a:lnTo>
                  <a:pt x="1209604" y="321309"/>
                </a:lnTo>
                <a:lnTo>
                  <a:pt x="1209040" y="331469"/>
                </a:lnTo>
                <a:lnTo>
                  <a:pt x="1207770" y="344169"/>
                </a:lnTo>
                <a:lnTo>
                  <a:pt x="1205865" y="355600"/>
                </a:lnTo>
                <a:lnTo>
                  <a:pt x="1202690" y="364489"/>
                </a:lnTo>
                <a:lnTo>
                  <a:pt x="1199515" y="374650"/>
                </a:lnTo>
                <a:lnTo>
                  <a:pt x="1190625" y="389889"/>
                </a:lnTo>
                <a:lnTo>
                  <a:pt x="1185545" y="397509"/>
                </a:lnTo>
                <a:lnTo>
                  <a:pt x="1180465" y="402589"/>
                </a:lnTo>
                <a:lnTo>
                  <a:pt x="1174115" y="407669"/>
                </a:lnTo>
                <a:lnTo>
                  <a:pt x="1168400" y="412750"/>
                </a:lnTo>
                <a:lnTo>
                  <a:pt x="1161415" y="415289"/>
                </a:lnTo>
                <a:lnTo>
                  <a:pt x="1155065" y="419100"/>
                </a:lnTo>
                <a:lnTo>
                  <a:pt x="1141095" y="421639"/>
                </a:lnTo>
                <a:lnTo>
                  <a:pt x="1219993" y="421639"/>
                </a:lnTo>
                <a:lnTo>
                  <a:pt x="1225550" y="415289"/>
                </a:lnTo>
                <a:lnTo>
                  <a:pt x="1232535" y="403859"/>
                </a:lnTo>
                <a:lnTo>
                  <a:pt x="1238885" y="393700"/>
                </a:lnTo>
                <a:lnTo>
                  <a:pt x="1250950" y="356869"/>
                </a:lnTo>
                <a:lnTo>
                  <a:pt x="1254760" y="69850"/>
                </a:lnTo>
                <a:lnTo>
                  <a:pt x="1256029" y="66039"/>
                </a:lnTo>
                <a:lnTo>
                  <a:pt x="1258570" y="60959"/>
                </a:lnTo>
                <a:lnTo>
                  <a:pt x="1266190" y="57150"/>
                </a:lnTo>
                <a:lnTo>
                  <a:pt x="1269365" y="57150"/>
                </a:lnTo>
                <a:lnTo>
                  <a:pt x="1294129" y="54609"/>
                </a:lnTo>
                <a:lnTo>
                  <a:pt x="1294129" y="20319"/>
                </a:lnTo>
                <a:close/>
              </a:path>
              <a:path w="1579879" h="461010">
                <a:moveTo>
                  <a:pt x="956945" y="334009"/>
                </a:moveTo>
                <a:lnTo>
                  <a:pt x="922020" y="334009"/>
                </a:lnTo>
                <a:lnTo>
                  <a:pt x="919479" y="349250"/>
                </a:lnTo>
                <a:lnTo>
                  <a:pt x="917575" y="358139"/>
                </a:lnTo>
                <a:lnTo>
                  <a:pt x="891540" y="406400"/>
                </a:lnTo>
                <a:lnTo>
                  <a:pt x="872490" y="415289"/>
                </a:lnTo>
                <a:lnTo>
                  <a:pt x="943692" y="415289"/>
                </a:lnTo>
                <a:lnTo>
                  <a:pt x="956945" y="334009"/>
                </a:lnTo>
                <a:close/>
              </a:path>
              <a:path w="1579879" h="461010">
                <a:moveTo>
                  <a:pt x="333375" y="53339"/>
                </a:moveTo>
                <a:lnTo>
                  <a:pt x="245110" y="53339"/>
                </a:lnTo>
                <a:lnTo>
                  <a:pt x="251460" y="54609"/>
                </a:lnTo>
                <a:lnTo>
                  <a:pt x="253365" y="55879"/>
                </a:lnTo>
                <a:lnTo>
                  <a:pt x="255904" y="57150"/>
                </a:lnTo>
                <a:lnTo>
                  <a:pt x="256540" y="58419"/>
                </a:lnTo>
                <a:lnTo>
                  <a:pt x="257175" y="62229"/>
                </a:lnTo>
                <a:lnTo>
                  <a:pt x="257175" y="64769"/>
                </a:lnTo>
                <a:lnTo>
                  <a:pt x="255270" y="69850"/>
                </a:lnTo>
                <a:lnTo>
                  <a:pt x="183515" y="323850"/>
                </a:lnTo>
                <a:lnTo>
                  <a:pt x="233429" y="323850"/>
                </a:lnTo>
                <a:lnTo>
                  <a:pt x="304165" y="64769"/>
                </a:lnTo>
                <a:lnTo>
                  <a:pt x="307975" y="59689"/>
                </a:lnTo>
                <a:lnTo>
                  <a:pt x="313054" y="57150"/>
                </a:lnTo>
                <a:lnTo>
                  <a:pt x="318135" y="55879"/>
                </a:lnTo>
                <a:lnTo>
                  <a:pt x="325120" y="54609"/>
                </a:lnTo>
                <a:lnTo>
                  <a:pt x="333375" y="53339"/>
                </a:lnTo>
                <a:close/>
              </a:path>
              <a:path w="1579879" h="461010">
                <a:moveTo>
                  <a:pt x="527050" y="152400"/>
                </a:moveTo>
                <a:lnTo>
                  <a:pt x="494029" y="152400"/>
                </a:lnTo>
                <a:lnTo>
                  <a:pt x="497204" y="165100"/>
                </a:lnTo>
                <a:lnTo>
                  <a:pt x="502920" y="190500"/>
                </a:lnTo>
                <a:lnTo>
                  <a:pt x="521970" y="266700"/>
                </a:lnTo>
                <a:lnTo>
                  <a:pt x="525779" y="280669"/>
                </a:lnTo>
                <a:lnTo>
                  <a:pt x="527050" y="285750"/>
                </a:lnTo>
                <a:lnTo>
                  <a:pt x="527050" y="152400"/>
                </a:lnTo>
                <a:close/>
              </a:path>
              <a:path w="1579879" h="461010">
                <a:moveTo>
                  <a:pt x="527050" y="0"/>
                </a:moveTo>
                <a:lnTo>
                  <a:pt x="527050" y="285750"/>
                </a:lnTo>
                <a:lnTo>
                  <a:pt x="601177" y="285750"/>
                </a:lnTo>
                <a:lnTo>
                  <a:pt x="593090" y="254000"/>
                </a:lnTo>
                <a:lnTo>
                  <a:pt x="579120" y="201929"/>
                </a:lnTo>
                <a:lnTo>
                  <a:pt x="527050" y="0"/>
                </a:lnTo>
                <a:close/>
              </a:path>
              <a:path w="1579879" h="461010">
                <a:moveTo>
                  <a:pt x="144779" y="19050"/>
                </a:moveTo>
                <a:lnTo>
                  <a:pt x="0" y="19050"/>
                </a:lnTo>
                <a:lnTo>
                  <a:pt x="0" y="53339"/>
                </a:lnTo>
                <a:lnTo>
                  <a:pt x="144779" y="53339"/>
                </a:lnTo>
                <a:lnTo>
                  <a:pt x="144779" y="19050"/>
                </a:lnTo>
                <a:close/>
              </a:path>
              <a:path w="1579879" h="461010">
                <a:moveTo>
                  <a:pt x="344170" y="19050"/>
                </a:moveTo>
                <a:lnTo>
                  <a:pt x="227965" y="19050"/>
                </a:lnTo>
                <a:lnTo>
                  <a:pt x="227965" y="53339"/>
                </a:lnTo>
                <a:lnTo>
                  <a:pt x="344170" y="53339"/>
                </a:lnTo>
                <a:lnTo>
                  <a:pt x="344170" y="19050"/>
                </a:lnTo>
                <a:close/>
              </a:path>
              <a:path w="1579879" h="461010">
                <a:moveTo>
                  <a:pt x="1552575" y="17779"/>
                </a:moveTo>
                <a:lnTo>
                  <a:pt x="1300479" y="17779"/>
                </a:lnTo>
                <a:lnTo>
                  <a:pt x="1300479" y="52704"/>
                </a:lnTo>
                <a:lnTo>
                  <a:pt x="1323975" y="55244"/>
                </a:lnTo>
                <a:lnTo>
                  <a:pt x="1327150" y="56514"/>
                </a:lnTo>
                <a:lnTo>
                  <a:pt x="1332229" y="58419"/>
                </a:lnTo>
                <a:lnTo>
                  <a:pt x="1334135" y="60324"/>
                </a:lnTo>
                <a:lnTo>
                  <a:pt x="1336675" y="64134"/>
                </a:lnTo>
                <a:lnTo>
                  <a:pt x="1337310" y="67309"/>
                </a:lnTo>
                <a:lnTo>
                  <a:pt x="1337183" y="401954"/>
                </a:lnTo>
                <a:lnTo>
                  <a:pt x="1297940" y="416559"/>
                </a:lnTo>
                <a:lnTo>
                  <a:pt x="1297940" y="450849"/>
                </a:lnTo>
                <a:lnTo>
                  <a:pt x="1560829" y="450849"/>
                </a:lnTo>
                <a:lnTo>
                  <a:pt x="1566627" y="415289"/>
                </a:lnTo>
                <a:lnTo>
                  <a:pt x="1429385" y="415289"/>
                </a:lnTo>
                <a:lnTo>
                  <a:pt x="1422400" y="414019"/>
                </a:lnTo>
                <a:lnTo>
                  <a:pt x="1409065" y="401954"/>
                </a:lnTo>
                <a:lnTo>
                  <a:pt x="1409065" y="243204"/>
                </a:lnTo>
                <a:lnTo>
                  <a:pt x="1527175" y="243204"/>
                </a:lnTo>
                <a:lnTo>
                  <a:pt x="1527175" y="207644"/>
                </a:lnTo>
                <a:lnTo>
                  <a:pt x="1409065" y="207644"/>
                </a:lnTo>
                <a:lnTo>
                  <a:pt x="1409065" y="67944"/>
                </a:lnTo>
                <a:lnTo>
                  <a:pt x="1430654" y="53974"/>
                </a:lnTo>
                <a:lnTo>
                  <a:pt x="1552575" y="53974"/>
                </a:lnTo>
                <a:lnTo>
                  <a:pt x="1552575" y="17779"/>
                </a:lnTo>
                <a:close/>
              </a:path>
              <a:path w="1579879" h="461010">
                <a:moveTo>
                  <a:pt x="1579879" y="334009"/>
                </a:moveTo>
                <a:lnTo>
                  <a:pt x="1544320" y="334009"/>
                </a:lnTo>
                <a:lnTo>
                  <a:pt x="1543685" y="341629"/>
                </a:lnTo>
                <a:lnTo>
                  <a:pt x="1542415" y="347979"/>
                </a:lnTo>
                <a:lnTo>
                  <a:pt x="1539875" y="357504"/>
                </a:lnTo>
                <a:lnTo>
                  <a:pt x="1538604" y="362584"/>
                </a:lnTo>
                <a:lnTo>
                  <a:pt x="1534160" y="374014"/>
                </a:lnTo>
                <a:lnTo>
                  <a:pt x="1510029" y="408304"/>
                </a:lnTo>
                <a:lnTo>
                  <a:pt x="1495425" y="415289"/>
                </a:lnTo>
                <a:lnTo>
                  <a:pt x="1566627" y="415289"/>
                </a:lnTo>
                <a:lnTo>
                  <a:pt x="1579879" y="334009"/>
                </a:lnTo>
                <a:close/>
              </a:path>
              <a:path w="1579879" h="461010">
                <a:moveTo>
                  <a:pt x="1527175" y="243204"/>
                </a:moveTo>
                <a:lnTo>
                  <a:pt x="1477645" y="243204"/>
                </a:lnTo>
                <a:lnTo>
                  <a:pt x="1480820" y="243839"/>
                </a:lnTo>
                <a:lnTo>
                  <a:pt x="1485265" y="247014"/>
                </a:lnTo>
                <a:lnTo>
                  <a:pt x="1487170" y="248919"/>
                </a:lnTo>
                <a:lnTo>
                  <a:pt x="1489710" y="254634"/>
                </a:lnTo>
                <a:lnTo>
                  <a:pt x="1490345" y="258444"/>
                </a:lnTo>
                <a:lnTo>
                  <a:pt x="1492885" y="282574"/>
                </a:lnTo>
                <a:lnTo>
                  <a:pt x="1527175" y="282574"/>
                </a:lnTo>
                <a:lnTo>
                  <a:pt x="1527175" y="243204"/>
                </a:lnTo>
                <a:close/>
              </a:path>
              <a:path w="1579879" h="461010">
                <a:moveTo>
                  <a:pt x="1527175" y="170179"/>
                </a:moveTo>
                <a:lnTo>
                  <a:pt x="1493520" y="170179"/>
                </a:lnTo>
                <a:lnTo>
                  <a:pt x="1490345" y="193674"/>
                </a:lnTo>
                <a:lnTo>
                  <a:pt x="1489075" y="196849"/>
                </a:lnTo>
                <a:lnTo>
                  <a:pt x="1486535" y="201929"/>
                </a:lnTo>
                <a:lnTo>
                  <a:pt x="1485265" y="203834"/>
                </a:lnTo>
                <a:lnTo>
                  <a:pt x="1481454" y="207009"/>
                </a:lnTo>
                <a:lnTo>
                  <a:pt x="1478279" y="207644"/>
                </a:lnTo>
                <a:lnTo>
                  <a:pt x="1527175" y="207644"/>
                </a:lnTo>
                <a:lnTo>
                  <a:pt x="1527175" y="170179"/>
                </a:lnTo>
                <a:close/>
              </a:path>
              <a:path w="1579879" h="461010">
                <a:moveTo>
                  <a:pt x="1552575" y="53974"/>
                </a:moveTo>
                <a:lnTo>
                  <a:pt x="1485265" y="53974"/>
                </a:lnTo>
                <a:lnTo>
                  <a:pt x="1489710" y="55244"/>
                </a:lnTo>
                <a:lnTo>
                  <a:pt x="1497329" y="60324"/>
                </a:lnTo>
                <a:lnTo>
                  <a:pt x="1514475" y="109854"/>
                </a:lnTo>
                <a:lnTo>
                  <a:pt x="1515110" y="120014"/>
                </a:lnTo>
                <a:lnTo>
                  <a:pt x="1517650" y="134619"/>
                </a:lnTo>
                <a:lnTo>
                  <a:pt x="1552575" y="134619"/>
                </a:lnTo>
                <a:lnTo>
                  <a:pt x="1552575" y="53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4703445" y="2689860"/>
            <a:ext cx="386080" cy="294005"/>
          </a:xfrm>
          <a:custGeom>
            <a:avLst/>
            <a:gdLst/>
            <a:ahLst/>
            <a:cxnLst/>
            <a:rect l="l" t="t" r="r" b="b"/>
            <a:pathLst>
              <a:path w="386079" h="294005">
                <a:moveTo>
                  <a:pt x="100329" y="0"/>
                </a:moveTo>
                <a:lnTo>
                  <a:pt x="1269" y="0"/>
                </a:lnTo>
                <a:lnTo>
                  <a:pt x="1269" y="22225"/>
                </a:lnTo>
                <a:lnTo>
                  <a:pt x="17144" y="24764"/>
                </a:lnTo>
                <a:lnTo>
                  <a:pt x="19050" y="24764"/>
                </a:lnTo>
                <a:lnTo>
                  <a:pt x="22859" y="26669"/>
                </a:lnTo>
                <a:lnTo>
                  <a:pt x="24129" y="27939"/>
                </a:lnTo>
                <a:lnTo>
                  <a:pt x="26034" y="30479"/>
                </a:lnTo>
                <a:lnTo>
                  <a:pt x="26034" y="263525"/>
                </a:lnTo>
                <a:lnTo>
                  <a:pt x="0" y="271144"/>
                </a:lnTo>
                <a:lnTo>
                  <a:pt x="0" y="294004"/>
                </a:lnTo>
                <a:lnTo>
                  <a:pt x="99059" y="294004"/>
                </a:lnTo>
                <a:lnTo>
                  <a:pt x="99059" y="271779"/>
                </a:lnTo>
                <a:lnTo>
                  <a:pt x="83184" y="269239"/>
                </a:lnTo>
                <a:lnTo>
                  <a:pt x="77469" y="267335"/>
                </a:lnTo>
                <a:lnTo>
                  <a:pt x="76200" y="266064"/>
                </a:lnTo>
                <a:lnTo>
                  <a:pt x="74294" y="263525"/>
                </a:lnTo>
                <a:lnTo>
                  <a:pt x="73659" y="261619"/>
                </a:lnTo>
                <a:lnTo>
                  <a:pt x="73659" y="32385"/>
                </a:lnTo>
                <a:lnTo>
                  <a:pt x="74294" y="30479"/>
                </a:lnTo>
                <a:lnTo>
                  <a:pt x="76200" y="27304"/>
                </a:lnTo>
                <a:lnTo>
                  <a:pt x="78104" y="26669"/>
                </a:lnTo>
                <a:lnTo>
                  <a:pt x="81914" y="24764"/>
                </a:lnTo>
                <a:lnTo>
                  <a:pt x="83819" y="24129"/>
                </a:lnTo>
                <a:lnTo>
                  <a:pt x="89534" y="23494"/>
                </a:lnTo>
                <a:lnTo>
                  <a:pt x="100329" y="22860"/>
                </a:lnTo>
                <a:lnTo>
                  <a:pt x="100329" y="0"/>
                </a:lnTo>
                <a:close/>
              </a:path>
              <a:path w="386079" h="294005">
                <a:moveTo>
                  <a:pt x="162559" y="97789"/>
                </a:moveTo>
                <a:lnTo>
                  <a:pt x="160654" y="99060"/>
                </a:lnTo>
                <a:lnTo>
                  <a:pt x="159384" y="100329"/>
                </a:lnTo>
                <a:lnTo>
                  <a:pt x="155575" y="102869"/>
                </a:lnTo>
                <a:lnTo>
                  <a:pt x="153669" y="103504"/>
                </a:lnTo>
                <a:lnTo>
                  <a:pt x="147954" y="106044"/>
                </a:lnTo>
                <a:lnTo>
                  <a:pt x="144144" y="106679"/>
                </a:lnTo>
                <a:lnTo>
                  <a:pt x="135254" y="108585"/>
                </a:lnTo>
                <a:lnTo>
                  <a:pt x="127634" y="109219"/>
                </a:lnTo>
                <a:lnTo>
                  <a:pt x="117475" y="109219"/>
                </a:lnTo>
                <a:lnTo>
                  <a:pt x="117475" y="135254"/>
                </a:lnTo>
                <a:lnTo>
                  <a:pt x="125094" y="135254"/>
                </a:lnTo>
                <a:lnTo>
                  <a:pt x="130809" y="135889"/>
                </a:lnTo>
                <a:lnTo>
                  <a:pt x="136525" y="137794"/>
                </a:lnTo>
                <a:lnTo>
                  <a:pt x="137159" y="138429"/>
                </a:lnTo>
                <a:lnTo>
                  <a:pt x="138429" y="139064"/>
                </a:lnTo>
                <a:lnTo>
                  <a:pt x="139064" y="140335"/>
                </a:lnTo>
                <a:lnTo>
                  <a:pt x="139700" y="143510"/>
                </a:lnTo>
                <a:lnTo>
                  <a:pt x="139700" y="260350"/>
                </a:lnTo>
                <a:lnTo>
                  <a:pt x="138429" y="262889"/>
                </a:lnTo>
                <a:lnTo>
                  <a:pt x="137159" y="264160"/>
                </a:lnTo>
                <a:lnTo>
                  <a:pt x="136525" y="265429"/>
                </a:lnTo>
                <a:lnTo>
                  <a:pt x="134619" y="266064"/>
                </a:lnTo>
                <a:lnTo>
                  <a:pt x="133350" y="266700"/>
                </a:lnTo>
                <a:lnTo>
                  <a:pt x="131444" y="267335"/>
                </a:lnTo>
                <a:lnTo>
                  <a:pt x="127000" y="267969"/>
                </a:lnTo>
                <a:lnTo>
                  <a:pt x="123189" y="268604"/>
                </a:lnTo>
                <a:lnTo>
                  <a:pt x="117475" y="268604"/>
                </a:lnTo>
                <a:lnTo>
                  <a:pt x="117475" y="291464"/>
                </a:lnTo>
                <a:lnTo>
                  <a:pt x="203200" y="291464"/>
                </a:lnTo>
                <a:lnTo>
                  <a:pt x="203200" y="269239"/>
                </a:lnTo>
                <a:lnTo>
                  <a:pt x="193675" y="267969"/>
                </a:lnTo>
                <a:lnTo>
                  <a:pt x="191134" y="267335"/>
                </a:lnTo>
                <a:lnTo>
                  <a:pt x="189229" y="266700"/>
                </a:lnTo>
                <a:lnTo>
                  <a:pt x="187325" y="266700"/>
                </a:lnTo>
                <a:lnTo>
                  <a:pt x="186054" y="265429"/>
                </a:lnTo>
                <a:lnTo>
                  <a:pt x="183514" y="264160"/>
                </a:lnTo>
                <a:lnTo>
                  <a:pt x="182244" y="261619"/>
                </a:lnTo>
                <a:lnTo>
                  <a:pt x="181609" y="259714"/>
                </a:lnTo>
                <a:lnTo>
                  <a:pt x="181609" y="256539"/>
                </a:lnTo>
                <a:lnTo>
                  <a:pt x="177800" y="149225"/>
                </a:lnTo>
                <a:lnTo>
                  <a:pt x="186689" y="149225"/>
                </a:lnTo>
                <a:lnTo>
                  <a:pt x="189229" y="147954"/>
                </a:lnTo>
                <a:lnTo>
                  <a:pt x="192404" y="146050"/>
                </a:lnTo>
                <a:lnTo>
                  <a:pt x="200025" y="142239"/>
                </a:lnTo>
                <a:lnTo>
                  <a:pt x="208279" y="137160"/>
                </a:lnTo>
                <a:lnTo>
                  <a:pt x="212089" y="135254"/>
                </a:lnTo>
                <a:lnTo>
                  <a:pt x="214629" y="133350"/>
                </a:lnTo>
                <a:lnTo>
                  <a:pt x="362584" y="133350"/>
                </a:lnTo>
                <a:lnTo>
                  <a:pt x="362584" y="132079"/>
                </a:lnTo>
                <a:lnTo>
                  <a:pt x="360679" y="126364"/>
                </a:lnTo>
                <a:lnTo>
                  <a:pt x="359814" y="124460"/>
                </a:lnTo>
                <a:lnTo>
                  <a:pt x="267334" y="124460"/>
                </a:lnTo>
                <a:lnTo>
                  <a:pt x="267334" y="122554"/>
                </a:lnTo>
                <a:lnTo>
                  <a:pt x="179069" y="122554"/>
                </a:lnTo>
                <a:lnTo>
                  <a:pt x="179704" y="118744"/>
                </a:lnTo>
                <a:lnTo>
                  <a:pt x="181609" y="105410"/>
                </a:lnTo>
                <a:lnTo>
                  <a:pt x="173989" y="102235"/>
                </a:lnTo>
                <a:lnTo>
                  <a:pt x="177799" y="98425"/>
                </a:lnTo>
                <a:lnTo>
                  <a:pt x="164464" y="98425"/>
                </a:lnTo>
                <a:lnTo>
                  <a:pt x="162559" y="97789"/>
                </a:lnTo>
                <a:close/>
              </a:path>
              <a:path w="386079" h="294005">
                <a:moveTo>
                  <a:pt x="305434" y="133350"/>
                </a:moveTo>
                <a:lnTo>
                  <a:pt x="215900" y="133350"/>
                </a:lnTo>
                <a:lnTo>
                  <a:pt x="219709" y="134619"/>
                </a:lnTo>
                <a:lnTo>
                  <a:pt x="222250" y="135889"/>
                </a:lnTo>
                <a:lnTo>
                  <a:pt x="226059" y="138429"/>
                </a:lnTo>
                <a:lnTo>
                  <a:pt x="227964" y="140335"/>
                </a:lnTo>
                <a:lnTo>
                  <a:pt x="229234" y="142239"/>
                </a:lnTo>
                <a:lnTo>
                  <a:pt x="231775" y="147319"/>
                </a:lnTo>
                <a:lnTo>
                  <a:pt x="231775" y="261619"/>
                </a:lnTo>
                <a:lnTo>
                  <a:pt x="219709" y="267969"/>
                </a:lnTo>
                <a:lnTo>
                  <a:pt x="215900" y="268604"/>
                </a:lnTo>
                <a:lnTo>
                  <a:pt x="209550" y="268604"/>
                </a:lnTo>
                <a:lnTo>
                  <a:pt x="209550" y="291464"/>
                </a:lnTo>
                <a:lnTo>
                  <a:pt x="295275" y="291464"/>
                </a:lnTo>
                <a:lnTo>
                  <a:pt x="295275" y="269239"/>
                </a:lnTo>
                <a:lnTo>
                  <a:pt x="285750" y="267969"/>
                </a:lnTo>
                <a:lnTo>
                  <a:pt x="283844" y="267335"/>
                </a:lnTo>
                <a:lnTo>
                  <a:pt x="281304" y="266700"/>
                </a:lnTo>
                <a:lnTo>
                  <a:pt x="279400" y="266700"/>
                </a:lnTo>
                <a:lnTo>
                  <a:pt x="278129" y="265429"/>
                </a:lnTo>
                <a:lnTo>
                  <a:pt x="276859" y="264794"/>
                </a:lnTo>
                <a:lnTo>
                  <a:pt x="276225" y="264160"/>
                </a:lnTo>
                <a:lnTo>
                  <a:pt x="274319" y="261619"/>
                </a:lnTo>
                <a:lnTo>
                  <a:pt x="273684" y="259079"/>
                </a:lnTo>
                <a:lnTo>
                  <a:pt x="273684" y="148589"/>
                </a:lnTo>
                <a:lnTo>
                  <a:pt x="277971" y="148589"/>
                </a:lnTo>
                <a:lnTo>
                  <a:pt x="279400" y="147954"/>
                </a:lnTo>
                <a:lnTo>
                  <a:pt x="281939" y="146685"/>
                </a:lnTo>
                <a:lnTo>
                  <a:pt x="285114" y="144779"/>
                </a:lnTo>
                <a:lnTo>
                  <a:pt x="288925" y="143510"/>
                </a:lnTo>
                <a:lnTo>
                  <a:pt x="292100" y="141604"/>
                </a:lnTo>
                <a:lnTo>
                  <a:pt x="299719" y="137160"/>
                </a:lnTo>
                <a:lnTo>
                  <a:pt x="302894" y="135254"/>
                </a:lnTo>
                <a:lnTo>
                  <a:pt x="305434" y="133350"/>
                </a:lnTo>
                <a:close/>
              </a:path>
              <a:path w="386079" h="294005">
                <a:moveTo>
                  <a:pt x="362584" y="133350"/>
                </a:moveTo>
                <a:lnTo>
                  <a:pt x="306704" y="133350"/>
                </a:lnTo>
                <a:lnTo>
                  <a:pt x="307975" y="133985"/>
                </a:lnTo>
                <a:lnTo>
                  <a:pt x="310514" y="134619"/>
                </a:lnTo>
                <a:lnTo>
                  <a:pt x="313054" y="135889"/>
                </a:lnTo>
                <a:lnTo>
                  <a:pt x="316864" y="138429"/>
                </a:lnTo>
                <a:lnTo>
                  <a:pt x="318134" y="140335"/>
                </a:lnTo>
                <a:lnTo>
                  <a:pt x="320039" y="142239"/>
                </a:lnTo>
                <a:lnTo>
                  <a:pt x="321944" y="147319"/>
                </a:lnTo>
                <a:lnTo>
                  <a:pt x="322579" y="150494"/>
                </a:lnTo>
                <a:lnTo>
                  <a:pt x="322579" y="259714"/>
                </a:lnTo>
                <a:lnTo>
                  <a:pt x="306069" y="268604"/>
                </a:lnTo>
                <a:lnTo>
                  <a:pt x="300354" y="268604"/>
                </a:lnTo>
                <a:lnTo>
                  <a:pt x="300354" y="291464"/>
                </a:lnTo>
                <a:lnTo>
                  <a:pt x="386079" y="291464"/>
                </a:lnTo>
                <a:lnTo>
                  <a:pt x="386079" y="269239"/>
                </a:lnTo>
                <a:lnTo>
                  <a:pt x="376554" y="267969"/>
                </a:lnTo>
                <a:lnTo>
                  <a:pt x="374650" y="267335"/>
                </a:lnTo>
                <a:lnTo>
                  <a:pt x="372109" y="266700"/>
                </a:lnTo>
                <a:lnTo>
                  <a:pt x="370839" y="266700"/>
                </a:lnTo>
                <a:lnTo>
                  <a:pt x="368300" y="265429"/>
                </a:lnTo>
                <a:lnTo>
                  <a:pt x="367029" y="264160"/>
                </a:lnTo>
                <a:lnTo>
                  <a:pt x="365759" y="262254"/>
                </a:lnTo>
                <a:lnTo>
                  <a:pt x="365125" y="260350"/>
                </a:lnTo>
                <a:lnTo>
                  <a:pt x="364998" y="151129"/>
                </a:lnTo>
                <a:lnTo>
                  <a:pt x="363970" y="140335"/>
                </a:lnTo>
                <a:lnTo>
                  <a:pt x="363854" y="138429"/>
                </a:lnTo>
                <a:lnTo>
                  <a:pt x="362584" y="133350"/>
                </a:lnTo>
                <a:close/>
              </a:path>
              <a:path w="386079" h="294005">
                <a:moveTo>
                  <a:pt x="186689" y="149225"/>
                </a:moveTo>
                <a:lnTo>
                  <a:pt x="177800" y="149225"/>
                </a:lnTo>
                <a:lnTo>
                  <a:pt x="179069" y="151129"/>
                </a:lnTo>
                <a:lnTo>
                  <a:pt x="180975" y="151764"/>
                </a:lnTo>
                <a:lnTo>
                  <a:pt x="183514" y="150494"/>
                </a:lnTo>
                <a:lnTo>
                  <a:pt x="186689" y="149225"/>
                </a:lnTo>
                <a:close/>
              </a:path>
              <a:path w="386079" h="294005">
                <a:moveTo>
                  <a:pt x="277971" y="148589"/>
                </a:moveTo>
                <a:lnTo>
                  <a:pt x="273684" y="148589"/>
                </a:lnTo>
                <a:lnTo>
                  <a:pt x="273684" y="150494"/>
                </a:lnTo>
                <a:lnTo>
                  <a:pt x="277971" y="148589"/>
                </a:lnTo>
                <a:close/>
              </a:path>
              <a:path w="386079" h="294005">
                <a:moveTo>
                  <a:pt x="315594" y="98425"/>
                </a:moveTo>
                <a:lnTo>
                  <a:pt x="306704" y="98425"/>
                </a:lnTo>
                <a:lnTo>
                  <a:pt x="304164" y="101600"/>
                </a:lnTo>
                <a:lnTo>
                  <a:pt x="300989" y="104139"/>
                </a:lnTo>
                <a:lnTo>
                  <a:pt x="294004" y="108585"/>
                </a:lnTo>
                <a:lnTo>
                  <a:pt x="289559" y="111125"/>
                </a:lnTo>
                <a:lnTo>
                  <a:pt x="281304" y="116204"/>
                </a:lnTo>
                <a:lnTo>
                  <a:pt x="276859" y="118744"/>
                </a:lnTo>
                <a:lnTo>
                  <a:pt x="268604" y="123189"/>
                </a:lnTo>
                <a:lnTo>
                  <a:pt x="267334" y="124460"/>
                </a:lnTo>
                <a:lnTo>
                  <a:pt x="359814" y="124460"/>
                </a:lnTo>
                <a:lnTo>
                  <a:pt x="357504" y="119379"/>
                </a:lnTo>
                <a:lnTo>
                  <a:pt x="353694" y="113664"/>
                </a:lnTo>
                <a:lnTo>
                  <a:pt x="347979" y="109219"/>
                </a:lnTo>
                <a:lnTo>
                  <a:pt x="342900" y="104775"/>
                </a:lnTo>
                <a:lnTo>
                  <a:pt x="336550" y="102235"/>
                </a:lnTo>
                <a:lnTo>
                  <a:pt x="323850" y="99060"/>
                </a:lnTo>
                <a:lnTo>
                  <a:pt x="315594" y="98425"/>
                </a:lnTo>
                <a:close/>
              </a:path>
              <a:path w="386079" h="294005">
                <a:moveTo>
                  <a:pt x="223519" y="98425"/>
                </a:moveTo>
                <a:lnTo>
                  <a:pt x="216534" y="98425"/>
                </a:lnTo>
                <a:lnTo>
                  <a:pt x="213359" y="100964"/>
                </a:lnTo>
                <a:lnTo>
                  <a:pt x="210819" y="103504"/>
                </a:lnTo>
                <a:lnTo>
                  <a:pt x="203834" y="108585"/>
                </a:lnTo>
                <a:lnTo>
                  <a:pt x="200025" y="110489"/>
                </a:lnTo>
                <a:lnTo>
                  <a:pt x="179069" y="122554"/>
                </a:lnTo>
                <a:lnTo>
                  <a:pt x="267334" y="122554"/>
                </a:lnTo>
                <a:lnTo>
                  <a:pt x="229869" y="99060"/>
                </a:lnTo>
                <a:lnTo>
                  <a:pt x="223519" y="98425"/>
                </a:lnTo>
                <a:close/>
              </a:path>
              <a:path w="386079" h="294005">
                <a:moveTo>
                  <a:pt x="160654" y="99060"/>
                </a:moveTo>
                <a:lnTo>
                  <a:pt x="160019" y="99060"/>
                </a:lnTo>
                <a:lnTo>
                  <a:pt x="159384" y="100329"/>
                </a:lnTo>
                <a:lnTo>
                  <a:pt x="160654" y="99060"/>
                </a:lnTo>
                <a:close/>
              </a:path>
              <a:path w="386079" h="294005">
                <a:moveTo>
                  <a:pt x="178434" y="97789"/>
                </a:moveTo>
                <a:lnTo>
                  <a:pt x="167004" y="97789"/>
                </a:lnTo>
                <a:lnTo>
                  <a:pt x="164464" y="98425"/>
                </a:lnTo>
                <a:lnTo>
                  <a:pt x="177799" y="98425"/>
                </a:lnTo>
                <a:lnTo>
                  <a:pt x="178434" y="9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5176520" y="2789554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5"/>
                </a:moveTo>
                <a:lnTo>
                  <a:pt x="39369" y="6350"/>
                </a:lnTo>
                <a:lnTo>
                  <a:pt x="36194" y="7620"/>
                </a:lnTo>
                <a:lnTo>
                  <a:pt x="33019" y="8255"/>
                </a:lnTo>
                <a:lnTo>
                  <a:pt x="29209" y="9525"/>
                </a:lnTo>
                <a:lnTo>
                  <a:pt x="19050" y="11430"/>
                </a:lnTo>
                <a:lnTo>
                  <a:pt x="11429" y="12065"/>
                </a:lnTo>
                <a:lnTo>
                  <a:pt x="0" y="12065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70"/>
                </a:lnTo>
                <a:lnTo>
                  <a:pt x="15875" y="40005"/>
                </a:lnTo>
                <a:lnTo>
                  <a:pt x="17779" y="40005"/>
                </a:lnTo>
                <a:lnTo>
                  <a:pt x="19684" y="40640"/>
                </a:lnTo>
                <a:lnTo>
                  <a:pt x="20319" y="41910"/>
                </a:lnTo>
                <a:lnTo>
                  <a:pt x="21589" y="42545"/>
                </a:lnTo>
                <a:lnTo>
                  <a:pt x="22225" y="43815"/>
                </a:lnTo>
                <a:lnTo>
                  <a:pt x="22859" y="46990"/>
                </a:lnTo>
                <a:lnTo>
                  <a:pt x="22859" y="240665"/>
                </a:lnTo>
                <a:lnTo>
                  <a:pt x="10159" y="248920"/>
                </a:lnTo>
                <a:lnTo>
                  <a:pt x="5714" y="248920"/>
                </a:lnTo>
                <a:lnTo>
                  <a:pt x="0" y="249555"/>
                </a:lnTo>
                <a:lnTo>
                  <a:pt x="0" y="272415"/>
                </a:lnTo>
                <a:lnTo>
                  <a:pt x="88900" y="272415"/>
                </a:lnTo>
                <a:lnTo>
                  <a:pt x="88900" y="250190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4" y="247650"/>
                </a:lnTo>
                <a:lnTo>
                  <a:pt x="72389" y="247015"/>
                </a:lnTo>
                <a:lnTo>
                  <a:pt x="68579" y="245110"/>
                </a:lnTo>
                <a:lnTo>
                  <a:pt x="67309" y="242570"/>
                </a:lnTo>
                <a:lnTo>
                  <a:pt x="66675" y="240665"/>
                </a:lnTo>
                <a:lnTo>
                  <a:pt x="66675" y="237490"/>
                </a:lnTo>
                <a:lnTo>
                  <a:pt x="62229" y="181610"/>
                </a:lnTo>
                <a:lnTo>
                  <a:pt x="59689" y="179070"/>
                </a:lnTo>
                <a:lnTo>
                  <a:pt x="59689" y="176530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9545"/>
                </a:lnTo>
                <a:lnTo>
                  <a:pt x="90169" y="169545"/>
                </a:lnTo>
                <a:lnTo>
                  <a:pt x="86359" y="168275"/>
                </a:lnTo>
                <a:lnTo>
                  <a:pt x="67309" y="141605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5"/>
                </a:lnTo>
                <a:lnTo>
                  <a:pt x="68579" y="50165"/>
                </a:lnTo>
                <a:lnTo>
                  <a:pt x="72389" y="48260"/>
                </a:lnTo>
                <a:lnTo>
                  <a:pt x="78739" y="45720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5"/>
                </a:lnTo>
                <a:lnTo>
                  <a:pt x="96519" y="34925"/>
                </a:lnTo>
                <a:lnTo>
                  <a:pt x="155575" y="34925"/>
                </a:lnTo>
                <a:lnTo>
                  <a:pt x="154304" y="33020"/>
                </a:lnTo>
                <a:lnTo>
                  <a:pt x="149225" y="26670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30"/>
                </a:lnTo>
                <a:lnTo>
                  <a:pt x="64134" y="22225"/>
                </a:lnTo>
                <a:lnTo>
                  <a:pt x="66675" y="8890"/>
                </a:lnTo>
                <a:lnTo>
                  <a:pt x="48894" y="7620"/>
                </a:lnTo>
                <a:lnTo>
                  <a:pt x="47625" y="7620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5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69" y="184150"/>
                </a:lnTo>
                <a:lnTo>
                  <a:pt x="67944" y="186055"/>
                </a:lnTo>
                <a:lnTo>
                  <a:pt x="71754" y="187960"/>
                </a:lnTo>
                <a:lnTo>
                  <a:pt x="74929" y="189865"/>
                </a:lnTo>
                <a:lnTo>
                  <a:pt x="78739" y="191770"/>
                </a:lnTo>
                <a:lnTo>
                  <a:pt x="87629" y="194310"/>
                </a:lnTo>
                <a:lnTo>
                  <a:pt x="92075" y="194945"/>
                </a:lnTo>
                <a:lnTo>
                  <a:pt x="97154" y="194945"/>
                </a:lnTo>
                <a:lnTo>
                  <a:pt x="136525" y="184150"/>
                </a:lnTo>
                <a:lnTo>
                  <a:pt x="142875" y="179705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30"/>
                </a:lnTo>
                <a:lnTo>
                  <a:pt x="59689" y="179070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30"/>
                </a:lnTo>
                <a:lnTo>
                  <a:pt x="102869" y="40005"/>
                </a:lnTo>
                <a:lnTo>
                  <a:pt x="106044" y="43180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5"/>
                </a:lnTo>
                <a:lnTo>
                  <a:pt x="125094" y="88265"/>
                </a:lnTo>
                <a:lnTo>
                  <a:pt x="126364" y="102235"/>
                </a:lnTo>
                <a:lnTo>
                  <a:pt x="124979" y="118745"/>
                </a:lnTo>
                <a:lnTo>
                  <a:pt x="112394" y="158115"/>
                </a:lnTo>
                <a:lnTo>
                  <a:pt x="98425" y="169545"/>
                </a:lnTo>
                <a:lnTo>
                  <a:pt x="153034" y="169545"/>
                </a:lnTo>
                <a:lnTo>
                  <a:pt x="172084" y="118745"/>
                </a:lnTo>
                <a:lnTo>
                  <a:pt x="172719" y="108585"/>
                </a:lnTo>
                <a:lnTo>
                  <a:pt x="172719" y="102235"/>
                </a:lnTo>
                <a:lnTo>
                  <a:pt x="173354" y="95250"/>
                </a:lnTo>
                <a:lnTo>
                  <a:pt x="166369" y="57150"/>
                </a:lnTo>
                <a:lnTo>
                  <a:pt x="158750" y="40640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5"/>
                </a:moveTo>
                <a:lnTo>
                  <a:pt x="65404" y="50165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5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30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80"/>
                </a:lnTo>
                <a:lnTo>
                  <a:pt x="84454" y="10795"/>
                </a:lnTo>
                <a:lnTo>
                  <a:pt x="80644" y="13335"/>
                </a:lnTo>
                <a:lnTo>
                  <a:pt x="76834" y="15240"/>
                </a:lnTo>
                <a:lnTo>
                  <a:pt x="72389" y="17780"/>
                </a:lnTo>
                <a:lnTo>
                  <a:pt x="64769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5"/>
                </a:lnTo>
                <a:lnTo>
                  <a:pt x="106044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9" name="object 159" descr=""/>
          <p:cNvGrpSpPr/>
          <p:nvPr/>
        </p:nvGrpSpPr>
        <p:grpSpPr>
          <a:xfrm>
            <a:off x="5429884" y="2696210"/>
            <a:ext cx="257175" cy="288925"/>
            <a:chOff x="5429884" y="2696210"/>
            <a:chExt cx="257175" cy="288925"/>
          </a:xfrm>
        </p:grpSpPr>
        <p:sp>
          <p:nvSpPr>
            <p:cNvPr id="160" name="object 160" descr=""/>
            <p:cNvSpPr/>
            <p:nvPr/>
          </p:nvSpPr>
          <p:spPr>
            <a:xfrm>
              <a:off x="5429884" y="2696210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89" y="0"/>
                  </a:moveTo>
                  <a:lnTo>
                    <a:pt x="19685" y="10794"/>
                  </a:lnTo>
                  <a:lnTo>
                    <a:pt x="11429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4" y="38100"/>
                  </a:lnTo>
                  <a:lnTo>
                    <a:pt x="23494" y="47625"/>
                  </a:lnTo>
                  <a:lnTo>
                    <a:pt x="23494" y="256539"/>
                  </a:lnTo>
                  <a:lnTo>
                    <a:pt x="15239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4819" y="2788285"/>
              <a:ext cx="142239" cy="194945"/>
            </a:xfrm>
            <a:prstGeom prst="rect">
              <a:avLst/>
            </a:prstGeom>
          </p:spPr>
        </p:pic>
      </p:grpSp>
      <p:sp>
        <p:nvSpPr>
          <p:cNvPr id="162" name="object 162" descr=""/>
          <p:cNvSpPr/>
          <p:nvPr/>
        </p:nvSpPr>
        <p:spPr>
          <a:xfrm>
            <a:off x="5773420" y="2787650"/>
            <a:ext cx="268605" cy="193675"/>
          </a:xfrm>
          <a:custGeom>
            <a:avLst/>
            <a:gdLst/>
            <a:ahLst/>
            <a:cxnLst/>
            <a:rect l="l" t="t" r="r" b="b"/>
            <a:pathLst>
              <a:path w="268604" h="193675">
                <a:moveTo>
                  <a:pt x="40004" y="3810"/>
                </a:moveTo>
                <a:lnTo>
                  <a:pt x="38100" y="5079"/>
                </a:lnTo>
                <a:lnTo>
                  <a:pt x="36194" y="5714"/>
                </a:lnTo>
                <a:lnTo>
                  <a:pt x="30479" y="8254"/>
                </a:lnTo>
                <a:lnTo>
                  <a:pt x="26669" y="8889"/>
                </a:lnTo>
                <a:lnTo>
                  <a:pt x="17779" y="10795"/>
                </a:lnTo>
                <a:lnTo>
                  <a:pt x="10159" y="11429"/>
                </a:lnTo>
                <a:lnTo>
                  <a:pt x="0" y="11429"/>
                </a:lnTo>
                <a:lnTo>
                  <a:pt x="0" y="38100"/>
                </a:lnTo>
                <a:lnTo>
                  <a:pt x="13334" y="38100"/>
                </a:lnTo>
                <a:lnTo>
                  <a:pt x="19050" y="40004"/>
                </a:lnTo>
                <a:lnTo>
                  <a:pt x="19684" y="40639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5720"/>
                </a:lnTo>
                <a:lnTo>
                  <a:pt x="22225" y="162560"/>
                </a:lnTo>
                <a:lnTo>
                  <a:pt x="20954" y="165100"/>
                </a:lnTo>
                <a:lnTo>
                  <a:pt x="19684" y="166370"/>
                </a:lnTo>
                <a:lnTo>
                  <a:pt x="19050" y="167639"/>
                </a:lnTo>
                <a:lnTo>
                  <a:pt x="17144" y="168275"/>
                </a:lnTo>
                <a:lnTo>
                  <a:pt x="15875" y="168910"/>
                </a:lnTo>
                <a:lnTo>
                  <a:pt x="13969" y="169545"/>
                </a:lnTo>
                <a:lnTo>
                  <a:pt x="9525" y="170179"/>
                </a:lnTo>
                <a:lnTo>
                  <a:pt x="5714" y="170814"/>
                </a:lnTo>
                <a:lnTo>
                  <a:pt x="0" y="170814"/>
                </a:lnTo>
                <a:lnTo>
                  <a:pt x="0" y="193675"/>
                </a:lnTo>
                <a:lnTo>
                  <a:pt x="85725" y="193675"/>
                </a:lnTo>
                <a:lnTo>
                  <a:pt x="85725" y="171450"/>
                </a:lnTo>
                <a:lnTo>
                  <a:pt x="76200" y="170179"/>
                </a:lnTo>
                <a:lnTo>
                  <a:pt x="73659" y="169545"/>
                </a:lnTo>
                <a:lnTo>
                  <a:pt x="71754" y="168910"/>
                </a:lnTo>
                <a:lnTo>
                  <a:pt x="69850" y="168910"/>
                </a:lnTo>
                <a:lnTo>
                  <a:pt x="68579" y="168275"/>
                </a:lnTo>
                <a:lnTo>
                  <a:pt x="67309" y="167004"/>
                </a:lnTo>
                <a:lnTo>
                  <a:pt x="66039" y="166370"/>
                </a:lnTo>
                <a:lnTo>
                  <a:pt x="64769" y="163829"/>
                </a:lnTo>
                <a:lnTo>
                  <a:pt x="64134" y="161925"/>
                </a:lnTo>
                <a:lnTo>
                  <a:pt x="64134" y="158750"/>
                </a:lnTo>
                <a:lnTo>
                  <a:pt x="60325" y="51435"/>
                </a:lnTo>
                <a:lnTo>
                  <a:pt x="69214" y="51435"/>
                </a:lnTo>
                <a:lnTo>
                  <a:pt x="71754" y="50164"/>
                </a:lnTo>
                <a:lnTo>
                  <a:pt x="74929" y="48260"/>
                </a:lnTo>
                <a:lnTo>
                  <a:pt x="82550" y="44450"/>
                </a:lnTo>
                <a:lnTo>
                  <a:pt x="90804" y="39370"/>
                </a:lnTo>
                <a:lnTo>
                  <a:pt x="94614" y="37464"/>
                </a:lnTo>
                <a:lnTo>
                  <a:pt x="97154" y="35560"/>
                </a:lnTo>
                <a:lnTo>
                  <a:pt x="245109" y="35560"/>
                </a:lnTo>
                <a:lnTo>
                  <a:pt x="245109" y="34289"/>
                </a:lnTo>
                <a:lnTo>
                  <a:pt x="243204" y="28575"/>
                </a:lnTo>
                <a:lnTo>
                  <a:pt x="60959" y="28575"/>
                </a:lnTo>
                <a:lnTo>
                  <a:pt x="60325" y="26670"/>
                </a:lnTo>
                <a:lnTo>
                  <a:pt x="61594" y="24764"/>
                </a:lnTo>
                <a:lnTo>
                  <a:pt x="62229" y="20954"/>
                </a:lnTo>
                <a:lnTo>
                  <a:pt x="40004" y="20954"/>
                </a:lnTo>
                <a:lnTo>
                  <a:pt x="40004" y="3810"/>
                </a:lnTo>
                <a:close/>
              </a:path>
              <a:path w="268604" h="193675">
                <a:moveTo>
                  <a:pt x="187959" y="35560"/>
                </a:moveTo>
                <a:lnTo>
                  <a:pt x="98425" y="35560"/>
                </a:lnTo>
                <a:lnTo>
                  <a:pt x="102234" y="36829"/>
                </a:lnTo>
                <a:lnTo>
                  <a:pt x="104775" y="38100"/>
                </a:lnTo>
                <a:lnTo>
                  <a:pt x="108584" y="40639"/>
                </a:lnTo>
                <a:lnTo>
                  <a:pt x="110489" y="42545"/>
                </a:lnTo>
                <a:lnTo>
                  <a:pt x="111759" y="44450"/>
                </a:lnTo>
                <a:lnTo>
                  <a:pt x="114300" y="49529"/>
                </a:lnTo>
                <a:lnTo>
                  <a:pt x="114300" y="163829"/>
                </a:lnTo>
                <a:lnTo>
                  <a:pt x="102234" y="170179"/>
                </a:lnTo>
                <a:lnTo>
                  <a:pt x="98425" y="170814"/>
                </a:lnTo>
                <a:lnTo>
                  <a:pt x="92075" y="170814"/>
                </a:lnTo>
                <a:lnTo>
                  <a:pt x="92075" y="193675"/>
                </a:lnTo>
                <a:lnTo>
                  <a:pt x="177800" y="193675"/>
                </a:lnTo>
                <a:lnTo>
                  <a:pt x="177800" y="171450"/>
                </a:lnTo>
                <a:lnTo>
                  <a:pt x="168275" y="170179"/>
                </a:lnTo>
                <a:lnTo>
                  <a:pt x="166369" y="169545"/>
                </a:lnTo>
                <a:lnTo>
                  <a:pt x="163829" y="168910"/>
                </a:lnTo>
                <a:lnTo>
                  <a:pt x="161925" y="168910"/>
                </a:lnTo>
                <a:lnTo>
                  <a:pt x="160654" y="168275"/>
                </a:lnTo>
                <a:lnTo>
                  <a:pt x="158750" y="166370"/>
                </a:lnTo>
                <a:lnTo>
                  <a:pt x="156844" y="163829"/>
                </a:lnTo>
                <a:lnTo>
                  <a:pt x="156209" y="161925"/>
                </a:lnTo>
                <a:lnTo>
                  <a:pt x="156209" y="52704"/>
                </a:lnTo>
                <a:lnTo>
                  <a:pt x="154304" y="52704"/>
                </a:lnTo>
                <a:lnTo>
                  <a:pt x="152400" y="50164"/>
                </a:lnTo>
                <a:lnTo>
                  <a:pt x="161925" y="50164"/>
                </a:lnTo>
                <a:lnTo>
                  <a:pt x="164464" y="48895"/>
                </a:lnTo>
                <a:lnTo>
                  <a:pt x="167639" y="46989"/>
                </a:lnTo>
                <a:lnTo>
                  <a:pt x="171450" y="45720"/>
                </a:lnTo>
                <a:lnTo>
                  <a:pt x="174625" y="43814"/>
                </a:lnTo>
                <a:lnTo>
                  <a:pt x="182244" y="39370"/>
                </a:lnTo>
                <a:lnTo>
                  <a:pt x="185419" y="37464"/>
                </a:lnTo>
                <a:lnTo>
                  <a:pt x="187959" y="35560"/>
                </a:lnTo>
                <a:close/>
              </a:path>
              <a:path w="268604" h="193675">
                <a:moveTo>
                  <a:pt x="245109" y="35560"/>
                </a:moveTo>
                <a:lnTo>
                  <a:pt x="189229" y="35560"/>
                </a:lnTo>
                <a:lnTo>
                  <a:pt x="190500" y="36195"/>
                </a:lnTo>
                <a:lnTo>
                  <a:pt x="193039" y="36829"/>
                </a:lnTo>
                <a:lnTo>
                  <a:pt x="195579" y="38100"/>
                </a:lnTo>
                <a:lnTo>
                  <a:pt x="199389" y="40639"/>
                </a:lnTo>
                <a:lnTo>
                  <a:pt x="200659" y="42545"/>
                </a:lnTo>
                <a:lnTo>
                  <a:pt x="202564" y="44450"/>
                </a:lnTo>
                <a:lnTo>
                  <a:pt x="204469" y="49529"/>
                </a:lnTo>
                <a:lnTo>
                  <a:pt x="205104" y="52704"/>
                </a:lnTo>
                <a:lnTo>
                  <a:pt x="205104" y="161925"/>
                </a:lnTo>
                <a:lnTo>
                  <a:pt x="188594" y="170814"/>
                </a:lnTo>
                <a:lnTo>
                  <a:pt x="182879" y="170814"/>
                </a:lnTo>
                <a:lnTo>
                  <a:pt x="182879" y="193675"/>
                </a:lnTo>
                <a:lnTo>
                  <a:pt x="268604" y="193675"/>
                </a:lnTo>
                <a:lnTo>
                  <a:pt x="268604" y="171450"/>
                </a:lnTo>
                <a:lnTo>
                  <a:pt x="259079" y="170179"/>
                </a:lnTo>
                <a:lnTo>
                  <a:pt x="257175" y="169545"/>
                </a:lnTo>
                <a:lnTo>
                  <a:pt x="254634" y="168910"/>
                </a:lnTo>
                <a:lnTo>
                  <a:pt x="253364" y="168910"/>
                </a:lnTo>
                <a:lnTo>
                  <a:pt x="250825" y="167639"/>
                </a:lnTo>
                <a:lnTo>
                  <a:pt x="249554" y="166370"/>
                </a:lnTo>
                <a:lnTo>
                  <a:pt x="248284" y="164464"/>
                </a:lnTo>
                <a:lnTo>
                  <a:pt x="247650" y="162560"/>
                </a:lnTo>
                <a:lnTo>
                  <a:pt x="247523" y="53339"/>
                </a:lnTo>
                <a:lnTo>
                  <a:pt x="246495" y="42545"/>
                </a:lnTo>
                <a:lnTo>
                  <a:pt x="246379" y="40639"/>
                </a:lnTo>
                <a:lnTo>
                  <a:pt x="245109" y="35560"/>
                </a:lnTo>
                <a:close/>
              </a:path>
              <a:path w="268604" h="193675">
                <a:moveTo>
                  <a:pt x="69214" y="51435"/>
                </a:moveTo>
                <a:lnTo>
                  <a:pt x="60325" y="51435"/>
                </a:lnTo>
                <a:lnTo>
                  <a:pt x="61594" y="53339"/>
                </a:lnTo>
                <a:lnTo>
                  <a:pt x="63500" y="53975"/>
                </a:lnTo>
                <a:lnTo>
                  <a:pt x="66039" y="52704"/>
                </a:lnTo>
                <a:lnTo>
                  <a:pt x="69214" y="51435"/>
                </a:lnTo>
                <a:close/>
              </a:path>
              <a:path w="268604" h="193675">
                <a:moveTo>
                  <a:pt x="154939" y="50164"/>
                </a:moveTo>
                <a:lnTo>
                  <a:pt x="152400" y="50164"/>
                </a:lnTo>
                <a:lnTo>
                  <a:pt x="154304" y="52704"/>
                </a:lnTo>
                <a:lnTo>
                  <a:pt x="156209" y="52704"/>
                </a:lnTo>
                <a:lnTo>
                  <a:pt x="156209" y="50800"/>
                </a:lnTo>
                <a:lnTo>
                  <a:pt x="154939" y="50164"/>
                </a:lnTo>
                <a:close/>
              </a:path>
              <a:path w="268604" h="193675">
                <a:moveTo>
                  <a:pt x="161925" y="50164"/>
                </a:moveTo>
                <a:lnTo>
                  <a:pt x="154939" y="50164"/>
                </a:lnTo>
                <a:lnTo>
                  <a:pt x="156209" y="50800"/>
                </a:lnTo>
                <a:lnTo>
                  <a:pt x="156209" y="52704"/>
                </a:lnTo>
                <a:lnTo>
                  <a:pt x="161925" y="50164"/>
                </a:lnTo>
                <a:close/>
              </a:path>
              <a:path w="268604" h="193675">
                <a:moveTo>
                  <a:pt x="61594" y="24764"/>
                </a:moveTo>
                <a:lnTo>
                  <a:pt x="60325" y="26670"/>
                </a:lnTo>
                <a:lnTo>
                  <a:pt x="60959" y="28575"/>
                </a:lnTo>
                <a:lnTo>
                  <a:pt x="61594" y="24764"/>
                </a:lnTo>
                <a:close/>
              </a:path>
              <a:path w="268604" h="193675">
                <a:moveTo>
                  <a:pt x="106044" y="635"/>
                </a:moveTo>
                <a:lnTo>
                  <a:pt x="99059" y="635"/>
                </a:lnTo>
                <a:lnTo>
                  <a:pt x="95884" y="3175"/>
                </a:lnTo>
                <a:lnTo>
                  <a:pt x="93344" y="5714"/>
                </a:lnTo>
                <a:lnTo>
                  <a:pt x="86359" y="10795"/>
                </a:lnTo>
                <a:lnTo>
                  <a:pt x="82550" y="12700"/>
                </a:lnTo>
                <a:lnTo>
                  <a:pt x="61594" y="24764"/>
                </a:lnTo>
                <a:lnTo>
                  <a:pt x="60959" y="28575"/>
                </a:lnTo>
                <a:lnTo>
                  <a:pt x="149859" y="28575"/>
                </a:lnTo>
                <a:lnTo>
                  <a:pt x="149225" y="27304"/>
                </a:lnTo>
                <a:lnTo>
                  <a:pt x="149859" y="26670"/>
                </a:lnTo>
                <a:lnTo>
                  <a:pt x="149859" y="24764"/>
                </a:lnTo>
                <a:lnTo>
                  <a:pt x="148589" y="20954"/>
                </a:lnTo>
                <a:lnTo>
                  <a:pt x="112394" y="1270"/>
                </a:lnTo>
                <a:lnTo>
                  <a:pt x="106044" y="635"/>
                </a:lnTo>
                <a:close/>
              </a:path>
              <a:path w="268604" h="193675">
                <a:moveTo>
                  <a:pt x="149859" y="26670"/>
                </a:moveTo>
                <a:lnTo>
                  <a:pt x="149225" y="27304"/>
                </a:lnTo>
                <a:lnTo>
                  <a:pt x="149859" y="28575"/>
                </a:lnTo>
                <a:lnTo>
                  <a:pt x="149859" y="26670"/>
                </a:lnTo>
                <a:close/>
              </a:path>
              <a:path w="268604" h="193675">
                <a:moveTo>
                  <a:pt x="198119" y="635"/>
                </a:moveTo>
                <a:lnTo>
                  <a:pt x="189229" y="635"/>
                </a:lnTo>
                <a:lnTo>
                  <a:pt x="186689" y="3810"/>
                </a:lnTo>
                <a:lnTo>
                  <a:pt x="183514" y="6350"/>
                </a:lnTo>
                <a:lnTo>
                  <a:pt x="176529" y="10795"/>
                </a:lnTo>
                <a:lnTo>
                  <a:pt x="172084" y="13335"/>
                </a:lnTo>
                <a:lnTo>
                  <a:pt x="163829" y="18414"/>
                </a:lnTo>
                <a:lnTo>
                  <a:pt x="159384" y="20954"/>
                </a:lnTo>
                <a:lnTo>
                  <a:pt x="151129" y="25400"/>
                </a:lnTo>
                <a:lnTo>
                  <a:pt x="149859" y="26670"/>
                </a:lnTo>
                <a:lnTo>
                  <a:pt x="149859" y="28575"/>
                </a:lnTo>
                <a:lnTo>
                  <a:pt x="243204" y="28575"/>
                </a:lnTo>
                <a:lnTo>
                  <a:pt x="240029" y="21589"/>
                </a:lnTo>
                <a:lnTo>
                  <a:pt x="236219" y="15875"/>
                </a:lnTo>
                <a:lnTo>
                  <a:pt x="230504" y="11429"/>
                </a:lnTo>
                <a:lnTo>
                  <a:pt x="225425" y="6985"/>
                </a:lnTo>
                <a:lnTo>
                  <a:pt x="219075" y="4445"/>
                </a:lnTo>
                <a:lnTo>
                  <a:pt x="206375" y="1270"/>
                </a:lnTo>
                <a:lnTo>
                  <a:pt x="198119" y="635"/>
                </a:lnTo>
                <a:close/>
              </a:path>
              <a:path w="268604" h="193675">
                <a:moveTo>
                  <a:pt x="46989" y="635"/>
                </a:moveTo>
                <a:lnTo>
                  <a:pt x="43179" y="1270"/>
                </a:lnTo>
                <a:lnTo>
                  <a:pt x="41909" y="2539"/>
                </a:lnTo>
                <a:lnTo>
                  <a:pt x="40004" y="3810"/>
                </a:lnTo>
                <a:lnTo>
                  <a:pt x="40004" y="20954"/>
                </a:lnTo>
                <a:lnTo>
                  <a:pt x="56514" y="4445"/>
                </a:lnTo>
                <a:lnTo>
                  <a:pt x="46989" y="635"/>
                </a:lnTo>
                <a:close/>
              </a:path>
              <a:path w="268604" h="193675">
                <a:moveTo>
                  <a:pt x="56514" y="4445"/>
                </a:moveTo>
                <a:lnTo>
                  <a:pt x="40004" y="20954"/>
                </a:lnTo>
                <a:lnTo>
                  <a:pt x="62229" y="20954"/>
                </a:lnTo>
                <a:lnTo>
                  <a:pt x="64134" y="7620"/>
                </a:lnTo>
                <a:lnTo>
                  <a:pt x="56514" y="4445"/>
                </a:lnTo>
                <a:close/>
              </a:path>
              <a:path w="268604" h="193675">
                <a:moveTo>
                  <a:pt x="60959" y="0"/>
                </a:moveTo>
                <a:lnTo>
                  <a:pt x="49529" y="0"/>
                </a:lnTo>
                <a:lnTo>
                  <a:pt x="46989" y="635"/>
                </a:lnTo>
                <a:lnTo>
                  <a:pt x="56514" y="4445"/>
                </a:lnTo>
                <a:lnTo>
                  <a:pt x="60959" y="0"/>
                </a:lnTo>
                <a:close/>
              </a:path>
              <a:path w="268604" h="193675">
                <a:moveTo>
                  <a:pt x="43179" y="1270"/>
                </a:moveTo>
                <a:lnTo>
                  <a:pt x="42544" y="1270"/>
                </a:lnTo>
                <a:lnTo>
                  <a:pt x="41909" y="2539"/>
                </a:lnTo>
                <a:lnTo>
                  <a:pt x="43179" y="1270"/>
                </a:lnTo>
                <a:close/>
              </a:path>
              <a:path w="268604" h="193675">
                <a:moveTo>
                  <a:pt x="45084" y="0"/>
                </a:moveTo>
                <a:lnTo>
                  <a:pt x="43179" y="1270"/>
                </a:lnTo>
                <a:lnTo>
                  <a:pt x="46989" y="63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3" name="object 163" descr=""/>
          <p:cNvGrpSpPr/>
          <p:nvPr/>
        </p:nvGrpSpPr>
        <p:grpSpPr>
          <a:xfrm>
            <a:off x="7665084" y="2696210"/>
            <a:ext cx="292735" cy="298450"/>
            <a:chOff x="7665084" y="2696210"/>
            <a:chExt cx="292735" cy="298450"/>
          </a:xfrm>
        </p:grpSpPr>
        <p:sp>
          <p:nvSpPr>
            <p:cNvPr id="164" name="object 164" descr=""/>
            <p:cNvSpPr/>
            <p:nvPr/>
          </p:nvSpPr>
          <p:spPr>
            <a:xfrm>
              <a:off x="7665084" y="2696210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90" y="0"/>
                  </a:moveTo>
                  <a:lnTo>
                    <a:pt x="19685" y="10794"/>
                  </a:lnTo>
                  <a:lnTo>
                    <a:pt x="11430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5" y="38100"/>
                  </a:lnTo>
                  <a:lnTo>
                    <a:pt x="23495" y="47625"/>
                  </a:lnTo>
                  <a:lnTo>
                    <a:pt x="23495" y="256539"/>
                  </a:lnTo>
                  <a:lnTo>
                    <a:pt x="15240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778114" y="2787650"/>
              <a:ext cx="179704" cy="207010"/>
            </a:xfrm>
            <a:prstGeom prst="rect">
              <a:avLst/>
            </a:prstGeom>
          </p:spPr>
        </p:pic>
      </p:grpSp>
      <p:grpSp>
        <p:nvGrpSpPr>
          <p:cNvPr id="166" name="object 166" descr=""/>
          <p:cNvGrpSpPr/>
          <p:nvPr/>
        </p:nvGrpSpPr>
        <p:grpSpPr>
          <a:xfrm>
            <a:off x="8175625" y="2701289"/>
            <a:ext cx="258445" cy="285115"/>
            <a:chOff x="8175625" y="2701289"/>
            <a:chExt cx="258445" cy="285115"/>
          </a:xfrm>
        </p:grpSpPr>
        <p:sp>
          <p:nvSpPr>
            <p:cNvPr id="167" name="object 167" descr=""/>
            <p:cNvSpPr/>
            <p:nvPr/>
          </p:nvSpPr>
          <p:spPr>
            <a:xfrm>
              <a:off x="8175625" y="2701289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635"/>
                  </a:lnTo>
                  <a:lnTo>
                    <a:pt x="17779" y="127635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4"/>
                  </a:lnTo>
                  <a:lnTo>
                    <a:pt x="22859" y="133985"/>
                  </a:lnTo>
                  <a:lnTo>
                    <a:pt x="23495" y="135889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9050" y="16510"/>
                  </a:lnTo>
                  <a:lnTo>
                    <a:pt x="17779" y="19685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8" name="object 168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274685" y="2787014"/>
              <a:ext cx="159384" cy="199389"/>
            </a:xfrm>
            <a:prstGeom prst="rect">
              <a:avLst/>
            </a:prstGeom>
          </p:spPr>
        </p:pic>
      </p:grpSp>
      <p:grpSp>
        <p:nvGrpSpPr>
          <p:cNvPr id="169" name="object 169" descr=""/>
          <p:cNvGrpSpPr/>
          <p:nvPr/>
        </p:nvGrpSpPr>
        <p:grpSpPr>
          <a:xfrm>
            <a:off x="9763125" y="2701289"/>
            <a:ext cx="271145" cy="282575"/>
            <a:chOff x="9763125" y="2701289"/>
            <a:chExt cx="271145" cy="282575"/>
          </a:xfrm>
        </p:grpSpPr>
        <p:sp>
          <p:nvSpPr>
            <p:cNvPr id="170" name="object 170" descr=""/>
            <p:cNvSpPr/>
            <p:nvPr/>
          </p:nvSpPr>
          <p:spPr>
            <a:xfrm>
              <a:off x="9763125" y="2701289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635"/>
                  </a:lnTo>
                  <a:lnTo>
                    <a:pt x="17779" y="127635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4"/>
                  </a:lnTo>
                  <a:lnTo>
                    <a:pt x="22859" y="133985"/>
                  </a:lnTo>
                  <a:lnTo>
                    <a:pt x="23495" y="135889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9050" y="16510"/>
                  </a:lnTo>
                  <a:lnTo>
                    <a:pt x="17779" y="19685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849485" y="2787014"/>
              <a:ext cx="184784" cy="194310"/>
            </a:xfrm>
            <a:prstGeom prst="rect">
              <a:avLst/>
            </a:prstGeom>
          </p:spPr>
        </p:pic>
      </p:grpSp>
      <p:grpSp>
        <p:nvGrpSpPr>
          <p:cNvPr id="172" name="object 172" descr=""/>
          <p:cNvGrpSpPr/>
          <p:nvPr/>
        </p:nvGrpSpPr>
        <p:grpSpPr>
          <a:xfrm>
            <a:off x="10573384" y="2696210"/>
            <a:ext cx="283210" cy="288925"/>
            <a:chOff x="10573384" y="2696210"/>
            <a:chExt cx="283210" cy="288925"/>
          </a:xfrm>
        </p:grpSpPr>
        <p:sp>
          <p:nvSpPr>
            <p:cNvPr id="173" name="object 173" descr=""/>
            <p:cNvSpPr/>
            <p:nvPr/>
          </p:nvSpPr>
          <p:spPr>
            <a:xfrm>
              <a:off x="10573384" y="2696210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90" y="0"/>
                  </a:moveTo>
                  <a:lnTo>
                    <a:pt x="19685" y="10794"/>
                  </a:lnTo>
                  <a:lnTo>
                    <a:pt x="11430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5" y="38100"/>
                  </a:lnTo>
                  <a:lnTo>
                    <a:pt x="23495" y="47625"/>
                  </a:lnTo>
                  <a:lnTo>
                    <a:pt x="23495" y="256539"/>
                  </a:lnTo>
                  <a:lnTo>
                    <a:pt x="15240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675619" y="2792095"/>
              <a:ext cx="180975" cy="189229"/>
            </a:xfrm>
            <a:prstGeom prst="rect">
              <a:avLst/>
            </a:prstGeom>
          </p:spPr>
        </p:pic>
      </p:grpSp>
      <p:sp>
        <p:nvSpPr>
          <p:cNvPr id="175" name="object 175" descr=""/>
          <p:cNvSpPr/>
          <p:nvPr/>
        </p:nvSpPr>
        <p:spPr>
          <a:xfrm>
            <a:off x="11379834" y="2723514"/>
            <a:ext cx="57785" cy="225425"/>
          </a:xfrm>
          <a:custGeom>
            <a:avLst/>
            <a:gdLst/>
            <a:ahLst/>
            <a:cxnLst/>
            <a:rect l="l" t="t" r="r" b="b"/>
            <a:pathLst>
              <a:path w="57784" h="225425">
                <a:moveTo>
                  <a:pt x="32385" y="170180"/>
                </a:moveTo>
                <a:lnTo>
                  <a:pt x="24130" y="170180"/>
                </a:lnTo>
                <a:lnTo>
                  <a:pt x="20955" y="170814"/>
                </a:lnTo>
                <a:lnTo>
                  <a:pt x="1270" y="194310"/>
                </a:lnTo>
                <a:lnTo>
                  <a:pt x="1270" y="201930"/>
                </a:lnTo>
                <a:lnTo>
                  <a:pt x="26035" y="225425"/>
                </a:lnTo>
                <a:lnTo>
                  <a:pt x="33655" y="225425"/>
                </a:lnTo>
                <a:lnTo>
                  <a:pt x="57785" y="201930"/>
                </a:lnTo>
                <a:lnTo>
                  <a:pt x="57785" y="194310"/>
                </a:lnTo>
                <a:lnTo>
                  <a:pt x="48895" y="178435"/>
                </a:lnTo>
                <a:lnTo>
                  <a:pt x="45720" y="175895"/>
                </a:lnTo>
                <a:lnTo>
                  <a:pt x="43180" y="173989"/>
                </a:lnTo>
                <a:lnTo>
                  <a:pt x="36195" y="170814"/>
                </a:lnTo>
                <a:lnTo>
                  <a:pt x="32385" y="170180"/>
                </a:lnTo>
                <a:close/>
              </a:path>
              <a:path w="57784" h="225425">
                <a:moveTo>
                  <a:pt x="31115" y="0"/>
                </a:moveTo>
                <a:lnTo>
                  <a:pt x="23495" y="0"/>
                </a:lnTo>
                <a:lnTo>
                  <a:pt x="19685" y="635"/>
                </a:lnTo>
                <a:lnTo>
                  <a:pt x="0" y="24130"/>
                </a:lnTo>
                <a:lnTo>
                  <a:pt x="0" y="28575"/>
                </a:lnTo>
                <a:lnTo>
                  <a:pt x="635" y="31750"/>
                </a:lnTo>
                <a:lnTo>
                  <a:pt x="1270" y="35560"/>
                </a:lnTo>
                <a:lnTo>
                  <a:pt x="2540" y="38735"/>
                </a:lnTo>
                <a:lnTo>
                  <a:pt x="6350" y="45085"/>
                </a:lnTo>
                <a:lnTo>
                  <a:pt x="8890" y="46989"/>
                </a:lnTo>
                <a:lnTo>
                  <a:pt x="11430" y="49530"/>
                </a:lnTo>
                <a:lnTo>
                  <a:pt x="14605" y="51435"/>
                </a:lnTo>
                <a:lnTo>
                  <a:pt x="17780" y="52705"/>
                </a:lnTo>
                <a:lnTo>
                  <a:pt x="21590" y="54610"/>
                </a:lnTo>
                <a:lnTo>
                  <a:pt x="24765" y="55245"/>
                </a:lnTo>
                <a:lnTo>
                  <a:pt x="32385" y="55245"/>
                </a:lnTo>
                <a:lnTo>
                  <a:pt x="36195" y="54610"/>
                </a:lnTo>
                <a:lnTo>
                  <a:pt x="40005" y="52705"/>
                </a:lnTo>
                <a:lnTo>
                  <a:pt x="43180" y="51435"/>
                </a:lnTo>
                <a:lnTo>
                  <a:pt x="46355" y="49530"/>
                </a:lnTo>
                <a:lnTo>
                  <a:pt x="51435" y="44450"/>
                </a:lnTo>
                <a:lnTo>
                  <a:pt x="53340" y="41910"/>
                </a:lnTo>
                <a:lnTo>
                  <a:pt x="54610" y="38735"/>
                </a:lnTo>
                <a:lnTo>
                  <a:pt x="56515" y="34925"/>
                </a:lnTo>
                <a:lnTo>
                  <a:pt x="56515" y="24130"/>
                </a:lnTo>
                <a:lnTo>
                  <a:pt x="55880" y="20320"/>
                </a:lnTo>
                <a:lnTo>
                  <a:pt x="53975" y="16510"/>
                </a:lnTo>
                <a:lnTo>
                  <a:pt x="52705" y="13335"/>
                </a:lnTo>
                <a:lnTo>
                  <a:pt x="50165" y="10160"/>
                </a:lnTo>
                <a:lnTo>
                  <a:pt x="47625" y="8255"/>
                </a:lnTo>
                <a:lnTo>
                  <a:pt x="45085" y="5714"/>
                </a:lnTo>
                <a:lnTo>
                  <a:pt x="41910" y="3810"/>
                </a:lnTo>
                <a:lnTo>
                  <a:pt x="34925" y="635"/>
                </a:lnTo>
                <a:lnTo>
                  <a:pt x="31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4705984" y="3168014"/>
            <a:ext cx="202565" cy="297180"/>
          </a:xfrm>
          <a:custGeom>
            <a:avLst/>
            <a:gdLst/>
            <a:ahLst/>
            <a:cxnLst/>
            <a:rect l="l" t="t" r="r" b="b"/>
            <a:pathLst>
              <a:path w="202564" h="297179">
                <a:moveTo>
                  <a:pt x="131444" y="0"/>
                </a:moveTo>
                <a:lnTo>
                  <a:pt x="124460" y="0"/>
                </a:lnTo>
                <a:lnTo>
                  <a:pt x="86994" y="4445"/>
                </a:lnTo>
                <a:lnTo>
                  <a:pt x="52069" y="20955"/>
                </a:lnTo>
                <a:lnTo>
                  <a:pt x="23494" y="51435"/>
                </a:lnTo>
                <a:lnTo>
                  <a:pt x="7619" y="87630"/>
                </a:lnTo>
                <a:lnTo>
                  <a:pt x="635" y="134620"/>
                </a:lnTo>
                <a:lnTo>
                  <a:pt x="0" y="148589"/>
                </a:lnTo>
                <a:lnTo>
                  <a:pt x="635" y="161925"/>
                </a:lnTo>
                <a:lnTo>
                  <a:pt x="7619" y="207645"/>
                </a:lnTo>
                <a:lnTo>
                  <a:pt x="23494" y="243839"/>
                </a:lnTo>
                <a:lnTo>
                  <a:pt x="52069" y="274320"/>
                </a:lnTo>
                <a:lnTo>
                  <a:pt x="86994" y="291464"/>
                </a:lnTo>
                <a:lnTo>
                  <a:pt x="131444" y="297180"/>
                </a:lnTo>
                <a:lnTo>
                  <a:pt x="144779" y="295910"/>
                </a:lnTo>
                <a:lnTo>
                  <a:pt x="193675" y="283210"/>
                </a:lnTo>
                <a:lnTo>
                  <a:pt x="202564" y="200660"/>
                </a:lnTo>
                <a:lnTo>
                  <a:pt x="177800" y="200660"/>
                </a:lnTo>
                <a:lnTo>
                  <a:pt x="176529" y="210820"/>
                </a:lnTo>
                <a:lnTo>
                  <a:pt x="167004" y="248285"/>
                </a:lnTo>
                <a:lnTo>
                  <a:pt x="130810" y="270510"/>
                </a:lnTo>
                <a:lnTo>
                  <a:pt x="121285" y="270510"/>
                </a:lnTo>
                <a:lnTo>
                  <a:pt x="106044" y="268605"/>
                </a:lnTo>
                <a:lnTo>
                  <a:pt x="74929" y="245110"/>
                </a:lnTo>
                <a:lnTo>
                  <a:pt x="58419" y="209550"/>
                </a:lnTo>
                <a:lnTo>
                  <a:pt x="50800" y="161925"/>
                </a:lnTo>
                <a:lnTo>
                  <a:pt x="50800" y="148589"/>
                </a:lnTo>
                <a:lnTo>
                  <a:pt x="52069" y="125095"/>
                </a:lnTo>
                <a:lnTo>
                  <a:pt x="62229" y="81280"/>
                </a:lnTo>
                <a:lnTo>
                  <a:pt x="79375" y="47625"/>
                </a:lnTo>
                <a:lnTo>
                  <a:pt x="114300" y="23495"/>
                </a:lnTo>
                <a:lnTo>
                  <a:pt x="128904" y="23495"/>
                </a:lnTo>
                <a:lnTo>
                  <a:pt x="146685" y="29210"/>
                </a:lnTo>
                <a:lnTo>
                  <a:pt x="168910" y="64770"/>
                </a:lnTo>
                <a:lnTo>
                  <a:pt x="169544" y="68580"/>
                </a:lnTo>
                <a:lnTo>
                  <a:pt x="171450" y="85725"/>
                </a:lnTo>
                <a:lnTo>
                  <a:pt x="194310" y="85725"/>
                </a:lnTo>
                <a:lnTo>
                  <a:pt x="194310" y="13970"/>
                </a:lnTo>
                <a:lnTo>
                  <a:pt x="179069" y="7620"/>
                </a:lnTo>
                <a:lnTo>
                  <a:pt x="131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7" name="object 177" descr=""/>
          <p:cNvGrpSpPr/>
          <p:nvPr/>
        </p:nvGrpSpPr>
        <p:grpSpPr>
          <a:xfrm>
            <a:off x="5252084" y="3178810"/>
            <a:ext cx="358775" cy="288925"/>
            <a:chOff x="5252084" y="3178810"/>
            <a:chExt cx="358775" cy="288925"/>
          </a:xfrm>
        </p:grpSpPr>
        <p:sp>
          <p:nvSpPr>
            <p:cNvPr id="178" name="object 178" descr=""/>
            <p:cNvSpPr/>
            <p:nvPr/>
          </p:nvSpPr>
          <p:spPr>
            <a:xfrm>
              <a:off x="5252084" y="3178810"/>
              <a:ext cx="203200" cy="288925"/>
            </a:xfrm>
            <a:custGeom>
              <a:avLst/>
              <a:gdLst/>
              <a:ahLst/>
              <a:cxnLst/>
              <a:rect l="l" t="t" r="r" b="b"/>
              <a:pathLst>
                <a:path w="203200" h="288925">
                  <a:moveTo>
                    <a:pt x="46989" y="0"/>
                  </a:moveTo>
                  <a:lnTo>
                    <a:pt x="11429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13969" y="38100"/>
                  </a:lnTo>
                  <a:lnTo>
                    <a:pt x="18414" y="39369"/>
                  </a:lnTo>
                  <a:lnTo>
                    <a:pt x="19685" y="40004"/>
                  </a:lnTo>
                  <a:lnTo>
                    <a:pt x="21589" y="41275"/>
                  </a:lnTo>
                  <a:lnTo>
                    <a:pt x="22225" y="42544"/>
                  </a:lnTo>
                  <a:lnTo>
                    <a:pt x="22860" y="45719"/>
                  </a:lnTo>
                  <a:lnTo>
                    <a:pt x="23494" y="47625"/>
                  </a:lnTo>
                  <a:lnTo>
                    <a:pt x="23494" y="256539"/>
                  </a:lnTo>
                  <a:lnTo>
                    <a:pt x="22860" y="258444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76835" y="264794"/>
                  </a:lnTo>
                  <a:lnTo>
                    <a:pt x="73025" y="263525"/>
                  </a:lnTo>
                  <a:lnTo>
                    <a:pt x="69850" y="262254"/>
                  </a:lnTo>
                  <a:lnTo>
                    <a:pt x="69214" y="260985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89" y="0"/>
                  </a:lnTo>
                  <a:close/>
                </a:path>
                <a:path w="203200" h="288925">
                  <a:moveTo>
                    <a:pt x="161289" y="0"/>
                  </a:moveTo>
                  <a:lnTo>
                    <a:pt x="125729" y="11429"/>
                  </a:lnTo>
                  <a:lnTo>
                    <a:pt x="114300" y="11429"/>
                  </a:lnTo>
                  <a:lnTo>
                    <a:pt x="114300" y="38100"/>
                  </a:lnTo>
                  <a:lnTo>
                    <a:pt x="128269" y="38100"/>
                  </a:lnTo>
                  <a:lnTo>
                    <a:pt x="132714" y="39369"/>
                  </a:lnTo>
                  <a:lnTo>
                    <a:pt x="133985" y="40004"/>
                  </a:lnTo>
                  <a:lnTo>
                    <a:pt x="135889" y="41275"/>
                  </a:lnTo>
                  <a:lnTo>
                    <a:pt x="136525" y="42544"/>
                  </a:lnTo>
                  <a:lnTo>
                    <a:pt x="137160" y="45719"/>
                  </a:lnTo>
                  <a:lnTo>
                    <a:pt x="137794" y="47625"/>
                  </a:lnTo>
                  <a:lnTo>
                    <a:pt x="137794" y="256539"/>
                  </a:lnTo>
                  <a:lnTo>
                    <a:pt x="137160" y="258444"/>
                  </a:lnTo>
                  <a:lnTo>
                    <a:pt x="114300" y="266064"/>
                  </a:lnTo>
                  <a:lnTo>
                    <a:pt x="114300" y="288925"/>
                  </a:lnTo>
                  <a:lnTo>
                    <a:pt x="203200" y="288925"/>
                  </a:lnTo>
                  <a:lnTo>
                    <a:pt x="203200" y="266700"/>
                  </a:lnTo>
                  <a:lnTo>
                    <a:pt x="191135" y="264794"/>
                  </a:lnTo>
                  <a:lnTo>
                    <a:pt x="187325" y="263525"/>
                  </a:lnTo>
                  <a:lnTo>
                    <a:pt x="184150" y="262254"/>
                  </a:lnTo>
                  <a:lnTo>
                    <a:pt x="183514" y="260985"/>
                  </a:lnTo>
                  <a:lnTo>
                    <a:pt x="181610" y="258444"/>
                  </a:lnTo>
                  <a:lnTo>
                    <a:pt x="181610" y="7619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468619" y="3270885"/>
              <a:ext cx="142239" cy="194945"/>
            </a:xfrm>
            <a:prstGeom prst="rect">
              <a:avLst/>
            </a:prstGeom>
          </p:spPr>
        </p:pic>
      </p:grpSp>
      <p:grpSp>
        <p:nvGrpSpPr>
          <p:cNvPr id="180" name="object 180" descr=""/>
          <p:cNvGrpSpPr/>
          <p:nvPr/>
        </p:nvGrpSpPr>
        <p:grpSpPr>
          <a:xfrm>
            <a:off x="7475855" y="3226435"/>
            <a:ext cx="297815" cy="242570"/>
            <a:chOff x="7475855" y="3226435"/>
            <a:chExt cx="297815" cy="242570"/>
          </a:xfrm>
        </p:grpSpPr>
        <p:pic>
          <p:nvPicPr>
            <p:cNvPr id="181" name="object 181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475855" y="3226435"/>
              <a:ext cx="104138" cy="236854"/>
            </a:xfrm>
            <a:prstGeom prst="rect">
              <a:avLst/>
            </a:prstGeom>
          </p:spPr>
        </p:pic>
        <p:pic>
          <p:nvPicPr>
            <p:cNvPr id="182" name="object 182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614285" y="3269615"/>
              <a:ext cx="159384" cy="199389"/>
            </a:xfrm>
            <a:prstGeom prst="rect">
              <a:avLst/>
            </a:prstGeom>
          </p:spPr>
        </p:pic>
      </p:grpSp>
      <p:sp>
        <p:nvSpPr>
          <p:cNvPr id="183" name="object 183" descr=""/>
          <p:cNvSpPr/>
          <p:nvPr/>
        </p:nvSpPr>
        <p:spPr>
          <a:xfrm>
            <a:off x="7868919" y="3270250"/>
            <a:ext cx="268605" cy="193675"/>
          </a:xfrm>
          <a:custGeom>
            <a:avLst/>
            <a:gdLst/>
            <a:ahLst/>
            <a:cxnLst/>
            <a:rect l="l" t="t" r="r" b="b"/>
            <a:pathLst>
              <a:path w="268604" h="193675">
                <a:moveTo>
                  <a:pt x="40004" y="3810"/>
                </a:moveTo>
                <a:lnTo>
                  <a:pt x="38100" y="5079"/>
                </a:lnTo>
                <a:lnTo>
                  <a:pt x="36195" y="5714"/>
                </a:lnTo>
                <a:lnTo>
                  <a:pt x="30479" y="8254"/>
                </a:lnTo>
                <a:lnTo>
                  <a:pt x="26670" y="8889"/>
                </a:lnTo>
                <a:lnTo>
                  <a:pt x="17779" y="10795"/>
                </a:lnTo>
                <a:lnTo>
                  <a:pt x="10159" y="11429"/>
                </a:lnTo>
                <a:lnTo>
                  <a:pt x="0" y="11429"/>
                </a:lnTo>
                <a:lnTo>
                  <a:pt x="0" y="37464"/>
                </a:lnTo>
                <a:lnTo>
                  <a:pt x="7620" y="37464"/>
                </a:lnTo>
                <a:lnTo>
                  <a:pt x="13334" y="38100"/>
                </a:lnTo>
                <a:lnTo>
                  <a:pt x="19050" y="40004"/>
                </a:lnTo>
                <a:lnTo>
                  <a:pt x="19684" y="40639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5720"/>
                </a:lnTo>
                <a:lnTo>
                  <a:pt x="22225" y="162560"/>
                </a:lnTo>
                <a:lnTo>
                  <a:pt x="20954" y="165100"/>
                </a:lnTo>
                <a:lnTo>
                  <a:pt x="19684" y="166370"/>
                </a:lnTo>
                <a:lnTo>
                  <a:pt x="19050" y="167639"/>
                </a:lnTo>
                <a:lnTo>
                  <a:pt x="17145" y="168275"/>
                </a:lnTo>
                <a:lnTo>
                  <a:pt x="15875" y="168910"/>
                </a:lnTo>
                <a:lnTo>
                  <a:pt x="13970" y="169545"/>
                </a:lnTo>
                <a:lnTo>
                  <a:pt x="9525" y="170179"/>
                </a:lnTo>
                <a:lnTo>
                  <a:pt x="5714" y="170814"/>
                </a:lnTo>
                <a:lnTo>
                  <a:pt x="0" y="170814"/>
                </a:lnTo>
                <a:lnTo>
                  <a:pt x="0" y="193675"/>
                </a:lnTo>
                <a:lnTo>
                  <a:pt x="85725" y="193675"/>
                </a:lnTo>
                <a:lnTo>
                  <a:pt x="85725" y="171450"/>
                </a:lnTo>
                <a:lnTo>
                  <a:pt x="76200" y="170179"/>
                </a:lnTo>
                <a:lnTo>
                  <a:pt x="73659" y="169545"/>
                </a:lnTo>
                <a:lnTo>
                  <a:pt x="71754" y="168910"/>
                </a:lnTo>
                <a:lnTo>
                  <a:pt x="69850" y="168910"/>
                </a:lnTo>
                <a:lnTo>
                  <a:pt x="68579" y="167639"/>
                </a:lnTo>
                <a:lnTo>
                  <a:pt x="66039" y="166370"/>
                </a:lnTo>
                <a:lnTo>
                  <a:pt x="64770" y="163829"/>
                </a:lnTo>
                <a:lnTo>
                  <a:pt x="64134" y="161925"/>
                </a:lnTo>
                <a:lnTo>
                  <a:pt x="64134" y="158750"/>
                </a:lnTo>
                <a:lnTo>
                  <a:pt x="60325" y="51435"/>
                </a:lnTo>
                <a:lnTo>
                  <a:pt x="69214" y="51435"/>
                </a:lnTo>
                <a:lnTo>
                  <a:pt x="71754" y="50164"/>
                </a:lnTo>
                <a:lnTo>
                  <a:pt x="74929" y="48260"/>
                </a:lnTo>
                <a:lnTo>
                  <a:pt x="82550" y="44450"/>
                </a:lnTo>
                <a:lnTo>
                  <a:pt x="90804" y="39370"/>
                </a:lnTo>
                <a:lnTo>
                  <a:pt x="94614" y="37464"/>
                </a:lnTo>
                <a:lnTo>
                  <a:pt x="97154" y="35560"/>
                </a:lnTo>
                <a:lnTo>
                  <a:pt x="245109" y="35560"/>
                </a:lnTo>
                <a:lnTo>
                  <a:pt x="245109" y="34289"/>
                </a:lnTo>
                <a:lnTo>
                  <a:pt x="243204" y="28575"/>
                </a:lnTo>
                <a:lnTo>
                  <a:pt x="60959" y="28575"/>
                </a:lnTo>
                <a:lnTo>
                  <a:pt x="60325" y="26670"/>
                </a:lnTo>
                <a:lnTo>
                  <a:pt x="61595" y="24764"/>
                </a:lnTo>
                <a:lnTo>
                  <a:pt x="62229" y="20954"/>
                </a:lnTo>
                <a:lnTo>
                  <a:pt x="40004" y="20954"/>
                </a:lnTo>
                <a:lnTo>
                  <a:pt x="40004" y="3810"/>
                </a:lnTo>
                <a:close/>
              </a:path>
              <a:path w="268604" h="193675">
                <a:moveTo>
                  <a:pt x="187959" y="35560"/>
                </a:moveTo>
                <a:lnTo>
                  <a:pt x="98425" y="35560"/>
                </a:lnTo>
                <a:lnTo>
                  <a:pt x="102234" y="36829"/>
                </a:lnTo>
                <a:lnTo>
                  <a:pt x="104775" y="38100"/>
                </a:lnTo>
                <a:lnTo>
                  <a:pt x="108584" y="40639"/>
                </a:lnTo>
                <a:lnTo>
                  <a:pt x="110489" y="42545"/>
                </a:lnTo>
                <a:lnTo>
                  <a:pt x="111759" y="44450"/>
                </a:lnTo>
                <a:lnTo>
                  <a:pt x="114300" y="49529"/>
                </a:lnTo>
                <a:lnTo>
                  <a:pt x="114300" y="163829"/>
                </a:lnTo>
                <a:lnTo>
                  <a:pt x="102234" y="170179"/>
                </a:lnTo>
                <a:lnTo>
                  <a:pt x="98425" y="170814"/>
                </a:lnTo>
                <a:lnTo>
                  <a:pt x="92075" y="170814"/>
                </a:lnTo>
                <a:lnTo>
                  <a:pt x="92075" y="193675"/>
                </a:lnTo>
                <a:lnTo>
                  <a:pt x="177800" y="193675"/>
                </a:lnTo>
                <a:lnTo>
                  <a:pt x="177800" y="171450"/>
                </a:lnTo>
                <a:lnTo>
                  <a:pt x="168275" y="170179"/>
                </a:lnTo>
                <a:lnTo>
                  <a:pt x="166370" y="169545"/>
                </a:lnTo>
                <a:lnTo>
                  <a:pt x="163829" y="168910"/>
                </a:lnTo>
                <a:lnTo>
                  <a:pt x="161925" y="168910"/>
                </a:lnTo>
                <a:lnTo>
                  <a:pt x="160654" y="167639"/>
                </a:lnTo>
                <a:lnTo>
                  <a:pt x="159384" y="167004"/>
                </a:lnTo>
                <a:lnTo>
                  <a:pt x="158750" y="166370"/>
                </a:lnTo>
                <a:lnTo>
                  <a:pt x="156845" y="163829"/>
                </a:lnTo>
                <a:lnTo>
                  <a:pt x="156209" y="161289"/>
                </a:lnTo>
                <a:lnTo>
                  <a:pt x="156209" y="52704"/>
                </a:lnTo>
                <a:lnTo>
                  <a:pt x="154304" y="52704"/>
                </a:lnTo>
                <a:lnTo>
                  <a:pt x="152400" y="50164"/>
                </a:lnTo>
                <a:lnTo>
                  <a:pt x="161925" y="50164"/>
                </a:lnTo>
                <a:lnTo>
                  <a:pt x="164464" y="48895"/>
                </a:lnTo>
                <a:lnTo>
                  <a:pt x="167639" y="46989"/>
                </a:lnTo>
                <a:lnTo>
                  <a:pt x="171450" y="45720"/>
                </a:lnTo>
                <a:lnTo>
                  <a:pt x="174625" y="43814"/>
                </a:lnTo>
                <a:lnTo>
                  <a:pt x="178434" y="41275"/>
                </a:lnTo>
                <a:lnTo>
                  <a:pt x="182245" y="39370"/>
                </a:lnTo>
                <a:lnTo>
                  <a:pt x="185420" y="37464"/>
                </a:lnTo>
                <a:lnTo>
                  <a:pt x="187959" y="35560"/>
                </a:lnTo>
                <a:close/>
              </a:path>
              <a:path w="268604" h="193675">
                <a:moveTo>
                  <a:pt x="245109" y="35560"/>
                </a:moveTo>
                <a:lnTo>
                  <a:pt x="189229" y="35560"/>
                </a:lnTo>
                <a:lnTo>
                  <a:pt x="190500" y="36195"/>
                </a:lnTo>
                <a:lnTo>
                  <a:pt x="193039" y="36829"/>
                </a:lnTo>
                <a:lnTo>
                  <a:pt x="195579" y="38100"/>
                </a:lnTo>
                <a:lnTo>
                  <a:pt x="199389" y="40639"/>
                </a:lnTo>
                <a:lnTo>
                  <a:pt x="200659" y="42545"/>
                </a:lnTo>
                <a:lnTo>
                  <a:pt x="202564" y="44450"/>
                </a:lnTo>
                <a:lnTo>
                  <a:pt x="204470" y="49529"/>
                </a:lnTo>
                <a:lnTo>
                  <a:pt x="205104" y="52704"/>
                </a:lnTo>
                <a:lnTo>
                  <a:pt x="205104" y="161925"/>
                </a:lnTo>
                <a:lnTo>
                  <a:pt x="188595" y="170814"/>
                </a:lnTo>
                <a:lnTo>
                  <a:pt x="182879" y="170814"/>
                </a:lnTo>
                <a:lnTo>
                  <a:pt x="182879" y="193675"/>
                </a:lnTo>
                <a:lnTo>
                  <a:pt x="268604" y="193675"/>
                </a:lnTo>
                <a:lnTo>
                  <a:pt x="268604" y="171450"/>
                </a:lnTo>
                <a:lnTo>
                  <a:pt x="259079" y="170179"/>
                </a:lnTo>
                <a:lnTo>
                  <a:pt x="257175" y="169545"/>
                </a:lnTo>
                <a:lnTo>
                  <a:pt x="254634" y="168910"/>
                </a:lnTo>
                <a:lnTo>
                  <a:pt x="253364" y="168910"/>
                </a:lnTo>
                <a:lnTo>
                  <a:pt x="250825" y="167639"/>
                </a:lnTo>
                <a:lnTo>
                  <a:pt x="249554" y="166370"/>
                </a:lnTo>
                <a:lnTo>
                  <a:pt x="248284" y="164464"/>
                </a:lnTo>
                <a:lnTo>
                  <a:pt x="247650" y="162560"/>
                </a:lnTo>
                <a:lnTo>
                  <a:pt x="247523" y="53339"/>
                </a:lnTo>
                <a:lnTo>
                  <a:pt x="246495" y="42545"/>
                </a:lnTo>
                <a:lnTo>
                  <a:pt x="246379" y="40639"/>
                </a:lnTo>
                <a:lnTo>
                  <a:pt x="245109" y="35560"/>
                </a:lnTo>
                <a:close/>
              </a:path>
              <a:path w="268604" h="193675">
                <a:moveTo>
                  <a:pt x="69214" y="51435"/>
                </a:moveTo>
                <a:lnTo>
                  <a:pt x="60325" y="51435"/>
                </a:lnTo>
                <a:lnTo>
                  <a:pt x="61595" y="53339"/>
                </a:lnTo>
                <a:lnTo>
                  <a:pt x="63500" y="53975"/>
                </a:lnTo>
                <a:lnTo>
                  <a:pt x="66039" y="52704"/>
                </a:lnTo>
                <a:lnTo>
                  <a:pt x="69214" y="51435"/>
                </a:lnTo>
                <a:close/>
              </a:path>
              <a:path w="268604" h="193675">
                <a:moveTo>
                  <a:pt x="154939" y="50164"/>
                </a:moveTo>
                <a:lnTo>
                  <a:pt x="152400" y="50164"/>
                </a:lnTo>
                <a:lnTo>
                  <a:pt x="154304" y="52704"/>
                </a:lnTo>
                <a:lnTo>
                  <a:pt x="156209" y="52704"/>
                </a:lnTo>
                <a:lnTo>
                  <a:pt x="156209" y="50800"/>
                </a:lnTo>
                <a:lnTo>
                  <a:pt x="154939" y="50164"/>
                </a:lnTo>
                <a:close/>
              </a:path>
              <a:path w="268604" h="193675">
                <a:moveTo>
                  <a:pt x="161925" y="50164"/>
                </a:moveTo>
                <a:lnTo>
                  <a:pt x="154939" y="50164"/>
                </a:lnTo>
                <a:lnTo>
                  <a:pt x="156209" y="50800"/>
                </a:lnTo>
                <a:lnTo>
                  <a:pt x="156209" y="52704"/>
                </a:lnTo>
                <a:lnTo>
                  <a:pt x="161925" y="50164"/>
                </a:lnTo>
                <a:close/>
              </a:path>
              <a:path w="268604" h="193675">
                <a:moveTo>
                  <a:pt x="61595" y="24764"/>
                </a:moveTo>
                <a:lnTo>
                  <a:pt x="60325" y="26670"/>
                </a:lnTo>
                <a:lnTo>
                  <a:pt x="60959" y="28575"/>
                </a:lnTo>
                <a:lnTo>
                  <a:pt x="61595" y="24764"/>
                </a:lnTo>
                <a:close/>
              </a:path>
              <a:path w="268604" h="193675">
                <a:moveTo>
                  <a:pt x="106045" y="635"/>
                </a:moveTo>
                <a:lnTo>
                  <a:pt x="99059" y="635"/>
                </a:lnTo>
                <a:lnTo>
                  <a:pt x="95884" y="3175"/>
                </a:lnTo>
                <a:lnTo>
                  <a:pt x="93345" y="5714"/>
                </a:lnTo>
                <a:lnTo>
                  <a:pt x="86359" y="10795"/>
                </a:lnTo>
                <a:lnTo>
                  <a:pt x="82550" y="12700"/>
                </a:lnTo>
                <a:lnTo>
                  <a:pt x="61595" y="24764"/>
                </a:lnTo>
                <a:lnTo>
                  <a:pt x="60959" y="28575"/>
                </a:lnTo>
                <a:lnTo>
                  <a:pt x="149859" y="28575"/>
                </a:lnTo>
                <a:lnTo>
                  <a:pt x="149225" y="27304"/>
                </a:lnTo>
                <a:lnTo>
                  <a:pt x="149859" y="26670"/>
                </a:lnTo>
                <a:lnTo>
                  <a:pt x="149859" y="24764"/>
                </a:lnTo>
                <a:lnTo>
                  <a:pt x="148589" y="20954"/>
                </a:lnTo>
                <a:lnTo>
                  <a:pt x="112395" y="1270"/>
                </a:lnTo>
                <a:lnTo>
                  <a:pt x="106045" y="635"/>
                </a:lnTo>
                <a:close/>
              </a:path>
              <a:path w="268604" h="193675">
                <a:moveTo>
                  <a:pt x="149859" y="26670"/>
                </a:moveTo>
                <a:lnTo>
                  <a:pt x="149225" y="27304"/>
                </a:lnTo>
                <a:lnTo>
                  <a:pt x="149859" y="28575"/>
                </a:lnTo>
                <a:lnTo>
                  <a:pt x="149859" y="26670"/>
                </a:lnTo>
                <a:close/>
              </a:path>
              <a:path w="268604" h="193675">
                <a:moveTo>
                  <a:pt x="198120" y="635"/>
                </a:moveTo>
                <a:lnTo>
                  <a:pt x="189229" y="635"/>
                </a:lnTo>
                <a:lnTo>
                  <a:pt x="186689" y="3810"/>
                </a:lnTo>
                <a:lnTo>
                  <a:pt x="183514" y="6350"/>
                </a:lnTo>
                <a:lnTo>
                  <a:pt x="176529" y="10795"/>
                </a:lnTo>
                <a:lnTo>
                  <a:pt x="172084" y="13335"/>
                </a:lnTo>
                <a:lnTo>
                  <a:pt x="163829" y="18414"/>
                </a:lnTo>
                <a:lnTo>
                  <a:pt x="159384" y="20954"/>
                </a:lnTo>
                <a:lnTo>
                  <a:pt x="151129" y="25400"/>
                </a:lnTo>
                <a:lnTo>
                  <a:pt x="149859" y="26670"/>
                </a:lnTo>
                <a:lnTo>
                  <a:pt x="149859" y="28575"/>
                </a:lnTo>
                <a:lnTo>
                  <a:pt x="243204" y="28575"/>
                </a:lnTo>
                <a:lnTo>
                  <a:pt x="240029" y="21589"/>
                </a:lnTo>
                <a:lnTo>
                  <a:pt x="236220" y="15875"/>
                </a:lnTo>
                <a:lnTo>
                  <a:pt x="230504" y="11429"/>
                </a:lnTo>
                <a:lnTo>
                  <a:pt x="225425" y="6985"/>
                </a:lnTo>
                <a:lnTo>
                  <a:pt x="219075" y="4445"/>
                </a:lnTo>
                <a:lnTo>
                  <a:pt x="206375" y="1270"/>
                </a:lnTo>
                <a:lnTo>
                  <a:pt x="198120" y="635"/>
                </a:lnTo>
                <a:close/>
              </a:path>
              <a:path w="268604" h="193675">
                <a:moveTo>
                  <a:pt x="46989" y="635"/>
                </a:moveTo>
                <a:lnTo>
                  <a:pt x="43179" y="1270"/>
                </a:lnTo>
                <a:lnTo>
                  <a:pt x="41909" y="2539"/>
                </a:lnTo>
                <a:lnTo>
                  <a:pt x="40004" y="3810"/>
                </a:lnTo>
                <a:lnTo>
                  <a:pt x="40004" y="20954"/>
                </a:lnTo>
                <a:lnTo>
                  <a:pt x="56514" y="4445"/>
                </a:lnTo>
                <a:lnTo>
                  <a:pt x="46989" y="635"/>
                </a:lnTo>
                <a:close/>
              </a:path>
              <a:path w="268604" h="193675">
                <a:moveTo>
                  <a:pt x="56514" y="4445"/>
                </a:moveTo>
                <a:lnTo>
                  <a:pt x="40004" y="20954"/>
                </a:lnTo>
                <a:lnTo>
                  <a:pt x="62229" y="20954"/>
                </a:lnTo>
                <a:lnTo>
                  <a:pt x="64134" y="7620"/>
                </a:lnTo>
                <a:lnTo>
                  <a:pt x="56514" y="4445"/>
                </a:lnTo>
                <a:close/>
              </a:path>
              <a:path w="268604" h="193675">
                <a:moveTo>
                  <a:pt x="60959" y="0"/>
                </a:moveTo>
                <a:lnTo>
                  <a:pt x="49529" y="0"/>
                </a:lnTo>
                <a:lnTo>
                  <a:pt x="46989" y="635"/>
                </a:lnTo>
                <a:lnTo>
                  <a:pt x="56514" y="4445"/>
                </a:lnTo>
                <a:lnTo>
                  <a:pt x="60959" y="0"/>
                </a:lnTo>
                <a:close/>
              </a:path>
              <a:path w="268604" h="193675">
                <a:moveTo>
                  <a:pt x="43179" y="1270"/>
                </a:moveTo>
                <a:lnTo>
                  <a:pt x="42545" y="1270"/>
                </a:lnTo>
                <a:lnTo>
                  <a:pt x="41909" y="2539"/>
                </a:lnTo>
                <a:lnTo>
                  <a:pt x="43179" y="1270"/>
                </a:lnTo>
                <a:close/>
              </a:path>
              <a:path w="268604" h="193675">
                <a:moveTo>
                  <a:pt x="45084" y="0"/>
                </a:moveTo>
                <a:lnTo>
                  <a:pt x="43179" y="1270"/>
                </a:lnTo>
                <a:lnTo>
                  <a:pt x="46989" y="63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4" name="object 184" descr=""/>
          <p:cNvGrpSpPr/>
          <p:nvPr/>
        </p:nvGrpSpPr>
        <p:grpSpPr>
          <a:xfrm>
            <a:off x="8718550" y="3178175"/>
            <a:ext cx="283210" cy="288290"/>
            <a:chOff x="8718550" y="3178175"/>
            <a:chExt cx="283210" cy="288290"/>
          </a:xfrm>
        </p:grpSpPr>
        <p:sp>
          <p:nvSpPr>
            <p:cNvPr id="185" name="object 185" descr=""/>
            <p:cNvSpPr/>
            <p:nvPr/>
          </p:nvSpPr>
          <p:spPr>
            <a:xfrm>
              <a:off x="8718550" y="3178175"/>
              <a:ext cx="116839" cy="288290"/>
            </a:xfrm>
            <a:custGeom>
              <a:avLst/>
              <a:gdLst/>
              <a:ahLst/>
              <a:cxnLst/>
              <a:rect l="l" t="t" r="r" b="b"/>
              <a:pathLst>
                <a:path w="116840" h="288289">
                  <a:moveTo>
                    <a:pt x="92075" y="0"/>
                  </a:moveTo>
                  <a:lnTo>
                    <a:pt x="78740" y="0"/>
                  </a:lnTo>
                  <a:lnTo>
                    <a:pt x="52070" y="13335"/>
                  </a:lnTo>
                  <a:lnTo>
                    <a:pt x="30479" y="53339"/>
                  </a:lnTo>
                  <a:lnTo>
                    <a:pt x="23495" y="92075"/>
                  </a:lnTo>
                  <a:lnTo>
                    <a:pt x="23495" y="107950"/>
                  </a:lnTo>
                  <a:lnTo>
                    <a:pt x="0" y="107950"/>
                  </a:lnTo>
                  <a:lnTo>
                    <a:pt x="0" y="133985"/>
                  </a:lnTo>
                  <a:lnTo>
                    <a:pt x="23495" y="133985"/>
                  </a:lnTo>
                  <a:lnTo>
                    <a:pt x="23495" y="255904"/>
                  </a:lnTo>
                  <a:lnTo>
                    <a:pt x="14604" y="264160"/>
                  </a:lnTo>
                  <a:lnTo>
                    <a:pt x="10159" y="264795"/>
                  </a:lnTo>
                  <a:lnTo>
                    <a:pt x="0" y="265429"/>
                  </a:lnTo>
                  <a:lnTo>
                    <a:pt x="0" y="288289"/>
                  </a:lnTo>
                  <a:lnTo>
                    <a:pt x="88900" y="288289"/>
                  </a:lnTo>
                  <a:lnTo>
                    <a:pt x="88900" y="266064"/>
                  </a:lnTo>
                  <a:lnTo>
                    <a:pt x="66675" y="255904"/>
                  </a:lnTo>
                  <a:lnTo>
                    <a:pt x="66675" y="133985"/>
                  </a:lnTo>
                  <a:lnTo>
                    <a:pt x="93979" y="133985"/>
                  </a:lnTo>
                  <a:lnTo>
                    <a:pt x="93979" y="107950"/>
                  </a:lnTo>
                  <a:lnTo>
                    <a:pt x="66675" y="107950"/>
                  </a:lnTo>
                  <a:lnTo>
                    <a:pt x="66675" y="68579"/>
                  </a:lnTo>
                  <a:lnTo>
                    <a:pt x="77470" y="30479"/>
                  </a:lnTo>
                  <a:lnTo>
                    <a:pt x="79375" y="30479"/>
                  </a:lnTo>
                  <a:lnTo>
                    <a:pt x="80645" y="32385"/>
                  </a:lnTo>
                  <a:lnTo>
                    <a:pt x="116840" y="26670"/>
                  </a:lnTo>
                  <a:lnTo>
                    <a:pt x="116840" y="20320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6" name="object 18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859520" y="3270885"/>
              <a:ext cx="142240" cy="194945"/>
            </a:xfrm>
            <a:prstGeom prst="rect">
              <a:avLst/>
            </a:prstGeom>
          </p:spPr>
        </p:pic>
      </p:grpSp>
      <p:sp>
        <p:nvSpPr>
          <p:cNvPr id="187" name="object 187" descr=""/>
          <p:cNvSpPr/>
          <p:nvPr/>
        </p:nvSpPr>
        <p:spPr>
          <a:xfrm>
            <a:off x="9312275" y="3175635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4">
                <a:moveTo>
                  <a:pt x="170179" y="276860"/>
                </a:moveTo>
                <a:lnTo>
                  <a:pt x="106679" y="276860"/>
                </a:lnTo>
                <a:lnTo>
                  <a:pt x="107315" y="278764"/>
                </a:lnTo>
                <a:lnTo>
                  <a:pt x="104140" y="281939"/>
                </a:lnTo>
                <a:lnTo>
                  <a:pt x="103504" y="283844"/>
                </a:lnTo>
                <a:lnTo>
                  <a:pt x="123825" y="291464"/>
                </a:lnTo>
                <a:lnTo>
                  <a:pt x="125095" y="289560"/>
                </a:lnTo>
                <a:lnTo>
                  <a:pt x="127000" y="288289"/>
                </a:lnTo>
                <a:lnTo>
                  <a:pt x="128270" y="287654"/>
                </a:lnTo>
                <a:lnTo>
                  <a:pt x="129540" y="286385"/>
                </a:lnTo>
                <a:lnTo>
                  <a:pt x="131445" y="285750"/>
                </a:lnTo>
                <a:lnTo>
                  <a:pt x="137795" y="283210"/>
                </a:lnTo>
                <a:lnTo>
                  <a:pt x="141604" y="281939"/>
                </a:lnTo>
                <a:lnTo>
                  <a:pt x="151129" y="280035"/>
                </a:lnTo>
                <a:lnTo>
                  <a:pt x="170179" y="280035"/>
                </a:lnTo>
                <a:lnTo>
                  <a:pt x="170179" y="276860"/>
                </a:lnTo>
                <a:close/>
              </a:path>
              <a:path w="170179" h="291464">
                <a:moveTo>
                  <a:pt x="73659" y="95885"/>
                </a:moveTo>
                <a:lnTo>
                  <a:pt x="66675" y="95885"/>
                </a:lnTo>
                <a:lnTo>
                  <a:pt x="59690" y="97154"/>
                </a:lnTo>
                <a:lnTo>
                  <a:pt x="23495" y="121919"/>
                </a:lnTo>
                <a:lnTo>
                  <a:pt x="19050" y="128904"/>
                </a:lnTo>
                <a:lnTo>
                  <a:pt x="13970" y="135889"/>
                </a:lnTo>
                <a:lnTo>
                  <a:pt x="634" y="182244"/>
                </a:lnTo>
                <a:lnTo>
                  <a:pt x="0" y="190500"/>
                </a:lnTo>
                <a:lnTo>
                  <a:pt x="0" y="203835"/>
                </a:lnTo>
                <a:lnTo>
                  <a:pt x="7620" y="241935"/>
                </a:lnTo>
                <a:lnTo>
                  <a:pt x="30479" y="275589"/>
                </a:lnTo>
                <a:lnTo>
                  <a:pt x="67309" y="290194"/>
                </a:lnTo>
                <a:lnTo>
                  <a:pt x="75565" y="290829"/>
                </a:lnTo>
                <a:lnTo>
                  <a:pt x="84454" y="290829"/>
                </a:lnTo>
                <a:lnTo>
                  <a:pt x="92075" y="288925"/>
                </a:lnTo>
                <a:lnTo>
                  <a:pt x="98425" y="285114"/>
                </a:lnTo>
                <a:lnTo>
                  <a:pt x="104140" y="281939"/>
                </a:lnTo>
                <a:lnTo>
                  <a:pt x="106679" y="276860"/>
                </a:lnTo>
                <a:lnTo>
                  <a:pt x="170179" y="276860"/>
                </a:lnTo>
                <a:lnTo>
                  <a:pt x="170179" y="264794"/>
                </a:lnTo>
                <a:lnTo>
                  <a:pt x="74929" y="264794"/>
                </a:lnTo>
                <a:lnTo>
                  <a:pt x="71120" y="263525"/>
                </a:lnTo>
                <a:lnTo>
                  <a:pt x="49529" y="226694"/>
                </a:lnTo>
                <a:lnTo>
                  <a:pt x="47625" y="212725"/>
                </a:lnTo>
                <a:lnTo>
                  <a:pt x="46990" y="205739"/>
                </a:lnTo>
                <a:lnTo>
                  <a:pt x="46990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4"/>
                </a:lnTo>
                <a:lnTo>
                  <a:pt x="75565" y="130810"/>
                </a:lnTo>
                <a:lnTo>
                  <a:pt x="146684" y="130810"/>
                </a:lnTo>
                <a:lnTo>
                  <a:pt x="146684" y="119379"/>
                </a:lnTo>
                <a:lnTo>
                  <a:pt x="106045" y="119379"/>
                </a:lnTo>
                <a:lnTo>
                  <a:pt x="106045" y="116839"/>
                </a:lnTo>
                <a:lnTo>
                  <a:pt x="105409" y="116204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39"/>
                </a:lnTo>
                <a:lnTo>
                  <a:pt x="81915" y="102235"/>
                </a:lnTo>
                <a:lnTo>
                  <a:pt x="78740" y="100329"/>
                </a:lnTo>
                <a:lnTo>
                  <a:pt x="76200" y="98425"/>
                </a:lnTo>
                <a:lnTo>
                  <a:pt x="73659" y="95885"/>
                </a:lnTo>
                <a:close/>
              </a:path>
              <a:path w="170179" h="291464">
                <a:moveTo>
                  <a:pt x="106679" y="276860"/>
                </a:moveTo>
                <a:lnTo>
                  <a:pt x="104140" y="281939"/>
                </a:lnTo>
                <a:lnTo>
                  <a:pt x="107315" y="278764"/>
                </a:lnTo>
                <a:lnTo>
                  <a:pt x="106679" y="276860"/>
                </a:lnTo>
                <a:close/>
              </a:path>
              <a:path w="170179" h="291464">
                <a:moveTo>
                  <a:pt x="146684" y="130810"/>
                </a:moveTo>
                <a:lnTo>
                  <a:pt x="76200" y="130810"/>
                </a:lnTo>
                <a:lnTo>
                  <a:pt x="80645" y="133350"/>
                </a:lnTo>
                <a:lnTo>
                  <a:pt x="86359" y="136525"/>
                </a:lnTo>
                <a:lnTo>
                  <a:pt x="101600" y="144779"/>
                </a:lnTo>
                <a:lnTo>
                  <a:pt x="103504" y="145414"/>
                </a:lnTo>
                <a:lnTo>
                  <a:pt x="103504" y="243839"/>
                </a:lnTo>
                <a:lnTo>
                  <a:pt x="102870" y="245744"/>
                </a:lnTo>
                <a:lnTo>
                  <a:pt x="101600" y="247650"/>
                </a:lnTo>
                <a:lnTo>
                  <a:pt x="98425" y="253364"/>
                </a:lnTo>
                <a:lnTo>
                  <a:pt x="81915" y="264794"/>
                </a:lnTo>
                <a:lnTo>
                  <a:pt x="170179" y="264794"/>
                </a:lnTo>
                <a:lnTo>
                  <a:pt x="170179" y="253364"/>
                </a:lnTo>
                <a:lnTo>
                  <a:pt x="156845" y="253364"/>
                </a:lnTo>
                <a:lnTo>
                  <a:pt x="151765" y="252094"/>
                </a:lnTo>
                <a:lnTo>
                  <a:pt x="150495" y="251460"/>
                </a:lnTo>
                <a:lnTo>
                  <a:pt x="147954" y="248919"/>
                </a:lnTo>
                <a:lnTo>
                  <a:pt x="147320" y="247014"/>
                </a:lnTo>
                <a:lnTo>
                  <a:pt x="147320" y="245744"/>
                </a:lnTo>
                <a:lnTo>
                  <a:pt x="146684" y="243839"/>
                </a:lnTo>
                <a:lnTo>
                  <a:pt x="146684" y="130810"/>
                </a:lnTo>
                <a:close/>
              </a:path>
              <a:path w="170179" h="291464">
                <a:moveTo>
                  <a:pt x="106045" y="116839"/>
                </a:moveTo>
                <a:lnTo>
                  <a:pt x="106045" y="119379"/>
                </a:lnTo>
                <a:lnTo>
                  <a:pt x="106679" y="117475"/>
                </a:lnTo>
                <a:lnTo>
                  <a:pt x="106045" y="116839"/>
                </a:lnTo>
                <a:close/>
              </a:path>
              <a:path w="170179" h="291464">
                <a:moveTo>
                  <a:pt x="127000" y="0"/>
                </a:moveTo>
                <a:lnTo>
                  <a:pt x="91440" y="11429"/>
                </a:lnTo>
                <a:lnTo>
                  <a:pt x="80009" y="11429"/>
                </a:lnTo>
                <a:lnTo>
                  <a:pt x="80009" y="37464"/>
                </a:lnTo>
                <a:lnTo>
                  <a:pt x="88265" y="37464"/>
                </a:lnTo>
                <a:lnTo>
                  <a:pt x="93345" y="38100"/>
                </a:lnTo>
                <a:lnTo>
                  <a:pt x="103504" y="45719"/>
                </a:lnTo>
                <a:lnTo>
                  <a:pt x="103504" y="50164"/>
                </a:lnTo>
                <a:lnTo>
                  <a:pt x="106045" y="116839"/>
                </a:lnTo>
                <a:lnTo>
                  <a:pt x="106679" y="117475"/>
                </a:lnTo>
                <a:lnTo>
                  <a:pt x="106045" y="119379"/>
                </a:lnTo>
                <a:lnTo>
                  <a:pt x="146684" y="119379"/>
                </a:lnTo>
                <a:lnTo>
                  <a:pt x="146684" y="6985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9558019" y="3176270"/>
            <a:ext cx="167640" cy="292100"/>
          </a:xfrm>
          <a:custGeom>
            <a:avLst/>
            <a:gdLst/>
            <a:ahLst/>
            <a:cxnLst/>
            <a:rect l="l" t="t" r="r" b="b"/>
            <a:pathLst>
              <a:path w="167640" h="292100">
                <a:moveTo>
                  <a:pt x="46989" y="0"/>
                </a:moveTo>
                <a:lnTo>
                  <a:pt x="19050" y="11429"/>
                </a:lnTo>
                <a:lnTo>
                  <a:pt x="0" y="11429"/>
                </a:lnTo>
                <a:lnTo>
                  <a:pt x="0" y="38100"/>
                </a:lnTo>
                <a:lnTo>
                  <a:pt x="8254" y="38100"/>
                </a:lnTo>
                <a:lnTo>
                  <a:pt x="13334" y="38734"/>
                </a:lnTo>
                <a:lnTo>
                  <a:pt x="15239" y="39369"/>
                </a:lnTo>
                <a:lnTo>
                  <a:pt x="17779" y="40004"/>
                </a:lnTo>
                <a:lnTo>
                  <a:pt x="19050" y="40639"/>
                </a:lnTo>
                <a:lnTo>
                  <a:pt x="20954" y="41909"/>
                </a:lnTo>
                <a:lnTo>
                  <a:pt x="22225" y="44450"/>
                </a:lnTo>
                <a:lnTo>
                  <a:pt x="22859" y="46354"/>
                </a:lnTo>
                <a:lnTo>
                  <a:pt x="22859" y="292100"/>
                </a:lnTo>
                <a:lnTo>
                  <a:pt x="29845" y="290829"/>
                </a:lnTo>
                <a:lnTo>
                  <a:pt x="34289" y="289559"/>
                </a:lnTo>
                <a:lnTo>
                  <a:pt x="39370" y="289559"/>
                </a:lnTo>
                <a:lnTo>
                  <a:pt x="50800" y="288289"/>
                </a:lnTo>
                <a:lnTo>
                  <a:pt x="66675" y="288289"/>
                </a:lnTo>
                <a:lnTo>
                  <a:pt x="65404" y="283844"/>
                </a:lnTo>
                <a:lnTo>
                  <a:pt x="62864" y="281304"/>
                </a:lnTo>
                <a:lnTo>
                  <a:pt x="63500" y="279400"/>
                </a:lnTo>
                <a:lnTo>
                  <a:pt x="132079" y="279400"/>
                </a:lnTo>
                <a:lnTo>
                  <a:pt x="137159" y="276225"/>
                </a:lnTo>
                <a:lnTo>
                  <a:pt x="147954" y="265429"/>
                </a:lnTo>
                <a:lnTo>
                  <a:pt x="86995" y="265429"/>
                </a:lnTo>
                <a:lnTo>
                  <a:pt x="83820" y="264794"/>
                </a:lnTo>
                <a:lnTo>
                  <a:pt x="79375" y="262889"/>
                </a:lnTo>
                <a:lnTo>
                  <a:pt x="77470" y="261619"/>
                </a:lnTo>
                <a:lnTo>
                  <a:pt x="75564" y="259714"/>
                </a:lnTo>
                <a:lnTo>
                  <a:pt x="73659" y="258444"/>
                </a:lnTo>
                <a:lnTo>
                  <a:pt x="71754" y="256539"/>
                </a:lnTo>
                <a:lnTo>
                  <a:pt x="68579" y="252094"/>
                </a:lnTo>
                <a:lnTo>
                  <a:pt x="67309" y="250189"/>
                </a:lnTo>
                <a:lnTo>
                  <a:pt x="66675" y="248919"/>
                </a:lnTo>
                <a:lnTo>
                  <a:pt x="66675" y="144779"/>
                </a:lnTo>
                <a:lnTo>
                  <a:pt x="68579" y="144144"/>
                </a:lnTo>
                <a:lnTo>
                  <a:pt x="71754" y="142239"/>
                </a:lnTo>
                <a:lnTo>
                  <a:pt x="83184" y="136525"/>
                </a:lnTo>
                <a:lnTo>
                  <a:pt x="92075" y="131444"/>
                </a:lnTo>
                <a:lnTo>
                  <a:pt x="149859" y="131444"/>
                </a:lnTo>
                <a:lnTo>
                  <a:pt x="149225" y="129539"/>
                </a:lnTo>
                <a:lnTo>
                  <a:pt x="144145" y="122554"/>
                </a:lnTo>
                <a:lnTo>
                  <a:pt x="140334" y="118744"/>
                </a:lnTo>
                <a:lnTo>
                  <a:pt x="64134" y="118744"/>
                </a:lnTo>
                <a:lnTo>
                  <a:pt x="62864" y="116839"/>
                </a:lnTo>
                <a:lnTo>
                  <a:pt x="64134" y="116204"/>
                </a:lnTo>
                <a:lnTo>
                  <a:pt x="66675" y="7619"/>
                </a:lnTo>
                <a:lnTo>
                  <a:pt x="46989" y="0"/>
                </a:lnTo>
                <a:close/>
              </a:path>
              <a:path w="167640" h="292100">
                <a:moveTo>
                  <a:pt x="132079" y="279400"/>
                </a:moveTo>
                <a:lnTo>
                  <a:pt x="63500" y="279400"/>
                </a:lnTo>
                <a:lnTo>
                  <a:pt x="65404" y="283844"/>
                </a:lnTo>
                <a:lnTo>
                  <a:pt x="71120" y="287019"/>
                </a:lnTo>
                <a:lnTo>
                  <a:pt x="76834" y="289559"/>
                </a:lnTo>
                <a:lnTo>
                  <a:pt x="83820" y="290829"/>
                </a:lnTo>
                <a:lnTo>
                  <a:pt x="100964" y="290829"/>
                </a:lnTo>
                <a:lnTo>
                  <a:pt x="109220" y="289559"/>
                </a:lnTo>
                <a:lnTo>
                  <a:pt x="124459" y="284479"/>
                </a:lnTo>
                <a:lnTo>
                  <a:pt x="130809" y="280669"/>
                </a:lnTo>
                <a:lnTo>
                  <a:pt x="132079" y="279400"/>
                </a:lnTo>
                <a:close/>
              </a:path>
              <a:path w="167640" h="292100">
                <a:moveTo>
                  <a:pt x="63500" y="279400"/>
                </a:moveTo>
                <a:lnTo>
                  <a:pt x="62864" y="281304"/>
                </a:lnTo>
                <a:lnTo>
                  <a:pt x="65404" y="283844"/>
                </a:lnTo>
                <a:lnTo>
                  <a:pt x="63500" y="279400"/>
                </a:lnTo>
                <a:close/>
              </a:path>
              <a:path w="167640" h="292100">
                <a:moveTo>
                  <a:pt x="149859" y="131444"/>
                </a:moveTo>
                <a:lnTo>
                  <a:pt x="92709" y="131444"/>
                </a:lnTo>
                <a:lnTo>
                  <a:pt x="94614" y="132714"/>
                </a:lnTo>
                <a:lnTo>
                  <a:pt x="100964" y="139064"/>
                </a:lnTo>
                <a:lnTo>
                  <a:pt x="104775" y="144144"/>
                </a:lnTo>
                <a:lnTo>
                  <a:pt x="107950" y="149859"/>
                </a:lnTo>
                <a:lnTo>
                  <a:pt x="111759" y="156209"/>
                </a:lnTo>
                <a:lnTo>
                  <a:pt x="121284" y="198119"/>
                </a:lnTo>
                <a:lnTo>
                  <a:pt x="120014" y="213359"/>
                </a:lnTo>
                <a:lnTo>
                  <a:pt x="107314" y="254634"/>
                </a:lnTo>
                <a:lnTo>
                  <a:pt x="93345" y="265429"/>
                </a:lnTo>
                <a:lnTo>
                  <a:pt x="147954" y="265429"/>
                </a:lnTo>
                <a:lnTo>
                  <a:pt x="147954" y="264794"/>
                </a:lnTo>
                <a:lnTo>
                  <a:pt x="153034" y="257809"/>
                </a:lnTo>
                <a:lnTo>
                  <a:pt x="156845" y="250825"/>
                </a:lnTo>
                <a:lnTo>
                  <a:pt x="160020" y="242569"/>
                </a:lnTo>
                <a:lnTo>
                  <a:pt x="165100" y="224789"/>
                </a:lnTo>
                <a:lnTo>
                  <a:pt x="167639" y="204469"/>
                </a:lnTo>
                <a:lnTo>
                  <a:pt x="167639" y="182879"/>
                </a:lnTo>
                <a:lnTo>
                  <a:pt x="166370" y="172084"/>
                </a:lnTo>
                <a:lnTo>
                  <a:pt x="161289" y="153034"/>
                </a:lnTo>
                <a:lnTo>
                  <a:pt x="153670" y="136525"/>
                </a:lnTo>
                <a:lnTo>
                  <a:pt x="149859" y="131444"/>
                </a:lnTo>
                <a:close/>
              </a:path>
              <a:path w="167640" h="292100">
                <a:moveTo>
                  <a:pt x="64134" y="116204"/>
                </a:moveTo>
                <a:lnTo>
                  <a:pt x="62864" y="116839"/>
                </a:lnTo>
                <a:lnTo>
                  <a:pt x="64134" y="118744"/>
                </a:lnTo>
                <a:lnTo>
                  <a:pt x="64134" y="116204"/>
                </a:lnTo>
                <a:close/>
              </a:path>
              <a:path w="167640" h="292100">
                <a:moveTo>
                  <a:pt x="100964" y="96519"/>
                </a:moveTo>
                <a:lnTo>
                  <a:pt x="93979" y="96519"/>
                </a:lnTo>
                <a:lnTo>
                  <a:pt x="91439" y="98425"/>
                </a:lnTo>
                <a:lnTo>
                  <a:pt x="88900" y="100964"/>
                </a:lnTo>
                <a:lnTo>
                  <a:pt x="86359" y="102234"/>
                </a:lnTo>
                <a:lnTo>
                  <a:pt x="81279" y="106044"/>
                </a:lnTo>
                <a:lnTo>
                  <a:pt x="78104" y="107950"/>
                </a:lnTo>
                <a:lnTo>
                  <a:pt x="67945" y="113664"/>
                </a:lnTo>
                <a:lnTo>
                  <a:pt x="64150" y="115562"/>
                </a:lnTo>
                <a:lnTo>
                  <a:pt x="64134" y="118744"/>
                </a:lnTo>
                <a:lnTo>
                  <a:pt x="140334" y="118744"/>
                </a:lnTo>
                <a:lnTo>
                  <a:pt x="139064" y="116839"/>
                </a:lnTo>
                <a:lnTo>
                  <a:pt x="107950" y="97789"/>
                </a:lnTo>
                <a:lnTo>
                  <a:pt x="100964" y="96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0256519" y="3179445"/>
            <a:ext cx="173990" cy="288925"/>
          </a:xfrm>
          <a:custGeom>
            <a:avLst/>
            <a:gdLst/>
            <a:ahLst/>
            <a:cxnLst/>
            <a:rect l="l" t="t" r="r" b="b"/>
            <a:pathLst>
              <a:path w="173990" h="288925">
                <a:moveTo>
                  <a:pt x="38100" y="5714"/>
                </a:moveTo>
                <a:lnTo>
                  <a:pt x="32384" y="8254"/>
                </a:lnTo>
                <a:lnTo>
                  <a:pt x="28575" y="8889"/>
                </a:lnTo>
                <a:lnTo>
                  <a:pt x="19050" y="10794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100"/>
                </a:lnTo>
                <a:lnTo>
                  <a:pt x="13334" y="38100"/>
                </a:lnTo>
                <a:lnTo>
                  <a:pt x="15875" y="38734"/>
                </a:lnTo>
                <a:lnTo>
                  <a:pt x="19684" y="40004"/>
                </a:lnTo>
                <a:lnTo>
                  <a:pt x="20320" y="40639"/>
                </a:lnTo>
                <a:lnTo>
                  <a:pt x="21589" y="41275"/>
                </a:lnTo>
                <a:lnTo>
                  <a:pt x="22225" y="42544"/>
                </a:lnTo>
                <a:lnTo>
                  <a:pt x="22225" y="44450"/>
                </a:lnTo>
                <a:lnTo>
                  <a:pt x="22859" y="45719"/>
                </a:lnTo>
                <a:lnTo>
                  <a:pt x="22859" y="258444"/>
                </a:lnTo>
                <a:lnTo>
                  <a:pt x="20954" y="260984"/>
                </a:lnTo>
                <a:lnTo>
                  <a:pt x="19684" y="262254"/>
                </a:lnTo>
                <a:lnTo>
                  <a:pt x="17779" y="262889"/>
                </a:lnTo>
                <a:lnTo>
                  <a:pt x="16509" y="264159"/>
                </a:lnTo>
                <a:lnTo>
                  <a:pt x="14604" y="264794"/>
                </a:lnTo>
                <a:lnTo>
                  <a:pt x="10159" y="265429"/>
                </a:lnTo>
                <a:lnTo>
                  <a:pt x="5714" y="265429"/>
                </a:lnTo>
                <a:lnTo>
                  <a:pt x="0" y="266064"/>
                </a:lnTo>
                <a:lnTo>
                  <a:pt x="0" y="288925"/>
                </a:lnTo>
                <a:lnTo>
                  <a:pt x="88900" y="288925"/>
                </a:lnTo>
                <a:lnTo>
                  <a:pt x="88900" y="266700"/>
                </a:lnTo>
                <a:lnTo>
                  <a:pt x="79375" y="264794"/>
                </a:lnTo>
                <a:lnTo>
                  <a:pt x="76834" y="264794"/>
                </a:lnTo>
                <a:lnTo>
                  <a:pt x="74295" y="264159"/>
                </a:lnTo>
                <a:lnTo>
                  <a:pt x="73025" y="263525"/>
                </a:lnTo>
                <a:lnTo>
                  <a:pt x="71120" y="262889"/>
                </a:lnTo>
                <a:lnTo>
                  <a:pt x="69850" y="262254"/>
                </a:lnTo>
                <a:lnTo>
                  <a:pt x="68579" y="260984"/>
                </a:lnTo>
                <a:lnTo>
                  <a:pt x="67309" y="258444"/>
                </a:lnTo>
                <a:lnTo>
                  <a:pt x="66675" y="256539"/>
                </a:lnTo>
                <a:lnTo>
                  <a:pt x="66675" y="207009"/>
                </a:lnTo>
                <a:lnTo>
                  <a:pt x="55245" y="186689"/>
                </a:lnTo>
                <a:lnTo>
                  <a:pt x="62229" y="178434"/>
                </a:lnTo>
                <a:lnTo>
                  <a:pt x="66675" y="172719"/>
                </a:lnTo>
                <a:lnTo>
                  <a:pt x="66675" y="20954"/>
                </a:lnTo>
                <a:lnTo>
                  <a:pt x="53975" y="20954"/>
                </a:lnTo>
                <a:lnTo>
                  <a:pt x="38100" y="5714"/>
                </a:lnTo>
                <a:close/>
              </a:path>
              <a:path w="173990" h="288925">
                <a:moveTo>
                  <a:pt x="112395" y="200659"/>
                </a:moveTo>
                <a:lnTo>
                  <a:pt x="70484" y="200659"/>
                </a:lnTo>
                <a:lnTo>
                  <a:pt x="116204" y="288289"/>
                </a:lnTo>
                <a:lnTo>
                  <a:pt x="173989" y="288289"/>
                </a:lnTo>
                <a:lnTo>
                  <a:pt x="173989" y="265429"/>
                </a:lnTo>
                <a:lnTo>
                  <a:pt x="168275" y="265429"/>
                </a:lnTo>
                <a:lnTo>
                  <a:pt x="164464" y="264159"/>
                </a:lnTo>
                <a:lnTo>
                  <a:pt x="161289" y="262254"/>
                </a:lnTo>
                <a:lnTo>
                  <a:pt x="158750" y="260350"/>
                </a:lnTo>
                <a:lnTo>
                  <a:pt x="155575" y="258444"/>
                </a:lnTo>
                <a:lnTo>
                  <a:pt x="151764" y="255269"/>
                </a:lnTo>
                <a:lnTo>
                  <a:pt x="148589" y="252729"/>
                </a:lnTo>
                <a:lnTo>
                  <a:pt x="142239" y="246379"/>
                </a:lnTo>
                <a:lnTo>
                  <a:pt x="139700" y="242569"/>
                </a:lnTo>
                <a:lnTo>
                  <a:pt x="137159" y="239394"/>
                </a:lnTo>
                <a:lnTo>
                  <a:pt x="135254" y="236854"/>
                </a:lnTo>
                <a:lnTo>
                  <a:pt x="133350" y="233044"/>
                </a:lnTo>
                <a:lnTo>
                  <a:pt x="130175" y="228600"/>
                </a:lnTo>
                <a:lnTo>
                  <a:pt x="126364" y="222250"/>
                </a:lnTo>
                <a:lnTo>
                  <a:pt x="118745" y="210819"/>
                </a:lnTo>
                <a:lnTo>
                  <a:pt x="112395" y="200659"/>
                </a:lnTo>
                <a:close/>
              </a:path>
              <a:path w="173990" h="288925">
                <a:moveTo>
                  <a:pt x="168275" y="99694"/>
                </a:moveTo>
                <a:lnTo>
                  <a:pt x="80009" y="99694"/>
                </a:lnTo>
                <a:lnTo>
                  <a:pt x="80009" y="122554"/>
                </a:lnTo>
                <a:lnTo>
                  <a:pt x="89534" y="122554"/>
                </a:lnTo>
                <a:lnTo>
                  <a:pt x="95250" y="123189"/>
                </a:lnTo>
                <a:lnTo>
                  <a:pt x="97789" y="124459"/>
                </a:lnTo>
                <a:lnTo>
                  <a:pt x="99059" y="126364"/>
                </a:lnTo>
                <a:lnTo>
                  <a:pt x="99059" y="128269"/>
                </a:lnTo>
                <a:lnTo>
                  <a:pt x="98425" y="129539"/>
                </a:lnTo>
                <a:lnTo>
                  <a:pt x="97154" y="131444"/>
                </a:lnTo>
                <a:lnTo>
                  <a:pt x="96520" y="133350"/>
                </a:lnTo>
                <a:lnTo>
                  <a:pt x="92709" y="138429"/>
                </a:lnTo>
                <a:lnTo>
                  <a:pt x="88900" y="144779"/>
                </a:lnTo>
                <a:lnTo>
                  <a:pt x="86359" y="147954"/>
                </a:lnTo>
                <a:lnTo>
                  <a:pt x="83820" y="151764"/>
                </a:lnTo>
                <a:lnTo>
                  <a:pt x="68579" y="170814"/>
                </a:lnTo>
                <a:lnTo>
                  <a:pt x="66675" y="172719"/>
                </a:lnTo>
                <a:lnTo>
                  <a:pt x="66675" y="207009"/>
                </a:lnTo>
                <a:lnTo>
                  <a:pt x="76200" y="223519"/>
                </a:lnTo>
                <a:lnTo>
                  <a:pt x="70484" y="200659"/>
                </a:lnTo>
                <a:lnTo>
                  <a:pt x="112395" y="200659"/>
                </a:lnTo>
                <a:lnTo>
                  <a:pt x="110489" y="198119"/>
                </a:lnTo>
                <a:lnTo>
                  <a:pt x="96520" y="177164"/>
                </a:lnTo>
                <a:lnTo>
                  <a:pt x="98425" y="175894"/>
                </a:lnTo>
                <a:lnTo>
                  <a:pt x="100964" y="172719"/>
                </a:lnTo>
                <a:lnTo>
                  <a:pt x="104139" y="168275"/>
                </a:lnTo>
                <a:lnTo>
                  <a:pt x="114300" y="156209"/>
                </a:lnTo>
                <a:lnTo>
                  <a:pt x="117475" y="152400"/>
                </a:lnTo>
                <a:lnTo>
                  <a:pt x="125095" y="142875"/>
                </a:lnTo>
                <a:lnTo>
                  <a:pt x="127000" y="140969"/>
                </a:lnTo>
                <a:lnTo>
                  <a:pt x="128270" y="139064"/>
                </a:lnTo>
                <a:lnTo>
                  <a:pt x="132714" y="134619"/>
                </a:lnTo>
                <a:lnTo>
                  <a:pt x="142239" y="128904"/>
                </a:lnTo>
                <a:lnTo>
                  <a:pt x="149225" y="126364"/>
                </a:lnTo>
                <a:lnTo>
                  <a:pt x="152400" y="125094"/>
                </a:lnTo>
                <a:lnTo>
                  <a:pt x="158114" y="123189"/>
                </a:lnTo>
                <a:lnTo>
                  <a:pt x="162559" y="122554"/>
                </a:lnTo>
                <a:lnTo>
                  <a:pt x="168275" y="121919"/>
                </a:lnTo>
                <a:lnTo>
                  <a:pt x="168275" y="99694"/>
                </a:lnTo>
                <a:close/>
              </a:path>
              <a:path w="173990" h="288925">
                <a:moveTo>
                  <a:pt x="66675" y="172719"/>
                </a:moveTo>
                <a:lnTo>
                  <a:pt x="62229" y="178434"/>
                </a:lnTo>
                <a:lnTo>
                  <a:pt x="55245" y="186689"/>
                </a:lnTo>
                <a:lnTo>
                  <a:pt x="66675" y="207009"/>
                </a:lnTo>
                <a:lnTo>
                  <a:pt x="66675" y="172719"/>
                </a:lnTo>
                <a:close/>
              </a:path>
              <a:path w="173990" h="288925">
                <a:moveTo>
                  <a:pt x="48259" y="634"/>
                </a:moveTo>
                <a:lnTo>
                  <a:pt x="46354" y="634"/>
                </a:lnTo>
                <a:lnTo>
                  <a:pt x="43179" y="2539"/>
                </a:lnTo>
                <a:lnTo>
                  <a:pt x="40639" y="4444"/>
                </a:lnTo>
                <a:lnTo>
                  <a:pt x="38100" y="5714"/>
                </a:lnTo>
                <a:lnTo>
                  <a:pt x="53975" y="20954"/>
                </a:lnTo>
                <a:lnTo>
                  <a:pt x="53975" y="2539"/>
                </a:lnTo>
                <a:lnTo>
                  <a:pt x="48259" y="634"/>
                </a:lnTo>
                <a:close/>
              </a:path>
              <a:path w="173990" h="288925">
                <a:moveTo>
                  <a:pt x="53975" y="2539"/>
                </a:moveTo>
                <a:lnTo>
                  <a:pt x="53975" y="20954"/>
                </a:lnTo>
                <a:lnTo>
                  <a:pt x="66675" y="20954"/>
                </a:lnTo>
                <a:lnTo>
                  <a:pt x="66675" y="7619"/>
                </a:lnTo>
                <a:lnTo>
                  <a:pt x="53975" y="2539"/>
                </a:lnTo>
                <a:close/>
              </a:path>
              <a:path w="173990" h="288925">
                <a:moveTo>
                  <a:pt x="46037" y="634"/>
                </a:moveTo>
                <a:lnTo>
                  <a:pt x="33654" y="634"/>
                </a:lnTo>
                <a:lnTo>
                  <a:pt x="38100" y="5714"/>
                </a:lnTo>
                <a:lnTo>
                  <a:pt x="40639" y="4444"/>
                </a:lnTo>
                <a:lnTo>
                  <a:pt x="43179" y="2539"/>
                </a:lnTo>
                <a:lnTo>
                  <a:pt x="46037" y="634"/>
                </a:lnTo>
                <a:close/>
              </a:path>
              <a:path w="173990" h="288925">
                <a:moveTo>
                  <a:pt x="53975" y="634"/>
                </a:moveTo>
                <a:lnTo>
                  <a:pt x="48736" y="634"/>
                </a:lnTo>
                <a:lnTo>
                  <a:pt x="53975" y="2539"/>
                </a:lnTo>
                <a:lnTo>
                  <a:pt x="53975" y="634"/>
                </a:lnTo>
                <a:close/>
              </a:path>
              <a:path w="173990" h="288925">
                <a:moveTo>
                  <a:pt x="46989" y="0"/>
                </a:moveTo>
                <a:lnTo>
                  <a:pt x="46037" y="634"/>
                </a:lnTo>
                <a:lnTo>
                  <a:pt x="48736" y="634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0" name="object 190" descr=""/>
          <p:cNvGrpSpPr/>
          <p:nvPr/>
        </p:nvGrpSpPr>
        <p:grpSpPr>
          <a:xfrm>
            <a:off x="10585450" y="3178175"/>
            <a:ext cx="464820" cy="290830"/>
            <a:chOff x="10585450" y="3178175"/>
            <a:chExt cx="464820" cy="290830"/>
          </a:xfrm>
        </p:grpSpPr>
        <p:sp>
          <p:nvSpPr>
            <p:cNvPr id="191" name="object 191" descr=""/>
            <p:cNvSpPr/>
            <p:nvPr/>
          </p:nvSpPr>
          <p:spPr>
            <a:xfrm>
              <a:off x="10585450" y="3178175"/>
              <a:ext cx="116839" cy="288290"/>
            </a:xfrm>
            <a:custGeom>
              <a:avLst/>
              <a:gdLst/>
              <a:ahLst/>
              <a:cxnLst/>
              <a:rect l="l" t="t" r="r" b="b"/>
              <a:pathLst>
                <a:path w="116840" h="288289">
                  <a:moveTo>
                    <a:pt x="92075" y="0"/>
                  </a:moveTo>
                  <a:lnTo>
                    <a:pt x="78740" y="0"/>
                  </a:lnTo>
                  <a:lnTo>
                    <a:pt x="52070" y="13335"/>
                  </a:lnTo>
                  <a:lnTo>
                    <a:pt x="30479" y="53339"/>
                  </a:lnTo>
                  <a:lnTo>
                    <a:pt x="23495" y="92075"/>
                  </a:lnTo>
                  <a:lnTo>
                    <a:pt x="23495" y="107950"/>
                  </a:lnTo>
                  <a:lnTo>
                    <a:pt x="0" y="107950"/>
                  </a:lnTo>
                  <a:lnTo>
                    <a:pt x="0" y="133985"/>
                  </a:lnTo>
                  <a:lnTo>
                    <a:pt x="23495" y="133985"/>
                  </a:lnTo>
                  <a:lnTo>
                    <a:pt x="23495" y="255904"/>
                  </a:lnTo>
                  <a:lnTo>
                    <a:pt x="14604" y="264160"/>
                  </a:lnTo>
                  <a:lnTo>
                    <a:pt x="10159" y="264795"/>
                  </a:lnTo>
                  <a:lnTo>
                    <a:pt x="0" y="265429"/>
                  </a:lnTo>
                  <a:lnTo>
                    <a:pt x="0" y="288289"/>
                  </a:lnTo>
                  <a:lnTo>
                    <a:pt x="88900" y="288289"/>
                  </a:lnTo>
                  <a:lnTo>
                    <a:pt x="88900" y="266064"/>
                  </a:lnTo>
                  <a:lnTo>
                    <a:pt x="66675" y="255904"/>
                  </a:lnTo>
                  <a:lnTo>
                    <a:pt x="66675" y="133985"/>
                  </a:lnTo>
                  <a:lnTo>
                    <a:pt x="93979" y="133985"/>
                  </a:lnTo>
                  <a:lnTo>
                    <a:pt x="93979" y="107950"/>
                  </a:lnTo>
                  <a:lnTo>
                    <a:pt x="66675" y="107950"/>
                  </a:lnTo>
                  <a:lnTo>
                    <a:pt x="66675" y="68579"/>
                  </a:lnTo>
                  <a:lnTo>
                    <a:pt x="77470" y="30479"/>
                  </a:lnTo>
                  <a:lnTo>
                    <a:pt x="79375" y="30479"/>
                  </a:lnTo>
                  <a:lnTo>
                    <a:pt x="80645" y="32385"/>
                  </a:lnTo>
                  <a:lnTo>
                    <a:pt x="116840" y="26670"/>
                  </a:lnTo>
                  <a:lnTo>
                    <a:pt x="116840" y="20320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2" name="object 192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0738485" y="3269614"/>
              <a:ext cx="126363" cy="194945"/>
            </a:xfrm>
            <a:prstGeom prst="rect">
              <a:avLst/>
            </a:prstGeom>
          </p:spPr>
        </p:pic>
        <p:pic>
          <p:nvPicPr>
            <p:cNvPr id="193" name="object 193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890884" y="3269614"/>
              <a:ext cx="159384" cy="199389"/>
            </a:xfrm>
            <a:prstGeom prst="rect">
              <a:avLst/>
            </a:prstGeom>
          </p:spPr>
        </p:pic>
      </p:grpSp>
      <p:sp>
        <p:nvSpPr>
          <p:cNvPr id="194" name="object 194" descr=""/>
          <p:cNvSpPr/>
          <p:nvPr/>
        </p:nvSpPr>
        <p:spPr>
          <a:xfrm>
            <a:off x="11145519" y="3270250"/>
            <a:ext cx="268605" cy="193675"/>
          </a:xfrm>
          <a:custGeom>
            <a:avLst/>
            <a:gdLst/>
            <a:ahLst/>
            <a:cxnLst/>
            <a:rect l="l" t="t" r="r" b="b"/>
            <a:pathLst>
              <a:path w="268604" h="193675">
                <a:moveTo>
                  <a:pt x="40004" y="3810"/>
                </a:moveTo>
                <a:lnTo>
                  <a:pt x="38100" y="5079"/>
                </a:lnTo>
                <a:lnTo>
                  <a:pt x="36195" y="5714"/>
                </a:lnTo>
                <a:lnTo>
                  <a:pt x="30479" y="8254"/>
                </a:lnTo>
                <a:lnTo>
                  <a:pt x="26670" y="8889"/>
                </a:lnTo>
                <a:lnTo>
                  <a:pt x="17779" y="10795"/>
                </a:lnTo>
                <a:lnTo>
                  <a:pt x="10159" y="11429"/>
                </a:lnTo>
                <a:lnTo>
                  <a:pt x="0" y="11429"/>
                </a:lnTo>
                <a:lnTo>
                  <a:pt x="0" y="37464"/>
                </a:lnTo>
                <a:lnTo>
                  <a:pt x="7620" y="37464"/>
                </a:lnTo>
                <a:lnTo>
                  <a:pt x="13334" y="38100"/>
                </a:lnTo>
                <a:lnTo>
                  <a:pt x="19050" y="40004"/>
                </a:lnTo>
                <a:lnTo>
                  <a:pt x="19684" y="40639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5720"/>
                </a:lnTo>
                <a:lnTo>
                  <a:pt x="22225" y="162560"/>
                </a:lnTo>
                <a:lnTo>
                  <a:pt x="20954" y="165100"/>
                </a:lnTo>
                <a:lnTo>
                  <a:pt x="19684" y="166370"/>
                </a:lnTo>
                <a:lnTo>
                  <a:pt x="19050" y="167639"/>
                </a:lnTo>
                <a:lnTo>
                  <a:pt x="17145" y="168275"/>
                </a:lnTo>
                <a:lnTo>
                  <a:pt x="15875" y="168910"/>
                </a:lnTo>
                <a:lnTo>
                  <a:pt x="13970" y="169545"/>
                </a:lnTo>
                <a:lnTo>
                  <a:pt x="9525" y="170179"/>
                </a:lnTo>
                <a:lnTo>
                  <a:pt x="5714" y="170814"/>
                </a:lnTo>
                <a:lnTo>
                  <a:pt x="0" y="170814"/>
                </a:lnTo>
                <a:lnTo>
                  <a:pt x="0" y="193675"/>
                </a:lnTo>
                <a:lnTo>
                  <a:pt x="85725" y="193675"/>
                </a:lnTo>
                <a:lnTo>
                  <a:pt x="85725" y="171450"/>
                </a:lnTo>
                <a:lnTo>
                  <a:pt x="76200" y="170179"/>
                </a:lnTo>
                <a:lnTo>
                  <a:pt x="73659" y="169545"/>
                </a:lnTo>
                <a:lnTo>
                  <a:pt x="71754" y="168910"/>
                </a:lnTo>
                <a:lnTo>
                  <a:pt x="69850" y="168910"/>
                </a:lnTo>
                <a:lnTo>
                  <a:pt x="68579" y="167639"/>
                </a:lnTo>
                <a:lnTo>
                  <a:pt x="66039" y="166370"/>
                </a:lnTo>
                <a:lnTo>
                  <a:pt x="64770" y="163829"/>
                </a:lnTo>
                <a:lnTo>
                  <a:pt x="64134" y="161925"/>
                </a:lnTo>
                <a:lnTo>
                  <a:pt x="64134" y="158750"/>
                </a:lnTo>
                <a:lnTo>
                  <a:pt x="60325" y="51435"/>
                </a:lnTo>
                <a:lnTo>
                  <a:pt x="69214" y="51435"/>
                </a:lnTo>
                <a:lnTo>
                  <a:pt x="71754" y="50164"/>
                </a:lnTo>
                <a:lnTo>
                  <a:pt x="74929" y="48260"/>
                </a:lnTo>
                <a:lnTo>
                  <a:pt x="82550" y="44450"/>
                </a:lnTo>
                <a:lnTo>
                  <a:pt x="90804" y="39370"/>
                </a:lnTo>
                <a:lnTo>
                  <a:pt x="94614" y="37464"/>
                </a:lnTo>
                <a:lnTo>
                  <a:pt x="97154" y="35560"/>
                </a:lnTo>
                <a:lnTo>
                  <a:pt x="245109" y="35560"/>
                </a:lnTo>
                <a:lnTo>
                  <a:pt x="245109" y="34289"/>
                </a:lnTo>
                <a:lnTo>
                  <a:pt x="243204" y="28575"/>
                </a:lnTo>
                <a:lnTo>
                  <a:pt x="60959" y="28575"/>
                </a:lnTo>
                <a:lnTo>
                  <a:pt x="60325" y="26670"/>
                </a:lnTo>
                <a:lnTo>
                  <a:pt x="61595" y="24764"/>
                </a:lnTo>
                <a:lnTo>
                  <a:pt x="62229" y="20954"/>
                </a:lnTo>
                <a:lnTo>
                  <a:pt x="40004" y="20954"/>
                </a:lnTo>
                <a:lnTo>
                  <a:pt x="40004" y="3810"/>
                </a:lnTo>
                <a:close/>
              </a:path>
              <a:path w="268604" h="193675">
                <a:moveTo>
                  <a:pt x="187959" y="35560"/>
                </a:moveTo>
                <a:lnTo>
                  <a:pt x="98425" y="35560"/>
                </a:lnTo>
                <a:lnTo>
                  <a:pt x="102234" y="36829"/>
                </a:lnTo>
                <a:lnTo>
                  <a:pt x="104775" y="38100"/>
                </a:lnTo>
                <a:lnTo>
                  <a:pt x="108584" y="40639"/>
                </a:lnTo>
                <a:lnTo>
                  <a:pt x="110489" y="42545"/>
                </a:lnTo>
                <a:lnTo>
                  <a:pt x="111759" y="44450"/>
                </a:lnTo>
                <a:lnTo>
                  <a:pt x="114300" y="49529"/>
                </a:lnTo>
                <a:lnTo>
                  <a:pt x="114300" y="163829"/>
                </a:lnTo>
                <a:lnTo>
                  <a:pt x="102234" y="170179"/>
                </a:lnTo>
                <a:lnTo>
                  <a:pt x="98425" y="170814"/>
                </a:lnTo>
                <a:lnTo>
                  <a:pt x="92075" y="170814"/>
                </a:lnTo>
                <a:lnTo>
                  <a:pt x="92075" y="193675"/>
                </a:lnTo>
                <a:lnTo>
                  <a:pt x="177800" y="193675"/>
                </a:lnTo>
                <a:lnTo>
                  <a:pt x="177800" y="171450"/>
                </a:lnTo>
                <a:lnTo>
                  <a:pt x="168275" y="170179"/>
                </a:lnTo>
                <a:lnTo>
                  <a:pt x="166370" y="169545"/>
                </a:lnTo>
                <a:lnTo>
                  <a:pt x="163829" y="168910"/>
                </a:lnTo>
                <a:lnTo>
                  <a:pt x="161925" y="168910"/>
                </a:lnTo>
                <a:lnTo>
                  <a:pt x="160654" y="167639"/>
                </a:lnTo>
                <a:lnTo>
                  <a:pt x="159384" y="167004"/>
                </a:lnTo>
                <a:lnTo>
                  <a:pt x="158750" y="166370"/>
                </a:lnTo>
                <a:lnTo>
                  <a:pt x="156845" y="163829"/>
                </a:lnTo>
                <a:lnTo>
                  <a:pt x="156209" y="161289"/>
                </a:lnTo>
                <a:lnTo>
                  <a:pt x="156209" y="52704"/>
                </a:lnTo>
                <a:lnTo>
                  <a:pt x="154304" y="52704"/>
                </a:lnTo>
                <a:lnTo>
                  <a:pt x="152400" y="50164"/>
                </a:lnTo>
                <a:lnTo>
                  <a:pt x="161925" y="50164"/>
                </a:lnTo>
                <a:lnTo>
                  <a:pt x="164464" y="48895"/>
                </a:lnTo>
                <a:lnTo>
                  <a:pt x="167639" y="46989"/>
                </a:lnTo>
                <a:lnTo>
                  <a:pt x="171450" y="45720"/>
                </a:lnTo>
                <a:lnTo>
                  <a:pt x="174625" y="43814"/>
                </a:lnTo>
                <a:lnTo>
                  <a:pt x="182245" y="39370"/>
                </a:lnTo>
                <a:lnTo>
                  <a:pt x="185420" y="37464"/>
                </a:lnTo>
                <a:lnTo>
                  <a:pt x="187959" y="35560"/>
                </a:lnTo>
                <a:close/>
              </a:path>
              <a:path w="268604" h="193675">
                <a:moveTo>
                  <a:pt x="245109" y="35560"/>
                </a:moveTo>
                <a:lnTo>
                  <a:pt x="189229" y="35560"/>
                </a:lnTo>
                <a:lnTo>
                  <a:pt x="190500" y="36195"/>
                </a:lnTo>
                <a:lnTo>
                  <a:pt x="193039" y="36829"/>
                </a:lnTo>
                <a:lnTo>
                  <a:pt x="195579" y="38100"/>
                </a:lnTo>
                <a:lnTo>
                  <a:pt x="199389" y="40639"/>
                </a:lnTo>
                <a:lnTo>
                  <a:pt x="200659" y="42545"/>
                </a:lnTo>
                <a:lnTo>
                  <a:pt x="202564" y="44450"/>
                </a:lnTo>
                <a:lnTo>
                  <a:pt x="204470" y="49529"/>
                </a:lnTo>
                <a:lnTo>
                  <a:pt x="205104" y="52704"/>
                </a:lnTo>
                <a:lnTo>
                  <a:pt x="205104" y="161925"/>
                </a:lnTo>
                <a:lnTo>
                  <a:pt x="188595" y="170814"/>
                </a:lnTo>
                <a:lnTo>
                  <a:pt x="182879" y="170814"/>
                </a:lnTo>
                <a:lnTo>
                  <a:pt x="182879" y="193675"/>
                </a:lnTo>
                <a:lnTo>
                  <a:pt x="268604" y="193675"/>
                </a:lnTo>
                <a:lnTo>
                  <a:pt x="268604" y="171450"/>
                </a:lnTo>
                <a:lnTo>
                  <a:pt x="259079" y="170179"/>
                </a:lnTo>
                <a:lnTo>
                  <a:pt x="257175" y="169545"/>
                </a:lnTo>
                <a:lnTo>
                  <a:pt x="254634" y="168910"/>
                </a:lnTo>
                <a:lnTo>
                  <a:pt x="253364" y="168910"/>
                </a:lnTo>
                <a:lnTo>
                  <a:pt x="250825" y="167639"/>
                </a:lnTo>
                <a:lnTo>
                  <a:pt x="249554" y="166370"/>
                </a:lnTo>
                <a:lnTo>
                  <a:pt x="248284" y="164464"/>
                </a:lnTo>
                <a:lnTo>
                  <a:pt x="247650" y="162560"/>
                </a:lnTo>
                <a:lnTo>
                  <a:pt x="247523" y="53339"/>
                </a:lnTo>
                <a:lnTo>
                  <a:pt x="246495" y="42545"/>
                </a:lnTo>
                <a:lnTo>
                  <a:pt x="246379" y="40639"/>
                </a:lnTo>
                <a:lnTo>
                  <a:pt x="245109" y="35560"/>
                </a:lnTo>
                <a:close/>
              </a:path>
              <a:path w="268604" h="193675">
                <a:moveTo>
                  <a:pt x="69214" y="51435"/>
                </a:moveTo>
                <a:lnTo>
                  <a:pt x="60325" y="51435"/>
                </a:lnTo>
                <a:lnTo>
                  <a:pt x="61595" y="53339"/>
                </a:lnTo>
                <a:lnTo>
                  <a:pt x="63500" y="53975"/>
                </a:lnTo>
                <a:lnTo>
                  <a:pt x="66039" y="52704"/>
                </a:lnTo>
                <a:lnTo>
                  <a:pt x="69214" y="51435"/>
                </a:lnTo>
                <a:close/>
              </a:path>
              <a:path w="268604" h="193675">
                <a:moveTo>
                  <a:pt x="154939" y="50164"/>
                </a:moveTo>
                <a:lnTo>
                  <a:pt x="152400" y="50164"/>
                </a:lnTo>
                <a:lnTo>
                  <a:pt x="154304" y="52704"/>
                </a:lnTo>
                <a:lnTo>
                  <a:pt x="156209" y="52704"/>
                </a:lnTo>
                <a:lnTo>
                  <a:pt x="156209" y="50800"/>
                </a:lnTo>
                <a:lnTo>
                  <a:pt x="154939" y="50164"/>
                </a:lnTo>
                <a:close/>
              </a:path>
              <a:path w="268604" h="193675">
                <a:moveTo>
                  <a:pt x="161925" y="50164"/>
                </a:moveTo>
                <a:lnTo>
                  <a:pt x="154939" y="50164"/>
                </a:lnTo>
                <a:lnTo>
                  <a:pt x="156209" y="50800"/>
                </a:lnTo>
                <a:lnTo>
                  <a:pt x="156209" y="52704"/>
                </a:lnTo>
                <a:lnTo>
                  <a:pt x="161925" y="50164"/>
                </a:lnTo>
                <a:close/>
              </a:path>
              <a:path w="268604" h="193675">
                <a:moveTo>
                  <a:pt x="61595" y="24764"/>
                </a:moveTo>
                <a:lnTo>
                  <a:pt x="60325" y="26670"/>
                </a:lnTo>
                <a:lnTo>
                  <a:pt x="60959" y="28575"/>
                </a:lnTo>
                <a:lnTo>
                  <a:pt x="61595" y="24764"/>
                </a:lnTo>
                <a:close/>
              </a:path>
              <a:path w="268604" h="193675">
                <a:moveTo>
                  <a:pt x="106045" y="635"/>
                </a:moveTo>
                <a:lnTo>
                  <a:pt x="99059" y="635"/>
                </a:lnTo>
                <a:lnTo>
                  <a:pt x="95884" y="3175"/>
                </a:lnTo>
                <a:lnTo>
                  <a:pt x="93345" y="5714"/>
                </a:lnTo>
                <a:lnTo>
                  <a:pt x="86359" y="10795"/>
                </a:lnTo>
                <a:lnTo>
                  <a:pt x="82550" y="12700"/>
                </a:lnTo>
                <a:lnTo>
                  <a:pt x="61595" y="24764"/>
                </a:lnTo>
                <a:lnTo>
                  <a:pt x="60959" y="28575"/>
                </a:lnTo>
                <a:lnTo>
                  <a:pt x="149859" y="28575"/>
                </a:lnTo>
                <a:lnTo>
                  <a:pt x="149225" y="27304"/>
                </a:lnTo>
                <a:lnTo>
                  <a:pt x="149859" y="26670"/>
                </a:lnTo>
                <a:lnTo>
                  <a:pt x="149859" y="24764"/>
                </a:lnTo>
                <a:lnTo>
                  <a:pt x="148589" y="20954"/>
                </a:lnTo>
                <a:lnTo>
                  <a:pt x="112395" y="1270"/>
                </a:lnTo>
                <a:lnTo>
                  <a:pt x="106045" y="635"/>
                </a:lnTo>
                <a:close/>
              </a:path>
              <a:path w="268604" h="193675">
                <a:moveTo>
                  <a:pt x="149859" y="26670"/>
                </a:moveTo>
                <a:lnTo>
                  <a:pt x="149225" y="27304"/>
                </a:lnTo>
                <a:lnTo>
                  <a:pt x="149859" y="28575"/>
                </a:lnTo>
                <a:lnTo>
                  <a:pt x="149859" y="26670"/>
                </a:lnTo>
                <a:close/>
              </a:path>
              <a:path w="268604" h="193675">
                <a:moveTo>
                  <a:pt x="198120" y="635"/>
                </a:moveTo>
                <a:lnTo>
                  <a:pt x="189229" y="635"/>
                </a:lnTo>
                <a:lnTo>
                  <a:pt x="186689" y="3810"/>
                </a:lnTo>
                <a:lnTo>
                  <a:pt x="183514" y="6350"/>
                </a:lnTo>
                <a:lnTo>
                  <a:pt x="176529" y="10795"/>
                </a:lnTo>
                <a:lnTo>
                  <a:pt x="172084" y="13335"/>
                </a:lnTo>
                <a:lnTo>
                  <a:pt x="163829" y="18414"/>
                </a:lnTo>
                <a:lnTo>
                  <a:pt x="159384" y="20954"/>
                </a:lnTo>
                <a:lnTo>
                  <a:pt x="151129" y="25400"/>
                </a:lnTo>
                <a:lnTo>
                  <a:pt x="149859" y="26670"/>
                </a:lnTo>
                <a:lnTo>
                  <a:pt x="149859" y="28575"/>
                </a:lnTo>
                <a:lnTo>
                  <a:pt x="243204" y="28575"/>
                </a:lnTo>
                <a:lnTo>
                  <a:pt x="240029" y="21589"/>
                </a:lnTo>
                <a:lnTo>
                  <a:pt x="236220" y="15875"/>
                </a:lnTo>
                <a:lnTo>
                  <a:pt x="230504" y="11429"/>
                </a:lnTo>
                <a:lnTo>
                  <a:pt x="225425" y="6985"/>
                </a:lnTo>
                <a:lnTo>
                  <a:pt x="219075" y="4445"/>
                </a:lnTo>
                <a:lnTo>
                  <a:pt x="206375" y="1270"/>
                </a:lnTo>
                <a:lnTo>
                  <a:pt x="198120" y="635"/>
                </a:lnTo>
                <a:close/>
              </a:path>
              <a:path w="268604" h="193675">
                <a:moveTo>
                  <a:pt x="46989" y="635"/>
                </a:moveTo>
                <a:lnTo>
                  <a:pt x="43179" y="1270"/>
                </a:lnTo>
                <a:lnTo>
                  <a:pt x="41909" y="2539"/>
                </a:lnTo>
                <a:lnTo>
                  <a:pt x="40004" y="3810"/>
                </a:lnTo>
                <a:lnTo>
                  <a:pt x="40004" y="20954"/>
                </a:lnTo>
                <a:lnTo>
                  <a:pt x="56514" y="4445"/>
                </a:lnTo>
                <a:lnTo>
                  <a:pt x="46989" y="635"/>
                </a:lnTo>
                <a:close/>
              </a:path>
              <a:path w="268604" h="193675">
                <a:moveTo>
                  <a:pt x="56514" y="4445"/>
                </a:moveTo>
                <a:lnTo>
                  <a:pt x="40004" y="20954"/>
                </a:lnTo>
                <a:lnTo>
                  <a:pt x="62229" y="20954"/>
                </a:lnTo>
                <a:lnTo>
                  <a:pt x="64134" y="7620"/>
                </a:lnTo>
                <a:lnTo>
                  <a:pt x="56514" y="4445"/>
                </a:lnTo>
                <a:close/>
              </a:path>
              <a:path w="268604" h="193675">
                <a:moveTo>
                  <a:pt x="60959" y="0"/>
                </a:moveTo>
                <a:lnTo>
                  <a:pt x="49529" y="0"/>
                </a:lnTo>
                <a:lnTo>
                  <a:pt x="46989" y="635"/>
                </a:lnTo>
                <a:lnTo>
                  <a:pt x="56514" y="4445"/>
                </a:lnTo>
                <a:lnTo>
                  <a:pt x="60959" y="0"/>
                </a:lnTo>
                <a:close/>
              </a:path>
              <a:path w="268604" h="193675">
                <a:moveTo>
                  <a:pt x="43179" y="1270"/>
                </a:moveTo>
                <a:lnTo>
                  <a:pt x="42545" y="1270"/>
                </a:lnTo>
                <a:lnTo>
                  <a:pt x="41909" y="2539"/>
                </a:lnTo>
                <a:lnTo>
                  <a:pt x="43179" y="1270"/>
                </a:lnTo>
                <a:close/>
              </a:path>
              <a:path w="268604" h="193675">
                <a:moveTo>
                  <a:pt x="45084" y="0"/>
                </a:moveTo>
                <a:lnTo>
                  <a:pt x="43179" y="1270"/>
                </a:lnTo>
                <a:lnTo>
                  <a:pt x="46989" y="63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4706620" y="3752850"/>
            <a:ext cx="268605" cy="193675"/>
          </a:xfrm>
          <a:custGeom>
            <a:avLst/>
            <a:gdLst/>
            <a:ahLst/>
            <a:cxnLst/>
            <a:rect l="l" t="t" r="r" b="b"/>
            <a:pathLst>
              <a:path w="268604" h="193675">
                <a:moveTo>
                  <a:pt x="40004" y="3810"/>
                </a:moveTo>
                <a:lnTo>
                  <a:pt x="38100" y="5079"/>
                </a:lnTo>
                <a:lnTo>
                  <a:pt x="36194" y="5714"/>
                </a:lnTo>
                <a:lnTo>
                  <a:pt x="30479" y="8254"/>
                </a:lnTo>
                <a:lnTo>
                  <a:pt x="26669" y="8889"/>
                </a:lnTo>
                <a:lnTo>
                  <a:pt x="17779" y="10795"/>
                </a:lnTo>
                <a:lnTo>
                  <a:pt x="10159" y="11429"/>
                </a:lnTo>
                <a:lnTo>
                  <a:pt x="0" y="11429"/>
                </a:lnTo>
                <a:lnTo>
                  <a:pt x="0" y="37464"/>
                </a:lnTo>
                <a:lnTo>
                  <a:pt x="7619" y="37464"/>
                </a:lnTo>
                <a:lnTo>
                  <a:pt x="13334" y="38100"/>
                </a:lnTo>
                <a:lnTo>
                  <a:pt x="19050" y="40004"/>
                </a:lnTo>
                <a:lnTo>
                  <a:pt x="19684" y="40639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5720"/>
                </a:lnTo>
                <a:lnTo>
                  <a:pt x="22225" y="162560"/>
                </a:lnTo>
                <a:lnTo>
                  <a:pt x="20954" y="165100"/>
                </a:lnTo>
                <a:lnTo>
                  <a:pt x="19684" y="166370"/>
                </a:lnTo>
                <a:lnTo>
                  <a:pt x="19050" y="167639"/>
                </a:lnTo>
                <a:lnTo>
                  <a:pt x="17144" y="168275"/>
                </a:lnTo>
                <a:lnTo>
                  <a:pt x="15875" y="168910"/>
                </a:lnTo>
                <a:lnTo>
                  <a:pt x="13969" y="169545"/>
                </a:lnTo>
                <a:lnTo>
                  <a:pt x="9525" y="170179"/>
                </a:lnTo>
                <a:lnTo>
                  <a:pt x="5714" y="170814"/>
                </a:lnTo>
                <a:lnTo>
                  <a:pt x="0" y="170814"/>
                </a:lnTo>
                <a:lnTo>
                  <a:pt x="0" y="193675"/>
                </a:lnTo>
                <a:lnTo>
                  <a:pt x="85725" y="193675"/>
                </a:lnTo>
                <a:lnTo>
                  <a:pt x="85725" y="171450"/>
                </a:lnTo>
                <a:lnTo>
                  <a:pt x="76200" y="170179"/>
                </a:lnTo>
                <a:lnTo>
                  <a:pt x="73659" y="169545"/>
                </a:lnTo>
                <a:lnTo>
                  <a:pt x="71754" y="168910"/>
                </a:lnTo>
                <a:lnTo>
                  <a:pt x="69850" y="168910"/>
                </a:lnTo>
                <a:lnTo>
                  <a:pt x="68579" y="167639"/>
                </a:lnTo>
                <a:lnTo>
                  <a:pt x="66039" y="166370"/>
                </a:lnTo>
                <a:lnTo>
                  <a:pt x="64769" y="163829"/>
                </a:lnTo>
                <a:lnTo>
                  <a:pt x="64134" y="161925"/>
                </a:lnTo>
                <a:lnTo>
                  <a:pt x="64134" y="158750"/>
                </a:lnTo>
                <a:lnTo>
                  <a:pt x="60325" y="51435"/>
                </a:lnTo>
                <a:lnTo>
                  <a:pt x="69214" y="51435"/>
                </a:lnTo>
                <a:lnTo>
                  <a:pt x="71754" y="50164"/>
                </a:lnTo>
                <a:lnTo>
                  <a:pt x="74929" y="48260"/>
                </a:lnTo>
                <a:lnTo>
                  <a:pt x="82550" y="44450"/>
                </a:lnTo>
                <a:lnTo>
                  <a:pt x="90804" y="39370"/>
                </a:lnTo>
                <a:lnTo>
                  <a:pt x="94614" y="37464"/>
                </a:lnTo>
                <a:lnTo>
                  <a:pt x="97154" y="35560"/>
                </a:lnTo>
                <a:lnTo>
                  <a:pt x="245109" y="35560"/>
                </a:lnTo>
                <a:lnTo>
                  <a:pt x="245109" y="34289"/>
                </a:lnTo>
                <a:lnTo>
                  <a:pt x="243204" y="28575"/>
                </a:lnTo>
                <a:lnTo>
                  <a:pt x="60959" y="28575"/>
                </a:lnTo>
                <a:lnTo>
                  <a:pt x="60325" y="26670"/>
                </a:lnTo>
                <a:lnTo>
                  <a:pt x="61594" y="24764"/>
                </a:lnTo>
                <a:lnTo>
                  <a:pt x="62229" y="20954"/>
                </a:lnTo>
                <a:lnTo>
                  <a:pt x="40004" y="20954"/>
                </a:lnTo>
                <a:lnTo>
                  <a:pt x="40004" y="3810"/>
                </a:lnTo>
                <a:close/>
              </a:path>
              <a:path w="268604" h="193675">
                <a:moveTo>
                  <a:pt x="187959" y="35560"/>
                </a:moveTo>
                <a:lnTo>
                  <a:pt x="98425" y="35560"/>
                </a:lnTo>
                <a:lnTo>
                  <a:pt x="102234" y="36829"/>
                </a:lnTo>
                <a:lnTo>
                  <a:pt x="104775" y="38100"/>
                </a:lnTo>
                <a:lnTo>
                  <a:pt x="108584" y="40639"/>
                </a:lnTo>
                <a:lnTo>
                  <a:pt x="110489" y="42545"/>
                </a:lnTo>
                <a:lnTo>
                  <a:pt x="111759" y="44450"/>
                </a:lnTo>
                <a:lnTo>
                  <a:pt x="114300" y="49529"/>
                </a:lnTo>
                <a:lnTo>
                  <a:pt x="114300" y="163829"/>
                </a:lnTo>
                <a:lnTo>
                  <a:pt x="102234" y="170179"/>
                </a:lnTo>
                <a:lnTo>
                  <a:pt x="98425" y="170814"/>
                </a:lnTo>
                <a:lnTo>
                  <a:pt x="92075" y="170814"/>
                </a:lnTo>
                <a:lnTo>
                  <a:pt x="92075" y="193675"/>
                </a:lnTo>
                <a:lnTo>
                  <a:pt x="177800" y="193675"/>
                </a:lnTo>
                <a:lnTo>
                  <a:pt x="177800" y="171450"/>
                </a:lnTo>
                <a:lnTo>
                  <a:pt x="168275" y="170179"/>
                </a:lnTo>
                <a:lnTo>
                  <a:pt x="166369" y="169545"/>
                </a:lnTo>
                <a:lnTo>
                  <a:pt x="163829" y="168910"/>
                </a:lnTo>
                <a:lnTo>
                  <a:pt x="161925" y="168910"/>
                </a:lnTo>
                <a:lnTo>
                  <a:pt x="160654" y="167639"/>
                </a:lnTo>
                <a:lnTo>
                  <a:pt x="159384" y="167004"/>
                </a:lnTo>
                <a:lnTo>
                  <a:pt x="158750" y="166370"/>
                </a:lnTo>
                <a:lnTo>
                  <a:pt x="156844" y="163829"/>
                </a:lnTo>
                <a:lnTo>
                  <a:pt x="156209" y="161289"/>
                </a:lnTo>
                <a:lnTo>
                  <a:pt x="156209" y="52704"/>
                </a:lnTo>
                <a:lnTo>
                  <a:pt x="154304" y="52704"/>
                </a:lnTo>
                <a:lnTo>
                  <a:pt x="152400" y="50164"/>
                </a:lnTo>
                <a:lnTo>
                  <a:pt x="161925" y="50164"/>
                </a:lnTo>
                <a:lnTo>
                  <a:pt x="164464" y="48895"/>
                </a:lnTo>
                <a:lnTo>
                  <a:pt x="167639" y="46989"/>
                </a:lnTo>
                <a:lnTo>
                  <a:pt x="171450" y="45720"/>
                </a:lnTo>
                <a:lnTo>
                  <a:pt x="174625" y="43814"/>
                </a:lnTo>
                <a:lnTo>
                  <a:pt x="182244" y="39370"/>
                </a:lnTo>
                <a:lnTo>
                  <a:pt x="185419" y="37464"/>
                </a:lnTo>
                <a:lnTo>
                  <a:pt x="187959" y="35560"/>
                </a:lnTo>
                <a:close/>
              </a:path>
              <a:path w="268604" h="193675">
                <a:moveTo>
                  <a:pt x="245109" y="35560"/>
                </a:moveTo>
                <a:lnTo>
                  <a:pt x="189229" y="35560"/>
                </a:lnTo>
                <a:lnTo>
                  <a:pt x="190500" y="36195"/>
                </a:lnTo>
                <a:lnTo>
                  <a:pt x="193039" y="36829"/>
                </a:lnTo>
                <a:lnTo>
                  <a:pt x="195579" y="38100"/>
                </a:lnTo>
                <a:lnTo>
                  <a:pt x="199389" y="40639"/>
                </a:lnTo>
                <a:lnTo>
                  <a:pt x="200659" y="42545"/>
                </a:lnTo>
                <a:lnTo>
                  <a:pt x="202564" y="44450"/>
                </a:lnTo>
                <a:lnTo>
                  <a:pt x="204469" y="49529"/>
                </a:lnTo>
                <a:lnTo>
                  <a:pt x="205104" y="52704"/>
                </a:lnTo>
                <a:lnTo>
                  <a:pt x="205104" y="161925"/>
                </a:lnTo>
                <a:lnTo>
                  <a:pt x="188594" y="170814"/>
                </a:lnTo>
                <a:lnTo>
                  <a:pt x="182879" y="170814"/>
                </a:lnTo>
                <a:lnTo>
                  <a:pt x="182879" y="193675"/>
                </a:lnTo>
                <a:lnTo>
                  <a:pt x="268604" y="193675"/>
                </a:lnTo>
                <a:lnTo>
                  <a:pt x="268604" y="171450"/>
                </a:lnTo>
                <a:lnTo>
                  <a:pt x="259079" y="170179"/>
                </a:lnTo>
                <a:lnTo>
                  <a:pt x="257175" y="169545"/>
                </a:lnTo>
                <a:lnTo>
                  <a:pt x="254634" y="168910"/>
                </a:lnTo>
                <a:lnTo>
                  <a:pt x="253364" y="168910"/>
                </a:lnTo>
                <a:lnTo>
                  <a:pt x="250825" y="167639"/>
                </a:lnTo>
                <a:lnTo>
                  <a:pt x="249554" y="166370"/>
                </a:lnTo>
                <a:lnTo>
                  <a:pt x="248284" y="164464"/>
                </a:lnTo>
                <a:lnTo>
                  <a:pt x="247650" y="162560"/>
                </a:lnTo>
                <a:lnTo>
                  <a:pt x="247523" y="53339"/>
                </a:lnTo>
                <a:lnTo>
                  <a:pt x="246495" y="42545"/>
                </a:lnTo>
                <a:lnTo>
                  <a:pt x="246379" y="40639"/>
                </a:lnTo>
                <a:lnTo>
                  <a:pt x="245109" y="35560"/>
                </a:lnTo>
                <a:close/>
              </a:path>
              <a:path w="268604" h="193675">
                <a:moveTo>
                  <a:pt x="69214" y="51435"/>
                </a:moveTo>
                <a:lnTo>
                  <a:pt x="60325" y="51435"/>
                </a:lnTo>
                <a:lnTo>
                  <a:pt x="61594" y="53339"/>
                </a:lnTo>
                <a:lnTo>
                  <a:pt x="63500" y="53975"/>
                </a:lnTo>
                <a:lnTo>
                  <a:pt x="66039" y="52704"/>
                </a:lnTo>
                <a:lnTo>
                  <a:pt x="69214" y="51435"/>
                </a:lnTo>
                <a:close/>
              </a:path>
              <a:path w="268604" h="193675">
                <a:moveTo>
                  <a:pt x="154939" y="50164"/>
                </a:moveTo>
                <a:lnTo>
                  <a:pt x="152400" y="50164"/>
                </a:lnTo>
                <a:lnTo>
                  <a:pt x="154304" y="52704"/>
                </a:lnTo>
                <a:lnTo>
                  <a:pt x="156209" y="52704"/>
                </a:lnTo>
                <a:lnTo>
                  <a:pt x="156209" y="50800"/>
                </a:lnTo>
                <a:lnTo>
                  <a:pt x="154939" y="50164"/>
                </a:lnTo>
                <a:close/>
              </a:path>
              <a:path w="268604" h="193675">
                <a:moveTo>
                  <a:pt x="161925" y="50164"/>
                </a:moveTo>
                <a:lnTo>
                  <a:pt x="154939" y="50164"/>
                </a:lnTo>
                <a:lnTo>
                  <a:pt x="156209" y="50800"/>
                </a:lnTo>
                <a:lnTo>
                  <a:pt x="156209" y="52704"/>
                </a:lnTo>
                <a:lnTo>
                  <a:pt x="161925" y="50164"/>
                </a:lnTo>
                <a:close/>
              </a:path>
              <a:path w="268604" h="193675">
                <a:moveTo>
                  <a:pt x="61594" y="24764"/>
                </a:moveTo>
                <a:lnTo>
                  <a:pt x="60325" y="26670"/>
                </a:lnTo>
                <a:lnTo>
                  <a:pt x="60959" y="28575"/>
                </a:lnTo>
                <a:lnTo>
                  <a:pt x="61594" y="24764"/>
                </a:lnTo>
                <a:close/>
              </a:path>
              <a:path w="268604" h="193675">
                <a:moveTo>
                  <a:pt x="106044" y="635"/>
                </a:moveTo>
                <a:lnTo>
                  <a:pt x="99059" y="635"/>
                </a:lnTo>
                <a:lnTo>
                  <a:pt x="95884" y="3175"/>
                </a:lnTo>
                <a:lnTo>
                  <a:pt x="93344" y="5714"/>
                </a:lnTo>
                <a:lnTo>
                  <a:pt x="86359" y="10795"/>
                </a:lnTo>
                <a:lnTo>
                  <a:pt x="82550" y="12700"/>
                </a:lnTo>
                <a:lnTo>
                  <a:pt x="61594" y="24764"/>
                </a:lnTo>
                <a:lnTo>
                  <a:pt x="60959" y="28575"/>
                </a:lnTo>
                <a:lnTo>
                  <a:pt x="149859" y="28575"/>
                </a:lnTo>
                <a:lnTo>
                  <a:pt x="149225" y="27304"/>
                </a:lnTo>
                <a:lnTo>
                  <a:pt x="149859" y="26670"/>
                </a:lnTo>
                <a:lnTo>
                  <a:pt x="149859" y="24764"/>
                </a:lnTo>
                <a:lnTo>
                  <a:pt x="148589" y="20954"/>
                </a:lnTo>
                <a:lnTo>
                  <a:pt x="112394" y="1270"/>
                </a:lnTo>
                <a:lnTo>
                  <a:pt x="106044" y="635"/>
                </a:lnTo>
                <a:close/>
              </a:path>
              <a:path w="268604" h="193675">
                <a:moveTo>
                  <a:pt x="149859" y="26670"/>
                </a:moveTo>
                <a:lnTo>
                  <a:pt x="149225" y="27304"/>
                </a:lnTo>
                <a:lnTo>
                  <a:pt x="149859" y="28575"/>
                </a:lnTo>
                <a:lnTo>
                  <a:pt x="149859" y="26670"/>
                </a:lnTo>
                <a:close/>
              </a:path>
              <a:path w="268604" h="193675">
                <a:moveTo>
                  <a:pt x="198119" y="635"/>
                </a:moveTo>
                <a:lnTo>
                  <a:pt x="189229" y="635"/>
                </a:lnTo>
                <a:lnTo>
                  <a:pt x="186689" y="3810"/>
                </a:lnTo>
                <a:lnTo>
                  <a:pt x="183514" y="6350"/>
                </a:lnTo>
                <a:lnTo>
                  <a:pt x="176529" y="10795"/>
                </a:lnTo>
                <a:lnTo>
                  <a:pt x="172084" y="13335"/>
                </a:lnTo>
                <a:lnTo>
                  <a:pt x="163829" y="18414"/>
                </a:lnTo>
                <a:lnTo>
                  <a:pt x="159384" y="20954"/>
                </a:lnTo>
                <a:lnTo>
                  <a:pt x="151129" y="25400"/>
                </a:lnTo>
                <a:lnTo>
                  <a:pt x="149859" y="26670"/>
                </a:lnTo>
                <a:lnTo>
                  <a:pt x="149859" y="28575"/>
                </a:lnTo>
                <a:lnTo>
                  <a:pt x="243204" y="28575"/>
                </a:lnTo>
                <a:lnTo>
                  <a:pt x="240029" y="21589"/>
                </a:lnTo>
                <a:lnTo>
                  <a:pt x="236219" y="15875"/>
                </a:lnTo>
                <a:lnTo>
                  <a:pt x="230504" y="11429"/>
                </a:lnTo>
                <a:lnTo>
                  <a:pt x="225425" y="6985"/>
                </a:lnTo>
                <a:lnTo>
                  <a:pt x="219075" y="4445"/>
                </a:lnTo>
                <a:lnTo>
                  <a:pt x="206375" y="1270"/>
                </a:lnTo>
                <a:lnTo>
                  <a:pt x="198119" y="635"/>
                </a:lnTo>
                <a:close/>
              </a:path>
              <a:path w="268604" h="193675">
                <a:moveTo>
                  <a:pt x="46989" y="635"/>
                </a:moveTo>
                <a:lnTo>
                  <a:pt x="43179" y="1270"/>
                </a:lnTo>
                <a:lnTo>
                  <a:pt x="41909" y="2539"/>
                </a:lnTo>
                <a:lnTo>
                  <a:pt x="40004" y="3810"/>
                </a:lnTo>
                <a:lnTo>
                  <a:pt x="40004" y="20954"/>
                </a:lnTo>
                <a:lnTo>
                  <a:pt x="56514" y="4445"/>
                </a:lnTo>
                <a:lnTo>
                  <a:pt x="46989" y="635"/>
                </a:lnTo>
                <a:close/>
              </a:path>
              <a:path w="268604" h="193675">
                <a:moveTo>
                  <a:pt x="56514" y="4445"/>
                </a:moveTo>
                <a:lnTo>
                  <a:pt x="40004" y="20954"/>
                </a:lnTo>
                <a:lnTo>
                  <a:pt x="62229" y="20954"/>
                </a:lnTo>
                <a:lnTo>
                  <a:pt x="64134" y="7620"/>
                </a:lnTo>
                <a:lnTo>
                  <a:pt x="56514" y="4445"/>
                </a:lnTo>
                <a:close/>
              </a:path>
              <a:path w="268604" h="193675">
                <a:moveTo>
                  <a:pt x="60959" y="0"/>
                </a:moveTo>
                <a:lnTo>
                  <a:pt x="49529" y="0"/>
                </a:lnTo>
                <a:lnTo>
                  <a:pt x="46989" y="635"/>
                </a:lnTo>
                <a:lnTo>
                  <a:pt x="56514" y="4445"/>
                </a:lnTo>
                <a:lnTo>
                  <a:pt x="60959" y="0"/>
                </a:lnTo>
                <a:close/>
              </a:path>
              <a:path w="268604" h="193675">
                <a:moveTo>
                  <a:pt x="43179" y="1270"/>
                </a:moveTo>
                <a:lnTo>
                  <a:pt x="42544" y="1270"/>
                </a:lnTo>
                <a:lnTo>
                  <a:pt x="41909" y="2539"/>
                </a:lnTo>
                <a:lnTo>
                  <a:pt x="43179" y="1270"/>
                </a:lnTo>
                <a:close/>
              </a:path>
              <a:path w="268604" h="193675">
                <a:moveTo>
                  <a:pt x="45084" y="0"/>
                </a:moveTo>
                <a:lnTo>
                  <a:pt x="43179" y="1270"/>
                </a:lnTo>
                <a:lnTo>
                  <a:pt x="46989" y="63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6" name="object 196" descr=""/>
          <p:cNvGrpSpPr/>
          <p:nvPr/>
        </p:nvGrpSpPr>
        <p:grpSpPr>
          <a:xfrm>
            <a:off x="5315584" y="3661409"/>
            <a:ext cx="207010" cy="288925"/>
            <a:chOff x="5315584" y="3661409"/>
            <a:chExt cx="207010" cy="288925"/>
          </a:xfrm>
        </p:grpSpPr>
        <p:sp>
          <p:nvSpPr>
            <p:cNvPr id="197" name="object 197" descr=""/>
            <p:cNvSpPr/>
            <p:nvPr/>
          </p:nvSpPr>
          <p:spPr>
            <a:xfrm>
              <a:off x="5315584" y="3661409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89" y="0"/>
                  </a:moveTo>
                  <a:lnTo>
                    <a:pt x="19685" y="10794"/>
                  </a:lnTo>
                  <a:lnTo>
                    <a:pt x="11429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4" y="38100"/>
                  </a:lnTo>
                  <a:lnTo>
                    <a:pt x="23494" y="47625"/>
                  </a:lnTo>
                  <a:lnTo>
                    <a:pt x="23494" y="256539"/>
                  </a:lnTo>
                  <a:lnTo>
                    <a:pt x="15239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8" name="object 198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418454" y="3709034"/>
              <a:ext cx="104139" cy="236854"/>
            </a:xfrm>
            <a:prstGeom prst="rect">
              <a:avLst/>
            </a:prstGeom>
          </p:spPr>
        </p:pic>
      </p:grpSp>
      <p:sp>
        <p:nvSpPr>
          <p:cNvPr id="199" name="object 199" descr=""/>
          <p:cNvSpPr/>
          <p:nvPr/>
        </p:nvSpPr>
        <p:spPr>
          <a:xfrm>
            <a:off x="5584825" y="3666490"/>
            <a:ext cx="260350" cy="360680"/>
          </a:xfrm>
          <a:custGeom>
            <a:avLst/>
            <a:gdLst/>
            <a:ahLst/>
            <a:cxnLst/>
            <a:rect l="l" t="t" r="r" b="b"/>
            <a:pathLst>
              <a:path w="260350" h="360679">
                <a:moveTo>
                  <a:pt x="128904" y="93980"/>
                </a:moveTo>
                <a:lnTo>
                  <a:pt x="126364" y="94614"/>
                </a:lnTo>
                <a:lnTo>
                  <a:pt x="123189" y="95885"/>
                </a:lnTo>
                <a:lnTo>
                  <a:pt x="120014" y="96520"/>
                </a:lnTo>
                <a:lnTo>
                  <a:pt x="116204" y="97789"/>
                </a:lnTo>
                <a:lnTo>
                  <a:pt x="106045" y="99695"/>
                </a:lnTo>
                <a:lnTo>
                  <a:pt x="98425" y="100330"/>
                </a:lnTo>
                <a:lnTo>
                  <a:pt x="86995" y="100330"/>
                </a:lnTo>
                <a:lnTo>
                  <a:pt x="86995" y="127000"/>
                </a:lnTo>
                <a:lnTo>
                  <a:pt x="95250" y="127000"/>
                </a:lnTo>
                <a:lnTo>
                  <a:pt x="100329" y="127635"/>
                </a:lnTo>
                <a:lnTo>
                  <a:pt x="102870" y="128270"/>
                </a:lnTo>
                <a:lnTo>
                  <a:pt x="104775" y="128270"/>
                </a:lnTo>
                <a:lnTo>
                  <a:pt x="106679" y="128905"/>
                </a:lnTo>
                <a:lnTo>
                  <a:pt x="107314" y="130175"/>
                </a:lnTo>
                <a:lnTo>
                  <a:pt x="108585" y="130810"/>
                </a:lnTo>
                <a:lnTo>
                  <a:pt x="109220" y="132080"/>
                </a:lnTo>
                <a:lnTo>
                  <a:pt x="109854" y="135255"/>
                </a:lnTo>
                <a:lnTo>
                  <a:pt x="109854" y="328930"/>
                </a:lnTo>
                <a:lnTo>
                  <a:pt x="97154" y="337185"/>
                </a:lnTo>
                <a:lnTo>
                  <a:pt x="92710" y="337185"/>
                </a:lnTo>
                <a:lnTo>
                  <a:pt x="86995" y="337820"/>
                </a:lnTo>
                <a:lnTo>
                  <a:pt x="86995" y="360680"/>
                </a:lnTo>
                <a:lnTo>
                  <a:pt x="175895" y="360680"/>
                </a:lnTo>
                <a:lnTo>
                  <a:pt x="175895" y="338455"/>
                </a:lnTo>
                <a:lnTo>
                  <a:pt x="165735" y="336550"/>
                </a:lnTo>
                <a:lnTo>
                  <a:pt x="163829" y="336550"/>
                </a:lnTo>
                <a:lnTo>
                  <a:pt x="161289" y="335914"/>
                </a:lnTo>
                <a:lnTo>
                  <a:pt x="159385" y="335280"/>
                </a:lnTo>
                <a:lnTo>
                  <a:pt x="155575" y="333375"/>
                </a:lnTo>
                <a:lnTo>
                  <a:pt x="154304" y="330835"/>
                </a:lnTo>
                <a:lnTo>
                  <a:pt x="153670" y="328930"/>
                </a:lnTo>
                <a:lnTo>
                  <a:pt x="153670" y="325755"/>
                </a:lnTo>
                <a:lnTo>
                  <a:pt x="149225" y="269875"/>
                </a:lnTo>
                <a:lnTo>
                  <a:pt x="227148" y="269875"/>
                </a:lnTo>
                <a:lnTo>
                  <a:pt x="229870" y="267970"/>
                </a:lnTo>
                <a:lnTo>
                  <a:pt x="235585" y="262889"/>
                </a:lnTo>
                <a:lnTo>
                  <a:pt x="240029" y="257175"/>
                </a:lnTo>
                <a:lnTo>
                  <a:pt x="177164" y="257175"/>
                </a:lnTo>
                <a:lnTo>
                  <a:pt x="173354" y="256539"/>
                </a:lnTo>
                <a:lnTo>
                  <a:pt x="154304" y="229870"/>
                </a:lnTo>
                <a:lnTo>
                  <a:pt x="153670" y="227964"/>
                </a:lnTo>
                <a:lnTo>
                  <a:pt x="152418" y="139700"/>
                </a:lnTo>
                <a:lnTo>
                  <a:pt x="152400" y="138430"/>
                </a:lnTo>
                <a:lnTo>
                  <a:pt x="155574" y="138430"/>
                </a:lnTo>
                <a:lnTo>
                  <a:pt x="159385" y="136525"/>
                </a:lnTo>
                <a:lnTo>
                  <a:pt x="162560" y="135255"/>
                </a:lnTo>
                <a:lnTo>
                  <a:pt x="165735" y="133350"/>
                </a:lnTo>
                <a:lnTo>
                  <a:pt x="168910" y="132080"/>
                </a:lnTo>
                <a:lnTo>
                  <a:pt x="172085" y="130175"/>
                </a:lnTo>
                <a:lnTo>
                  <a:pt x="179070" y="126364"/>
                </a:lnTo>
                <a:lnTo>
                  <a:pt x="181610" y="124460"/>
                </a:lnTo>
                <a:lnTo>
                  <a:pt x="183514" y="123189"/>
                </a:lnTo>
                <a:lnTo>
                  <a:pt x="213360" y="123189"/>
                </a:lnTo>
                <a:lnTo>
                  <a:pt x="213360" y="110489"/>
                </a:lnTo>
                <a:lnTo>
                  <a:pt x="151129" y="110489"/>
                </a:lnTo>
                <a:lnTo>
                  <a:pt x="153670" y="97155"/>
                </a:lnTo>
                <a:lnTo>
                  <a:pt x="135889" y="95250"/>
                </a:lnTo>
                <a:lnTo>
                  <a:pt x="133350" y="95250"/>
                </a:lnTo>
                <a:lnTo>
                  <a:pt x="131445" y="94614"/>
                </a:lnTo>
                <a:lnTo>
                  <a:pt x="128904" y="93980"/>
                </a:lnTo>
                <a:close/>
              </a:path>
              <a:path w="260350" h="360679">
                <a:moveTo>
                  <a:pt x="227148" y="269875"/>
                </a:moveTo>
                <a:lnTo>
                  <a:pt x="149225" y="269875"/>
                </a:lnTo>
                <a:lnTo>
                  <a:pt x="151764" y="272414"/>
                </a:lnTo>
                <a:lnTo>
                  <a:pt x="154939" y="274320"/>
                </a:lnTo>
                <a:lnTo>
                  <a:pt x="158750" y="276225"/>
                </a:lnTo>
                <a:lnTo>
                  <a:pt x="161925" y="278130"/>
                </a:lnTo>
                <a:lnTo>
                  <a:pt x="165735" y="280035"/>
                </a:lnTo>
                <a:lnTo>
                  <a:pt x="174625" y="282575"/>
                </a:lnTo>
                <a:lnTo>
                  <a:pt x="179070" y="283210"/>
                </a:lnTo>
                <a:lnTo>
                  <a:pt x="184150" y="283210"/>
                </a:lnTo>
                <a:lnTo>
                  <a:pt x="223520" y="272414"/>
                </a:lnTo>
                <a:lnTo>
                  <a:pt x="227148" y="269875"/>
                </a:lnTo>
                <a:close/>
              </a:path>
              <a:path w="260350" h="360679">
                <a:moveTo>
                  <a:pt x="48260" y="88900"/>
                </a:moveTo>
                <a:lnTo>
                  <a:pt x="33654" y="88900"/>
                </a:lnTo>
                <a:lnTo>
                  <a:pt x="38735" y="93980"/>
                </a:lnTo>
                <a:lnTo>
                  <a:pt x="38100" y="93980"/>
                </a:lnTo>
                <a:lnTo>
                  <a:pt x="32385" y="96520"/>
                </a:lnTo>
                <a:lnTo>
                  <a:pt x="28575" y="97155"/>
                </a:lnTo>
                <a:lnTo>
                  <a:pt x="18414" y="99695"/>
                </a:lnTo>
                <a:lnTo>
                  <a:pt x="0" y="99695"/>
                </a:lnTo>
                <a:lnTo>
                  <a:pt x="0" y="126364"/>
                </a:lnTo>
                <a:lnTo>
                  <a:pt x="8254" y="126364"/>
                </a:lnTo>
                <a:lnTo>
                  <a:pt x="13335" y="127000"/>
                </a:lnTo>
                <a:lnTo>
                  <a:pt x="15875" y="127000"/>
                </a:lnTo>
                <a:lnTo>
                  <a:pt x="19685" y="128270"/>
                </a:lnTo>
                <a:lnTo>
                  <a:pt x="21589" y="130175"/>
                </a:lnTo>
                <a:lnTo>
                  <a:pt x="22225" y="131445"/>
                </a:lnTo>
                <a:lnTo>
                  <a:pt x="22225" y="132714"/>
                </a:lnTo>
                <a:lnTo>
                  <a:pt x="22860" y="133985"/>
                </a:lnTo>
                <a:lnTo>
                  <a:pt x="23495" y="135889"/>
                </a:lnTo>
                <a:lnTo>
                  <a:pt x="23495" y="248285"/>
                </a:lnTo>
                <a:lnTo>
                  <a:pt x="22860" y="250825"/>
                </a:lnTo>
                <a:lnTo>
                  <a:pt x="22225" y="252730"/>
                </a:lnTo>
                <a:lnTo>
                  <a:pt x="20954" y="255270"/>
                </a:lnTo>
                <a:lnTo>
                  <a:pt x="19685" y="255905"/>
                </a:lnTo>
                <a:lnTo>
                  <a:pt x="17779" y="257175"/>
                </a:lnTo>
                <a:lnTo>
                  <a:pt x="16510" y="257810"/>
                </a:lnTo>
                <a:lnTo>
                  <a:pt x="14604" y="258445"/>
                </a:lnTo>
                <a:lnTo>
                  <a:pt x="10160" y="259080"/>
                </a:lnTo>
                <a:lnTo>
                  <a:pt x="5714" y="259080"/>
                </a:lnTo>
                <a:lnTo>
                  <a:pt x="0" y="259714"/>
                </a:lnTo>
                <a:lnTo>
                  <a:pt x="0" y="282575"/>
                </a:lnTo>
                <a:lnTo>
                  <a:pt x="88900" y="282575"/>
                </a:lnTo>
                <a:lnTo>
                  <a:pt x="88900" y="260350"/>
                </a:lnTo>
                <a:lnTo>
                  <a:pt x="78739" y="258445"/>
                </a:lnTo>
                <a:lnTo>
                  <a:pt x="76835" y="258445"/>
                </a:lnTo>
                <a:lnTo>
                  <a:pt x="73025" y="257175"/>
                </a:lnTo>
                <a:lnTo>
                  <a:pt x="69850" y="255905"/>
                </a:lnTo>
                <a:lnTo>
                  <a:pt x="69214" y="254635"/>
                </a:lnTo>
                <a:lnTo>
                  <a:pt x="67310" y="252730"/>
                </a:lnTo>
                <a:lnTo>
                  <a:pt x="66675" y="250825"/>
                </a:lnTo>
                <a:lnTo>
                  <a:pt x="66675" y="95885"/>
                </a:lnTo>
                <a:lnTo>
                  <a:pt x="53975" y="90805"/>
                </a:lnTo>
                <a:lnTo>
                  <a:pt x="48260" y="88900"/>
                </a:lnTo>
                <a:close/>
              </a:path>
              <a:path w="260350" h="360679">
                <a:moveTo>
                  <a:pt x="213360" y="95250"/>
                </a:moveTo>
                <a:lnTo>
                  <a:pt x="213360" y="190500"/>
                </a:lnTo>
                <a:lnTo>
                  <a:pt x="211974" y="207010"/>
                </a:lnTo>
                <a:lnTo>
                  <a:pt x="199389" y="246380"/>
                </a:lnTo>
                <a:lnTo>
                  <a:pt x="185420" y="257175"/>
                </a:lnTo>
                <a:lnTo>
                  <a:pt x="240664" y="257175"/>
                </a:lnTo>
                <a:lnTo>
                  <a:pt x="259079" y="207010"/>
                </a:lnTo>
                <a:lnTo>
                  <a:pt x="259714" y="196850"/>
                </a:lnTo>
                <a:lnTo>
                  <a:pt x="259714" y="190500"/>
                </a:lnTo>
                <a:lnTo>
                  <a:pt x="260350" y="183514"/>
                </a:lnTo>
                <a:lnTo>
                  <a:pt x="253364" y="145414"/>
                </a:lnTo>
                <a:lnTo>
                  <a:pt x="234950" y="113664"/>
                </a:lnTo>
                <a:lnTo>
                  <a:pt x="231139" y="109220"/>
                </a:lnTo>
                <a:lnTo>
                  <a:pt x="225425" y="103505"/>
                </a:lnTo>
                <a:lnTo>
                  <a:pt x="219710" y="99060"/>
                </a:lnTo>
                <a:lnTo>
                  <a:pt x="213360" y="95250"/>
                </a:lnTo>
                <a:close/>
              </a:path>
              <a:path w="260350" h="360679">
                <a:moveTo>
                  <a:pt x="213360" y="123189"/>
                </a:moveTo>
                <a:lnTo>
                  <a:pt x="184150" y="123189"/>
                </a:lnTo>
                <a:lnTo>
                  <a:pt x="186054" y="125095"/>
                </a:lnTo>
                <a:lnTo>
                  <a:pt x="189864" y="128270"/>
                </a:lnTo>
                <a:lnTo>
                  <a:pt x="193039" y="131445"/>
                </a:lnTo>
                <a:lnTo>
                  <a:pt x="196850" y="135889"/>
                </a:lnTo>
                <a:lnTo>
                  <a:pt x="200025" y="142239"/>
                </a:lnTo>
                <a:lnTo>
                  <a:pt x="203835" y="148589"/>
                </a:lnTo>
                <a:lnTo>
                  <a:pt x="207010" y="155575"/>
                </a:lnTo>
                <a:lnTo>
                  <a:pt x="209550" y="163830"/>
                </a:lnTo>
                <a:lnTo>
                  <a:pt x="212089" y="176530"/>
                </a:lnTo>
                <a:lnTo>
                  <a:pt x="213360" y="190500"/>
                </a:lnTo>
                <a:lnTo>
                  <a:pt x="213360" y="123189"/>
                </a:lnTo>
                <a:close/>
              </a:path>
              <a:path w="260350" h="360679">
                <a:moveTo>
                  <a:pt x="155574" y="138430"/>
                </a:moveTo>
                <a:lnTo>
                  <a:pt x="152400" y="138430"/>
                </a:lnTo>
                <a:lnTo>
                  <a:pt x="152417" y="139694"/>
                </a:lnTo>
                <a:lnTo>
                  <a:pt x="154304" y="139064"/>
                </a:lnTo>
                <a:lnTo>
                  <a:pt x="155574" y="138430"/>
                </a:lnTo>
                <a:close/>
              </a:path>
              <a:path w="260350" h="360679">
                <a:moveTo>
                  <a:pt x="186054" y="88264"/>
                </a:moveTo>
                <a:lnTo>
                  <a:pt x="180975" y="93345"/>
                </a:lnTo>
                <a:lnTo>
                  <a:pt x="171450" y="99060"/>
                </a:lnTo>
                <a:lnTo>
                  <a:pt x="167639" y="101600"/>
                </a:lnTo>
                <a:lnTo>
                  <a:pt x="163829" y="103505"/>
                </a:lnTo>
                <a:lnTo>
                  <a:pt x="159385" y="106045"/>
                </a:lnTo>
                <a:lnTo>
                  <a:pt x="151764" y="110489"/>
                </a:lnTo>
                <a:lnTo>
                  <a:pt x="213360" y="110489"/>
                </a:lnTo>
                <a:lnTo>
                  <a:pt x="213360" y="95250"/>
                </a:lnTo>
                <a:lnTo>
                  <a:pt x="207010" y="92075"/>
                </a:lnTo>
                <a:lnTo>
                  <a:pt x="200025" y="90170"/>
                </a:lnTo>
                <a:lnTo>
                  <a:pt x="193039" y="88900"/>
                </a:lnTo>
                <a:lnTo>
                  <a:pt x="186054" y="88264"/>
                </a:lnTo>
                <a:close/>
              </a:path>
              <a:path w="260350" h="360679">
                <a:moveTo>
                  <a:pt x="53975" y="88900"/>
                </a:moveTo>
                <a:lnTo>
                  <a:pt x="48736" y="88900"/>
                </a:lnTo>
                <a:lnTo>
                  <a:pt x="53975" y="90805"/>
                </a:lnTo>
                <a:lnTo>
                  <a:pt x="53975" y="88900"/>
                </a:lnTo>
                <a:close/>
              </a:path>
              <a:path w="260350" h="360679">
                <a:moveTo>
                  <a:pt x="46989" y="88264"/>
                </a:moveTo>
                <a:lnTo>
                  <a:pt x="46354" y="88900"/>
                </a:lnTo>
                <a:lnTo>
                  <a:pt x="48736" y="88900"/>
                </a:lnTo>
                <a:lnTo>
                  <a:pt x="46989" y="88264"/>
                </a:lnTo>
                <a:close/>
              </a:path>
              <a:path w="260350" h="360679">
                <a:moveTo>
                  <a:pt x="46354" y="0"/>
                </a:moveTo>
                <a:lnTo>
                  <a:pt x="39370" y="0"/>
                </a:lnTo>
                <a:lnTo>
                  <a:pt x="36195" y="635"/>
                </a:lnTo>
                <a:lnTo>
                  <a:pt x="33020" y="1905"/>
                </a:lnTo>
                <a:lnTo>
                  <a:pt x="29845" y="3810"/>
                </a:lnTo>
                <a:lnTo>
                  <a:pt x="26670" y="5080"/>
                </a:lnTo>
                <a:lnTo>
                  <a:pt x="22225" y="10160"/>
                </a:lnTo>
                <a:lnTo>
                  <a:pt x="20320" y="12700"/>
                </a:lnTo>
                <a:lnTo>
                  <a:pt x="17779" y="19050"/>
                </a:lnTo>
                <a:lnTo>
                  <a:pt x="17145" y="22225"/>
                </a:lnTo>
                <a:lnTo>
                  <a:pt x="17145" y="26035"/>
                </a:lnTo>
                <a:lnTo>
                  <a:pt x="17779" y="29845"/>
                </a:lnTo>
                <a:lnTo>
                  <a:pt x="18414" y="33020"/>
                </a:lnTo>
                <a:lnTo>
                  <a:pt x="20320" y="36195"/>
                </a:lnTo>
                <a:lnTo>
                  <a:pt x="21589" y="39370"/>
                </a:lnTo>
                <a:lnTo>
                  <a:pt x="41275" y="51435"/>
                </a:lnTo>
                <a:lnTo>
                  <a:pt x="48260" y="51435"/>
                </a:lnTo>
                <a:lnTo>
                  <a:pt x="70485" y="22225"/>
                </a:lnTo>
                <a:lnTo>
                  <a:pt x="69214" y="19050"/>
                </a:lnTo>
                <a:lnTo>
                  <a:pt x="66039" y="12700"/>
                </a:lnTo>
                <a:lnTo>
                  <a:pt x="64135" y="9525"/>
                </a:lnTo>
                <a:lnTo>
                  <a:pt x="59054" y="5080"/>
                </a:lnTo>
                <a:lnTo>
                  <a:pt x="56514" y="3810"/>
                </a:lnTo>
                <a:lnTo>
                  <a:pt x="53339" y="1905"/>
                </a:lnTo>
                <a:lnTo>
                  <a:pt x="50164" y="635"/>
                </a:lnTo>
                <a:lnTo>
                  <a:pt x="46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0" name="object 200" descr=""/>
          <p:cNvGrpSpPr/>
          <p:nvPr/>
        </p:nvGrpSpPr>
        <p:grpSpPr>
          <a:xfrm>
            <a:off x="5925184" y="3661409"/>
            <a:ext cx="257175" cy="288925"/>
            <a:chOff x="5925184" y="3661409"/>
            <a:chExt cx="257175" cy="288925"/>
          </a:xfrm>
        </p:grpSpPr>
        <p:sp>
          <p:nvSpPr>
            <p:cNvPr id="201" name="object 201" descr=""/>
            <p:cNvSpPr/>
            <p:nvPr/>
          </p:nvSpPr>
          <p:spPr>
            <a:xfrm>
              <a:off x="5925184" y="3661409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89" y="0"/>
                  </a:moveTo>
                  <a:lnTo>
                    <a:pt x="19685" y="10794"/>
                  </a:lnTo>
                  <a:lnTo>
                    <a:pt x="11429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4" y="38100"/>
                  </a:lnTo>
                  <a:lnTo>
                    <a:pt x="23494" y="47625"/>
                  </a:lnTo>
                  <a:lnTo>
                    <a:pt x="23494" y="256539"/>
                  </a:lnTo>
                  <a:lnTo>
                    <a:pt x="15239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2" name="object 202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040119" y="3753484"/>
              <a:ext cx="142239" cy="194945"/>
            </a:xfrm>
            <a:prstGeom prst="rect">
              <a:avLst/>
            </a:prstGeom>
          </p:spPr>
        </p:pic>
      </p:grpSp>
      <p:grpSp>
        <p:nvGrpSpPr>
          <p:cNvPr id="203" name="object 203" descr=""/>
          <p:cNvGrpSpPr/>
          <p:nvPr/>
        </p:nvGrpSpPr>
        <p:grpSpPr>
          <a:xfrm>
            <a:off x="7093584" y="3752215"/>
            <a:ext cx="300990" cy="194945"/>
            <a:chOff x="7093584" y="3752215"/>
            <a:chExt cx="300990" cy="194945"/>
          </a:xfrm>
        </p:grpSpPr>
        <p:pic>
          <p:nvPicPr>
            <p:cNvPr id="204" name="object 204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093584" y="3752215"/>
              <a:ext cx="126365" cy="194945"/>
            </a:xfrm>
            <a:prstGeom prst="rect">
              <a:avLst/>
            </a:prstGeom>
          </p:spPr>
        </p:pic>
        <p:pic>
          <p:nvPicPr>
            <p:cNvPr id="205" name="object 205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56144" y="3752215"/>
              <a:ext cx="138429" cy="194945"/>
            </a:xfrm>
            <a:prstGeom prst="rect">
              <a:avLst/>
            </a:prstGeom>
          </p:spPr>
        </p:pic>
      </p:grpSp>
      <p:grpSp>
        <p:nvGrpSpPr>
          <p:cNvPr id="206" name="object 206" descr=""/>
          <p:cNvGrpSpPr/>
          <p:nvPr/>
        </p:nvGrpSpPr>
        <p:grpSpPr>
          <a:xfrm>
            <a:off x="8040369" y="3658870"/>
            <a:ext cx="288290" cy="337185"/>
            <a:chOff x="8040369" y="3658870"/>
            <a:chExt cx="288290" cy="337185"/>
          </a:xfrm>
        </p:grpSpPr>
        <p:sp>
          <p:nvSpPr>
            <p:cNvPr id="207" name="object 207" descr=""/>
            <p:cNvSpPr/>
            <p:nvPr/>
          </p:nvSpPr>
          <p:spPr>
            <a:xfrm>
              <a:off x="8040369" y="3658870"/>
              <a:ext cx="107314" cy="337185"/>
            </a:xfrm>
            <a:custGeom>
              <a:avLst/>
              <a:gdLst/>
              <a:ahLst/>
              <a:cxnLst/>
              <a:rect l="l" t="t" r="r" b="b"/>
              <a:pathLst>
                <a:path w="107315" h="337185">
                  <a:moveTo>
                    <a:pt x="77470" y="330200"/>
                  </a:moveTo>
                  <a:lnTo>
                    <a:pt x="66675" y="335279"/>
                  </a:lnTo>
                  <a:lnTo>
                    <a:pt x="64770" y="337184"/>
                  </a:lnTo>
                  <a:lnTo>
                    <a:pt x="72389" y="336550"/>
                  </a:lnTo>
                  <a:lnTo>
                    <a:pt x="74295" y="336550"/>
                  </a:lnTo>
                  <a:lnTo>
                    <a:pt x="76200" y="334009"/>
                  </a:lnTo>
                  <a:lnTo>
                    <a:pt x="77470" y="330200"/>
                  </a:lnTo>
                  <a:close/>
                </a:path>
                <a:path w="107315" h="337185">
                  <a:moveTo>
                    <a:pt x="92075" y="0"/>
                  </a:moveTo>
                  <a:lnTo>
                    <a:pt x="71120" y="0"/>
                  </a:lnTo>
                  <a:lnTo>
                    <a:pt x="68579" y="634"/>
                  </a:lnTo>
                  <a:lnTo>
                    <a:pt x="67945" y="634"/>
                  </a:lnTo>
                  <a:lnTo>
                    <a:pt x="66675" y="1269"/>
                  </a:lnTo>
                  <a:lnTo>
                    <a:pt x="63500" y="1269"/>
                  </a:lnTo>
                  <a:lnTo>
                    <a:pt x="60325" y="4444"/>
                  </a:lnTo>
                  <a:lnTo>
                    <a:pt x="38100" y="41909"/>
                  </a:lnTo>
                  <a:lnTo>
                    <a:pt x="20320" y="80644"/>
                  </a:lnTo>
                  <a:lnTo>
                    <a:pt x="7620" y="121919"/>
                  </a:lnTo>
                  <a:lnTo>
                    <a:pt x="634" y="164464"/>
                  </a:lnTo>
                  <a:lnTo>
                    <a:pt x="0" y="195579"/>
                  </a:lnTo>
                  <a:lnTo>
                    <a:pt x="634" y="206375"/>
                  </a:lnTo>
                  <a:lnTo>
                    <a:pt x="1270" y="216534"/>
                  </a:lnTo>
                  <a:lnTo>
                    <a:pt x="3175" y="226694"/>
                  </a:lnTo>
                  <a:lnTo>
                    <a:pt x="4445" y="236854"/>
                  </a:lnTo>
                  <a:lnTo>
                    <a:pt x="6984" y="247650"/>
                  </a:lnTo>
                  <a:lnTo>
                    <a:pt x="9525" y="257809"/>
                  </a:lnTo>
                  <a:lnTo>
                    <a:pt x="12700" y="267334"/>
                  </a:lnTo>
                  <a:lnTo>
                    <a:pt x="15875" y="277494"/>
                  </a:lnTo>
                  <a:lnTo>
                    <a:pt x="19684" y="287019"/>
                  </a:lnTo>
                  <a:lnTo>
                    <a:pt x="28575" y="306069"/>
                  </a:lnTo>
                  <a:lnTo>
                    <a:pt x="34289" y="315594"/>
                  </a:lnTo>
                  <a:lnTo>
                    <a:pt x="39370" y="324484"/>
                  </a:lnTo>
                  <a:lnTo>
                    <a:pt x="41909" y="327025"/>
                  </a:lnTo>
                  <a:lnTo>
                    <a:pt x="43179" y="328929"/>
                  </a:lnTo>
                  <a:lnTo>
                    <a:pt x="45084" y="331469"/>
                  </a:lnTo>
                  <a:lnTo>
                    <a:pt x="46354" y="334009"/>
                  </a:lnTo>
                  <a:lnTo>
                    <a:pt x="48259" y="335279"/>
                  </a:lnTo>
                  <a:lnTo>
                    <a:pt x="52070" y="335914"/>
                  </a:lnTo>
                  <a:lnTo>
                    <a:pt x="55879" y="335914"/>
                  </a:lnTo>
                  <a:lnTo>
                    <a:pt x="57784" y="336550"/>
                  </a:lnTo>
                  <a:lnTo>
                    <a:pt x="65404" y="336550"/>
                  </a:lnTo>
                  <a:lnTo>
                    <a:pt x="66675" y="335279"/>
                  </a:lnTo>
                  <a:lnTo>
                    <a:pt x="77470" y="330200"/>
                  </a:lnTo>
                  <a:lnTo>
                    <a:pt x="90170" y="330200"/>
                  </a:lnTo>
                  <a:lnTo>
                    <a:pt x="90170" y="329564"/>
                  </a:lnTo>
                  <a:lnTo>
                    <a:pt x="87629" y="325119"/>
                  </a:lnTo>
                  <a:lnTo>
                    <a:pt x="81914" y="316864"/>
                  </a:lnTo>
                  <a:lnTo>
                    <a:pt x="71754" y="299084"/>
                  </a:lnTo>
                  <a:lnTo>
                    <a:pt x="53339" y="252729"/>
                  </a:lnTo>
                  <a:lnTo>
                    <a:pt x="45720" y="213994"/>
                  </a:lnTo>
                  <a:lnTo>
                    <a:pt x="45084" y="203834"/>
                  </a:lnTo>
                  <a:lnTo>
                    <a:pt x="44534" y="195579"/>
                  </a:lnTo>
                  <a:lnTo>
                    <a:pt x="46354" y="153669"/>
                  </a:lnTo>
                  <a:lnTo>
                    <a:pt x="54609" y="113029"/>
                  </a:lnTo>
                  <a:lnTo>
                    <a:pt x="68579" y="73659"/>
                  </a:lnTo>
                  <a:lnTo>
                    <a:pt x="87629" y="36829"/>
                  </a:lnTo>
                  <a:lnTo>
                    <a:pt x="98425" y="19050"/>
                  </a:lnTo>
                  <a:lnTo>
                    <a:pt x="100964" y="13969"/>
                  </a:lnTo>
                  <a:lnTo>
                    <a:pt x="107314" y="7619"/>
                  </a:lnTo>
                  <a:lnTo>
                    <a:pt x="105409" y="3809"/>
                  </a:lnTo>
                  <a:lnTo>
                    <a:pt x="97789" y="1269"/>
                  </a:lnTo>
                  <a:lnTo>
                    <a:pt x="94614" y="634"/>
                  </a:lnTo>
                  <a:lnTo>
                    <a:pt x="92075" y="0"/>
                  </a:lnTo>
                  <a:close/>
                </a:path>
                <a:path w="107315" h="337185">
                  <a:moveTo>
                    <a:pt x="90170" y="330200"/>
                  </a:moveTo>
                  <a:lnTo>
                    <a:pt x="77470" y="330200"/>
                  </a:lnTo>
                  <a:lnTo>
                    <a:pt x="76200" y="334009"/>
                  </a:lnTo>
                  <a:lnTo>
                    <a:pt x="74295" y="336550"/>
                  </a:lnTo>
                  <a:lnTo>
                    <a:pt x="80645" y="335279"/>
                  </a:lnTo>
                  <a:lnTo>
                    <a:pt x="82550" y="335279"/>
                  </a:lnTo>
                  <a:lnTo>
                    <a:pt x="84454" y="334644"/>
                  </a:lnTo>
                  <a:lnTo>
                    <a:pt x="89534" y="332104"/>
                  </a:lnTo>
                  <a:lnTo>
                    <a:pt x="90170" y="330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186419" y="3753485"/>
              <a:ext cx="142240" cy="194945"/>
            </a:xfrm>
            <a:prstGeom prst="rect">
              <a:avLst/>
            </a:prstGeom>
          </p:spPr>
        </p:pic>
      </p:grpSp>
      <p:sp>
        <p:nvSpPr>
          <p:cNvPr id="209" name="object 209" descr=""/>
          <p:cNvSpPr/>
          <p:nvPr/>
        </p:nvSpPr>
        <p:spPr>
          <a:xfrm>
            <a:off x="8769350" y="3891915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5">
                <a:moveTo>
                  <a:pt x="31115" y="0"/>
                </a:moveTo>
                <a:lnTo>
                  <a:pt x="23495" y="0"/>
                </a:lnTo>
                <a:lnTo>
                  <a:pt x="634" y="20320"/>
                </a:lnTo>
                <a:lnTo>
                  <a:pt x="0" y="24130"/>
                </a:lnTo>
                <a:lnTo>
                  <a:pt x="21590" y="54610"/>
                </a:lnTo>
                <a:lnTo>
                  <a:pt x="24765" y="55245"/>
                </a:lnTo>
                <a:lnTo>
                  <a:pt x="33020" y="55245"/>
                </a:lnTo>
                <a:lnTo>
                  <a:pt x="36195" y="54610"/>
                </a:lnTo>
                <a:lnTo>
                  <a:pt x="57150" y="31750"/>
                </a:lnTo>
                <a:lnTo>
                  <a:pt x="56515" y="27939"/>
                </a:lnTo>
                <a:lnTo>
                  <a:pt x="31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0" name="object 210" descr=""/>
          <p:cNvGrpSpPr/>
          <p:nvPr/>
        </p:nvGrpSpPr>
        <p:grpSpPr>
          <a:xfrm>
            <a:off x="9112884" y="3752215"/>
            <a:ext cx="295275" cy="196215"/>
            <a:chOff x="9112884" y="3752215"/>
            <a:chExt cx="295275" cy="196215"/>
          </a:xfrm>
        </p:grpSpPr>
        <p:pic>
          <p:nvPicPr>
            <p:cNvPr id="211" name="object 211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112884" y="3752215"/>
              <a:ext cx="126365" cy="194945"/>
            </a:xfrm>
            <a:prstGeom prst="rect">
              <a:avLst/>
            </a:prstGeom>
          </p:spPr>
        </p:pic>
        <p:pic>
          <p:nvPicPr>
            <p:cNvPr id="212" name="object 212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265919" y="3753485"/>
              <a:ext cx="142240" cy="194945"/>
            </a:xfrm>
            <a:prstGeom prst="rect">
              <a:avLst/>
            </a:prstGeom>
          </p:spPr>
        </p:pic>
      </p:grpSp>
      <p:grpSp>
        <p:nvGrpSpPr>
          <p:cNvPr id="213" name="object 213" descr=""/>
          <p:cNvGrpSpPr/>
          <p:nvPr/>
        </p:nvGrpSpPr>
        <p:grpSpPr>
          <a:xfrm>
            <a:off x="9737725" y="3666490"/>
            <a:ext cx="241935" cy="282575"/>
            <a:chOff x="9737725" y="3666490"/>
            <a:chExt cx="241935" cy="282575"/>
          </a:xfrm>
        </p:grpSpPr>
        <p:sp>
          <p:nvSpPr>
            <p:cNvPr id="214" name="object 214" descr=""/>
            <p:cNvSpPr/>
            <p:nvPr/>
          </p:nvSpPr>
          <p:spPr>
            <a:xfrm>
              <a:off x="9737725" y="3666490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000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4"/>
                  </a:lnTo>
                  <a:lnTo>
                    <a:pt x="22859" y="133985"/>
                  </a:lnTo>
                  <a:lnTo>
                    <a:pt x="23495" y="135889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5" name="object 215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837419" y="3753485"/>
              <a:ext cx="142240" cy="194945"/>
            </a:xfrm>
            <a:prstGeom prst="rect">
              <a:avLst/>
            </a:prstGeom>
          </p:spPr>
        </p:pic>
      </p:grpSp>
      <p:sp>
        <p:nvSpPr>
          <p:cNvPr id="216" name="object 216" descr=""/>
          <p:cNvSpPr/>
          <p:nvPr/>
        </p:nvSpPr>
        <p:spPr>
          <a:xfrm>
            <a:off x="10053955" y="3757295"/>
            <a:ext cx="255904" cy="189230"/>
          </a:xfrm>
          <a:custGeom>
            <a:avLst/>
            <a:gdLst/>
            <a:ahLst/>
            <a:cxnLst/>
            <a:rect l="l" t="t" r="r" b="b"/>
            <a:pathLst>
              <a:path w="255904" h="189229">
                <a:moveTo>
                  <a:pt x="73025" y="22859"/>
                </a:moveTo>
                <a:lnTo>
                  <a:pt x="8890" y="22859"/>
                </a:lnTo>
                <a:lnTo>
                  <a:pt x="14604" y="24129"/>
                </a:lnTo>
                <a:lnTo>
                  <a:pt x="17145" y="26669"/>
                </a:lnTo>
                <a:lnTo>
                  <a:pt x="19685" y="28575"/>
                </a:lnTo>
                <a:lnTo>
                  <a:pt x="20954" y="31750"/>
                </a:lnTo>
                <a:lnTo>
                  <a:pt x="22225" y="35559"/>
                </a:lnTo>
                <a:lnTo>
                  <a:pt x="22860" y="36829"/>
                </a:lnTo>
                <a:lnTo>
                  <a:pt x="23495" y="40004"/>
                </a:lnTo>
                <a:lnTo>
                  <a:pt x="26035" y="48894"/>
                </a:lnTo>
                <a:lnTo>
                  <a:pt x="40640" y="102869"/>
                </a:lnTo>
                <a:lnTo>
                  <a:pt x="44450" y="115569"/>
                </a:lnTo>
                <a:lnTo>
                  <a:pt x="53340" y="149859"/>
                </a:lnTo>
                <a:lnTo>
                  <a:pt x="64770" y="189229"/>
                </a:lnTo>
                <a:lnTo>
                  <a:pt x="94615" y="189229"/>
                </a:lnTo>
                <a:lnTo>
                  <a:pt x="102235" y="164464"/>
                </a:lnTo>
                <a:lnTo>
                  <a:pt x="111125" y="135889"/>
                </a:lnTo>
                <a:lnTo>
                  <a:pt x="115570" y="121284"/>
                </a:lnTo>
                <a:lnTo>
                  <a:pt x="88900" y="121284"/>
                </a:lnTo>
                <a:lnTo>
                  <a:pt x="82550" y="96519"/>
                </a:lnTo>
                <a:lnTo>
                  <a:pt x="78740" y="80644"/>
                </a:lnTo>
                <a:lnTo>
                  <a:pt x="68579" y="41909"/>
                </a:lnTo>
                <a:lnTo>
                  <a:pt x="67945" y="38100"/>
                </a:lnTo>
                <a:lnTo>
                  <a:pt x="66040" y="29844"/>
                </a:lnTo>
                <a:lnTo>
                  <a:pt x="66040" y="27304"/>
                </a:lnTo>
                <a:lnTo>
                  <a:pt x="67310" y="25400"/>
                </a:lnTo>
                <a:lnTo>
                  <a:pt x="68579" y="24129"/>
                </a:lnTo>
                <a:lnTo>
                  <a:pt x="73025" y="22859"/>
                </a:lnTo>
                <a:close/>
              </a:path>
              <a:path w="255904" h="189229">
                <a:moveTo>
                  <a:pt x="167640" y="73025"/>
                </a:moveTo>
                <a:lnTo>
                  <a:pt x="127000" y="73025"/>
                </a:lnTo>
                <a:lnTo>
                  <a:pt x="129540" y="73659"/>
                </a:lnTo>
                <a:lnTo>
                  <a:pt x="129540" y="77469"/>
                </a:lnTo>
                <a:lnTo>
                  <a:pt x="127000" y="85089"/>
                </a:lnTo>
                <a:lnTo>
                  <a:pt x="128270" y="89534"/>
                </a:lnTo>
                <a:lnTo>
                  <a:pt x="130175" y="95884"/>
                </a:lnTo>
                <a:lnTo>
                  <a:pt x="133350" y="109219"/>
                </a:lnTo>
                <a:lnTo>
                  <a:pt x="135254" y="115569"/>
                </a:lnTo>
                <a:lnTo>
                  <a:pt x="142240" y="141604"/>
                </a:lnTo>
                <a:lnTo>
                  <a:pt x="148590" y="164464"/>
                </a:lnTo>
                <a:lnTo>
                  <a:pt x="155575" y="189229"/>
                </a:lnTo>
                <a:lnTo>
                  <a:pt x="185420" y="189229"/>
                </a:lnTo>
                <a:lnTo>
                  <a:pt x="198754" y="147954"/>
                </a:lnTo>
                <a:lnTo>
                  <a:pt x="207010" y="121284"/>
                </a:lnTo>
                <a:lnTo>
                  <a:pt x="180340" y="121284"/>
                </a:lnTo>
                <a:lnTo>
                  <a:pt x="173990" y="96519"/>
                </a:lnTo>
                <a:lnTo>
                  <a:pt x="170179" y="80644"/>
                </a:lnTo>
                <a:lnTo>
                  <a:pt x="167640" y="73025"/>
                </a:lnTo>
                <a:close/>
              </a:path>
              <a:path w="255904" h="189229">
                <a:moveTo>
                  <a:pt x="158750" y="36194"/>
                </a:moveTo>
                <a:lnTo>
                  <a:pt x="117475" y="36194"/>
                </a:lnTo>
                <a:lnTo>
                  <a:pt x="114300" y="37464"/>
                </a:lnTo>
                <a:lnTo>
                  <a:pt x="112395" y="40639"/>
                </a:lnTo>
                <a:lnTo>
                  <a:pt x="109854" y="48894"/>
                </a:lnTo>
                <a:lnTo>
                  <a:pt x="108585" y="54609"/>
                </a:lnTo>
                <a:lnTo>
                  <a:pt x="107315" y="59689"/>
                </a:lnTo>
                <a:lnTo>
                  <a:pt x="100329" y="83184"/>
                </a:lnTo>
                <a:lnTo>
                  <a:pt x="98425" y="89534"/>
                </a:lnTo>
                <a:lnTo>
                  <a:pt x="96520" y="95250"/>
                </a:lnTo>
                <a:lnTo>
                  <a:pt x="93979" y="105409"/>
                </a:lnTo>
                <a:lnTo>
                  <a:pt x="88900" y="121284"/>
                </a:lnTo>
                <a:lnTo>
                  <a:pt x="115570" y="121284"/>
                </a:lnTo>
                <a:lnTo>
                  <a:pt x="123190" y="96519"/>
                </a:lnTo>
                <a:lnTo>
                  <a:pt x="127000" y="85089"/>
                </a:lnTo>
                <a:lnTo>
                  <a:pt x="124460" y="76834"/>
                </a:lnTo>
                <a:lnTo>
                  <a:pt x="125095" y="73659"/>
                </a:lnTo>
                <a:lnTo>
                  <a:pt x="127000" y="73025"/>
                </a:lnTo>
                <a:lnTo>
                  <a:pt x="167640" y="73025"/>
                </a:lnTo>
                <a:lnTo>
                  <a:pt x="166370" y="67944"/>
                </a:lnTo>
                <a:lnTo>
                  <a:pt x="162560" y="50800"/>
                </a:lnTo>
                <a:lnTo>
                  <a:pt x="160020" y="41909"/>
                </a:lnTo>
                <a:lnTo>
                  <a:pt x="158750" y="36194"/>
                </a:lnTo>
                <a:close/>
              </a:path>
              <a:path w="255904" h="189229">
                <a:moveTo>
                  <a:pt x="246379" y="22859"/>
                </a:moveTo>
                <a:lnTo>
                  <a:pt x="196215" y="22859"/>
                </a:lnTo>
                <a:lnTo>
                  <a:pt x="203835" y="24129"/>
                </a:lnTo>
                <a:lnTo>
                  <a:pt x="204470" y="24129"/>
                </a:lnTo>
                <a:lnTo>
                  <a:pt x="206375" y="26034"/>
                </a:lnTo>
                <a:lnTo>
                  <a:pt x="206375" y="31750"/>
                </a:lnTo>
                <a:lnTo>
                  <a:pt x="205740" y="33654"/>
                </a:lnTo>
                <a:lnTo>
                  <a:pt x="203835" y="40004"/>
                </a:lnTo>
                <a:lnTo>
                  <a:pt x="201295" y="48894"/>
                </a:lnTo>
                <a:lnTo>
                  <a:pt x="196215" y="66039"/>
                </a:lnTo>
                <a:lnTo>
                  <a:pt x="183515" y="110489"/>
                </a:lnTo>
                <a:lnTo>
                  <a:pt x="180340" y="121284"/>
                </a:lnTo>
                <a:lnTo>
                  <a:pt x="207010" y="121284"/>
                </a:lnTo>
                <a:lnTo>
                  <a:pt x="226060" y="60959"/>
                </a:lnTo>
                <a:lnTo>
                  <a:pt x="229870" y="47625"/>
                </a:lnTo>
                <a:lnTo>
                  <a:pt x="232410" y="38100"/>
                </a:lnTo>
                <a:lnTo>
                  <a:pt x="233679" y="35559"/>
                </a:lnTo>
                <a:lnTo>
                  <a:pt x="233679" y="34289"/>
                </a:lnTo>
                <a:lnTo>
                  <a:pt x="234950" y="29844"/>
                </a:lnTo>
                <a:lnTo>
                  <a:pt x="236854" y="26669"/>
                </a:lnTo>
                <a:lnTo>
                  <a:pt x="238760" y="25400"/>
                </a:lnTo>
                <a:lnTo>
                  <a:pt x="240665" y="23494"/>
                </a:lnTo>
                <a:lnTo>
                  <a:pt x="246379" y="22859"/>
                </a:lnTo>
                <a:close/>
              </a:path>
              <a:path w="255904" h="189229">
                <a:moveTo>
                  <a:pt x="127000" y="73025"/>
                </a:moveTo>
                <a:lnTo>
                  <a:pt x="125095" y="73659"/>
                </a:lnTo>
                <a:lnTo>
                  <a:pt x="124460" y="76834"/>
                </a:lnTo>
                <a:lnTo>
                  <a:pt x="127000" y="85089"/>
                </a:lnTo>
                <a:lnTo>
                  <a:pt x="129540" y="77469"/>
                </a:lnTo>
                <a:lnTo>
                  <a:pt x="129540" y="73659"/>
                </a:lnTo>
                <a:lnTo>
                  <a:pt x="127000" y="73025"/>
                </a:lnTo>
                <a:close/>
              </a:path>
              <a:path w="255904" h="189229">
                <a:moveTo>
                  <a:pt x="164465" y="22859"/>
                </a:moveTo>
                <a:lnTo>
                  <a:pt x="100329" y="22859"/>
                </a:lnTo>
                <a:lnTo>
                  <a:pt x="106045" y="24129"/>
                </a:lnTo>
                <a:lnTo>
                  <a:pt x="113029" y="31114"/>
                </a:lnTo>
                <a:lnTo>
                  <a:pt x="115570" y="34289"/>
                </a:lnTo>
                <a:lnTo>
                  <a:pt x="114300" y="35559"/>
                </a:lnTo>
                <a:lnTo>
                  <a:pt x="113029" y="36194"/>
                </a:lnTo>
                <a:lnTo>
                  <a:pt x="113665" y="37464"/>
                </a:lnTo>
                <a:lnTo>
                  <a:pt x="114935" y="36829"/>
                </a:lnTo>
                <a:lnTo>
                  <a:pt x="117475" y="36194"/>
                </a:lnTo>
                <a:lnTo>
                  <a:pt x="158750" y="36194"/>
                </a:lnTo>
                <a:lnTo>
                  <a:pt x="157479" y="29844"/>
                </a:lnTo>
                <a:lnTo>
                  <a:pt x="157479" y="27304"/>
                </a:lnTo>
                <a:lnTo>
                  <a:pt x="160020" y="24129"/>
                </a:lnTo>
                <a:lnTo>
                  <a:pt x="164465" y="22859"/>
                </a:lnTo>
                <a:close/>
              </a:path>
              <a:path w="255904" h="189229">
                <a:moveTo>
                  <a:pt x="80645" y="0"/>
                </a:moveTo>
                <a:lnTo>
                  <a:pt x="0" y="0"/>
                </a:lnTo>
                <a:lnTo>
                  <a:pt x="0" y="22859"/>
                </a:lnTo>
                <a:lnTo>
                  <a:pt x="80645" y="22859"/>
                </a:lnTo>
                <a:lnTo>
                  <a:pt x="80645" y="0"/>
                </a:lnTo>
                <a:close/>
              </a:path>
              <a:path w="255904" h="189229">
                <a:moveTo>
                  <a:pt x="172085" y="0"/>
                </a:moveTo>
                <a:lnTo>
                  <a:pt x="90804" y="0"/>
                </a:lnTo>
                <a:lnTo>
                  <a:pt x="90804" y="22859"/>
                </a:lnTo>
                <a:lnTo>
                  <a:pt x="172085" y="22859"/>
                </a:lnTo>
                <a:lnTo>
                  <a:pt x="172085" y="0"/>
                </a:lnTo>
                <a:close/>
              </a:path>
              <a:path w="255904" h="189229">
                <a:moveTo>
                  <a:pt x="255904" y="0"/>
                </a:moveTo>
                <a:lnTo>
                  <a:pt x="189865" y="0"/>
                </a:lnTo>
                <a:lnTo>
                  <a:pt x="189865" y="22859"/>
                </a:lnTo>
                <a:lnTo>
                  <a:pt x="255904" y="22859"/>
                </a:lnTo>
                <a:lnTo>
                  <a:pt x="255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7" name="object 217" descr=""/>
          <p:cNvGrpSpPr/>
          <p:nvPr/>
        </p:nvGrpSpPr>
        <p:grpSpPr>
          <a:xfrm>
            <a:off x="11541125" y="3666490"/>
            <a:ext cx="247015" cy="282575"/>
            <a:chOff x="11541125" y="3666490"/>
            <a:chExt cx="247015" cy="282575"/>
          </a:xfrm>
        </p:grpSpPr>
        <p:sp>
          <p:nvSpPr>
            <p:cNvPr id="218" name="object 218" descr=""/>
            <p:cNvSpPr/>
            <p:nvPr/>
          </p:nvSpPr>
          <p:spPr>
            <a:xfrm>
              <a:off x="11541125" y="3666490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000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4"/>
                  </a:lnTo>
                  <a:lnTo>
                    <a:pt x="22859" y="133985"/>
                  </a:lnTo>
                  <a:lnTo>
                    <a:pt x="23495" y="135889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9" name="object 219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640185" y="3755390"/>
              <a:ext cx="147954" cy="193039"/>
            </a:xfrm>
            <a:prstGeom prst="rect">
              <a:avLst/>
            </a:prstGeom>
          </p:spPr>
        </p:pic>
      </p:grpSp>
      <p:sp>
        <p:nvSpPr>
          <p:cNvPr id="220" name="object 220" descr=""/>
          <p:cNvSpPr/>
          <p:nvPr/>
        </p:nvSpPr>
        <p:spPr>
          <a:xfrm>
            <a:off x="11868784" y="3662045"/>
            <a:ext cx="88900" cy="288925"/>
          </a:xfrm>
          <a:custGeom>
            <a:avLst/>
            <a:gdLst/>
            <a:ahLst/>
            <a:cxnLst/>
            <a:rect l="l" t="t" r="r" b="b"/>
            <a:pathLst>
              <a:path w="88900" h="288925">
                <a:moveTo>
                  <a:pt x="46990" y="0"/>
                </a:moveTo>
                <a:lnTo>
                  <a:pt x="19685" y="10794"/>
                </a:lnTo>
                <a:lnTo>
                  <a:pt x="11430" y="11429"/>
                </a:lnTo>
                <a:lnTo>
                  <a:pt x="0" y="11429"/>
                </a:lnTo>
                <a:lnTo>
                  <a:pt x="0" y="38100"/>
                </a:lnTo>
                <a:lnTo>
                  <a:pt x="8255" y="38100"/>
                </a:lnTo>
                <a:lnTo>
                  <a:pt x="23495" y="47625"/>
                </a:lnTo>
                <a:lnTo>
                  <a:pt x="23495" y="256539"/>
                </a:lnTo>
                <a:lnTo>
                  <a:pt x="15240" y="264794"/>
                </a:lnTo>
                <a:lnTo>
                  <a:pt x="10160" y="265429"/>
                </a:lnTo>
                <a:lnTo>
                  <a:pt x="0" y="266064"/>
                </a:lnTo>
                <a:lnTo>
                  <a:pt x="0" y="288925"/>
                </a:lnTo>
                <a:lnTo>
                  <a:pt x="88900" y="288925"/>
                </a:lnTo>
                <a:lnTo>
                  <a:pt x="88900" y="266700"/>
                </a:lnTo>
                <a:lnTo>
                  <a:pt x="67310" y="258444"/>
                </a:lnTo>
                <a:lnTo>
                  <a:pt x="67310" y="7619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4706620" y="4235450"/>
            <a:ext cx="268605" cy="193675"/>
          </a:xfrm>
          <a:custGeom>
            <a:avLst/>
            <a:gdLst/>
            <a:ahLst/>
            <a:cxnLst/>
            <a:rect l="l" t="t" r="r" b="b"/>
            <a:pathLst>
              <a:path w="268604" h="193675">
                <a:moveTo>
                  <a:pt x="40004" y="3810"/>
                </a:moveTo>
                <a:lnTo>
                  <a:pt x="38100" y="5079"/>
                </a:lnTo>
                <a:lnTo>
                  <a:pt x="36194" y="5714"/>
                </a:lnTo>
                <a:lnTo>
                  <a:pt x="30479" y="8254"/>
                </a:lnTo>
                <a:lnTo>
                  <a:pt x="26669" y="8889"/>
                </a:lnTo>
                <a:lnTo>
                  <a:pt x="17779" y="10795"/>
                </a:lnTo>
                <a:lnTo>
                  <a:pt x="10159" y="11429"/>
                </a:lnTo>
                <a:lnTo>
                  <a:pt x="0" y="11429"/>
                </a:lnTo>
                <a:lnTo>
                  <a:pt x="0" y="38100"/>
                </a:lnTo>
                <a:lnTo>
                  <a:pt x="13334" y="38100"/>
                </a:lnTo>
                <a:lnTo>
                  <a:pt x="19050" y="40004"/>
                </a:lnTo>
                <a:lnTo>
                  <a:pt x="19684" y="40639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5720"/>
                </a:lnTo>
                <a:lnTo>
                  <a:pt x="22225" y="162560"/>
                </a:lnTo>
                <a:lnTo>
                  <a:pt x="20954" y="165100"/>
                </a:lnTo>
                <a:lnTo>
                  <a:pt x="19684" y="166370"/>
                </a:lnTo>
                <a:lnTo>
                  <a:pt x="19050" y="167639"/>
                </a:lnTo>
                <a:lnTo>
                  <a:pt x="17144" y="168275"/>
                </a:lnTo>
                <a:lnTo>
                  <a:pt x="15875" y="168910"/>
                </a:lnTo>
                <a:lnTo>
                  <a:pt x="13969" y="169545"/>
                </a:lnTo>
                <a:lnTo>
                  <a:pt x="9525" y="170179"/>
                </a:lnTo>
                <a:lnTo>
                  <a:pt x="5714" y="170814"/>
                </a:lnTo>
                <a:lnTo>
                  <a:pt x="0" y="170814"/>
                </a:lnTo>
                <a:lnTo>
                  <a:pt x="0" y="193675"/>
                </a:lnTo>
                <a:lnTo>
                  <a:pt x="85725" y="193675"/>
                </a:lnTo>
                <a:lnTo>
                  <a:pt x="85725" y="171450"/>
                </a:lnTo>
                <a:lnTo>
                  <a:pt x="76200" y="170179"/>
                </a:lnTo>
                <a:lnTo>
                  <a:pt x="73659" y="169545"/>
                </a:lnTo>
                <a:lnTo>
                  <a:pt x="71754" y="168910"/>
                </a:lnTo>
                <a:lnTo>
                  <a:pt x="69850" y="168910"/>
                </a:lnTo>
                <a:lnTo>
                  <a:pt x="68579" y="168275"/>
                </a:lnTo>
                <a:lnTo>
                  <a:pt x="67309" y="167004"/>
                </a:lnTo>
                <a:lnTo>
                  <a:pt x="66039" y="166370"/>
                </a:lnTo>
                <a:lnTo>
                  <a:pt x="64769" y="163829"/>
                </a:lnTo>
                <a:lnTo>
                  <a:pt x="64134" y="161925"/>
                </a:lnTo>
                <a:lnTo>
                  <a:pt x="64134" y="158750"/>
                </a:lnTo>
                <a:lnTo>
                  <a:pt x="60325" y="51435"/>
                </a:lnTo>
                <a:lnTo>
                  <a:pt x="69214" y="51435"/>
                </a:lnTo>
                <a:lnTo>
                  <a:pt x="71754" y="50164"/>
                </a:lnTo>
                <a:lnTo>
                  <a:pt x="74929" y="48260"/>
                </a:lnTo>
                <a:lnTo>
                  <a:pt x="82550" y="44450"/>
                </a:lnTo>
                <a:lnTo>
                  <a:pt x="90804" y="39370"/>
                </a:lnTo>
                <a:lnTo>
                  <a:pt x="94614" y="37464"/>
                </a:lnTo>
                <a:lnTo>
                  <a:pt x="97154" y="35560"/>
                </a:lnTo>
                <a:lnTo>
                  <a:pt x="245109" y="35560"/>
                </a:lnTo>
                <a:lnTo>
                  <a:pt x="245109" y="34289"/>
                </a:lnTo>
                <a:lnTo>
                  <a:pt x="243204" y="28575"/>
                </a:lnTo>
                <a:lnTo>
                  <a:pt x="60959" y="28575"/>
                </a:lnTo>
                <a:lnTo>
                  <a:pt x="60325" y="26670"/>
                </a:lnTo>
                <a:lnTo>
                  <a:pt x="61594" y="24764"/>
                </a:lnTo>
                <a:lnTo>
                  <a:pt x="62229" y="20954"/>
                </a:lnTo>
                <a:lnTo>
                  <a:pt x="40004" y="20954"/>
                </a:lnTo>
                <a:lnTo>
                  <a:pt x="40004" y="3810"/>
                </a:lnTo>
                <a:close/>
              </a:path>
              <a:path w="268604" h="193675">
                <a:moveTo>
                  <a:pt x="187959" y="35560"/>
                </a:moveTo>
                <a:lnTo>
                  <a:pt x="98425" y="35560"/>
                </a:lnTo>
                <a:lnTo>
                  <a:pt x="102234" y="36829"/>
                </a:lnTo>
                <a:lnTo>
                  <a:pt x="104775" y="38100"/>
                </a:lnTo>
                <a:lnTo>
                  <a:pt x="108584" y="40639"/>
                </a:lnTo>
                <a:lnTo>
                  <a:pt x="110489" y="42545"/>
                </a:lnTo>
                <a:lnTo>
                  <a:pt x="111759" y="44450"/>
                </a:lnTo>
                <a:lnTo>
                  <a:pt x="114300" y="49529"/>
                </a:lnTo>
                <a:lnTo>
                  <a:pt x="114300" y="163829"/>
                </a:lnTo>
                <a:lnTo>
                  <a:pt x="102234" y="170179"/>
                </a:lnTo>
                <a:lnTo>
                  <a:pt x="98425" y="170814"/>
                </a:lnTo>
                <a:lnTo>
                  <a:pt x="92075" y="170814"/>
                </a:lnTo>
                <a:lnTo>
                  <a:pt x="92075" y="193675"/>
                </a:lnTo>
                <a:lnTo>
                  <a:pt x="177800" y="193675"/>
                </a:lnTo>
                <a:lnTo>
                  <a:pt x="177800" y="171450"/>
                </a:lnTo>
                <a:lnTo>
                  <a:pt x="168275" y="170179"/>
                </a:lnTo>
                <a:lnTo>
                  <a:pt x="166369" y="169545"/>
                </a:lnTo>
                <a:lnTo>
                  <a:pt x="163829" y="168910"/>
                </a:lnTo>
                <a:lnTo>
                  <a:pt x="161925" y="168910"/>
                </a:lnTo>
                <a:lnTo>
                  <a:pt x="160654" y="168275"/>
                </a:lnTo>
                <a:lnTo>
                  <a:pt x="158750" y="166370"/>
                </a:lnTo>
                <a:lnTo>
                  <a:pt x="156844" y="163829"/>
                </a:lnTo>
                <a:lnTo>
                  <a:pt x="156209" y="161925"/>
                </a:lnTo>
                <a:lnTo>
                  <a:pt x="156209" y="52704"/>
                </a:lnTo>
                <a:lnTo>
                  <a:pt x="154304" y="52704"/>
                </a:lnTo>
                <a:lnTo>
                  <a:pt x="152400" y="50164"/>
                </a:lnTo>
                <a:lnTo>
                  <a:pt x="161925" y="50164"/>
                </a:lnTo>
                <a:lnTo>
                  <a:pt x="164464" y="48895"/>
                </a:lnTo>
                <a:lnTo>
                  <a:pt x="167639" y="46989"/>
                </a:lnTo>
                <a:lnTo>
                  <a:pt x="171450" y="45720"/>
                </a:lnTo>
                <a:lnTo>
                  <a:pt x="174625" y="43814"/>
                </a:lnTo>
                <a:lnTo>
                  <a:pt x="182244" y="39370"/>
                </a:lnTo>
                <a:lnTo>
                  <a:pt x="185419" y="37464"/>
                </a:lnTo>
                <a:lnTo>
                  <a:pt x="187959" y="35560"/>
                </a:lnTo>
                <a:close/>
              </a:path>
              <a:path w="268604" h="193675">
                <a:moveTo>
                  <a:pt x="245109" y="35560"/>
                </a:moveTo>
                <a:lnTo>
                  <a:pt x="189229" y="35560"/>
                </a:lnTo>
                <a:lnTo>
                  <a:pt x="190500" y="36195"/>
                </a:lnTo>
                <a:lnTo>
                  <a:pt x="193039" y="36829"/>
                </a:lnTo>
                <a:lnTo>
                  <a:pt x="195579" y="38100"/>
                </a:lnTo>
                <a:lnTo>
                  <a:pt x="199389" y="40639"/>
                </a:lnTo>
                <a:lnTo>
                  <a:pt x="200659" y="42545"/>
                </a:lnTo>
                <a:lnTo>
                  <a:pt x="202564" y="44450"/>
                </a:lnTo>
                <a:lnTo>
                  <a:pt x="204469" y="49529"/>
                </a:lnTo>
                <a:lnTo>
                  <a:pt x="205104" y="52704"/>
                </a:lnTo>
                <a:lnTo>
                  <a:pt x="205104" y="161925"/>
                </a:lnTo>
                <a:lnTo>
                  <a:pt x="188594" y="170814"/>
                </a:lnTo>
                <a:lnTo>
                  <a:pt x="182879" y="170814"/>
                </a:lnTo>
                <a:lnTo>
                  <a:pt x="182879" y="193675"/>
                </a:lnTo>
                <a:lnTo>
                  <a:pt x="268604" y="193675"/>
                </a:lnTo>
                <a:lnTo>
                  <a:pt x="268604" y="171450"/>
                </a:lnTo>
                <a:lnTo>
                  <a:pt x="259079" y="170179"/>
                </a:lnTo>
                <a:lnTo>
                  <a:pt x="257175" y="169545"/>
                </a:lnTo>
                <a:lnTo>
                  <a:pt x="254634" y="168910"/>
                </a:lnTo>
                <a:lnTo>
                  <a:pt x="253364" y="168910"/>
                </a:lnTo>
                <a:lnTo>
                  <a:pt x="250825" y="167639"/>
                </a:lnTo>
                <a:lnTo>
                  <a:pt x="249554" y="166370"/>
                </a:lnTo>
                <a:lnTo>
                  <a:pt x="248284" y="164464"/>
                </a:lnTo>
                <a:lnTo>
                  <a:pt x="247650" y="162560"/>
                </a:lnTo>
                <a:lnTo>
                  <a:pt x="247523" y="53339"/>
                </a:lnTo>
                <a:lnTo>
                  <a:pt x="246495" y="42545"/>
                </a:lnTo>
                <a:lnTo>
                  <a:pt x="246379" y="40639"/>
                </a:lnTo>
                <a:lnTo>
                  <a:pt x="245109" y="35560"/>
                </a:lnTo>
                <a:close/>
              </a:path>
              <a:path w="268604" h="193675">
                <a:moveTo>
                  <a:pt x="69214" y="51435"/>
                </a:moveTo>
                <a:lnTo>
                  <a:pt x="60325" y="51435"/>
                </a:lnTo>
                <a:lnTo>
                  <a:pt x="61594" y="53339"/>
                </a:lnTo>
                <a:lnTo>
                  <a:pt x="63500" y="53975"/>
                </a:lnTo>
                <a:lnTo>
                  <a:pt x="66039" y="52704"/>
                </a:lnTo>
                <a:lnTo>
                  <a:pt x="69214" y="51435"/>
                </a:lnTo>
                <a:close/>
              </a:path>
              <a:path w="268604" h="193675">
                <a:moveTo>
                  <a:pt x="154939" y="50164"/>
                </a:moveTo>
                <a:lnTo>
                  <a:pt x="152400" y="50164"/>
                </a:lnTo>
                <a:lnTo>
                  <a:pt x="154304" y="52704"/>
                </a:lnTo>
                <a:lnTo>
                  <a:pt x="156209" y="52704"/>
                </a:lnTo>
                <a:lnTo>
                  <a:pt x="156209" y="50800"/>
                </a:lnTo>
                <a:lnTo>
                  <a:pt x="154939" y="50164"/>
                </a:lnTo>
                <a:close/>
              </a:path>
              <a:path w="268604" h="193675">
                <a:moveTo>
                  <a:pt x="161925" y="50164"/>
                </a:moveTo>
                <a:lnTo>
                  <a:pt x="154939" y="50164"/>
                </a:lnTo>
                <a:lnTo>
                  <a:pt x="156209" y="50800"/>
                </a:lnTo>
                <a:lnTo>
                  <a:pt x="156209" y="52704"/>
                </a:lnTo>
                <a:lnTo>
                  <a:pt x="161925" y="50164"/>
                </a:lnTo>
                <a:close/>
              </a:path>
              <a:path w="268604" h="193675">
                <a:moveTo>
                  <a:pt x="61594" y="24764"/>
                </a:moveTo>
                <a:lnTo>
                  <a:pt x="60325" y="26670"/>
                </a:lnTo>
                <a:lnTo>
                  <a:pt x="60959" y="28575"/>
                </a:lnTo>
                <a:lnTo>
                  <a:pt x="61594" y="24764"/>
                </a:lnTo>
                <a:close/>
              </a:path>
              <a:path w="268604" h="193675">
                <a:moveTo>
                  <a:pt x="106044" y="635"/>
                </a:moveTo>
                <a:lnTo>
                  <a:pt x="99059" y="635"/>
                </a:lnTo>
                <a:lnTo>
                  <a:pt x="95884" y="3175"/>
                </a:lnTo>
                <a:lnTo>
                  <a:pt x="93344" y="5714"/>
                </a:lnTo>
                <a:lnTo>
                  <a:pt x="86359" y="10795"/>
                </a:lnTo>
                <a:lnTo>
                  <a:pt x="82550" y="12700"/>
                </a:lnTo>
                <a:lnTo>
                  <a:pt x="61594" y="24764"/>
                </a:lnTo>
                <a:lnTo>
                  <a:pt x="60959" y="28575"/>
                </a:lnTo>
                <a:lnTo>
                  <a:pt x="149859" y="28575"/>
                </a:lnTo>
                <a:lnTo>
                  <a:pt x="149225" y="27304"/>
                </a:lnTo>
                <a:lnTo>
                  <a:pt x="149859" y="26670"/>
                </a:lnTo>
                <a:lnTo>
                  <a:pt x="149859" y="24764"/>
                </a:lnTo>
                <a:lnTo>
                  <a:pt x="148589" y="20954"/>
                </a:lnTo>
                <a:lnTo>
                  <a:pt x="112394" y="1270"/>
                </a:lnTo>
                <a:lnTo>
                  <a:pt x="106044" y="635"/>
                </a:lnTo>
                <a:close/>
              </a:path>
              <a:path w="268604" h="193675">
                <a:moveTo>
                  <a:pt x="149859" y="26670"/>
                </a:moveTo>
                <a:lnTo>
                  <a:pt x="149225" y="27304"/>
                </a:lnTo>
                <a:lnTo>
                  <a:pt x="149859" y="28575"/>
                </a:lnTo>
                <a:lnTo>
                  <a:pt x="149859" y="26670"/>
                </a:lnTo>
                <a:close/>
              </a:path>
              <a:path w="268604" h="193675">
                <a:moveTo>
                  <a:pt x="198119" y="635"/>
                </a:moveTo>
                <a:lnTo>
                  <a:pt x="189229" y="635"/>
                </a:lnTo>
                <a:lnTo>
                  <a:pt x="186689" y="3810"/>
                </a:lnTo>
                <a:lnTo>
                  <a:pt x="183514" y="6350"/>
                </a:lnTo>
                <a:lnTo>
                  <a:pt x="176529" y="10795"/>
                </a:lnTo>
                <a:lnTo>
                  <a:pt x="172084" y="13335"/>
                </a:lnTo>
                <a:lnTo>
                  <a:pt x="163829" y="18414"/>
                </a:lnTo>
                <a:lnTo>
                  <a:pt x="159384" y="20954"/>
                </a:lnTo>
                <a:lnTo>
                  <a:pt x="151129" y="25400"/>
                </a:lnTo>
                <a:lnTo>
                  <a:pt x="149859" y="26670"/>
                </a:lnTo>
                <a:lnTo>
                  <a:pt x="149859" y="28575"/>
                </a:lnTo>
                <a:lnTo>
                  <a:pt x="243204" y="28575"/>
                </a:lnTo>
                <a:lnTo>
                  <a:pt x="240029" y="21589"/>
                </a:lnTo>
                <a:lnTo>
                  <a:pt x="236219" y="15875"/>
                </a:lnTo>
                <a:lnTo>
                  <a:pt x="230504" y="11429"/>
                </a:lnTo>
                <a:lnTo>
                  <a:pt x="225425" y="6985"/>
                </a:lnTo>
                <a:lnTo>
                  <a:pt x="219075" y="4445"/>
                </a:lnTo>
                <a:lnTo>
                  <a:pt x="206375" y="1270"/>
                </a:lnTo>
                <a:lnTo>
                  <a:pt x="198119" y="635"/>
                </a:lnTo>
                <a:close/>
              </a:path>
              <a:path w="268604" h="193675">
                <a:moveTo>
                  <a:pt x="46989" y="635"/>
                </a:moveTo>
                <a:lnTo>
                  <a:pt x="43179" y="1270"/>
                </a:lnTo>
                <a:lnTo>
                  <a:pt x="41909" y="2539"/>
                </a:lnTo>
                <a:lnTo>
                  <a:pt x="40004" y="3810"/>
                </a:lnTo>
                <a:lnTo>
                  <a:pt x="40004" y="20954"/>
                </a:lnTo>
                <a:lnTo>
                  <a:pt x="56514" y="4445"/>
                </a:lnTo>
                <a:lnTo>
                  <a:pt x="46989" y="635"/>
                </a:lnTo>
                <a:close/>
              </a:path>
              <a:path w="268604" h="193675">
                <a:moveTo>
                  <a:pt x="56514" y="4445"/>
                </a:moveTo>
                <a:lnTo>
                  <a:pt x="40004" y="20954"/>
                </a:lnTo>
                <a:lnTo>
                  <a:pt x="62229" y="20954"/>
                </a:lnTo>
                <a:lnTo>
                  <a:pt x="64134" y="7620"/>
                </a:lnTo>
                <a:lnTo>
                  <a:pt x="56514" y="4445"/>
                </a:lnTo>
                <a:close/>
              </a:path>
              <a:path w="268604" h="193675">
                <a:moveTo>
                  <a:pt x="60959" y="0"/>
                </a:moveTo>
                <a:lnTo>
                  <a:pt x="49529" y="0"/>
                </a:lnTo>
                <a:lnTo>
                  <a:pt x="46989" y="635"/>
                </a:lnTo>
                <a:lnTo>
                  <a:pt x="56514" y="4445"/>
                </a:lnTo>
                <a:lnTo>
                  <a:pt x="60959" y="0"/>
                </a:lnTo>
                <a:close/>
              </a:path>
              <a:path w="268604" h="193675">
                <a:moveTo>
                  <a:pt x="43179" y="1270"/>
                </a:moveTo>
                <a:lnTo>
                  <a:pt x="42544" y="1270"/>
                </a:lnTo>
                <a:lnTo>
                  <a:pt x="41909" y="2539"/>
                </a:lnTo>
                <a:lnTo>
                  <a:pt x="43179" y="1270"/>
                </a:lnTo>
                <a:close/>
              </a:path>
              <a:path w="268604" h="193675">
                <a:moveTo>
                  <a:pt x="45084" y="0"/>
                </a:moveTo>
                <a:lnTo>
                  <a:pt x="43179" y="1270"/>
                </a:lnTo>
                <a:lnTo>
                  <a:pt x="46989" y="63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5286375" y="4140834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4">
                <a:moveTo>
                  <a:pt x="170179" y="276860"/>
                </a:moveTo>
                <a:lnTo>
                  <a:pt x="106679" y="276860"/>
                </a:lnTo>
                <a:lnTo>
                  <a:pt x="107314" y="278764"/>
                </a:lnTo>
                <a:lnTo>
                  <a:pt x="104139" y="281939"/>
                </a:lnTo>
                <a:lnTo>
                  <a:pt x="103504" y="283844"/>
                </a:lnTo>
                <a:lnTo>
                  <a:pt x="123825" y="291464"/>
                </a:lnTo>
                <a:lnTo>
                  <a:pt x="125095" y="289560"/>
                </a:lnTo>
                <a:lnTo>
                  <a:pt x="127000" y="288289"/>
                </a:lnTo>
                <a:lnTo>
                  <a:pt x="128270" y="287654"/>
                </a:lnTo>
                <a:lnTo>
                  <a:pt x="129539" y="286385"/>
                </a:lnTo>
                <a:lnTo>
                  <a:pt x="131445" y="285750"/>
                </a:lnTo>
                <a:lnTo>
                  <a:pt x="137795" y="283210"/>
                </a:lnTo>
                <a:lnTo>
                  <a:pt x="141604" y="281939"/>
                </a:lnTo>
                <a:lnTo>
                  <a:pt x="151129" y="280035"/>
                </a:lnTo>
                <a:lnTo>
                  <a:pt x="170179" y="280035"/>
                </a:lnTo>
                <a:lnTo>
                  <a:pt x="170179" y="276860"/>
                </a:lnTo>
                <a:close/>
              </a:path>
              <a:path w="170179" h="291464">
                <a:moveTo>
                  <a:pt x="73660" y="95885"/>
                </a:moveTo>
                <a:lnTo>
                  <a:pt x="66675" y="95885"/>
                </a:lnTo>
                <a:lnTo>
                  <a:pt x="59689" y="97154"/>
                </a:lnTo>
                <a:lnTo>
                  <a:pt x="23495" y="121919"/>
                </a:lnTo>
                <a:lnTo>
                  <a:pt x="3810" y="161925"/>
                </a:lnTo>
                <a:lnTo>
                  <a:pt x="0" y="190500"/>
                </a:lnTo>
                <a:lnTo>
                  <a:pt x="0" y="203835"/>
                </a:lnTo>
                <a:lnTo>
                  <a:pt x="7620" y="241935"/>
                </a:lnTo>
                <a:lnTo>
                  <a:pt x="30479" y="275589"/>
                </a:lnTo>
                <a:lnTo>
                  <a:pt x="67310" y="290194"/>
                </a:lnTo>
                <a:lnTo>
                  <a:pt x="75564" y="290829"/>
                </a:lnTo>
                <a:lnTo>
                  <a:pt x="84454" y="290829"/>
                </a:lnTo>
                <a:lnTo>
                  <a:pt x="92075" y="288925"/>
                </a:lnTo>
                <a:lnTo>
                  <a:pt x="98425" y="285114"/>
                </a:lnTo>
                <a:lnTo>
                  <a:pt x="104139" y="281939"/>
                </a:lnTo>
                <a:lnTo>
                  <a:pt x="106679" y="276860"/>
                </a:lnTo>
                <a:lnTo>
                  <a:pt x="170179" y="276860"/>
                </a:lnTo>
                <a:lnTo>
                  <a:pt x="170179" y="264794"/>
                </a:lnTo>
                <a:lnTo>
                  <a:pt x="74929" y="264794"/>
                </a:lnTo>
                <a:lnTo>
                  <a:pt x="71120" y="263525"/>
                </a:lnTo>
                <a:lnTo>
                  <a:pt x="49529" y="226694"/>
                </a:lnTo>
                <a:lnTo>
                  <a:pt x="47625" y="212725"/>
                </a:lnTo>
                <a:lnTo>
                  <a:pt x="46989" y="205739"/>
                </a:lnTo>
                <a:lnTo>
                  <a:pt x="46989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4"/>
                </a:lnTo>
                <a:lnTo>
                  <a:pt x="75564" y="130810"/>
                </a:lnTo>
                <a:lnTo>
                  <a:pt x="146685" y="130810"/>
                </a:lnTo>
                <a:lnTo>
                  <a:pt x="146685" y="119379"/>
                </a:lnTo>
                <a:lnTo>
                  <a:pt x="106045" y="119379"/>
                </a:lnTo>
                <a:lnTo>
                  <a:pt x="106045" y="116839"/>
                </a:lnTo>
                <a:lnTo>
                  <a:pt x="105410" y="116204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39"/>
                </a:lnTo>
                <a:lnTo>
                  <a:pt x="81914" y="102235"/>
                </a:lnTo>
                <a:lnTo>
                  <a:pt x="78739" y="100329"/>
                </a:lnTo>
                <a:lnTo>
                  <a:pt x="76200" y="98425"/>
                </a:lnTo>
                <a:lnTo>
                  <a:pt x="73660" y="95885"/>
                </a:lnTo>
                <a:close/>
              </a:path>
              <a:path w="170179" h="291464">
                <a:moveTo>
                  <a:pt x="106679" y="276860"/>
                </a:moveTo>
                <a:lnTo>
                  <a:pt x="104139" y="281939"/>
                </a:lnTo>
                <a:lnTo>
                  <a:pt x="107314" y="278764"/>
                </a:lnTo>
                <a:lnTo>
                  <a:pt x="106679" y="276860"/>
                </a:lnTo>
                <a:close/>
              </a:path>
              <a:path w="170179" h="291464">
                <a:moveTo>
                  <a:pt x="146685" y="130810"/>
                </a:moveTo>
                <a:lnTo>
                  <a:pt x="76200" y="130810"/>
                </a:lnTo>
                <a:lnTo>
                  <a:pt x="80645" y="133350"/>
                </a:lnTo>
                <a:lnTo>
                  <a:pt x="86360" y="136525"/>
                </a:lnTo>
                <a:lnTo>
                  <a:pt x="101600" y="144779"/>
                </a:lnTo>
                <a:lnTo>
                  <a:pt x="103504" y="145414"/>
                </a:lnTo>
                <a:lnTo>
                  <a:pt x="103504" y="243839"/>
                </a:lnTo>
                <a:lnTo>
                  <a:pt x="102870" y="245744"/>
                </a:lnTo>
                <a:lnTo>
                  <a:pt x="101600" y="247650"/>
                </a:lnTo>
                <a:lnTo>
                  <a:pt x="98425" y="253364"/>
                </a:lnTo>
                <a:lnTo>
                  <a:pt x="81914" y="264794"/>
                </a:lnTo>
                <a:lnTo>
                  <a:pt x="170179" y="264794"/>
                </a:lnTo>
                <a:lnTo>
                  <a:pt x="170179" y="253364"/>
                </a:lnTo>
                <a:lnTo>
                  <a:pt x="156845" y="253364"/>
                </a:lnTo>
                <a:lnTo>
                  <a:pt x="151764" y="252094"/>
                </a:lnTo>
                <a:lnTo>
                  <a:pt x="150495" y="251460"/>
                </a:lnTo>
                <a:lnTo>
                  <a:pt x="147954" y="248919"/>
                </a:lnTo>
                <a:lnTo>
                  <a:pt x="147320" y="247014"/>
                </a:lnTo>
                <a:lnTo>
                  <a:pt x="147320" y="245744"/>
                </a:lnTo>
                <a:lnTo>
                  <a:pt x="146685" y="243839"/>
                </a:lnTo>
                <a:lnTo>
                  <a:pt x="146685" y="130810"/>
                </a:lnTo>
                <a:close/>
              </a:path>
              <a:path w="170179" h="291464">
                <a:moveTo>
                  <a:pt x="106045" y="116839"/>
                </a:moveTo>
                <a:lnTo>
                  <a:pt x="106045" y="119379"/>
                </a:lnTo>
                <a:lnTo>
                  <a:pt x="106679" y="117475"/>
                </a:lnTo>
                <a:lnTo>
                  <a:pt x="106045" y="116839"/>
                </a:lnTo>
                <a:close/>
              </a:path>
              <a:path w="170179" h="291464">
                <a:moveTo>
                  <a:pt x="127000" y="0"/>
                </a:moveTo>
                <a:lnTo>
                  <a:pt x="91439" y="11429"/>
                </a:lnTo>
                <a:lnTo>
                  <a:pt x="80010" y="11429"/>
                </a:lnTo>
                <a:lnTo>
                  <a:pt x="80010" y="37464"/>
                </a:lnTo>
                <a:lnTo>
                  <a:pt x="88264" y="37464"/>
                </a:lnTo>
                <a:lnTo>
                  <a:pt x="93345" y="38100"/>
                </a:lnTo>
                <a:lnTo>
                  <a:pt x="103504" y="45719"/>
                </a:lnTo>
                <a:lnTo>
                  <a:pt x="103504" y="50164"/>
                </a:lnTo>
                <a:lnTo>
                  <a:pt x="106045" y="116839"/>
                </a:lnTo>
                <a:lnTo>
                  <a:pt x="106679" y="117475"/>
                </a:lnTo>
                <a:lnTo>
                  <a:pt x="106045" y="119379"/>
                </a:lnTo>
                <a:lnTo>
                  <a:pt x="146685" y="119379"/>
                </a:lnTo>
                <a:lnTo>
                  <a:pt x="146685" y="6985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3" name="object 223" descr=""/>
          <p:cNvGrpSpPr/>
          <p:nvPr/>
        </p:nvGrpSpPr>
        <p:grpSpPr>
          <a:xfrm>
            <a:off x="5559425" y="4149090"/>
            <a:ext cx="247015" cy="282575"/>
            <a:chOff x="5559425" y="4149090"/>
            <a:chExt cx="247015" cy="282575"/>
          </a:xfrm>
        </p:grpSpPr>
        <p:sp>
          <p:nvSpPr>
            <p:cNvPr id="224" name="object 224" descr=""/>
            <p:cNvSpPr/>
            <p:nvPr/>
          </p:nvSpPr>
          <p:spPr>
            <a:xfrm>
              <a:off x="5559425" y="4149090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5" y="93980"/>
                  </a:moveTo>
                  <a:lnTo>
                    <a:pt x="38100" y="93980"/>
                  </a:lnTo>
                  <a:lnTo>
                    <a:pt x="32385" y="96520"/>
                  </a:lnTo>
                  <a:lnTo>
                    <a:pt x="28575" y="97155"/>
                  </a:lnTo>
                  <a:lnTo>
                    <a:pt x="18414" y="99695"/>
                  </a:lnTo>
                  <a:lnTo>
                    <a:pt x="0" y="99695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5" y="127000"/>
                  </a:lnTo>
                  <a:lnTo>
                    <a:pt x="15875" y="127635"/>
                  </a:lnTo>
                  <a:lnTo>
                    <a:pt x="17779" y="127635"/>
                  </a:lnTo>
                  <a:lnTo>
                    <a:pt x="19685" y="128270"/>
                  </a:lnTo>
                  <a:lnTo>
                    <a:pt x="21589" y="130175"/>
                  </a:lnTo>
                  <a:lnTo>
                    <a:pt x="22225" y="131445"/>
                  </a:lnTo>
                  <a:lnTo>
                    <a:pt x="22225" y="132714"/>
                  </a:lnTo>
                  <a:lnTo>
                    <a:pt x="22860" y="133985"/>
                  </a:lnTo>
                  <a:lnTo>
                    <a:pt x="23495" y="135889"/>
                  </a:lnTo>
                  <a:lnTo>
                    <a:pt x="23495" y="248285"/>
                  </a:lnTo>
                  <a:lnTo>
                    <a:pt x="22860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5" y="255905"/>
                  </a:lnTo>
                  <a:lnTo>
                    <a:pt x="17779" y="257175"/>
                  </a:lnTo>
                  <a:lnTo>
                    <a:pt x="16510" y="257810"/>
                  </a:lnTo>
                  <a:lnTo>
                    <a:pt x="14604" y="258445"/>
                  </a:lnTo>
                  <a:lnTo>
                    <a:pt x="10160" y="259080"/>
                  </a:lnTo>
                  <a:lnTo>
                    <a:pt x="5714" y="259080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39" y="258445"/>
                  </a:lnTo>
                  <a:lnTo>
                    <a:pt x="76835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4" y="254635"/>
                  </a:lnTo>
                  <a:lnTo>
                    <a:pt x="67310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5" y="93980"/>
                  </a:lnTo>
                  <a:close/>
                </a:path>
                <a:path w="88900" h="282575">
                  <a:moveTo>
                    <a:pt x="48260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39" y="93345"/>
                  </a:lnTo>
                  <a:lnTo>
                    <a:pt x="38735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60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5" y="93980"/>
                  </a:lnTo>
                  <a:lnTo>
                    <a:pt x="40639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89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89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9050" y="16510"/>
                  </a:lnTo>
                  <a:lnTo>
                    <a:pt x="17779" y="19685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4" y="33020"/>
                  </a:lnTo>
                  <a:lnTo>
                    <a:pt x="20320" y="36195"/>
                  </a:lnTo>
                  <a:lnTo>
                    <a:pt x="21589" y="39370"/>
                  </a:lnTo>
                  <a:lnTo>
                    <a:pt x="41275" y="51435"/>
                  </a:lnTo>
                  <a:lnTo>
                    <a:pt x="48260" y="51435"/>
                  </a:lnTo>
                  <a:lnTo>
                    <a:pt x="70485" y="22225"/>
                  </a:lnTo>
                  <a:lnTo>
                    <a:pt x="69214" y="19050"/>
                  </a:lnTo>
                  <a:lnTo>
                    <a:pt x="66039" y="12700"/>
                  </a:lnTo>
                  <a:lnTo>
                    <a:pt x="64135" y="9525"/>
                  </a:lnTo>
                  <a:lnTo>
                    <a:pt x="59054" y="5080"/>
                  </a:lnTo>
                  <a:lnTo>
                    <a:pt x="56514" y="3810"/>
                  </a:lnTo>
                  <a:lnTo>
                    <a:pt x="53339" y="1905"/>
                  </a:lnTo>
                  <a:lnTo>
                    <a:pt x="50164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5" name="object 225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658485" y="4237990"/>
              <a:ext cx="147954" cy="193039"/>
            </a:xfrm>
            <a:prstGeom prst="rect">
              <a:avLst/>
            </a:prstGeom>
          </p:spPr>
        </p:pic>
      </p:grpSp>
      <p:sp>
        <p:nvSpPr>
          <p:cNvPr id="226" name="object 226" descr=""/>
          <p:cNvSpPr/>
          <p:nvPr/>
        </p:nvSpPr>
        <p:spPr>
          <a:xfrm>
            <a:off x="5871845" y="4137659"/>
            <a:ext cx="198755" cy="337185"/>
          </a:xfrm>
          <a:custGeom>
            <a:avLst/>
            <a:gdLst/>
            <a:ahLst/>
            <a:cxnLst/>
            <a:rect l="l" t="t" r="r" b="b"/>
            <a:pathLst>
              <a:path w="198754" h="337185">
                <a:moveTo>
                  <a:pt x="49529" y="335914"/>
                </a:moveTo>
                <a:lnTo>
                  <a:pt x="33019" y="335914"/>
                </a:lnTo>
                <a:lnTo>
                  <a:pt x="33654" y="336550"/>
                </a:lnTo>
                <a:lnTo>
                  <a:pt x="43179" y="337185"/>
                </a:lnTo>
                <a:lnTo>
                  <a:pt x="41909" y="336550"/>
                </a:lnTo>
                <a:lnTo>
                  <a:pt x="45084" y="336550"/>
                </a:lnTo>
                <a:lnTo>
                  <a:pt x="49529" y="335914"/>
                </a:lnTo>
                <a:close/>
              </a:path>
              <a:path w="198754" h="337185">
                <a:moveTo>
                  <a:pt x="36194" y="0"/>
                </a:moveTo>
                <a:lnTo>
                  <a:pt x="15239" y="0"/>
                </a:lnTo>
                <a:lnTo>
                  <a:pt x="12700" y="635"/>
                </a:lnTo>
                <a:lnTo>
                  <a:pt x="9525" y="1269"/>
                </a:lnTo>
                <a:lnTo>
                  <a:pt x="1904" y="3810"/>
                </a:lnTo>
                <a:lnTo>
                  <a:pt x="0" y="7619"/>
                </a:lnTo>
                <a:lnTo>
                  <a:pt x="5079" y="12064"/>
                </a:lnTo>
                <a:lnTo>
                  <a:pt x="5714" y="12700"/>
                </a:lnTo>
                <a:lnTo>
                  <a:pt x="6984" y="15239"/>
                </a:lnTo>
                <a:lnTo>
                  <a:pt x="7619" y="15875"/>
                </a:lnTo>
                <a:lnTo>
                  <a:pt x="8254" y="17779"/>
                </a:lnTo>
                <a:lnTo>
                  <a:pt x="8889" y="19050"/>
                </a:lnTo>
                <a:lnTo>
                  <a:pt x="19684" y="36829"/>
                </a:lnTo>
                <a:lnTo>
                  <a:pt x="29844" y="55244"/>
                </a:lnTo>
                <a:lnTo>
                  <a:pt x="46354" y="93344"/>
                </a:lnTo>
                <a:lnTo>
                  <a:pt x="57784" y="132714"/>
                </a:lnTo>
                <a:lnTo>
                  <a:pt x="62864" y="173989"/>
                </a:lnTo>
                <a:lnTo>
                  <a:pt x="62745" y="195579"/>
                </a:lnTo>
                <a:lnTo>
                  <a:pt x="58419" y="233679"/>
                </a:lnTo>
                <a:lnTo>
                  <a:pt x="47625" y="271779"/>
                </a:lnTo>
                <a:lnTo>
                  <a:pt x="30479" y="307975"/>
                </a:lnTo>
                <a:lnTo>
                  <a:pt x="15875" y="328294"/>
                </a:lnTo>
                <a:lnTo>
                  <a:pt x="15239" y="331469"/>
                </a:lnTo>
                <a:lnTo>
                  <a:pt x="22225" y="334010"/>
                </a:lnTo>
                <a:lnTo>
                  <a:pt x="24764" y="334644"/>
                </a:lnTo>
                <a:lnTo>
                  <a:pt x="26669" y="335279"/>
                </a:lnTo>
                <a:lnTo>
                  <a:pt x="30479" y="335914"/>
                </a:lnTo>
                <a:lnTo>
                  <a:pt x="51434" y="335914"/>
                </a:lnTo>
                <a:lnTo>
                  <a:pt x="53339" y="335279"/>
                </a:lnTo>
                <a:lnTo>
                  <a:pt x="55244" y="335279"/>
                </a:lnTo>
                <a:lnTo>
                  <a:pt x="59054" y="334644"/>
                </a:lnTo>
                <a:lnTo>
                  <a:pt x="60959" y="334010"/>
                </a:lnTo>
                <a:lnTo>
                  <a:pt x="62229" y="331469"/>
                </a:lnTo>
                <a:lnTo>
                  <a:pt x="63500" y="330200"/>
                </a:lnTo>
                <a:lnTo>
                  <a:pt x="63500" y="329564"/>
                </a:lnTo>
                <a:lnTo>
                  <a:pt x="64134" y="328929"/>
                </a:lnTo>
                <a:lnTo>
                  <a:pt x="64769" y="327660"/>
                </a:lnTo>
                <a:lnTo>
                  <a:pt x="87629" y="287019"/>
                </a:lnTo>
                <a:lnTo>
                  <a:pt x="102869" y="236854"/>
                </a:lnTo>
                <a:lnTo>
                  <a:pt x="104139" y="226694"/>
                </a:lnTo>
                <a:lnTo>
                  <a:pt x="106044" y="216535"/>
                </a:lnTo>
                <a:lnTo>
                  <a:pt x="106679" y="205739"/>
                </a:lnTo>
                <a:lnTo>
                  <a:pt x="107314" y="195579"/>
                </a:lnTo>
                <a:lnTo>
                  <a:pt x="107275" y="173989"/>
                </a:lnTo>
                <a:lnTo>
                  <a:pt x="99694" y="121919"/>
                </a:lnTo>
                <a:lnTo>
                  <a:pt x="86994" y="80644"/>
                </a:lnTo>
                <a:lnTo>
                  <a:pt x="69214" y="41275"/>
                </a:lnTo>
                <a:lnTo>
                  <a:pt x="46989" y="4444"/>
                </a:lnTo>
                <a:lnTo>
                  <a:pt x="40639" y="635"/>
                </a:lnTo>
                <a:lnTo>
                  <a:pt x="38734" y="635"/>
                </a:lnTo>
                <a:lnTo>
                  <a:pt x="36194" y="0"/>
                </a:lnTo>
                <a:close/>
              </a:path>
              <a:path w="198754" h="337185">
                <a:moveTo>
                  <a:pt x="172719" y="236854"/>
                </a:moveTo>
                <a:lnTo>
                  <a:pt x="165100" y="236854"/>
                </a:lnTo>
                <a:lnTo>
                  <a:pt x="161289" y="237489"/>
                </a:lnTo>
                <a:lnTo>
                  <a:pt x="141604" y="260985"/>
                </a:lnTo>
                <a:lnTo>
                  <a:pt x="142239" y="268604"/>
                </a:lnTo>
                <a:lnTo>
                  <a:pt x="166369" y="292100"/>
                </a:lnTo>
                <a:lnTo>
                  <a:pt x="174625" y="292100"/>
                </a:lnTo>
                <a:lnTo>
                  <a:pt x="198754" y="268604"/>
                </a:lnTo>
                <a:lnTo>
                  <a:pt x="198119" y="264794"/>
                </a:lnTo>
                <a:lnTo>
                  <a:pt x="198119" y="260985"/>
                </a:lnTo>
                <a:lnTo>
                  <a:pt x="176529" y="237489"/>
                </a:lnTo>
                <a:lnTo>
                  <a:pt x="172719" y="236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7" name="object 227" descr=""/>
          <p:cNvGrpSpPr/>
          <p:nvPr/>
        </p:nvGrpSpPr>
        <p:grpSpPr>
          <a:xfrm>
            <a:off x="4972684" y="4712970"/>
            <a:ext cx="307975" cy="196215"/>
            <a:chOff x="4972684" y="4712970"/>
            <a:chExt cx="307975" cy="196215"/>
          </a:xfrm>
        </p:grpSpPr>
        <p:pic>
          <p:nvPicPr>
            <p:cNvPr id="228" name="object 228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972684" y="4712970"/>
              <a:ext cx="126364" cy="194945"/>
            </a:xfrm>
            <a:prstGeom prst="rect">
              <a:avLst/>
            </a:prstGeom>
          </p:spPr>
        </p:pic>
        <p:pic>
          <p:nvPicPr>
            <p:cNvPr id="229" name="object 229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138419" y="4714240"/>
              <a:ext cx="142239" cy="194945"/>
            </a:xfrm>
            <a:prstGeom prst="rect">
              <a:avLst/>
            </a:prstGeom>
          </p:spPr>
        </p:pic>
      </p:grpSp>
      <p:sp>
        <p:nvSpPr>
          <p:cNvPr id="230" name="object 230" descr=""/>
          <p:cNvSpPr/>
          <p:nvPr/>
        </p:nvSpPr>
        <p:spPr>
          <a:xfrm>
            <a:off x="5367020" y="4715509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4"/>
                </a:moveTo>
                <a:lnTo>
                  <a:pt x="39369" y="6350"/>
                </a:lnTo>
                <a:lnTo>
                  <a:pt x="36194" y="7619"/>
                </a:lnTo>
                <a:lnTo>
                  <a:pt x="33019" y="8254"/>
                </a:lnTo>
                <a:lnTo>
                  <a:pt x="29209" y="9525"/>
                </a:lnTo>
                <a:lnTo>
                  <a:pt x="19050" y="11429"/>
                </a:lnTo>
                <a:lnTo>
                  <a:pt x="11429" y="12064"/>
                </a:lnTo>
                <a:lnTo>
                  <a:pt x="0" y="12064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69"/>
                </a:lnTo>
                <a:lnTo>
                  <a:pt x="15875" y="40004"/>
                </a:lnTo>
                <a:lnTo>
                  <a:pt x="17779" y="40004"/>
                </a:lnTo>
                <a:lnTo>
                  <a:pt x="19684" y="40639"/>
                </a:lnTo>
                <a:lnTo>
                  <a:pt x="20319" y="41910"/>
                </a:lnTo>
                <a:lnTo>
                  <a:pt x="21589" y="42544"/>
                </a:lnTo>
                <a:lnTo>
                  <a:pt x="22225" y="43814"/>
                </a:lnTo>
                <a:lnTo>
                  <a:pt x="22859" y="46989"/>
                </a:lnTo>
                <a:lnTo>
                  <a:pt x="22859" y="240664"/>
                </a:lnTo>
                <a:lnTo>
                  <a:pt x="10159" y="248919"/>
                </a:lnTo>
                <a:lnTo>
                  <a:pt x="5714" y="248919"/>
                </a:lnTo>
                <a:lnTo>
                  <a:pt x="0" y="249554"/>
                </a:lnTo>
                <a:lnTo>
                  <a:pt x="0" y="272414"/>
                </a:lnTo>
                <a:lnTo>
                  <a:pt x="88900" y="272414"/>
                </a:lnTo>
                <a:lnTo>
                  <a:pt x="88900" y="250189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4" y="247650"/>
                </a:lnTo>
                <a:lnTo>
                  <a:pt x="72389" y="247014"/>
                </a:lnTo>
                <a:lnTo>
                  <a:pt x="68579" y="245110"/>
                </a:lnTo>
                <a:lnTo>
                  <a:pt x="67309" y="242569"/>
                </a:lnTo>
                <a:lnTo>
                  <a:pt x="66675" y="240664"/>
                </a:lnTo>
                <a:lnTo>
                  <a:pt x="66675" y="237489"/>
                </a:lnTo>
                <a:lnTo>
                  <a:pt x="62229" y="181610"/>
                </a:lnTo>
                <a:lnTo>
                  <a:pt x="59689" y="179069"/>
                </a:lnTo>
                <a:lnTo>
                  <a:pt x="59689" y="176529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8910"/>
                </a:lnTo>
                <a:lnTo>
                  <a:pt x="90169" y="168910"/>
                </a:lnTo>
                <a:lnTo>
                  <a:pt x="86359" y="168275"/>
                </a:lnTo>
                <a:lnTo>
                  <a:pt x="67309" y="141604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4"/>
                </a:lnTo>
                <a:lnTo>
                  <a:pt x="68579" y="50164"/>
                </a:lnTo>
                <a:lnTo>
                  <a:pt x="72389" y="48260"/>
                </a:lnTo>
                <a:lnTo>
                  <a:pt x="75564" y="46989"/>
                </a:lnTo>
                <a:lnTo>
                  <a:pt x="78739" y="45085"/>
                </a:lnTo>
                <a:lnTo>
                  <a:pt x="81914" y="43814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4"/>
                </a:lnTo>
                <a:lnTo>
                  <a:pt x="96519" y="34925"/>
                </a:lnTo>
                <a:lnTo>
                  <a:pt x="155575" y="34925"/>
                </a:lnTo>
                <a:lnTo>
                  <a:pt x="154304" y="33019"/>
                </a:lnTo>
                <a:lnTo>
                  <a:pt x="149225" y="26669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29"/>
                </a:lnTo>
                <a:lnTo>
                  <a:pt x="64134" y="22225"/>
                </a:lnTo>
                <a:lnTo>
                  <a:pt x="66675" y="8889"/>
                </a:lnTo>
                <a:lnTo>
                  <a:pt x="48894" y="6985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4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69" y="184150"/>
                </a:lnTo>
                <a:lnTo>
                  <a:pt x="67944" y="186054"/>
                </a:lnTo>
                <a:lnTo>
                  <a:pt x="71754" y="187960"/>
                </a:lnTo>
                <a:lnTo>
                  <a:pt x="74929" y="189864"/>
                </a:lnTo>
                <a:lnTo>
                  <a:pt x="78739" y="191769"/>
                </a:lnTo>
                <a:lnTo>
                  <a:pt x="87629" y="194310"/>
                </a:lnTo>
                <a:lnTo>
                  <a:pt x="92075" y="194944"/>
                </a:lnTo>
                <a:lnTo>
                  <a:pt x="97154" y="194944"/>
                </a:lnTo>
                <a:lnTo>
                  <a:pt x="136525" y="184150"/>
                </a:lnTo>
                <a:lnTo>
                  <a:pt x="142875" y="179704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29"/>
                </a:lnTo>
                <a:lnTo>
                  <a:pt x="59689" y="179069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29"/>
                </a:lnTo>
                <a:lnTo>
                  <a:pt x="102869" y="40004"/>
                </a:lnTo>
                <a:lnTo>
                  <a:pt x="106044" y="43179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4"/>
                </a:lnTo>
                <a:lnTo>
                  <a:pt x="125094" y="88264"/>
                </a:lnTo>
                <a:lnTo>
                  <a:pt x="126364" y="102235"/>
                </a:lnTo>
                <a:lnTo>
                  <a:pt x="124979" y="118744"/>
                </a:lnTo>
                <a:lnTo>
                  <a:pt x="112394" y="158114"/>
                </a:lnTo>
                <a:lnTo>
                  <a:pt x="98425" y="168910"/>
                </a:lnTo>
                <a:lnTo>
                  <a:pt x="153669" y="168910"/>
                </a:lnTo>
                <a:lnTo>
                  <a:pt x="172084" y="118744"/>
                </a:lnTo>
                <a:lnTo>
                  <a:pt x="172719" y="108585"/>
                </a:lnTo>
                <a:lnTo>
                  <a:pt x="172719" y="102235"/>
                </a:lnTo>
                <a:lnTo>
                  <a:pt x="173354" y="95250"/>
                </a:lnTo>
                <a:lnTo>
                  <a:pt x="166369" y="57150"/>
                </a:lnTo>
                <a:lnTo>
                  <a:pt x="158750" y="40639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4"/>
                </a:moveTo>
                <a:lnTo>
                  <a:pt x="65404" y="50164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4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29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79"/>
                </a:lnTo>
                <a:lnTo>
                  <a:pt x="84454" y="10794"/>
                </a:lnTo>
                <a:lnTo>
                  <a:pt x="80644" y="13335"/>
                </a:lnTo>
                <a:lnTo>
                  <a:pt x="76834" y="15239"/>
                </a:lnTo>
                <a:lnTo>
                  <a:pt x="72389" y="17779"/>
                </a:lnTo>
                <a:lnTo>
                  <a:pt x="64769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4"/>
                </a:lnTo>
                <a:lnTo>
                  <a:pt x="106044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1" name="object 231" descr=""/>
          <p:cNvGrpSpPr/>
          <p:nvPr/>
        </p:nvGrpSpPr>
        <p:grpSpPr>
          <a:xfrm>
            <a:off x="5607684" y="4712970"/>
            <a:ext cx="324485" cy="199390"/>
            <a:chOff x="5607684" y="4712970"/>
            <a:chExt cx="324485" cy="199390"/>
          </a:xfrm>
        </p:grpSpPr>
        <p:pic>
          <p:nvPicPr>
            <p:cNvPr id="232" name="object 232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607684" y="4712970"/>
              <a:ext cx="126364" cy="194945"/>
            </a:xfrm>
            <a:prstGeom prst="rect">
              <a:avLst/>
            </a:prstGeom>
          </p:spPr>
        </p:pic>
        <p:pic>
          <p:nvPicPr>
            <p:cNvPr id="233" name="object 233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772784" y="4712970"/>
              <a:ext cx="159385" cy="199389"/>
            </a:xfrm>
            <a:prstGeom prst="rect">
              <a:avLst/>
            </a:prstGeom>
          </p:spPr>
        </p:pic>
      </p:grpSp>
      <p:grpSp>
        <p:nvGrpSpPr>
          <p:cNvPr id="234" name="object 234" descr=""/>
          <p:cNvGrpSpPr/>
          <p:nvPr/>
        </p:nvGrpSpPr>
        <p:grpSpPr>
          <a:xfrm>
            <a:off x="6931025" y="4627245"/>
            <a:ext cx="283845" cy="282575"/>
            <a:chOff x="6931025" y="4627245"/>
            <a:chExt cx="283845" cy="282575"/>
          </a:xfrm>
        </p:grpSpPr>
        <p:sp>
          <p:nvSpPr>
            <p:cNvPr id="235" name="object 235" descr=""/>
            <p:cNvSpPr/>
            <p:nvPr/>
          </p:nvSpPr>
          <p:spPr>
            <a:xfrm>
              <a:off x="6931025" y="4627245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79"/>
                  </a:moveTo>
                  <a:lnTo>
                    <a:pt x="38100" y="93979"/>
                  </a:lnTo>
                  <a:lnTo>
                    <a:pt x="32384" y="96519"/>
                  </a:lnTo>
                  <a:lnTo>
                    <a:pt x="28575" y="97154"/>
                  </a:lnTo>
                  <a:lnTo>
                    <a:pt x="18415" y="99694"/>
                  </a:lnTo>
                  <a:lnTo>
                    <a:pt x="0" y="99694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000"/>
                  </a:lnTo>
                  <a:lnTo>
                    <a:pt x="19684" y="128269"/>
                  </a:lnTo>
                  <a:lnTo>
                    <a:pt x="21590" y="130175"/>
                  </a:lnTo>
                  <a:lnTo>
                    <a:pt x="22225" y="131444"/>
                  </a:lnTo>
                  <a:lnTo>
                    <a:pt x="22225" y="132714"/>
                  </a:lnTo>
                  <a:lnTo>
                    <a:pt x="22859" y="133984"/>
                  </a:lnTo>
                  <a:lnTo>
                    <a:pt x="23495" y="135889"/>
                  </a:lnTo>
                  <a:lnTo>
                    <a:pt x="23495" y="248284"/>
                  </a:lnTo>
                  <a:lnTo>
                    <a:pt x="22859" y="250825"/>
                  </a:lnTo>
                  <a:lnTo>
                    <a:pt x="22225" y="252729"/>
                  </a:lnTo>
                  <a:lnTo>
                    <a:pt x="20954" y="255269"/>
                  </a:lnTo>
                  <a:lnTo>
                    <a:pt x="19684" y="255904"/>
                  </a:lnTo>
                  <a:lnTo>
                    <a:pt x="17779" y="257175"/>
                  </a:lnTo>
                  <a:lnTo>
                    <a:pt x="16509" y="257809"/>
                  </a:lnTo>
                  <a:lnTo>
                    <a:pt x="14604" y="258444"/>
                  </a:lnTo>
                  <a:lnTo>
                    <a:pt x="10159" y="259079"/>
                  </a:lnTo>
                  <a:lnTo>
                    <a:pt x="5715" y="259079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4"/>
                  </a:lnTo>
                  <a:lnTo>
                    <a:pt x="76834" y="258444"/>
                  </a:lnTo>
                  <a:lnTo>
                    <a:pt x="73025" y="257175"/>
                  </a:lnTo>
                  <a:lnTo>
                    <a:pt x="69850" y="255904"/>
                  </a:lnTo>
                  <a:lnTo>
                    <a:pt x="69215" y="254634"/>
                  </a:lnTo>
                  <a:lnTo>
                    <a:pt x="67309" y="252729"/>
                  </a:lnTo>
                  <a:lnTo>
                    <a:pt x="66675" y="250825"/>
                  </a:lnTo>
                  <a:lnTo>
                    <a:pt x="66675" y="109854"/>
                  </a:lnTo>
                  <a:lnTo>
                    <a:pt x="53975" y="109854"/>
                  </a:lnTo>
                  <a:lnTo>
                    <a:pt x="38734" y="93979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4"/>
                  </a:lnTo>
                  <a:lnTo>
                    <a:pt x="40640" y="93344"/>
                  </a:lnTo>
                  <a:lnTo>
                    <a:pt x="38734" y="93979"/>
                  </a:lnTo>
                  <a:lnTo>
                    <a:pt x="53975" y="109854"/>
                  </a:lnTo>
                  <a:lnTo>
                    <a:pt x="53975" y="90804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4"/>
                  </a:moveTo>
                  <a:lnTo>
                    <a:pt x="53975" y="109854"/>
                  </a:lnTo>
                  <a:lnTo>
                    <a:pt x="66675" y="109854"/>
                  </a:lnTo>
                  <a:lnTo>
                    <a:pt x="66675" y="95884"/>
                  </a:lnTo>
                  <a:lnTo>
                    <a:pt x="53975" y="90804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79"/>
                  </a:lnTo>
                  <a:lnTo>
                    <a:pt x="40640" y="93344"/>
                  </a:lnTo>
                  <a:lnTo>
                    <a:pt x="43179" y="90804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4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4"/>
                  </a:lnTo>
                  <a:lnTo>
                    <a:pt x="33020" y="1904"/>
                  </a:lnTo>
                  <a:lnTo>
                    <a:pt x="29845" y="3809"/>
                  </a:lnTo>
                  <a:lnTo>
                    <a:pt x="26670" y="5079"/>
                  </a:lnTo>
                  <a:lnTo>
                    <a:pt x="22225" y="10159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4"/>
                  </a:lnTo>
                  <a:lnTo>
                    <a:pt x="17779" y="29844"/>
                  </a:lnTo>
                  <a:lnTo>
                    <a:pt x="18415" y="33019"/>
                  </a:lnTo>
                  <a:lnTo>
                    <a:pt x="20320" y="36194"/>
                  </a:lnTo>
                  <a:lnTo>
                    <a:pt x="21590" y="39369"/>
                  </a:lnTo>
                  <a:lnTo>
                    <a:pt x="41275" y="51434"/>
                  </a:lnTo>
                  <a:lnTo>
                    <a:pt x="48259" y="51434"/>
                  </a:lnTo>
                  <a:lnTo>
                    <a:pt x="70484" y="29844"/>
                  </a:lnTo>
                  <a:lnTo>
                    <a:pt x="70484" y="22225"/>
                  </a:lnTo>
                  <a:lnTo>
                    <a:pt x="56515" y="3809"/>
                  </a:lnTo>
                  <a:lnTo>
                    <a:pt x="53340" y="1904"/>
                  </a:lnTo>
                  <a:lnTo>
                    <a:pt x="50165" y="634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6" name="object 236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030085" y="4712970"/>
              <a:ext cx="184784" cy="194310"/>
            </a:xfrm>
            <a:prstGeom prst="rect">
              <a:avLst/>
            </a:prstGeom>
          </p:spPr>
        </p:pic>
      </p:grpSp>
      <p:grpSp>
        <p:nvGrpSpPr>
          <p:cNvPr id="237" name="object 237" descr=""/>
          <p:cNvGrpSpPr/>
          <p:nvPr/>
        </p:nvGrpSpPr>
        <p:grpSpPr>
          <a:xfrm>
            <a:off x="7995919" y="4669790"/>
            <a:ext cx="320675" cy="237490"/>
            <a:chOff x="7995919" y="4669790"/>
            <a:chExt cx="320675" cy="237490"/>
          </a:xfrm>
        </p:grpSpPr>
        <p:pic>
          <p:nvPicPr>
            <p:cNvPr id="238" name="object 238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995919" y="4718050"/>
              <a:ext cx="176529" cy="189229"/>
            </a:xfrm>
            <a:prstGeom prst="rect">
              <a:avLst/>
            </a:prstGeom>
          </p:spPr>
        </p:pic>
        <p:pic>
          <p:nvPicPr>
            <p:cNvPr id="239" name="object 239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212454" y="4669790"/>
              <a:ext cx="104140" cy="236854"/>
            </a:xfrm>
            <a:prstGeom prst="rect">
              <a:avLst/>
            </a:prstGeom>
          </p:spPr>
        </p:pic>
      </p:grpSp>
      <p:sp>
        <p:nvSpPr>
          <p:cNvPr id="240" name="object 240" descr=""/>
          <p:cNvSpPr/>
          <p:nvPr/>
        </p:nvSpPr>
        <p:spPr>
          <a:xfrm>
            <a:off x="8474075" y="4618990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4">
                <a:moveTo>
                  <a:pt x="170179" y="276860"/>
                </a:moveTo>
                <a:lnTo>
                  <a:pt x="106679" y="276860"/>
                </a:lnTo>
                <a:lnTo>
                  <a:pt x="107315" y="278764"/>
                </a:lnTo>
                <a:lnTo>
                  <a:pt x="104140" y="281939"/>
                </a:lnTo>
                <a:lnTo>
                  <a:pt x="103504" y="283845"/>
                </a:lnTo>
                <a:lnTo>
                  <a:pt x="123825" y="291464"/>
                </a:lnTo>
                <a:lnTo>
                  <a:pt x="125095" y="289560"/>
                </a:lnTo>
                <a:lnTo>
                  <a:pt x="127000" y="288289"/>
                </a:lnTo>
                <a:lnTo>
                  <a:pt x="128270" y="287655"/>
                </a:lnTo>
                <a:lnTo>
                  <a:pt x="129540" y="286385"/>
                </a:lnTo>
                <a:lnTo>
                  <a:pt x="131445" y="285750"/>
                </a:lnTo>
                <a:lnTo>
                  <a:pt x="137795" y="283210"/>
                </a:lnTo>
                <a:lnTo>
                  <a:pt x="141604" y="281939"/>
                </a:lnTo>
                <a:lnTo>
                  <a:pt x="151129" y="280035"/>
                </a:lnTo>
                <a:lnTo>
                  <a:pt x="170179" y="280035"/>
                </a:lnTo>
                <a:lnTo>
                  <a:pt x="170179" y="276860"/>
                </a:lnTo>
                <a:close/>
              </a:path>
              <a:path w="170179" h="291464">
                <a:moveTo>
                  <a:pt x="73659" y="95885"/>
                </a:moveTo>
                <a:lnTo>
                  <a:pt x="66675" y="95885"/>
                </a:lnTo>
                <a:lnTo>
                  <a:pt x="59690" y="97155"/>
                </a:lnTo>
                <a:lnTo>
                  <a:pt x="23495" y="121920"/>
                </a:lnTo>
                <a:lnTo>
                  <a:pt x="19050" y="128905"/>
                </a:lnTo>
                <a:lnTo>
                  <a:pt x="13970" y="135889"/>
                </a:lnTo>
                <a:lnTo>
                  <a:pt x="634" y="182245"/>
                </a:lnTo>
                <a:lnTo>
                  <a:pt x="0" y="190500"/>
                </a:lnTo>
                <a:lnTo>
                  <a:pt x="0" y="203835"/>
                </a:lnTo>
                <a:lnTo>
                  <a:pt x="7620" y="241935"/>
                </a:lnTo>
                <a:lnTo>
                  <a:pt x="30479" y="275589"/>
                </a:lnTo>
                <a:lnTo>
                  <a:pt x="67309" y="290195"/>
                </a:lnTo>
                <a:lnTo>
                  <a:pt x="75565" y="290830"/>
                </a:lnTo>
                <a:lnTo>
                  <a:pt x="84454" y="290830"/>
                </a:lnTo>
                <a:lnTo>
                  <a:pt x="92075" y="288925"/>
                </a:lnTo>
                <a:lnTo>
                  <a:pt x="98425" y="285114"/>
                </a:lnTo>
                <a:lnTo>
                  <a:pt x="104140" y="281939"/>
                </a:lnTo>
                <a:lnTo>
                  <a:pt x="106679" y="276860"/>
                </a:lnTo>
                <a:lnTo>
                  <a:pt x="170179" y="276860"/>
                </a:lnTo>
                <a:lnTo>
                  <a:pt x="170179" y="264795"/>
                </a:lnTo>
                <a:lnTo>
                  <a:pt x="74929" y="264795"/>
                </a:lnTo>
                <a:lnTo>
                  <a:pt x="71120" y="263525"/>
                </a:lnTo>
                <a:lnTo>
                  <a:pt x="49529" y="226695"/>
                </a:lnTo>
                <a:lnTo>
                  <a:pt x="47625" y="212725"/>
                </a:lnTo>
                <a:lnTo>
                  <a:pt x="46990" y="205739"/>
                </a:lnTo>
                <a:lnTo>
                  <a:pt x="46990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5"/>
                </a:lnTo>
                <a:lnTo>
                  <a:pt x="75565" y="130810"/>
                </a:lnTo>
                <a:lnTo>
                  <a:pt x="146684" y="130810"/>
                </a:lnTo>
                <a:lnTo>
                  <a:pt x="146684" y="119380"/>
                </a:lnTo>
                <a:lnTo>
                  <a:pt x="106045" y="119380"/>
                </a:lnTo>
                <a:lnTo>
                  <a:pt x="106045" y="116839"/>
                </a:lnTo>
                <a:lnTo>
                  <a:pt x="105409" y="116205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39"/>
                </a:lnTo>
                <a:lnTo>
                  <a:pt x="81915" y="102235"/>
                </a:lnTo>
                <a:lnTo>
                  <a:pt x="78740" y="100330"/>
                </a:lnTo>
                <a:lnTo>
                  <a:pt x="76200" y="98425"/>
                </a:lnTo>
                <a:lnTo>
                  <a:pt x="73659" y="95885"/>
                </a:lnTo>
                <a:close/>
              </a:path>
              <a:path w="170179" h="291464">
                <a:moveTo>
                  <a:pt x="106679" y="276860"/>
                </a:moveTo>
                <a:lnTo>
                  <a:pt x="104140" y="281939"/>
                </a:lnTo>
                <a:lnTo>
                  <a:pt x="107315" y="278764"/>
                </a:lnTo>
                <a:lnTo>
                  <a:pt x="106679" y="276860"/>
                </a:lnTo>
                <a:close/>
              </a:path>
              <a:path w="170179" h="291464">
                <a:moveTo>
                  <a:pt x="146684" y="130810"/>
                </a:moveTo>
                <a:lnTo>
                  <a:pt x="76200" y="130810"/>
                </a:lnTo>
                <a:lnTo>
                  <a:pt x="80645" y="133350"/>
                </a:lnTo>
                <a:lnTo>
                  <a:pt x="86359" y="136525"/>
                </a:lnTo>
                <a:lnTo>
                  <a:pt x="101600" y="144780"/>
                </a:lnTo>
                <a:lnTo>
                  <a:pt x="103504" y="145414"/>
                </a:lnTo>
                <a:lnTo>
                  <a:pt x="103504" y="243839"/>
                </a:lnTo>
                <a:lnTo>
                  <a:pt x="102870" y="245745"/>
                </a:lnTo>
                <a:lnTo>
                  <a:pt x="101600" y="247650"/>
                </a:lnTo>
                <a:lnTo>
                  <a:pt x="98425" y="253364"/>
                </a:lnTo>
                <a:lnTo>
                  <a:pt x="81915" y="264795"/>
                </a:lnTo>
                <a:lnTo>
                  <a:pt x="170179" y="264795"/>
                </a:lnTo>
                <a:lnTo>
                  <a:pt x="170179" y="253364"/>
                </a:lnTo>
                <a:lnTo>
                  <a:pt x="156845" y="253364"/>
                </a:lnTo>
                <a:lnTo>
                  <a:pt x="151765" y="252095"/>
                </a:lnTo>
                <a:lnTo>
                  <a:pt x="150495" y="251460"/>
                </a:lnTo>
                <a:lnTo>
                  <a:pt x="147954" y="248920"/>
                </a:lnTo>
                <a:lnTo>
                  <a:pt x="147320" y="247014"/>
                </a:lnTo>
                <a:lnTo>
                  <a:pt x="147320" y="245745"/>
                </a:lnTo>
                <a:lnTo>
                  <a:pt x="146684" y="243839"/>
                </a:lnTo>
                <a:lnTo>
                  <a:pt x="146684" y="130810"/>
                </a:lnTo>
                <a:close/>
              </a:path>
              <a:path w="170179" h="291464">
                <a:moveTo>
                  <a:pt x="106045" y="116839"/>
                </a:moveTo>
                <a:lnTo>
                  <a:pt x="106045" y="119380"/>
                </a:lnTo>
                <a:lnTo>
                  <a:pt x="106679" y="117475"/>
                </a:lnTo>
                <a:lnTo>
                  <a:pt x="106045" y="116839"/>
                </a:lnTo>
                <a:close/>
              </a:path>
              <a:path w="170179" h="291464">
                <a:moveTo>
                  <a:pt x="127000" y="0"/>
                </a:moveTo>
                <a:lnTo>
                  <a:pt x="91440" y="11430"/>
                </a:lnTo>
                <a:lnTo>
                  <a:pt x="80009" y="11430"/>
                </a:lnTo>
                <a:lnTo>
                  <a:pt x="80009" y="37464"/>
                </a:lnTo>
                <a:lnTo>
                  <a:pt x="88265" y="37464"/>
                </a:lnTo>
                <a:lnTo>
                  <a:pt x="93345" y="38100"/>
                </a:lnTo>
                <a:lnTo>
                  <a:pt x="103504" y="45720"/>
                </a:lnTo>
                <a:lnTo>
                  <a:pt x="103504" y="50164"/>
                </a:lnTo>
                <a:lnTo>
                  <a:pt x="106045" y="116839"/>
                </a:lnTo>
                <a:lnTo>
                  <a:pt x="106679" y="117475"/>
                </a:lnTo>
                <a:lnTo>
                  <a:pt x="106045" y="119380"/>
                </a:lnTo>
                <a:lnTo>
                  <a:pt x="146684" y="119380"/>
                </a:lnTo>
                <a:lnTo>
                  <a:pt x="146684" y="6985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1" name="object 241" descr=""/>
          <p:cNvGrpSpPr/>
          <p:nvPr/>
        </p:nvGrpSpPr>
        <p:grpSpPr>
          <a:xfrm>
            <a:off x="9418955" y="4669790"/>
            <a:ext cx="297815" cy="242570"/>
            <a:chOff x="9418955" y="4669790"/>
            <a:chExt cx="297815" cy="242570"/>
          </a:xfrm>
        </p:grpSpPr>
        <p:pic>
          <p:nvPicPr>
            <p:cNvPr id="242" name="object 242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418955" y="4669790"/>
              <a:ext cx="104137" cy="236854"/>
            </a:xfrm>
            <a:prstGeom prst="rect">
              <a:avLst/>
            </a:prstGeom>
          </p:spPr>
        </p:pic>
        <p:pic>
          <p:nvPicPr>
            <p:cNvPr id="243" name="object 243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557385" y="4712970"/>
              <a:ext cx="159384" cy="199389"/>
            </a:xfrm>
            <a:prstGeom prst="rect">
              <a:avLst/>
            </a:prstGeom>
          </p:spPr>
        </p:pic>
      </p:grpSp>
      <p:sp>
        <p:nvSpPr>
          <p:cNvPr id="244" name="object 244" descr=""/>
          <p:cNvSpPr/>
          <p:nvPr/>
        </p:nvSpPr>
        <p:spPr>
          <a:xfrm>
            <a:off x="9926319" y="4715509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4"/>
                </a:moveTo>
                <a:lnTo>
                  <a:pt x="39370" y="6350"/>
                </a:lnTo>
                <a:lnTo>
                  <a:pt x="36195" y="7619"/>
                </a:lnTo>
                <a:lnTo>
                  <a:pt x="33020" y="8254"/>
                </a:lnTo>
                <a:lnTo>
                  <a:pt x="29209" y="9525"/>
                </a:lnTo>
                <a:lnTo>
                  <a:pt x="19050" y="11429"/>
                </a:lnTo>
                <a:lnTo>
                  <a:pt x="11429" y="12064"/>
                </a:lnTo>
                <a:lnTo>
                  <a:pt x="0" y="12064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69"/>
                </a:lnTo>
                <a:lnTo>
                  <a:pt x="15875" y="40004"/>
                </a:lnTo>
                <a:lnTo>
                  <a:pt x="17779" y="40004"/>
                </a:lnTo>
                <a:lnTo>
                  <a:pt x="19684" y="40639"/>
                </a:lnTo>
                <a:lnTo>
                  <a:pt x="20320" y="41910"/>
                </a:lnTo>
                <a:lnTo>
                  <a:pt x="21589" y="42544"/>
                </a:lnTo>
                <a:lnTo>
                  <a:pt x="22225" y="43814"/>
                </a:lnTo>
                <a:lnTo>
                  <a:pt x="22859" y="46989"/>
                </a:lnTo>
                <a:lnTo>
                  <a:pt x="22859" y="240664"/>
                </a:lnTo>
                <a:lnTo>
                  <a:pt x="10159" y="248919"/>
                </a:lnTo>
                <a:lnTo>
                  <a:pt x="5714" y="248919"/>
                </a:lnTo>
                <a:lnTo>
                  <a:pt x="0" y="249554"/>
                </a:lnTo>
                <a:lnTo>
                  <a:pt x="0" y="272414"/>
                </a:lnTo>
                <a:lnTo>
                  <a:pt x="88900" y="272414"/>
                </a:lnTo>
                <a:lnTo>
                  <a:pt x="88900" y="250189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5" y="247650"/>
                </a:lnTo>
                <a:lnTo>
                  <a:pt x="72389" y="247014"/>
                </a:lnTo>
                <a:lnTo>
                  <a:pt x="68579" y="245110"/>
                </a:lnTo>
                <a:lnTo>
                  <a:pt x="67309" y="242569"/>
                </a:lnTo>
                <a:lnTo>
                  <a:pt x="66675" y="240664"/>
                </a:lnTo>
                <a:lnTo>
                  <a:pt x="66675" y="237489"/>
                </a:lnTo>
                <a:lnTo>
                  <a:pt x="62229" y="181610"/>
                </a:lnTo>
                <a:lnTo>
                  <a:pt x="59689" y="179069"/>
                </a:lnTo>
                <a:lnTo>
                  <a:pt x="59689" y="176529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8910"/>
                </a:lnTo>
                <a:lnTo>
                  <a:pt x="90170" y="168910"/>
                </a:lnTo>
                <a:lnTo>
                  <a:pt x="86359" y="168275"/>
                </a:lnTo>
                <a:lnTo>
                  <a:pt x="67309" y="141604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4"/>
                </a:lnTo>
                <a:lnTo>
                  <a:pt x="68579" y="50164"/>
                </a:lnTo>
                <a:lnTo>
                  <a:pt x="72389" y="48260"/>
                </a:lnTo>
                <a:lnTo>
                  <a:pt x="75564" y="46989"/>
                </a:lnTo>
                <a:lnTo>
                  <a:pt x="78739" y="45085"/>
                </a:lnTo>
                <a:lnTo>
                  <a:pt x="81914" y="43814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4"/>
                </a:lnTo>
                <a:lnTo>
                  <a:pt x="96520" y="34925"/>
                </a:lnTo>
                <a:lnTo>
                  <a:pt x="155575" y="34925"/>
                </a:lnTo>
                <a:lnTo>
                  <a:pt x="154304" y="33019"/>
                </a:lnTo>
                <a:lnTo>
                  <a:pt x="149225" y="26669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29"/>
                </a:lnTo>
                <a:lnTo>
                  <a:pt x="64134" y="22225"/>
                </a:lnTo>
                <a:lnTo>
                  <a:pt x="66675" y="8889"/>
                </a:lnTo>
                <a:lnTo>
                  <a:pt x="48895" y="6985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4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70" y="184150"/>
                </a:lnTo>
                <a:lnTo>
                  <a:pt x="67945" y="186054"/>
                </a:lnTo>
                <a:lnTo>
                  <a:pt x="71754" y="187960"/>
                </a:lnTo>
                <a:lnTo>
                  <a:pt x="74929" y="189864"/>
                </a:lnTo>
                <a:lnTo>
                  <a:pt x="78739" y="191769"/>
                </a:lnTo>
                <a:lnTo>
                  <a:pt x="87629" y="194310"/>
                </a:lnTo>
                <a:lnTo>
                  <a:pt x="92075" y="194944"/>
                </a:lnTo>
                <a:lnTo>
                  <a:pt x="97154" y="194944"/>
                </a:lnTo>
                <a:lnTo>
                  <a:pt x="136525" y="184150"/>
                </a:lnTo>
                <a:lnTo>
                  <a:pt x="142875" y="179704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29"/>
                </a:lnTo>
                <a:lnTo>
                  <a:pt x="59689" y="179069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29"/>
                </a:lnTo>
                <a:lnTo>
                  <a:pt x="102870" y="40004"/>
                </a:lnTo>
                <a:lnTo>
                  <a:pt x="106045" y="43179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4"/>
                </a:lnTo>
                <a:lnTo>
                  <a:pt x="125095" y="88264"/>
                </a:lnTo>
                <a:lnTo>
                  <a:pt x="126364" y="102235"/>
                </a:lnTo>
                <a:lnTo>
                  <a:pt x="124979" y="118744"/>
                </a:lnTo>
                <a:lnTo>
                  <a:pt x="112395" y="158114"/>
                </a:lnTo>
                <a:lnTo>
                  <a:pt x="98425" y="168910"/>
                </a:lnTo>
                <a:lnTo>
                  <a:pt x="153670" y="168910"/>
                </a:lnTo>
                <a:lnTo>
                  <a:pt x="172084" y="118744"/>
                </a:lnTo>
                <a:lnTo>
                  <a:pt x="172720" y="108585"/>
                </a:lnTo>
                <a:lnTo>
                  <a:pt x="172720" y="102235"/>
                </a:lnTo>
                <a:lnTo>
                  <a:pt x="173354" y="95250"/>
                </a:lnTo>
                <a:lnTo>
                  <a:pt x="166370" y="57150"/>
                </a:lnTo>
                <a:lnTo>
                  <a:pt x="158750" y="40639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4"/>
                </a:moveTo>
                <a:lnTo>
                  <a:pt x="65404" y="50164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4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29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79"/>
                </a:lnTo>
                <a:lnTo>
                  <a:pt x="84454" y="10794"/>
                </a:lnTo>
                <a:lnTo>
                  <a:pt x="80645" y="13335"/>
                </a:lnTo>
                <a:lnTo>
                  <a:pt x="76834" y="15239"/>
                </a:lnTo>
                <a:lnTo>
                  <a:pt x="72389" y="17779"/>
                </a:lnTo>
                <a:lnTo>
                  <a:pt x="64770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4"/>
                </a:lnTo>
                <a:lnTo>
                  <a:pt x="106045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5" name="object 245" descr=""/>
          <p:cNvGrpSpPr/>
          <p:nvPr/>
        </p:nvGrpSpPr>
        <p:grpSpPr>
          <a:xfrm>
            <a:off x="10166984" y="4712970"/>
            <a:ext cx="307975" cy="196215"/>
            <a:chOff x="10166984" y="4712970"/>
            <a:chExt cx="307975" cy="196215"/>
          </a:xfrm>
        </p:grpSpPr>
        <p:pic>
          <p:nvPicPr>
            <p:cNvPr id="246" name="object 246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0166984" y="4712970"/>
              <a:ext cx="126363" cy="194945"/>
            </a:xfrm>
            <a:prstGeom prst="rect">
              <a:avLst/>
            </a:prstGeom>
          </p:spPr>
        </p:pic>
        <p:pic>
          <p:nvPicPr>
            <p:cNvPr id="247" name="object 247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332719" y="4714240"/>
              <a:ext cx="142240" cy="194945"/>
            </a:xfrm>
            <a:prstGeom prst="rect">
              <a:avLst/>
            </a:prstGeom>
          </p:spPr>
        </p:pic>
      </p:grpSp>
      <p:sp>
        <p:nvSpPr>
          <p:cNvPr id="248" name="object 248" descr=""/>
          <p:cNvSpPr/>
          <p:nvPr/>
        </p:nvSpPr>
        <p:spPr>
          <a:xfrm>
            <a:off x="10561319" y="4715509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4"/>
                </a:moveTo>
                <a:lnTo>
                  <a:pt x="39370" y="6350"/>
                </a:lnTo>
                <a:lnTo>
                  <a:pt x="36195" y="7619"/>
                </a:lnTo>
                <a:lnTo>
                  <a:pt x="33020" y="8254"/>
                </a:lnTo>
                <a:lnTo>
                  <a:pt x="29209" y="9525"/>
                </a:lnTo>
                <a:lnTo>
                  <a:pt x="19050" y="11429"/>
                </a:lnTo>
                <a:lnTo>
                  <a:pt x="11429" y="12064"/>
                </a:lnTo>
                <a:lnTo>
                  <a:pt x="0" y="12064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69"/>
                </a:lnTo>
                <a:lnTo>
                  <a:pt x="15875" y="40004"/>
                </a:lnTo>
                <a:lnTo>
                  <a:pt x="17779" y="40004"/>
                </a:lnTo>
                <a:lnTo>
                  <a:pt x="19684" y="40639"/>
                </a:lnTo>
                <a:lnTo>
                  <a:pt x="20320" y="41910"/>
                </a:lnTo>
                <a:lnTo>
                  <a:pt x="21589" y="42544"/>
                </a:lnTo>
                <a:lnTo>
                  <a:pt x="22225" y="43814"/>
                </a:lnTo>
                <a:lnTo>
                  <a:pt x="22859" y="46989"/>
                </a:lnTo>
                <a:lnTo>
                  <a:pt x="22859" y="240664"/>
                </a:lnTo>
                <a:lnTo>
                  <a:pt x="10159" y="248919"/>
                </a:lnTo>
                <a:lnTo>
                  <a:pt x="5714" y="248919"/>
                </a:lnTo>
                <a:lnTo>
                  <a:pt x="0" y="249554"/>
                </a:lnTo>
                <a:lnTo>
                  <a:pt x="0" y="272414"/>
                </a:lnTo>
                <a:lnTo>
                  <a:pt x="88900" y="272414"/>
                </a:lnTo>
                <a:lnTo>
                  <a:pt x="88900" y="250189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5" y="247650"/>
                </a:lnTo>
                <a:lnTo>
                  <a:pt x="72389" y="247014"/>
                </a:lnTo>
                <a:lnTo>
                  <a:pt x="68579" y="245110"/>
                </a:lnTo>
                <a:lnTo>
                  <a:pt x="67309" y="242569"/>
                </a:lnTo>
                <a:lnTo>
                  <a:pt x="66675" y="240664"/>
                </a:lnTo>
                <a:lnTo>
                  <a:pt x="66675" y="237489"/>
                </a:lnTo>
                <a:lnTo>
                  <a:pt x="62229" y="181610"/>
                </a:lnTo>
                <a:lnTo>
                  <a:pt x="59689" y="179069"/>
                </a:lnTo>
                <a:lnTo>
                  <a:pt x="59689" y="176529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8910"/>
                </a:lnTo>
                <a:lnTo>
                  <a:pt x="90170" y="168910"/>
                </a:lnTo>
                <a:lnTo>
                  <a:pt x="86359" y="168275"/>
                </a:lnTo>
                <a:lnTo>
                  <a:pt x="67309" y="141604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4"/>
                </a:lnTo>
                <a:lnTo>
                  <a:pt x="68579" y="50164"/>
                </a:lnTo>
                <a:lnTo>
                  <a:pt x="72389" y="48260"/>
                </a:lnTo>
                <a:lnTo>
                  <a:pt x="75564" y="46989"/>
                </a:lnTo>
                <a:lnTo>
                  <a:pt x="78739" y="45085"/>
                </a:lnTo>
                <a:lnTo>
                  <a:pt x="81914" y="43814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4"/>
                </a:lnTo>
                <a:lnTo>
                  <a:pt x="96520" y="34925"/>
                </a:lnTo>
                <a:lnTo>
                  <a:pt x="155575" y="34925"/>
                </a:lnTo>
                <a:lnTo>
                  <a:pt x="154304" y="33019"/>
                </a:lnTo>
                <a:lnTo>
                  <a:pt x="149225" y="26669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29"/>
                </a:lnTo>
                <a:lnTo>
                  <a:pt x="64134" y="22225"/>
                </a:lnTo>
                <a:lnTo>
                  <a:pt x="66675" y="8889"/>
                </a:lnTo>
                <a:lnTo>
                  <a:pt x="48895" y="6985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4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70" y="184150"/>
                </a:lnTo>
                <a:lnTo>
                  <a:pt x="67945" y="186054"/>
                </a:lnTo>
                <a:lnTo>
                  <a:pt x="71754" y="187960"/>
                </a:lnTo>
                <a:lnTo>
                  <a:pt x="74929" y="189864"/>
                </a:lnTo>
                <a:lnTo>
                  <a:pt x="78739" y="191769"/>
                </a:lnTo>
                <a:lnTo>
                  <a:pt x="87629" y="194310"/>
                </a:lnTo>
                <a:lnTo>
                  <a:pt x="92075" y="194944"/>
                </a:lnTo>
                <a:lnTo>
                  <a:pt x="97154" y="194944"/>
                </a:lnTo>
                <a:lnTo>
                  <a:pt x="136525" y="184150"/>
                </a:lnTo>
                <a:lnTo>
                  <a:pt x="142875" y="179704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29"/>
                </a:lnTo>
                <a:lnTo>
                  <a:pt x="59689" y="179069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29"/>
                </a:lnTo>
                <a:lnTo>
                  <a:pt x="102870" y="40004"/>
                </a:lnTo>
                <a:lnTo>
                  <a:pt x="106045" y="43179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4"/>
                </a:lnTo>
                <a:lnTo>
                  <a:pt x="125095" y="88264"/>
                </a:lnTo>
                <a:lnTo>
                  <a:pt x="126364" y="102235"/>
                </a:lnTo>
                <a:lnTo>
                  <a:pt x="124979" y="118744"/>
                </a:lnTo>
                <a:lnTo>
                  <a:pt x="112395" y="158114"/>
                </a:lnTo>
                <a:lnTo>
                  <a:pt x="98425" y="168910"/>
                </a:lnTo>
                <a:lnTo>
                  <a:pt x="153670" y="168910"/>
                </a:lnTo>
                <a:lnTo>
                  <a:pt x="172084" y="118744"/>
                </a:lnTo>
                <a:lnTo>
                  <a:pt x="172720" y="108585"/>
                </a:lnTo>
                <a:lnTo>
                  <a:pt x="172720" y="102235"/>
                </a:lnTo>
                <a:lnTo>
                  <a:pt x="173354" y="95250"/>
                </a:lnTo>
                <a:lnTo>
                  <a:pt x="166370" y="57150"/>
                </a:lnTo>
                <a:lnTo>
                  <a:pt x="158750" y="40639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4"/>
                </a:moveTo>
                <a:lnTo>
                  <a:pt x="65404" y="50164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4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29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79"/>
                </a:lnTo>
                <a:lnTo>
                  <a:pt x="84454" y="10794"/>
                </a:lnTo>
                <a:lnTo>
                  <a:pt x="80645" y="13335"/>
                </a:lnTo>
                <a:lnTo>
                  <a:pt x="76834" y="15239"/>
                </a:lnTo>
                <a:lnTo>
                  <a:pt x="72389" y="17779"/>
                </a:lnTo>
                <a:lnTo>
                  <a:pt x="64770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4"/>
                </a:lnTo>
                <a:lnTo>
                  <a:pt x="106045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9" name="object 249" descr=""/>
          <p:cNvGrpSpPr/>
          <p:nvPr/>
        </p:nvGrpSpPr>
        <p:grpSpPr>
          <a:xfrm>
            <a:off x="11030584" y="4712970"/>
            <a:ext cx="295275" cy="196215"/>
            <a:chOff x="11030584" y="4712970"/>
            <a:chExt cx="295275" cy="196215"/>
          </a:xfrm>
        </p:grpSpPr>
        <p:pic>
          <p:nvPicPr>
            <p:cNvPr id="250" name="object 250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030584" y="4712970"/>
              <a:ext cx="126365" cy="194945"/>
            </a:xfrm>
            <a:prstGeom prst="rect">
              <a:avLst/>
            </a:prstGeom>
          </p:spPr>
        </p:pic>
        <p:pic>
          <p:nvPicPr>
            <p:cNvPr id="251" name="object 251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183619" y="4714240"/>
              <a:ext cx="142240" cy="194945"/>
            </a:xfrm>
            <a:prstGeom prst="rect">
              <a:avLst/>
            </a:prstGeom>
          </p:spPr>
        </p:pic>
      </p:grpSp>
      <p:grpSp>
        <p:nvGrpSpPr>
          <p:cNvPr id="252" name="object 252" descr=""/>
          <p:cNvGrpSpPr/>
          <p:nvPr/>
        </p:nvGrpSpPr>
        <p:grpSpPr>
          <a:xfrm>
            <a:off x="11541125" y="4627245"/>
            <a:ext cx="191770" cy="282575"/>
            <a:chOff x="11541125" y="4627245"/>
            <a:chExt cx="191770" cy="282575"/>
          </a:xfrm>
        </p:grpSpPr>
        <p:sp>
          <p:nvSpPr>
            <p:cNvPr id="253" name="object 253" descr=""/>
            <p:cNvSpPr/>
            <p:nvPr/>
          </p:nvSpPr>
          <p:spPr>
            <a:xfrm>
              <a:off x="11541125" y="4627245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79"/>
                  </a:moveTo>
                  <a:lnTo>
                    <a:pt x="38100" y="93979"/>
                  </a:lnTo>
                  <a:lnTo>
                    <a:pt x="32384" y="96519"/>
                  </a:lnTo>
                  <a:lnTo>
                    <a:pt x="28575" y="97154"/>
                  </a:lnTo>
                  <a:lnTo>
                    <a:pt x="18415" y="99694"/>
                  </a:lnTo>
                  <a:lnTo>
                    <a:pt x="0" y="99694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000"/>
                  </a:lnTo>
                  <a:lnTo>
                    <a:pt x="19684" y="128269"/>
                  </a:lnTo>
                  <a:lnTo>
                    <a:pt x="21590" y="130175"/>
                  </a:lnTo>
                  <a:lnTo>
                    <a:pt x="22225" y="131444"/>
                  </a:lnTo>
                  <a:lnTo>
                    <a:pt x="22225" y="132714"/>
                  </a:lnTo>
                  <a:lnTo>
                    <a:pt x="22859" y="133984"/>
                  </a:lnTo>
                  <a:lnTo>
                    <a:pt x="23495" y="135889"/>
                  </a:lnTo>
                  <a:lnTo>
                    <a:pt x="23495" y="248284"/>
                  </a:lnTo>
                  <a:lnTo>
                    <a:pt x="22859" y="250825"/>
                  </a:lnTo>
                  <a:lnTo>
                    <a:pt x="22225" y="252729"/>
                  </a:lnTo>
                  <a:lnTo>
                    <a:pt x="20954" y="255269"/>
                  </a:lnTo>
                  <a:lnTo>
                    <a:pt x="19684" y="255904"/>
                  </a:lnTo>
                  <a:lnTo>
                    <a:pt x="17779" y="257175"/>
                  </a:lnTo>
                  <a:lnTo>
                    <a:pt x="16509" y="257809"/>
                  </a:lnTo>
                  <a:lnTo>
                    <a:pt x="14604" y="258444"/>
                  </a:lnTo>
                  <a:lnTo>
                    <a:pt x="10159" y="259079"/>
                  </a:lnTo>
                  <a:lnTo>
                    <a:pt x="5715" y="259079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4"/>
                  </a:lnTo>
                  <a:lnTo>
                    <a:pt x="76834" y="258444"/>
                  </a:lnTo>
                  <a:lnTo>
                    <a:pt x="73025" y="257175"/>
                  </a:lnTo>
                  <a:lnTo>
                    <a:pt x="69850" y="255904"/>
                  </a:lnTo>
                  <a:lnTo>
                    <a:pt x="69215" y="254634"/>
                  </a:lnTo>
                  <a:lnTo>
                    <a:pt x="67309" y="252729"/>
                  </a:lnTo>
                  <a:lnTo>
                    <a:pt x="66675" y="250825"/>
                  </a:lnTo>
                  <a:lnTo>
                    <a:pt x="66675" y="109854"/>
                  </a:lnTo>
                  <a:lnTo>
                    <a:pt x="53975" y="109854"/>
                  </a:lnTo>
                  <a:lnTo>
                    <a:pt x="38734" y="93979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4"/>
                  </a:lnTo>
                  <a:lnTo>
                    <a:pt x="40640" y="93344"/>
                  </a:lnTo>
                  <a:lnTo>
                    <a:pt x="38734" y="93979"/>
                  </a:lnTo>
                  <a:lnTo>
                    <a:pt x="53975" y="109854"/>
                  </a:lnTo>
                  <a:lnTo>
                    <a:pt x="53975" y="90804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4"/>
                  </a:moveTo>
                  <a:lnTo>
                    <a:pt x="53975" y="109854"/>
                  </a:lnTo>
                  <a:lnTo>
                    <a:pt x="66675" y="109854"/>
                  </a:lnTo>
                  <a:lnTo>
                    <a:pt x="66675" y="95884"/>
                  </a:lnTo>
                  <a:lnTo>
                    <a:pt x="53975" y="90804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79"/>
                  </a:lnTo>
                  <a:lnTo>
                    <a:pt x="40640" y="93344"/>
                  </a:lnTo>
                  <a:lnTo>
                    <a:pt x="43179" y="90804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4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4"/>
                  </a:lnTo>
                  <a:lnTo>
                    <a:pt x="33020" y="1904"/>
                  </a:lnTo>
                  <a:lnTo>
                    <a:pt x="29845" y="3809"/>
                  </a:lnTo>
                  <a:lnTo>
                    <a:pt x="26670" y="5079"/>
                  </a:lnTo>
                  <a:lnTo>
                    <a:pt x="22225" y="10159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4"/>
                  </a:lnTo>
                  <a:lnTo>
                    <a:pt x="17779" y="29844"/>
                  </a:lnTo>
                  <a:lnTo>
                    <a:pt x="18415" y="33019"/>
                  </a:lnTo>
                  <a:lnTo>
                    <a:pt x="20320" y="36194"/>
                  </a:lnTo>
                  <a:lnTo>
                    <a:pt x="21590" y="39369"/>
                  </a:lnTo>
                  <a:lnTo>
                    <a:pt x="41275" y="51434"/>
                  </a:lnTo>
                  <a:lnTo>
                    <a:pt x="48259" y="51434"/>
                  </a:lnTo>
                  <a:lnTo>
                    <a:pt x="70484" y="29844"/>
                  </a:lnTo>
                  <a:lnTo>
                    <a:pt x="70484" y="22225"/>
                  </a:lnTo>
                  <a:lnTo>
                    <a:pt x="56515" y="3809"/>
                  </a:lnTo>
                  <a:lnTo>
                    <a:pt x="53340" y="1904"/>
                  </a:lnTo>
                  <a:lnTo>
                    <a:pt x="50165" y="634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4" name="object 254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1628755" y="4669790"/>
              <a:ext cx="104137" cy="236854"/>
            </a:xfrm>
            <a:prstGeom prst="rect">
              <a:avLst/>
            </a:prstGeom>
          </p:spPr>
        </p:pic>
      </p:grpSp>
      <p:grpSp>
        <p:nvGrpSpPr>
          <p:cNvPr id="255" name="object 255" descr=""/>
          <p:cNvGrpSpPr/>
          <p:nvPr/>
        </p:nvGrpSpPr>
        <p:grpSpPr>
          <a:xfrm>
            <a:off x="4692650" y="5104129"/>
            <a:ext cx="312420" cy="290830"/>
            <a:chOff x="4692650" y="5104129"/>
            <a:chExt cx="312420" cy="290830"/>
          </a:xfrm>
        </p:grpSpPr>
        <p:sp>
          <p:nvSpPr>
            <p:cNvPr id="256" name="object 256" descr=""/>
            <p:cNvSpPr/>
            <p:nvPr/>
          </p:nvSpPr>
          <p:spPr>
            <a:xfrm>
              <a:off x="4692650" y="5104129"/>
              <a:ext cx="116839" cy="288290"/>
            </a:xfrm>
            <a:custGeom>
              <a:avLst/>
              <a:gdLst/>
              <a:ahLst/>
              <a:cxnLst/>
              <a:rect l="l" t="t" r="r" b="b"/>
              <a:pathLst>
                <a:path w="116839" h="288289">
                  <a:moveTo>
                    <a:pt x="92075" y="0"/>
                  </a:moveTo>
                  <a:lnTo>
                    <a:pt x="78739" y="0"/>
                  </a:lnTo>
                  <a:lnTo>
                    <a:pt x="52070" y="13335"/>
                  </a:lnTo>
                  <a:lnTo>
                    <a:pt x="30479" y="53340"/>
                  </a:lnTo>
                  <a:lnTo>
                    <a:pt x="23495" y="92075"/>
                  </a:lnTo>
                  <a:lnTo>
                    <a:pt x="23495" y="107950"/>
                  </a:lnTo>
                  <a:lnTo>
                    <a:pt x="0" y="107950"/>
                  </a:lnTo>
                  <a:lnTo>
                    <a:pt x="0" y="133985"/>
                  </a:lnTo>
                  <a:lnTo>
                    <a:pt x="23495" y="133985"/>
                  </a:lnTo>
                  <a:lnTo>
                    <a:pt x="23495" y="255905"/>
                  </a:lnTo>
                  <a:lnTo>
                    <a:pt x="14604" y="264160"/>
                  </a:lnTo>
                  <a:lnTo>
                    <a:pt x="10160" y="264795"/>
                  </a:lnTo>
                  <a:lnTo>
                    <a:pt x="0" y="265430"/>
                  </a:lnTo>
                  <a:lnTo>
                    <a:pt x="0" y="288290"/>
                  </a:lnTo>
                  <a:lnTo>
                    <a:pt x="88900" y="288290"/>
                  </a:lnTo>
                  <a:lnTo>
                    <a:pt x="88900" y="266065"/>
                  </a:lnTo>
                  <a:lnTo>
                    <a:pt x="66675" y="255905"/>
                  </a:lnTo>
                  <a:lnTo>
                    <a:pt x="66675" y="133985"/>
                  </a:lnTo>
                  <a:lnTo>
                    <a:pt x="93979" y="133985"/>
                  </a:lnTo>
                  <a:lnTo>
                    <a:pt x="93979" y="107950"/>
                  </a:lnTo>
                  <a:lnTo>
                    <a:pt x="66675" y="107950"/>
                  </a:lnTo>
                  <a:lnTo>
                    <a:pt x="66675" y="68580"/>
                  </a:lnTo>
                  <a:lnTo>
                    <a:pt x="77470" y="30480"/>
                  </a:lnTo>
                  <a:lnTo>
                    <a:pt x="79375" y="30480"/>
                  </a:lnTo>
                  <a:lnTo>
                    <a:pt x="80645" y="32385"/>
                  </a:lnTo>
                  <a:lnTo>
                    <a:pt x="116839" y="26670"/>
                  </a:lnTo>
                  <a:lnTo>
                    <a:pt x="116839" y="20320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7" name="object 257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45685" y="5195569"/>
              <a:ext cx="159385" cy="199389"/>
            </a:xfrm>
            <a:prstGeom prst="rect">
              <a:avLst/>
            </a:prstGeom>
          </p:spPr>
        </p:pic>
      </p:grpSp>
      <p:grpSp>
        <p:nvGrpSpPr>
          <p:cNvPr id="258" name="object 258" descr=""/>
          <p:cNvGrpSpPr/>
          <p:nvPr/>
        </p:nvGrpSpPr>
        <p:grpSpPr>
          <a:xfrm>
            <a:off x="6064884" y="5104765"/>
            <a:ext cx="276225" cy="347980"/>
            <a:chOff x="6064884" y="5104765"/>
            <a:chExt cx="276225" cy="347980"/>
          </a:xfrm>
        </p:grpSpPr>
        <p:sp>
          <p:nvSpPr>
            <p:cNvPr id="259" name="object 259" descr=""/>
            <p:cNvSpPr/>
            <p:nvPr/>
          </p:nvSpPr>
          <p:spPr>
            <a:xfrm>
              <a:off x="6064884" y="5104765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89" y="0"/>
                  </a:moveTo>
                  <a:lnTo>
                    <a:pt x="19685" y="10795"/>
                  </a:lnTo>
                  <a:lnTo>
                    <a:pt x="11429" y="11430"/>
                  </a:lnTo>
                  <a:lnTo>
                    <a:pt x="0" y="11430"/>
                  </a:lnTo>
                  <a:lnTo>
                    <a:pt x="0" y="38100"/>
                  </a:lnTo>
                  <a:lnTo>
                    <a:pt x="8254" y="38100"/>
                  </a:lnTo>
                  <a:lnTo>
                    <a:pt x="23494" y="47625"/>
                  </a:lnTo>
                  <a:lnTo>
                    <a:pt x="23494" y="256539"/>
                  </a:lnTo>
                  <a:lnTo>
                    <a:pt x="15239" y="264795"/>
                  </a:lnTo>
                  <a:lnTo>
                    <a:pt x="10160" y="265430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5"/>
                  </a:lnTo>
                  <a:lnTo>
                    <a:pt x="67310" y="7620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0" name="object 260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166484" y="5199380"/>
              <a:ext cx="174625" cy="253364"/>
            </a:xfrm>
            <a:prstGeom prst="rect">
              <a:avLst/>
            </a:prstGeom>
          </p:spPr>
        </p:pic>
      </p:grpSp>
      <p:grpSp>
        <p:nvGrpSpPr>
          <p:cNvPr id="261" name="object 261" descr=""/>
          <p:cNvGrpSpPr/>
          <p:nvPr/>
        </p:nvGrpSpPr>
        <p:grpSpPr>
          <a:xfrm>
            <a:off x="6638925" y="5109845"/>
            <a:ext cx="228600" cy="282575"/>
            <a:chOff x="6638925" y="5109845"/>
            <a:chExt cx="228600" cy="282575"/>
          </a:xfrm>
        </p:grpSpPr>
        <p:sp>
          <p:nvSpPr>
            <p:cNvPr id="262" name="object 262" descr=""/>
            <p:cNvSpPr/>
            <p:nvPr/>
          </p:nvSpPr>
          <p:spPr>
            <a:xfrm>
              <a:off x="6638925" y="5109845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79"/>
                  </a:moveTo>
                  <a:lnTo>
                    <a:pt x="38100" y="93979"/>
                  </a:lnTo>
                  <a:lnTo>
                    <a:pt x="32384" y="96519"/>
                  </a:lnTo>
                  <a:lnTo>
                    <a:pt x="28575" y="97154"/>
                  </a:lnTo>
                  <a:lnTo>
                    <a:pt x="18415" y="99694"/>
                  </a:lnTo>
                  <a:lnTo>
                    <a:pt x="0" y="99694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000"/>
                  </a:lnTo>
                  <a:lnTo>
                    <a:pt x="19684" y="128269"/>
                  </a:lnTo>
                  <a:lnTo>
                    <a:pt x="21590" y="130175"/>
                  </a:lnTo>
                  <a:lnTo>
                    <a:pt x="22225" y="131444"/>
                  </a:lnTo>
                  <a:lnTo>
                    <a:pt x="22225" y="132714"/>
                  </a:lnTo>
                  <a:lnTo>
                    <a:pt x="22859" y="133984"/>
                  </a:lnTo>
                  <a:lnTo>
                    <a:pt x="23495" y="135889"/>
                  </a:lnTo>
                  <a:lnTo>
                    <a:pt x="23495" y="248284"/>
                  </a:lnTo>
                  <a:lnTo>
                    <a:pt x="22859" y="250825"/>
                  </a:lnTo>
                  <a:lnTo>
                    <a:pt x="22225" y="252729"/>
                  </a:lnTo>
                  <a:lnTo>
                    <a:pt x="20954" y="255269"/>
                  </a:lnTo>
                  <a:lnTo>
                    <a:pt x="19684" y="255904"/>
                  </a:lnTo>
                  <a:lnTo>
                    <a:pt x="17779" y="257175"/>
                  </a:lnTo>
                  <a:lnTo>
                    <a:pt x="16509" y="257809"/>
                  </a:lnTo>
                  <a:lnTo>
                    <a:pt x="14604" y="258444"/>
                  </a:lnTo>
                  <a:lnTo>
                    <a:pt x="10159" y="259079"/>
                  </a:lnTo>
                  <a:lnTo>
                    <a:pt x="5715" y="259079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4"/>
                  </a:lnTo>
                  <a:lnTo>
                    <a:pt x="76834" y="258444"/>
                  </a:lnTo>
                  <a:lnTo>
                    <a:pt x="73025" y="257175"/>
                  </a:lnTo>
                  <a:lnTo>
                    <a:pt x="69850" y="255904"/>
                  </a:lnTo>
                  <a:lnTo>
                    <a:pt x="69215" y="254634"/>
                  </a:lnTo>
                  <a:lnTo>
                    <a:pt x="67309" y="252729"/>
                  </a:lnTo>
                  <a:lnTo>
                    <a:pt x="66675" y="250825"/>
                  </a:lnTo>
                  <a:lnTo>
                    <a:pt x="66675" y="109854"/>
                  </a:lnTo>
                  <a:lnTo>
                    <a:pt x="53975" y="109854"/>
                  </a:lnTo>
                  <a:lnTo>
                    <a:pt x="38734" y="93979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4"/>
                  </a:lnTo>
                  <a:lnTo>
                    <a:pt x="40640" y="93344"/>
                  </a:lnTo>
                  <a:lnTo>
                    <a:pt x="38734" y="93979"/>
                  </a:lnTo>
                  <a:lnTo>
                    <a:pt x="53975" y="109854"/>
                  </a:lnTo>
                  <a:lnTo>
                    <a:pt x="53975" y="90804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4"/>
                  </a:moveTo>
                  <a:lnTo>
                    <a:pt x="53975" y="109854"/>
                  </a:lnTo>
                  <a:lnTo>
                    <a:pt x="66675" y="109854"/>
                  </a:lnTo>
                  <a:lnTo>
                    <a:pt x="66675" y="95884"/>
                  </a:lnTo>
                  <a:lnTo>
                    <a:pt x="53975" y="90804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79"/>
                  </a:lnTo>
                  <a:lnTo>
                    <a:pt x="40640" y="93344"/>
                  </a:lnTo>
                  <a:lnTo>
                    <a:pt x="43179" y="90804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4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4"/>
                  </a:lnTo>
                  <a:lnTo>
                    <a:pt x="33020" y="1904"/>
                  </a:lnTo>
                  <a:lnTo>
                    <a:pt x="29845" y="3809"/>
                  </a:lnTo>
                  <a:lnTo>
                    <a:pt x="26670" y="5079"/>
                  </a:lnTo>
                  <a:lnTo>
                    <a:pt x="22225" y="10159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4"/>
                  </a:lnTo>
                  <a:lnTo>
                    <a:pt x="17779" y="29844"/>
                  </a:lnTo>
                  <a:lnTo>
                    <a:pt x="18415" y="33019"/>
                  </a:lnTo>
                  <a:lnTo>
                    <a:pt x="20320" y="36194"/>
                  </a:lnTo>
                  <a:lnTo>
                    <a:pt x="21590" y="39369"/>
                  </a:lnTo>
                  <a:lnTo>
                    <a:pt x="41275" y="51434"/>
                  </a:lnTo>
                  <a:lnTo>
                    <a:pt x="48259" y="51434"/>
                  </a:lnTo>
                  <a:lnTo>
                    <a:pt x="70484" y="22225"/>
                  </a:lnTo>
                  <a:lnTo>
                    <a:pt x="69215" y="19050"/>
                  </a:lnTo>
                  <a:lnTo>
                    <a:pt x="66040" y="12700"/>
                  </a:lnTo>
                  <a:lnTo>
                    <a:pt x="64134" y="9525"/>
                  </a:lnTo>
                  <a:lnTo>
                    <a:pt x="59054" y="5079"/>
                  </a:lnTo>
                  <a:lnTo>
                    <a:pt x="56515" y="3809"/>
                  </a:lnTo>
                  <a:lnTo>
                    <a:pt x="53340" y="1904"/>
                  </a:lnTo>
                  <a:lnTo>
                    <a:pt x="50165" y="634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3" name="object 263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37985" y="5197475"/>
              <a:ext cx="129540" cy="194945"/>
            </a:xfrm>
            <a:prstGeom prst="rect">
              <a:avLst/>
            </a:prstGeom>
          </p:spPr>
        </p:pic>
      </p:grpSp>
      <p:sp>
        <p:nvSpPr>
          <p:cNvPr id="264" name="object 264" descr=""/>
          <p:cNvSpPr/>
          <p:nvPr/>
        </p:nvSpPr>
        <p:spPr>
          <a:xfrm>
            <a:off x="6965950" y="5335270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5">
                <a:moveTo>
                  <a:pt x="31115" y="0"/>
                </a:moveTo>
                <a:lnTo>
                  <a:pt x="23495" y="0"/>
                </a:lnTo>
                <a:lnTo>
                  <a:pt x="634" y="20319"/>
                </a:lnTo>
                <a:lnTo>
                  <a:pt x="0" y="24129"/>
                </a:lnTo>
                <a:lnTo>
                  <a:pt x="21590" y="54609"/>
                </a:lnTo>
                <a:lnTo>
                  <a:pt x="24765" y="55244"/>
                </a:lnTo>
                <a:lnTo>
                  <a:pt x="33020" y="55244"/>
                </a:lnTo>
                <a:lnTo>
                  <a:pt x="36195" y="54609"/>
                </a:lnTo>
                <a:lnTo>
                  <a:pt x="57150" y="31750"/>
                </a:lnTo>
                <a:lnTo>
                  <a:pt x="56515" y="27939"/>
                </a:lnTo>
                <a:lnTo>
                  <a:pt x="31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 descr=""/>
          <p:cNvSpPr/>
          <p:nvPr/>
        </p:nvSpPr>
        <p:spPr>
          <a:xfrm>
            <a:off x="4706620" y="5563870"/>
            <a:ext cx="229870" cy="306070"/>
          </a:xfrm>
          <a:custGeom>
            <a:avLst/>
            <a:gdLst/>
            <a:ahLst/>
            <a:cxnLst/>
            <a:rect l="l" t="t" r="r" b="b"/>
            <a:pathLst>
              <a:path w="229870" h="306070">
                <a:moveTo>
                  <a:pt x="78104" y="282575"/>
                </a:moveTo>
                <a:lnTo>
                  <a:pt x="0" y="282575"/>
                </a:lnTo>
                <a:lnTo>
                  <a:pt x="0" y="306069"/>
                </a:lnTo>
                <a:lnTo>
                  <a:pt x="78104" y="306069"/>
                </a:lnTo>
                <a:lnTo>
                  <a:pt x="78104" y="282575"/>
                </a:lnTo>
                <a:close/>
              </a:path>
              <a:path w="229870" h="306070">
                <a:moveTo>
                  <a:pt x="229869" y="282575"/>
                </a:moveTo>
                <a:lnTo>
                  <a:pt x="133350" y="282575"/>
                </a:lnTo>
                <a:lnTo>
                  <a:pt x="133350" y="306069"/>
                </a:lnTo>
                <a:lnTo>
                  <a:pt x="229869" y="306069"/>
                </a:lnTo>
                <a:lnTo>
                  <a:pt x="229869" y="282575"/>
                </a:lnTo>
                <a:close/>
              </a:path>
              <a:path w="229870" h="306070">
                <a:moveTo>
                  <a:pt x="128904" y="0"/>
                </a:moveTo>
                <a:lnTo>
                  <a:pt x="122554" y="6984"/>
                </a:lnTo>
                <a:lnTo>
                  <a:pt x="118109" y="12064"/>
                </a:lnTo>
                <a:lnTo>
                  <a:pt x="116204" y="13969"/>
                </a:lnTo>
                <a:lnTo>
                  <a:pt x="114300" y="15239"/>
                </a:lnTo>
                <a:lnTo>
                  <a:pt x="111759" y="16509"/>
                </a:lnTo>
                <a:lnTo>
                  <a:pt x="109219" y="18414"/>
                </a:lnTo>
                <a:lnTo>
                  <a:pt x="106044" y="19684"/>
                </a:lnTo>
                <a:lnTo>
                  <a:pt x="101600" y="21589"/>
                </a:lnTo>
                <a:lnTo>
                  <a:pt x="95884" y="22859"/>
                </a:lnTo>
                <a:lnTo>
                  <a:pt x="55879" y="168275"/>
                </a:lnTo>
                <a:lnTo>
                  <a:pt x="31750" y="257809"/>
                </a:lnTo>
                <a:lnTo>
                  <a:pt x="29844" y="264794"/>
                </a:lnTo>
                <a:lnTo>
                  <a:pt x="28575" y="269239"/>
                </a:lnTo>
                <a:lnTo>
                  <a:pt x="27939" y="269875"/>
                </a:lnTo>
                <a:lnTo>
                  <a:pt x="26669" y="274319"/>
                </a:lnTo>
                <a:lnTo>
                  <a:pt x="24129" y="278129"/>
                </a:lnTo>
                <a:lnTo>
                  <a:pt x="17144" y="281304"/>
                </a:lnTo>
                <a:lnTo>
                  <a:pt x="10159" y="282575"/>
                </a:lnTo>
                <a:lnTo>
                  <a:pt x="71119" y="282575"/>
                </a:lnTo>
                <a:lnTo>
                  <a:pt x="62229" y="281304"/>
                </a:lnTo>
                <a:lnTo>
                  <a:pt x="60959" y="280669"/>
                </a:lnTo>
                <a:lnTo>
                  <a:pt x="59054" y="279400"/>
                </a:lnTo>
                <a:lnTo>
                  <a:pt x="58419" y="278764"/>
                </a:lnTo>
                <a:lnTo>
                  <a:pt x="58419" y="278129"/>
                </a:lnTo>
                <a:lnTo>
                  <a:pt x="57784" y="276859"/>
                </a:lnTo>
                <a:lnTo>
                  <a:pt x="58419" y="274954"/>
                </a:lnTo>
                <a:lnTo>
                  <a:pt x="58419" y="274319"/>
                </a:lnTo>
                <a:lnTo>
                  <a:pt x="59054" y="272414"/>
                </a:lnTo>
                <a:lnTo>
                  <a:pt x="59054" y="271144"/>
                </a:lnTo>
                <a:lnTo>
                  <a:pt x="59689" y="269239"/>
                </a:lnTo>
                <a:lnTo>
                  <a:pt x="66675" y="245109"/>
                </a:lnTo>
                <a:lnTo>
                  <a:pt x="74929" y="213359"/>
                </a:lnTo>
                <a:lnTo>
                  <a:pt x="184784" y="213359"/>
                </a:lnTo>
                <a:lnTo>
                  <a:pt x="178434" y="190500"/>
                </a:lnTo>
                <a:lnTo>
                  <a:pt x="81914" y="190500"/>
                </a:lnTo>
                <a:lnTo>
                  <a:pt x="89534" y="164464"/>
                </a:lnTo>
                <a:lnTo>
                  <a:pt x="97154" y="135889"/>
                </a:lnTo>
                <a:lnTo>
                  <a:pt x="99694" y="128269"/>
                </a:lnTo>
                <a:lnTo>
                  <a:pt x="104139" y="113029"/>
                </a:lnTo>
                <a:lnTo>
                  <a:pt x="105409" y="106044"/>
                </a:lnTo>
                <a:lnTo>
                  <a:pt x="107314" y="101600"/>
                </a:lnTo>
                <a:lnTo>
                  <a:pt x="105409" y="94614"/>
                </a:lnTo>
                <a:lnTo>
                  <a:pt x="104139" y="89534"/>
                </a:lnTo>
                <a:lnTo>
                  <a:pt x="102234" y="82550"/>
                </a:lnTo>
                <a:lnTo>
                  <a:pt x="103504" y="80009"/>
                </a:lnTo>
                <a:lnTo>
                  <a:pt x="107314" y="79375"/>
                </a:lnTo>
                <a:lnTo>
                  <a:pt x="149859" y="79375"/>
                </a:lnTo>
                <a:lnTo>
                  <a:pt x="128904" y="0"/>
                </a:lnTo>
                <a:close/>
              </a:path>
              <a:path w="229870" h="306070">
                <a:moveTo>
                  <a:pt x="184784" y="213359"/>
                </a:moveTo>
                <a:lnTo>
                  <a:pt x="134619" y="213359"/>
                </a:lnTo>
                <a:lnTo>
                  <a:pt x="135889" y="218439"/>
                </a:lnTo>
                <a:lnTo>
                  <a:pt x="145414" y="255269"/>
                </a:lnTo>
                <a:lnTo>
                  <a:pt x="148589" y="267334"/>
                </a:lnTo>
                <a:lnTo>
                  <a:pt x="149225" y="271779"/>
                </a:lnTo>
                <a:lnTo>
                  <a:pt x="149859" y="274319"/>
                </a:lnTo>
                <a:lnTo>
                  <a:pt x="149859" y="277494"/>
                </a:lnTo>
                <a:lnTo>
                  <a:pt x="147954" y="279400"/>
                </a:lnTo>
                <a:lnTo>
                  <a:pt x="146684" y="281304"/>
                </a:lnTo>
                <a:lnTo>
                  <a:pt x="141604" y="282575"/>
                </a:lnTo>
                <a:lnTo>
                  <a:pt x="218439" y="282575"/>
                </a:lnTo>
                <a:lnTo>
                  <a:pt x="211454" y="281304"/>
                </a:lnTo>
                <a:lnTo>
                  <a:pt x="207009" y="278129"/>
                </a:lnTo>
                <a:lnTo>
                  <a:pt x="203200" y="275589"/>
                </a:lnTo>
                <a:lnTo>
                  <a:pt x="200025" y="272414"/>
                </a:lnTo>
                <a:lnTo>
                  <a:pt x="198119" y="266700"/>
                </a:lnTo>
                <a:lnTo>
                  <a:pt x="184784" y="213359"/>
                </a:lnTo>
                <a:close/>
              </a:path>
              <a:path w="229870" h="306070">
                <a:moveTo>
                  <a:pt x="149859" y="79375"/>
                </a:moveTo>
                <a:lnTo>
                  <a:pt x="107314" y="79375"/>
                </a:lnTo>
                <a:lnTo>
                  <a:pt x="111125" y="80644"/>
                </a:lnTo>
                <a:lnTo>
                  <a:pt x="112394" y="82550"/>
                </a:lnTo>
                <a:lnTo>
                  <a:pt x="109219" y="94614"/>
                </a:lnTo>
                <a:lnTo>
                  <a:pt x="107314" y="101600"/>
                </a:lnTo>
                <a:lnTo>
                  <a:pt x="107950" y="106044"/>
                </a:lnTo>
                <a:lnTo>
                  <a:pt x="109854" y="112394"/>
                </a:lnTo>
                <a:lnTo>
                  <a:pt x="113664" y="127634"/>
                </a:lnTo>
                <a:lnTo>
                  <a:pt x="126364" y="180339"/>
                </a:lnTo>
                <a:lnTo>
                  <a:pt x="128269" y="186689"/>
                </a:lnTo>
                <a:lnTo>
                  <a:pt x="128904" y="190500"/>
                </a:lnTo>
                <a:lnTo>
                  <a:pt x="178434" y="190500"/>
                </a:lnTo>
                <a:lnTo>
                  <a:pt x="163829" y="133984"/>
                </a:lnTo>
                <a:lnTo>
                  <a:pt x="149859" y="79375"/>
                </a:lnTo>
                <a:close/>
              </a:path>
              <a:path w="229870" h="306070">
                <a:moveTo>
                  <a:pt x="107314" y="79375"/>
                </a:moveTo>
                <a:lnTo>
                  <a:pt x="103504" y="80009"/>
                </a:lnTo>
                <a:lnTo>
                  <a:pt x="102234" y="82550"/>
                </a:lnTo>
                <a:lnTo>
                  <a:pt x="104139" y="89534"/>
                </a:lnTo>
                <a:lnTo>
                  <a:pt x="107314" y="101600"/>
                </a:lnTo>
                <a:lnTo>
                  <a:pt x="109219" y="94614"/>
                </a:lnTo>
                <a:lnTo>
                  <a:pt x="112394" y="82550"/>
                </a:lnTo>
                <a:lnTo>
                  <a:pt x="111125" y="80644"/>
                </a:lnTo>
                <a:lnTo>
                  <a:pt x="107314" y="79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 descr=""/>
          <p:cNvSpPr/>
          <p:nvPr/>
        </p:nvSpPr>
        <p:spPr>
          <a:xfrm>
            <a:off x="4998720" y="5675629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5"/>
                </a:moveTo>
                <a:lnTo>
                  <a:pt x="39369" y="6350"/>
                </a:lnTo>
                <a:lnTo>
                  <a:pt x="36194" y="7620"/>
                </a:lnTo>
                <a:lnTo>
                  <a:pt x="33019" y="8255"/>
                </a:lnTo>
                <a:lnTo>
                  <a:pt x="29209" y="9525"/>
                </a:lnTo>
                <a:lnTo>
                  <a:pt x="19050" y="11430"/>
                </a:lnTo>
                <a:lnTo>
                  <a:pt x="11429" y="12065"/>
                </a:lnTo>
                <a:lnTo>
                  <a:pt x="0" y="12065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70"/>
                </a:lnTo>
                <a:lnTo>
                  <a:pt x="15875" y="40005"/>
                </a:lnTo>
                <a:lnTo>
                  <a:pt x="17779" y="40005"/>
                </a:lnTo>
                <a:lnTo>
                  <a:pt x="19684" y="40640"/>
                </a:lnTo>
                <a:lnTo>
                  <a:pt x="20319" y="41910"/>
                </a:lnTo>
                <a:lnTo>
                  <a:pt x="21589" y="42545"/>
                </a:lnTo>
                <a:lnTo>
                  <a:pt x="22225" y="43815"/>
                </a:lnTo>
                <a:lnTo>
                  <a:pt x="22859" y="46990"/>
                </a:lnTo>
                <a:lnTo>
                  <a:pt x="22859" y="240665"/>
                </a:lnTo>
                <a:lnTo>
                  <a:pt x="10159" y="248920"/>
                </a:lnTo>
                <a:lnTo>
                  <a:pt x="5714" y="248920"/>
                </a:lnTo>
                <a:lnTo>
                  <a:pt x="0" y="249555"/>
                </a:lnTo>
                <a:lnTo>
                  <a:pt x="0" y="272415"/>
                </a:lnTo>
                <a:lnTo>
                  <a:pt x="88900" y="272415"/>
                </a:lnTo>
                <a:lnTo>
                  <a:pt x="88900" y="250190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4" y="247650"/>
                </a:lnTo>
                <a:lnTo>
                  <a:pt x="72389" y="247015"/>
                </a:lnTo>
                <a:lnTo>
                  <a:pt x="68579" y="245110"/>
                </a:lnTo>
                <a:lnTo>
                  <a:pt x="67309" y="242570"/>
                </a:lnTo>
                <a:lnTo>
                  <a:pt x="66675" y="240665"/>
                </a:lnTo>
                <a:lnTo>
                  <a:pt x="66675" y="237490"/>
                </a:lnTo>
                <a:lnTo>
                  <a:pt x="62229" y="181610"/>
                </a:lnTo>
                <a:lnTo>
                  <a:pt x="59689" y="179070"/>
                </a:lnTo>
                <a:lnTo>
                  <a:pt x="59689" y="176530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8910"/>
                </a:lnTo>
                <a:lnTo>
                  <a:pt x="90169" y="168910"/>
                </a:lnTo>
                <a:lnTo>
                  <a:pt x="86359" y="168275"/>
                </a:lnTo>
                <a:lnTo>
                  <a:pt x="67309" y="141605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5"/>
                </a:lnTo>
                <a:lnTo>
                  <a:pt x="68579" y="50165"/>
                </a:lnTo>
                <a:lnTo>
                  <a:pt x="72389" y="48260"/>
                </a:lnTo>
                <a:lnTo>
                  <a:pt x="75564" y="46990"/>
                </a:lnTo>
                <a:lnTo>
                  <a:pt x="78739" y="45085"/>
                </a:lnTo>
                <a:lnTo>
                  <a:pt x="81914" y="43815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5"/>
                </a:lnTo>
                <a:lnTo>
                  <a:pt x="96519" y="34925"/>
                </a:lnTo>
                <a:lnTo>
                  <a:pt x="155575" y="34925"/>
                </a:lnTo>
                <a:lnTo>
                  <a:pt x="154304" y="33020"/>
                </a:lnTo>
                <a:lnTo>
                  <a:pt x="149225" y="26670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30"/>
                </a:lnTo>
                <a:lnTo>
                  <a:pt x="64134" y="22225"/>
                </a:lnTo>
                <a:lnTo>
                  <a:pt x="66675" y="8890"/>
                </a:lnTo>
                <a:lnTo>
                  <a:pt x="48894" y="6985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5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69" y="184150"/>
                </a:lnTo>
                <a:lnTo>
                  <a:pt x="67944" y="186055"/>
                </a:lnTo>
                <a:lnTo>
                  <a:pt x="71754" y="187960"/>
                </a:lnTo>
                <a:lnTo>
                  <a:pt x="74929" y="189865"/>
                </a:lnTo>
                <a:lnTo>
                  <a:pt x="78739" y="191770"/>
                </a:lnTo>
                <a:lnTo>
                  <a:pt x="87629" y="194310"/>
                </a:lnTo>
                <a:lnTo>
                  <a:pt x="92075" y="194945"/>
                </a:lnTo>
                <a:lnTo>
                  <a:pt x="97154" y="194945"/>
                </a:lnTo>
                <a:lnTo>
                  <a:pt x="136525" y="184150"/>
                </a:lnTo>
                <a:lnTo>
                  <a:pt x="142875" y="179705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30"/>
                </a:lnTo>
                <a:lnTo>
                  <a:pt x="59689" y="179070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30"/>
                </a:lnTo>
                <a:lnTo>
                  <a:pt x="102869" y="40005"/>
                </a:lnTo>
                <a:lnTo>
                  <a:pt x="106044" y="43180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5"/>
                </a:lnTo>
                <a:lnTo>
                  <a:pt x="125094" y="88265"/>
                </a:lnTo>
                <a:lnTo>
                  <a:pt x="126364" y="102235"/>
                </a:lnTo>
                <a:lnTo>
                  <a:pt x="124979" y="118745"/>
                </a:lnTo>
                <a:lnTo>
                  <a:pt x="112394" y="158115"/>
                </a:lnTo>
                <a:lnTo>
                  <a:pt x="98425" y="168910"/>
                </a:lnTo>
                <a:lnTo>
                  <a:pt x="153669" y="168910"/>
                </a:lnTo>
                <a:lnTo>
                  <a:pt x="172084" y="118745"/>
                </a:lnTo>
                <a:lnTo>
                  <a:pt x="172719" y="108585"/>
                </a:lnTo>
                <a:lnTo>
                  <a:pt x="172719" y="102235"/>
                </a:lnTo>
                <a:lnTo>
                  <a:pt x="173354" y="95250"/>
                </a:lnTo>
                <a:lnTo>
                  <a:pt x="166369" y="57150"/>
                </a:lnTo>
                <a:lnTo>
                  <a:pt x="158750" y="40640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5"/>
                </a:moveTo>
                <a:lnTo>
                  <a:pt x="65404" y="50165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5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30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80"/>
                </a:lnTo>
                <a:lnTo>
                  <a:pt x="84454" y="10795"/>
                </a:lnTo>
                <a:lnTo>
                  <a:pt x="80644" y="13335"/>
                </a:lnTo>
                <a:lnTo>
                  <a:pt x="76834" y="15240"/>
                </a:lnTo>
                <a:lnTo>
                  <a:pt x="72389" y="17780"/>
                </a:lnTo>
                <a:lnTo>
                  <a:pt x="64769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5"/>
                </a:lnTo>
                <a:lnTo>
                  <a:pt x="106044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 descr=""/>
          <p:cNvSpPr/>
          <p:nvPr/>
        </p:nvSpPr>
        <p:spPr>
          <a:xfrm>
            <a:off x="5252720" y="5675629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5"/>
                </a:moveTo>
                <a:lnTo>
                  <a:pt x="39369" y="6350"/>
                </a:lnTo>
                <a:lnTo>
                  <a:pt x="36194" y="7620"/>
                </a:lnTo>
                <a:lnTo>
                  <a:pt x="33019" y="8255"/>
                </a:lnTo>
                <a:lnTo>
                  <a:pt x="29209" y="9525"/>
                </a:lnTo>
                <a:lnTo>
                  <a:pt x="19050" y="11430"/>
                </a:lnTo>
                <a:lnTo>
                  <a:pt x="11429" y="12065"/>
                </a:lnTo>
                <a:lnTo>
                  <a:pt x="0" y="12065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70"/>
                </a:lnTo>
                <a:lnTo>
                  <a:pt x="15875" y="40005"/>
                </a:lnTo>
                <a:lnTo>
                  <a:pt x="17779" y="40005"/>
                </a:lnTo>
                <a:lnTo>
                  <a:pt x="19684" y="40640"/>
                </a:lnTo>
                <a:lnTo>
                  <a:pt x="20319" y="41910"/>
                </a:lnTo>
                <a:lnTo>
                  <a:pt x="21589" y="42545"/>
                </a:lnTo>
                <a:lnTo>
                  <a:pt x="22225" y="43815"/>
                </a:lnTo>
                <a:lnTo>
                  <a:pt x="22859" y="46990"/>
                </a:lnTo>
                <a:lnTo>
                  <a:pt x="22859" y="240665"/>
                </a:lnTo>
                <a:lnTo>
                  <a:pt x="10159" y="248920"/>
                </a:lnTo>
                <a:lnTo>
                  <a:pt x="5714" y="248920"/>
                </a:lnTo>
                <a:lnTo>
                  <a:pt x="0" y="249555"/>
                </a:lnTo>
                <a:lnTo>
                  <a:pt x="0" y="272415"/>
                </a:lnTo>
                <a:lnTo>
                  <a:pt x="88900" y="272415"/>
                </a:lnTo>
                <a:lnTo>
                  <a:pt x="88900" y="250190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4" y="247650"/>
                </a:lnTo>
                <a:lnTo>
                  <a:pt x="72389" y="247015"/>
                </a:lnTo>
                <a:lnTo>
                  <a:pt x="68579" y="245110"/>
                </a:lnTo>
                <a:lnTo>
                  <a:pt x="67309" y="242570"/>
                </a:lnTo>
                <a:lnTo>
                  <a:pt x="66675" y="240665"/>
                </a:lnTo>
                <a:lnTo>
                  <a:pt x="66675" y="237490"/>
                </a:lnTo>
                <a:lnTo>
                  <a:pt x="62229" y="181610"/>
                </a:lnTo>
                <a:lnTo>
                  <a:pt x="59689" y="179070"/>
                </a:lnTo>
                <a:lnTo>
                  <a:pt x="59689" y="176530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8910"/>
                </a:lnTo>
                <a:lnTo>
                  <a:pt x="90169" y="168910"/>
                </a:lnTo>
                <a:lnTo>
                  <a:pt x="86359" y="168275"/>
                </a:lnTo>
                <a:lnTo>
                  <a:pt x="67309" y="141605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5"/>
                </a:lnTo>
                <a:lnTo>
                  <a:pt x="68579" y="50165"/>
                </a:lnTo>
                <a:lnTo>
                  <a:pt x="72389" y="48260"/>
                </a:lnTo>
                <a:lnTo>
                  <a:pt x="75564" y="46990"/>
                </a:lnTo>
                <a:lnTo>
                  <a:pt x="78739" y="45085"/>
                </a:lnTo>
                <a:lnTo>
                  <a:pt x="81914" y="43815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5"/>
                </a:lnTo>
                <a:lnTo>
                  <a:pt x="96519" y="34925"/>
                </a:lnTo>
                <a:lnTo>
                  <a:pt x="155575" y="34925"/>
                </a:lnTo>
                <a:lnTo>
                  <a:pt x="154304" y="33020"/>
                </a:lnTo>
                <a:lnTo>
                  <a:pt x="149225" y="26670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30"/>
                </a:lnTo>
                <a:lnTo>
                  <a:pt x="64134" y="22225"/>
                </a:lnTo>
                <a:lnTo>
                  <a:pt x="66675" y="8890"/>
                </a:lnTo>
                <a:lnTo>
                  <a:pt x="48894" y="6985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5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69" y="184150"/>
                </a:lnTo>
                <a:lnTo>
                  <a:pt x="67944" y="186055"/>
                </a:lnTo>
                <a:lnTo>
                  <a:pt x="71754" y="187960"/>
                </a:lnTo>
                <a:lnTo>
                  <a:pt x="74929" y="189865"/>
                </a:lnTo>
                <a:lnTo>
                  <a:pt x="78739" y="191770"/>
                </a:lnTo>
                <a:lnTo>
                  <a:pt x="87629" y="194310"/>
                </a:lnTo>
                <a:lnTo>
                  <a:pt x="92075" y="194945"/>
                </a:lnTo>
                <a:lnTo>
                  <a:pt x="97154" y="194945"/>
                </a:lnTo>
                <a:lnTo>
                  <a:pt x="136525" y="184150"/>
                </a:lnTo>
                <a:lnTo>
                  <a:pt x="142875" y="179705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30"/>
                </a:lnTo>
                <a:lnTo>
                  <a:pt x="59689" y="179070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30"/>
                </a:lnTo>
                <a:lnTo>
                  <a:pt x="102869" y="40005"/>
                </a:lnTo>
                <a:lnTo>
                  <a:pt x="106044" y="43180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5"/>
                </a:lnTo>
                <a:lnTo>
                  <a:pt x="125094" y="88265"/>
                </a:lnTo>
                <a:lnTo>
                  <a:pt x="126364" y="102235"/>
                </a:lnTo>
                <a:lnTo>
                  <a:pt x="124979" y="118745"/>
                </a:lnTo>
                <a:lnTo>
                  <a:pt x="112394" y="158115"/>
                </a:lnTo>
                <a:lnTo>
                  <a:pt x="98425" y="168910"/>
                </a:lnTo>
                <a:lnTo>
                  <a:pt x="153669" y="168910"/>
                </a:lnTo>
                <a:lnTo>
                  <a:pt x="172084" y="118745"/>
                </a:lnTo>
                <a:lnTo>
                  <a:pt x="172719" y="108585"/>
                </a:lnTo>
                <a:lnTo>
                  <a:pt x="172719" y="102235"/>
                </a:lnTo>
                <a:lnTo>
                  <a:pt x="173354" y="95250"/>
                </a:lnTo>
                <a:lnTo>
                  <a:pt x="166369" y="57150"/>
                </a:lnTo>
                <a:lnTo>
                  <a:pt x="158750" y="40640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5"/>
                </a:moveTo>
                <a:lnTo>
                  <a:pt x="65404" y="50165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5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30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80"/>
                </a:lnTo>
                <a:lnTo>
                  <a:pt x="84454" y="10795"/>
                </a:lnTo>
                <a:lnTo>
                  <a:pt x="80644" y="13335"/>
                </a:lnTo>
                <a:lnTo>
                  <a:pt x="76834" y="15240"/>
                </a:lnTo>
                <a:lnTo>
                  <a:pt x="72389" y="17780"/>
                </a:lnTo>
                <a:lnTo>
                  <a:pt x="64769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5"/>
                </a:lnTo>
                <a:lnTo>
                  <a:pt x="106044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8" name="object 268" descr=""/>
          <p:cNvGrpSpPr/>
          <p:nvPr/>
        </p:nvGrpSpPr>
        <p:grpSpPr>
          <a:xfrm>
            <a:off x="5493384" y="5582284"/>
            <a:ext cx="276225" cy="347980"/>
            <a:chOff x="5493384" y="5582284"/>
            <a:chExt cx="276225" cy="347980"/>
          </a:xfrm>
        </p:grpSpPr>
        <p:sp>
          <p:nvSpPr>
            <p:cNvPr id="269" name="object 269" descr=""/>
            <p:cNvSpPr/>
            <p:nvPr/>
          </p:nvSpPr>
          <p:spPr>
            <a:xfrm>
              <a:off x="5493384" y="5582284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89" y="0"/>
                  </a:moveTo>
                  <a:lnTo>
                    <a:pt x="19685" y="10794"/>
                  </a:lnTo>
                  <a:lnTo>
                    <a:pt x="11429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4" y="38100"/>
                  </a:lnTo>
                  <a:lnTo>
                    <a:pt x="23494" y="47625"/>
                  </a:lnTo>
                  <a:lnTo>
                    <a:pt x="23494" y="256539"/>
                  </a:lnTo>
                  <a:lnTo>
                    <a:pt x="15239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0" name="object 270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594984" y="5676899"/>
              <a:ext cx="174625" cy="253364"/>
            </a:xfrm>
            <a:prstGeom prst="rect">
              <a:avLst/>
            </a:prstGeom>
          </p:spPr>
        </p:pic>
      </p:grpSp>
      <p:sp>
        <p:nvSpPr>
          <p:cNvPr id="271" name="object 271" descr=""/>
          <p:cNvSpPr/>
          <p:nvPr/>
        </p:nvSpPr>
        <p:spPr>
          <a:xfrm>
            <a:off x="7804784" y="5582920"/>
            <a:ext cx="88900" cy="288925"/>
          </a:xfrm>
          <a:custGeom>
            <a:avLst/>
            <a:gdLst/>
            <a:ahLst/>
            <a:cxnLst/>
            <a:rect l="l" t="t" r="r" b="b"/>
            <a:pathLst>
              <a:path w="88900" h="288925">
                <a:moveTo>
                  <a:pt x="46990" y="0"/>
                </a:moveTo>
                <a:lnTo>
                  <a:pt x="19685" y="10794"/>
                </a:lnTo>
                <a:lnTo>
                  <a:pt x="11430" y="11429"/>
                </a:lnTo>
                <a:lnTo>
                  <a:pt x="0" y="11429"/>
                </a:lnTo>
                <a:lnTo>
                  <a:pt x="0" y="38100"/>
                </a:lnTo>
                <a:lnTo>
                  <a:pt x="8255" y="38100"/>
                </a:lnTo>
                <a:lnTo>
                  <a:pt x="23495" y="47625"/>
                </a:lnTo>
                <a:lnTo>
                  <a:pt x="23495" y="256539"/>
                </a:lnTo>
                <a:lnTo>
                  <a:pt x="15240" y="264794"/>
                </a:lnTo>
                <a:lnTo>
                  <a:pt x="10160" y="265429"/>
                </a:lnTo>
                <a:lnTo>
                  <a:pt x="0" y="266064"/>
                </a:lnTo>
                <a:lnTo>
                  <a:pt x="0" y="288925"/>
                </a:lnTo>
                <a:lnTo>
                  <a:pt x="88900" y="288925"/>
                </a:lnTo>
                <a:lnTo>
                  <a:pt x="88900" y="266700"/>
                </a:lnTo>
                <a:lnTo>
                  <a:pt x="67310" y="258444"/>
                </a:lnTo>
                <a:lnTo>
                  <a:pt x="67310" y="7619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2" name="object 272" descr=""/>
          <p:cNvGrpSpPr/>
          <p:nvPr/>
        </p:nvGrpSpPr>
        <p:grpSpPr>
          <a:xfrm>
            <a:off x="8020684" y="5582284"/>
            <a:ext cx="262255" cy="288925"/>
            <a:chOff x="8020684" y="5582284"/>
            <a:chExt cx="262255" cy="288925"/>
          </a:xfrm>
        </p:grpSpPr>
        <p:sp>
          <p:nvSpPr>
            <p:cNvPr id="273" name="object 273" descr=""/>
            <p:cNvSpPr/>
            <p:nvPr/>
          </p:nvSpPr>
          <p:spPr>
            <a:xfrm>
              <a:off x="8020684" y="5582284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90" y="0"/>
                  </a:moveTo>
                  <a:lnTo>
                    <a:pt x="19685" y="10794"/>
                  </a:lnTo>
                  <a:lnTo>
                    <a:pt x="11430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5" y="38100"/>
                  </a:lnTo>
                  <a:lnTo>
                    <a:pt x="23495" y="47625"/>
                  </a:lnTo>
                  <a:lnTo>
                    <a:pt x="23495" y="256539"/>
                  </a:lnTo>
                  <a:lnTo>
                    <a:pt x="15240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4" name="object 27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34984" y="5676264"/>
              <a:ext cx="147954" cy="193039"/>
            </a:xfrm>
            <a:prstGeom prst="rect">
              <a:avLst/>
            </a:prstGeom>
          </p:spPr>
        </p:pic>
      </p:grpSp>
      <p:sp>
        <p:nvSpPr>
          <p:cNvPr id="275" name="object 275" descr=""/>
          <p:cNvSpPr/>
          <p:nvPr/>
        </p:nvSpPr>
        <p:spPr>
          <a:xfrm>
            <a:off x="9926319" y="5675629"/>
            <a:ext cx="173355" cy="272415"/>
          </a:xfrm>
          <a:custGeom>
            <a:avLst/>
            <a:gdLst/>
            <a:ahLst/>
            <a:cxnLst/>
            <a:rect l="l" t="t" r="r" b="b"/>
            <a:pathLst>
              <a:path w="173354" h="272414">
                <a:moveTo>
                  <a:pt x="41909" y="5715"/>
                </a:moveTo>
                <a:lnTo>
                  <a:pt x="39370" y="6350"/>
                </a:lnTo>
                <a:lnTo>
                  <a:pt x="36195" y="7620"/>
                </a:lnTo>
                <a:lnTo>
                  <a:pt x="33020" y="8255"/>
                </a:lnTo>
                <a:lnTo>
                  <a:pt x="29209" y="9525"/>
                </a:lnTo>
                <a:lnTo>
                  <a:pt x="19050" y="11430"/>
                </a:lnTo>
                <a:lnTo>
                  <a:pt x="11429" y="12065"/>
                </a:lnTo>
                <a:lnTo>
                  <a:pt x="0" y="12065"/>
                </a:lnTo>
                <a:lnTo>
                  <a:pt x="0" y="38735"/>
                </a:lnTo>
                <a:lnTo>
                  <a:pt x="8254" y="38735"/>
                </a:lnTo>
                <a:lnTo>
                  <a:pt x="13334" y="39370"/>
                </a:lnTo>
                <a:lnTo>
                  <a:pt x="15875" y="40005"/>
                </a:lnTo>
                <a:lnTo>
                  <a:pt x="17779" y="40005"/>
                </a:lnTo>
                <a:lnTo>
                  <a:pt x="19684" y="40640"/>
                </a:lnTo>
                <a:lnTo>
                  <a:pt x="20320" y="41910"/>
                </a:lnTo>
                <a:lnTo>
                  <a:pt x="21589" y="42545"/>
                </a:lnTo>
                <a:lnTo>
                  <a:pt x="22225" y="43815"/>
                </a:lnTo>
                <a:lnTo>
                  <a:pt x="22859" y="46990"/>
                </a:lnTo>
                <a:lnTo>
                  <a:pt x="22859" y="240665"/>
                </a:lnTo>
                <a:lnTo>
                  <a:pt x="10159" y="248920"/>
                </a:lnTo>
                <a:lnTo>
                  <a:pt x="5714" y="248920"/>
                </a:lnTo>
                <a:lnTo>
                  <a:pt x="0" y="249555"/>
                </a:lnTo>
                <a:lnTo>
                  <a:pt x="0" y="272415"/>
                </a:lnTo>
                <a:lnTo>
                  <a:pt x="88900" y="272415"/>
                </a:lnTo>
                <a:lnTo>
                  <a:pt x="88900" y="250190"/>
                </a:lnTo>
                <a:lnTo>
                  <a:pt x="78739" y="248285"/>
                </a:lnTo>
                <a:lnTo>
                  <a:pt x="76834" y="248285"/>
                </a:lnTo>
                <a:lnTo>
                  <a:pt x="74295" y="247650"/>
                </a:lnTo>
                <a:lnTo>
                  <a:pt x="72389" y="247015"/>
                </a:lnTo>
                <a:lnTo>
                  <a:pt x="68579" y="245110"/>
                </a:lnTo>
                <a:lnTo>
                  <a:pt x="67309" y="242570"/>
                </a:lnTo>
                <a:lnTo>
                  <a:pt x="66675" y="240665"/>
                </a:lnTo>
                <a:lnTo>
                  <a:pt x="66675" y="237490"/>
                </a:lnTo>
                <a:lnTo>
                  <a:pt x="62229" y="181610"/>
                </a:lnTo>
                <a:lnTo>
                  <a:pt x="59689" y="179070"/>
                </a:lnTo>
                <a:lnTo>
                  <a:pt x="59689" y="176530"/>
                </a:lnTo>
                <a:lnTo>
                  <a:pt x="62229" y="174625"/>
                </a:lnTo>
                <a:lnTo>
                  <a:pt x="148589" y="174625"/>
                </a:lnTo>
                <a:lnTo>
                  <a:pt x="153034" y="168910"/>
                </a:lnTo>
                <a:lnTo>
                  <a:pt x="90170" y="168910"/>
                </a:lnTo>
                <a:lnTo>
                  <a:pt x="86359" y="168275"/>
                </a:lnTo>
                <a:lnTo>
                  <a:pt x="67309" y="141605"/>
                </a:lnTo>
                <a:lnTo>
                  <a:pt x="66675" y="139700"/>
                </a:lnTo>
                <a:lnTo>
                  <a:pt x="65423" y="51435"/>
                </a:lnTo>
                <a:lnTo>
                  <a:pt x="65404" y="50165"/>
                </a:lnTo>
                <a:lnTo>
                  <a:pt x="68579" y="50165"/>
                </a:lnTo>
                <a:lnTo>
                  <a:pt x="72389" y="48260"/>
                </a:lnTo>
                <a:lnTo>
                  <a:pt x="75564" y="46990"/>
                </a:lnTo>
                <a:lnTo>
                  <a:pt x="78739" y="45085"/>
                </a:lnTo>
                <a:lnTo>
                  <a:pt x="81914" y="43815"/>
                </a:lnTo>
                <a:lnTo>
                  <a:pt x="85089" y="41910"/>
                </a:lnTo>
                <a:lnTo>
                  <a:pt x="92075" y="38100"/>
                </a:lnTo>
                <a:lnTo>
                  <a:pt x="94614" y="36195"/>
                </a:lnTo>
                <a:lnTo>
                  <a:pt x="96520" y="34925"/>
                </a:lnTo>
                <a:lnTo>
                  <a:pt x="155575" y="34925"/>
                </a:lnTo>
                <a:lnTo>
                  <a:pt x="154304" y="33020"/>
                </a:lnTo>
                <a:lnTo>
                  <a:pt x="149225" y="26670"/>
                </a:lnTo>
                <a:lnTo>
                  <a:pt x="147954" y="25400"/>
                </a:lnTo>
                <a:lnTo>
                  <a:pt x="64134" y="25400"/>
                </a:lnTo>
                <a:lnTo>
                  <a:pt x="62864" y="24130"/>
                </a:lnTo>
                <a:lnTo>
                  <a:pt x="64134" y="22225"/>
                </a:lnTo>
                <a:lnTo>
                  <a:pt x="66675" y="8890"/>
                </a:lnTo>
                <a:lnTo>
                  <a:pt x="48895" y="6985"/>
                </a:lnTo>
                <a:lnTo>
                  <a:pt x="46354" y="6985"/>
                </a:lnTo>
                <a:lnTo>
                  <a:pt x="44450" y="6350"/>
                </a:lnTo>
                <a:lnTo>
                  <a:pt x="41909" y="5715"/>
                </a:lnTo>
                <a:close/>
              </a:path>
              <a:path w="173354" h="272414">
                <a:moveTo>
                  <a:pt x="148589" y="174625"/>
                </a:moveTo>
                <a:lnTo>
                  <a:pt x="62229" y="174625"/>
                </a:lnTo>
                <a:lnTo>
                  <a:pt x="62229" y="181610"/>
                </a:lnTo>
                <a:lnTo>
                  <a:pt x="64770" y="184150"/>
                </a:lnTo>
                <a:lnTo>
                  <a:pt x="67945" y="186055"/>
                </a:lnTo>
                <a:lnTo>
                  <a:pt x="71754" y="187960"/>
                </a:lnTo>
                <a:lnTo>
                  <a:pt x="74929" y="189865"/>
                </a:lnTo>
                <a:lnTo>
                  <a:pt x="78739" y="191770"/>
                </a:lnTo>
                <a:lnTo>
                  <a:pt x="87629" y="194310"/>
                </a:lnTo>
                <a:lnTo>
                  <a:pt x="92075" y="194945"/>
                </a:lnTo>
                <a:lnTo>
                  <a:pt x="97154" y="194945"/>
                </a:lnTo>
                <a:lnTo>
                  <a:pt x="136525" y="184150"/>
                </a:lnTo>
                <a:lnTo>
                  <a:pt x="142875" y="179705"/>
                </a:lnTo>
                <a:lnTo>
                  <a:pt x="148589" y="174625"/>
                </a:lnTo>
                <a:close/>
              </a:path>
              <a:path w="173354" h="272414">
                <a:moveTo>
                  <a:pt x="62229" y="174625"/>
                </a:moveTo>
                <a:lnTo>
                  <a:pt x="59689" y="176530"/>
                </a:lnTo>
                <a:lnTo>
                  <a:pt x="59689" y="179070"/>
                </a:lnTo>
                <a:lnTo>
                  <a:pt x="62229" y="181610"/>
                </a:lnTo>
                <a:lnTo>
                  <a:pt x="62229" y="174625"/>
                </a:lnTo>
                <a:close/>
              </a:path>
              <a:path w="173354" h="272414">
                <a:moveTo>
                  <a:pt x="155575" y="34925"/>
                </a:moveTo>
                <a:lnTo>
                  <a:pt x="97154" y="34925"/>
                </a:lnTo>
                <a:lnTo>
                  <a:pt x="99059" y="36830"/>
                </a:lnTo>
                <a:lnTo>
                  <a:pt x="102870" y="40005"/>
                </a:lnTo>
                <a:lnTo>
                  <a:pt x="106045" y="43180"/>
                </a:lnTo>
                <a:lnTo>
                  <a:pt x="109854" y="47625"/>
                </a:lnTo>
                <a:lnTo>
                  <a:pt x="113029" y="53975"/>
                </a:lnTo>
                <a:lnTo>
                  <a:pt x="116839" y="60325"/>
                </a:lnTo>
                <a:lnTo>
                  <a:pt x="120014" y="67310"/>
                </a:lnTo>
                <a:lnTo>
                  <a:pt x="122554" y="75565"/>
                </a:lnTo>
                <a:lnTo>
                  <a:pt x="125095" y="88265"/>
                </a:lnTo>
                <a:lnTo>
                  <a:pt x="126364" y="102235"/>
                </a:lnTo>
                <a:lnTo>
                  <a:pt x="124979" y="118745"/>
                </a:lnTo>
                <a:lnTo>
                  <a:pt x="112395" y="158115"/>
                </a:lnTo>
                <a:lnTo>
                  <a:pt x="98425" y="168910"/>
                </a:lnTo>
                <a:lnTo>
                  <a:pt x="153670" y="168910"/>
                </a:lnTo>
                <a:lnTo>
                  <a:pt x="172084" y="118745"/>
                </a:lnTo>
                <a:lnTo>
                  <a:pt x="172720" y="108585"/>
                </a:lnTo>
                <a:lnTo>
                  <a:pt x="172720" y="102235"/>
                </a:lnTo>
                <a:lnTo>
                  <a:pt x="173354" y="95250"/>
                </a:lnTo>
                <a:lnTo>
                  <a:pt x="166370" y="57150"/>
                </a:lnTo>
                <a:lnTo>
                  <a:pt x="158750" y="40640"/>
                </a:lnTo>
                <a:lnTo>
                  <a:pt x="155575" y="34925"/>
                </a:lnTo>
                <a:close/>
              </a:path>
              <a:path w="173354" h="272414">
                <a:moveTo>
                  <a:pt x="68579" y="50165"/>
                </a:moveTo>
                <a:lnTo>
                  <a:pt x="65404" y="50165"/>
                </a:lnTo>
                <a:lnTo>
                  <a:pt x="65422" y="51429"/>
                </a:lnTo>
                <a:lnTo>
                  <a:pt x="67309" y="50800"/>
                </a:lnTo>
                <a:lnTo>
                  <a:pt x="68579" y="50165"/>
                </a:lnTo>
                <a:close/>
              </a:path>
              <a:path w="173354" h="272414">
                <a:moveTo>
                  <a:pt x="64134" y="22225"/>
                </a:moveTo>
                <a:lnTo>
                  <a:pt x="62864" y="24130"/>
                </a:lnTo>
                <a:lnTo>
                  <a:pt x="64134" y="25400"/>
                </a:lnTo>
                <a:lnTo>
                  <a:pt x="64134" y="22225"/>
                </a:lnTo>
                <a:close/>
              </a:path>
              <a:path w="173354" h="272414">
                <a:moveTo>
                  <a:pt x="99059" y="0"/>
                </a:moveTo>
                <a:lnTo>
                  <a:pt x="93979" y="5080"/>
                </a:lnTo>
                <a:lnTo>
                  <a:pt x="84454" y="10795"/>
                </a:lnTo>
                <a:lnTo>
                  <a:pt x="80645" y="13335"/>
                </a:lnTo>
                <a:lnTo>
                  <a:pt x="76834" y="15240"/>
                </a:lnTo>
                <a:lnTo>
                  <a:pt x="72389" y="17780"/>
                </a:lnTo>
                <a:lnTo>
                  <a:pt x="64770" y="22225"/>
                </a:lnTo>
                <a:lnTo>
                  <a:pt x="64134" y="22225"/>
                </a:lnTo>
                <a:lnTo>
                  <a:pt x="64134" y="25400"/>
                </a:lnTo>
                <a:lnTo>
                  <a:pt x="147954" y="25400"/>
                </a:lnTo>
                <a:lnTo>
                  <a:pt x="113029" y="1905"/>
                </a:lnTo>
                <a:lnTo>
                  <a:pt x="106045" y="635"/>
                </a:lnTo>
                <a:lnTo>
                  <a:pt x="99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6" name="object 276" descr=""/>
          <p:cNvGrpSpPr/>
          <p:nvPr/>
        </p:nvGrpSpPr>
        <p:grpSpPr>
          <a:xfrm>
            <a:off x="10166984" y="5673090"/>
            <a:ext cx="324485" cy="199390"/>
            <a:chOff x="10166984" y="5673090"/>
            <a:chExt cx="324485" cy="199390"/>
          </a:xfrm>
        </p:grpSpPr>
        <p:pic>
          <p:nvPicPr>
            <p:cNvPr id="277" name="object 277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0166984" y="5673090"/>
              <a:ext cx="126363" cy="194945"/>
            </a:xfrm>
            <a:prstGeom prst="rect">
              <a:avLst/>
            </a:prstGeom>
          </p:spPr>
        </p:pic>
        <p:pic>
          <p:nvPicPr>
            <p:cNvPr id="278" name="object 278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332084" y="5673090"/>
              <a:ext cx="159384" cy="199389"/>
            </a:xfrm>
            <a:prstGeom prst="rect">
              <a:avLst/>
            </a:prstGeom>
          </p:spPr>
        </p:pic>
      </p:grpSp>
      <p:grpSp>
        <p:nvGrpSpPr>
          <p:cNvPr id="279" name="object 279" descr=""/>
          <p:cNvGrpSpPr/>
          <p:nvPr/>
        </p:nvGrpSpPr>
        <p:grpSpPr>
          <a:xfrm>
            <a:off x="11490325" y="5587365"/>
            <a:ext cx="283845" cy="282575"/>
            <a:chOff x="11490325" y="5587365"/>
            <a:chExt cx="283845" cy="282575"/>
          </a:xfrm>
        </p:grpSpPr>
        <p:sp>
          <p:nvSpPr>
            <p:cNvPr id="280" name="object 280" descr=""/>
            <p:cNvSpPr/>
            <p:nvPr/>
          </p:nvSpPr>
          <p:spPr>
            <a:xfrm>
              <a:off x="11490325" y="5587365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7000"/>
                  </a:lnTo>
                  <a:lnTo>
                    <a:pt x="15875" y="127635"/>
                  </a:lnTo>
                  <a:lnTo>
                    <a:pt x="17779" y="127635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4"/>
                  </a:lnTo>
                  <a:lnTo>
                    <a:pt x="22859" y="133985"/>
                  </a:lnTo>
                  <a:lnTo>
                    <a:pt x="23495" y="135889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4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9050" y="16510"/>
                  </a:lnTo>
                  <a:lnTo>
                    <a:pt x="17779" y="19685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1" name="object 281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1589385" y="5673090"/>
              <a:ext cx="184784" cy="194310"/>
            </a:xfrm>
            <a:prstGeom prst="rect">
              <a:avLst/>
            </a:prstGeom>
          </p:spPr>
        </p:pic>
      </p:grpSp>
      <p:grpSp>
        <p:nvGrpSpPr>
          <p:cNvPr id="282" name="object 282" descr=""/>
          <p:cNvGrpSpPr/>
          <p:nvPr/>
        </p:nvGrpSpPr>
        <p:grpSpPr>
          <a:xfrm>
            <a:off x="4700270" y="6055995"/>
            <a:ext cx="871219" cy="343535"/>
            <a:chOff x="4700270" y="6055995"/>
            <a:chExt cx="871219" cy="343535"/>
          </a:xfrm>
        </p:grpSpPr>
        <p:sp>
          <p:nvSpPr>
            <p:cNvPr id="283" name="object 283" descr=""/>
            <p:cNvSpPr/>
            <p:nvPr/>
          </p:nvSpPr>
          <p:spPr>
            <a:xfrm>
              <a:off x="4700270" y="6062345"/>
              <a:ext cx="107314" cy="337185"/>
            </a:xfrm>
            <a:custGeom>
              <a:avLst/>
              <a:gdLst/>
              <a:ahLst/>
              <a:cxnLst/>
              <a:rect l="l" t="t" r="r" b="b"/>
              <a:pathLst>
                <a:path w="107314" h="337185">
                  <a:moveTo>
                    <a:pt x="77469" y="330199"/>
                  </a:moveTo>
                  <a:lnTo>
                    <a:pt x="66675" y="335279"/>
                  </a:lnTo>
                  <a:lnTo>
                    <a:pt x="64769" y="337184"/>
                  </a:lnTo>
                  <a:lnTo>
                    <a:pt x="72389" y="336549"/>
                  </a:lnTo>
                  <a:lnTo>
                    <a:pt x="74294" y="336549"/>
                  </a:lnTo>
                  <a:lnTo>
                    <a:pt x="76200" y="334009"/>
                  </a:lnTo>
                  <a:lnTo>
                    <a:pt x="77469" y="330199"/>
                  </a:lnTo>
                  <a:close/>
                </a:path>
                <a:path w="107314" h="337185">
                  <a:moveTo>
                    <a:pt x="92075" y="0"/>
                  </a:moveTo>
                  <a:lnTo>
                    <a:pt x="71119" y="0"/>
                  </a:lnTo>
                  <a:lnTo>
                    <a:pt x="68579" y="634"/>
                  </a:lnTo>
                  <a:lnTo>
                    <a:pt x="67944" y="634"/>
                  </a:lnTo>
                  <a:lnTo>
                    <a:pt x="66675" y="1269"/>
                  </a:lnTo>
                  <a:lnTo>
                    <a:pt x="63500" y="1269"/>
                  </a:lnTo>
                  <a:lnTo>
                    <a:pt x="62229" y="2539"/>
                  </a:lnTo>
                  <a:lnTo>
                    <a:pt x="38100" y="41909"/>
                  </a:lnTo>
                  <a:lnTo>
                    <a:pt x="20319" y="80644"/>
                  </a:lnTo>
                  <a:lnTo>
                    <a:pt x="7619" y="121919"/>
                  </a:lnTo>
                  <a:lnTo>
                    <a:pt x="634" y="164464"/>
                  </a:lnTo>
                  <a:lnTo>
                    <a:pt x="0" y="195579"/>
                  </a:lnTo>
                  <a:lnTo>
                    <a:pt x="634" y="206374"/>
                  </a:lnTo>
                  <a:lnTo>
                    <a:pt x="1269" y="216534"/>
                  </a:lnTo>
                  <a:lnTo>
                    <a:pt x="3175" y="226694"/>
                  </a:lnTo>
                  <a:lnTo>
                    <a:pt x="4444" y="236854"/>
                  </a:lnTo>
                  <a:lnTo>
                    <a:pt x="6984" y="247649"/>
                  </a:lnTo>
                  <a:lnTo>
                    <a:pt x="9525" y="257809"/>
                  </a:lnTo>
                  <a:lnTo>
                    <a:pt x="12700" y="267334"/>
                  </a:lnTo>
                  <a:lnTo>
                    <a:pt x="15875" y="277494"/>
                  </a:lnTo>
                  <a:lnTo>
                    <a:pt x="19684" y="287019"/>
                  </a:lnTo>
                  <a:lnTo>
                    <a:pt x="28575" y="306069"/>
                  </a:lnTo>
                  <a:lnTo>
                    <a:pt x="34289" y="315594"/>
                  </a:lnTo>
                  <a:lnTo>
                    <a:pt x="39369" y="324484"/>
                  </a:lnTo>
                  <a:lnTo>
                    <a:pt x="41909" y="327024"/>
                  </a:lnTo>
                  <a:lnTo>
                    <a:pt x="43179" y="328929"/>
                  </a:lnTo>
                  <a:lnTo>
                    <a:pt x="45084" y="332104"/>
                  </a:lnTo>
                  <a:lnTo>
                    <a:pt x="46354" y="334009"/>
                  </a:lnTo>
                  <a:lnTo>
                    <a:pt x="48259" y="335279"/>
                  </a:lnTo>
                  <a:lnTo>
                    <a:pt x="52069" y="335914"/>
                  </a:lnTo>
                  <a:lnTo>
                    <a:pt x="55879" y="335914"/>
                  </a:lnTo>
                  <a:lnTo>
                    <a:pt x="57784" y="336549"/>
                  </a:lnTo>
                  <a:lnTo>
                    <a:pt x="65404" y="336549"/>
                  </a:lnTo>
                  <a:lnTo>
                    <a:pt x="66675" y="335279"/>
                  </a:lnTo>
                  <a:lnTo>
                    <a:pt x="77469" y="330199"/>
                  </a:lnTo>
                  <a:lnTo>
                    <a:pt x="90169" y="330199"/>
                  </a:lnTo>
                  <a:lnTo>
                    <a:pt x="90169" y="329564"/>
                  </a:lnTo>
                  <a:lnTo>
                    <a:pt x="87629" y="325119"/>
                  </a:lnTo>
                  <a:lnTo>
                    <a:pt x="81914" y="316864"/>
                  </a:lnTo>
                  <a:lnTo>
                    <a:pt x="71754" y="299084"/>
                  </a:lnTo>
                  <a:lnTo>
                    <a:pt x="53339" y="252729"/>
                  </a:lnTo>
                  <a:lnTo>
                    <a:pt x="45719" y="213994"/>
                  </a:lnTo>
                  <a:lnTo>
                    <a:pt x="45084" y="203834"/>
                  </a:lnTo>
                  <a:lnTo>
                    <a:pt x="44534" y="195579"/>
                  </a:lnTo>
                  <a:lnTo>
                    <a:pt x="46354" y="153669"/>
                  </a:lnTo>
                  <a:lnTo>
                    <a:pt x="54609" y="113029"/>
                  </a:lnTo>
                  <a:lnTo>
                    <a:pt x="68579" y="73659"/>
                  </a:lnTo>
                  <a:lnTo>
                    <a:pt x="87629" y="36829"/>
                  </a:lnTo>
                  <a:lnTo>
                    <a:pt x="98425" y="19049"/>
                  </a:lnTo>
                  <a:lnTo>
                    <a:pt x="100964" y="13969"/>
                  </a:lnTo>
                  <a:lnTo>
                    <a:pt x="107314" y="7619"/>
                  </a:lnTo>
                  <a:lnTo>
                    <a:pt x="105409" y="3809"/>
                  </a:lnTo>
                  <a:lnTo>
                    <a:pt x="97789" y="1269"/>
                  </a:lnTo>
                  <a:lnTo>
                    <a:pt x="94614" y="634"/>
                  </a:lnTo>
                  <a:lnTo>
                    <a:pt x="92075" y="0"/>
                  </a:lnTo>
                  <a:close/>
                </a:path>
                <a:path w="107314" h="337185">
                  <a:moveTo>
                    <a:pt x="90169" y="330199"/>
                  </a:moveTo>
                  <a:lnTo>
                    <a:pt x="77469" y="330199"/>
                  </a:lnTo>
                  <a:lnTo>
                    <a:pt x="76200" y="334009"/>
                  </a:lnTo>
                  <a:lnTo>
                    <a:pt x="74294" y="336549"/>
                  </a:lnTo>
                  <a:lnTo>
                    <a:pt x="80644" y="335279"/>
                  </a:lnTo>
                  <a:lnTo>
                    <a:pt x="82550" y="335279"/>
                  </a:lnTo>
                  <a:lnTo>
                    <a:pt x="84454" y="334644"/>
                  </a:lnTo>
                  <a:lnTo>
                    <a:pt x="89534" y="332104"/>
                  </a:lnTo>
                  <a:lnTo>
                    <a:pt x="90169" y="33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4" name="object 284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845685" y="6055995"/>
              <a:ext cx="725804" cy="292735"/>
            </a:xfrm>
            <a:prstGeom prst="rect">
              <a:avLst/>
            </a:prstGeom>
          </p:spPr>
        </p:pic>
      </p:grpSp>
      <p:sp>
        <p:nvSpPr>
          <p:cNvPr id="285" name="object 285" descr=""/>
          <p:cNvSpPr/>
          <p:nvPr/>
        </p:nvSpPr>
        <p:spPr>
          <a:xfrm>
            <a:off x="5655945" y="6058534"/>
            <a:ext cx="107314" cy="337185"/>
          </a:xfrm>
          <a:custGeom>
            <a:avLst/>
            <a:gdLst/>
            <a:ahLst/>
            <a:cxnLst/>
            <a:rect l="l" t="t" r="r" b="b"/>
            <a:pathLst>
              <a:path w="107314" h="337185">
                <a:moveTo>
                  <a:pt x="29844" y="329564"/>
                </a:moveTo>
                <a:lnTo>
                  <a:pt x="31114" y="334009"/>
                </a:lnTo>
                <a:lnTo>
                  <a:pt x="33654" y="336550"/>
                </a:lnTo>
                <a:lnTo>
                  <a:pt x="43179" y="337184"/>
                </a:lnTo>
                <a:lnTo>
                  <a:pt x="41909" y="336550"/>
                </a:lnTo>
                <a:lnTo>
                  <a:pt x="40639" y="335279"/>
                </a:lnTo>
                <a:lnTo>
                  <a:pt x="29844" y="329564"/>
                </a:lnTo>
                <a:close/>
              </a:path>
              <a:path w="107314" h="337185">
                <a:moveTo>
                  <a:pt x="63500" y="329564"/>
                </a:moveTo>
                <a:lnTo>
                  <a:pt x="29844" y="329564"/>
                </a:lnTo>
                <a:lnTo>
                  <a:pt x="40639" y="335279"/>
                </a:lnTo>
                <a:lnTo>
                  <a:pt x="41909" y="336550"/>
                </a:lnTo>
                <a:lnTo>
                  <a:pt x="45084" y="336550"/>
                </a:lnTo>
                <a:lnTo>
                  <a:pt x="49529" y="335914"/>
                </a:lnTo>
                <a:lnTo>
                  <a:pt x="53975" y="335914"/>
                </a:lnTo>
                <a:lnTo>
                  <a:pt x="55244" y="335279"/>
                </a:lnTo>
                <a:lnTo>
                  <a:pt x="59054" y="334644"/>
                </a:lnTo>
                <a:lnTo>
                  <a:pt x="60959" y="334009"/>
                </a:lnTo>
                <a:lnTo>
                  <a:pt x="62229" y="331469"/>
                </a:lnTo>
                <a:lnTo>
                  <a:pt x="63500" y="330200"/>
                </a:lnTo>
                <a:lnTo>
                  <a:pt x="63500" y="329564"/>
                </a:lnTo>
                <a:close/>
              </a:path>
              <a:path w="107314" h="337185">
                <a:moveTo>
                  <a:pt x="36194" y="0"/>
                </a:moveTo>
                <a:lnTo>
                  <a:pt x="15239" y="0"/>
                </a:lnTo>
                <a:lnTo>
                  <a:pt x="12700" y="634"/>
                </a:lnTo>
                <a:lnTo>
                  <a:pt x="9525" y="1269"/>
                </a:lnTo>
                <a:lnTo>
                  <a:pt x="1904" y="3809"/>
                </a:lnTo>
                <a:lnTo>
                  <a:pt x="0" y="7619"/>
                </a:lnTo>
                <a:lnTo>
                  <a:pt x="5079" y="12064"/>
                </a:lnTo>
                <a:lnTo>
                  <a:pt x="5714" y="12700"/>
                </a:lnTo>
                <a:lnTo>
                  <a:pt x="6984" y="15239"/>
                </a:lnTo>
                <a:lnTo>
                  <a:pt x="7619" y="15875"/>
                </a:lnTo>
                <a:lnTo>
                  <a:pt x="8254" y="17779"/>
                </a:lnTo>
                <a:lnTo>
                  <a:pt x="8889" y="19050"/>
                </a:lnTo>
                <a:lnTo>
                  <a:pt x="19684" y="36829"/>
                </a:lnTo>
                <a:lnTo>
                  <a:pt x="29844" y="55244"/>
                </a:lnTo>
                <a:lnTo>
                  <a:pt x="46354" y="93344"/>
                </a:lnTo>
                <a:lnTo>
                  <a:pt x="57784" y="132714"/>
                </a:lnTo>
                <a:lnTo>
                  <a:pt x="62864" y="173989"/>
                </a:lnTo>
                <a:lnTo>
                  <a:pt x="62745" y="195579"/>
                </a:lnTo>
                <a:lnTo>
                  <a:pt x="58419" y="233679"/>
                </a:lnTo>
                <a:lnTo>
                  <a:pt x="47625" y="271779"/>
                </a:lnTo>
                <a:lnTo>
                  <a:pt x="30479" y="307975"/>
                </a:lnTo>
                <a:lnTo>
                  <a:pt x="15875" y="328294"/>
                </a:lnTo>
                <a:lnTo>
                  <a:pt x="15239" y="331469"/>
                </a:lnTo>
                <a:lnTo>
                  <a:pt x="22225" y="334009"/>
                </a:lnTo>
                <a:lnTo>
                  <a:pt x="24764" y="334644"/>
                </a:lnTo>
                <a:lnTo>
                  <a:pt x="26669" y="335279"/>
                </a:lnTo>
                <a:lnTo>
                  <a:pt x="30479" y="335914"/>
                </a:lnTo>
                <a:lnTo>
                  <a:pt x="33019" y="335914"/>
                </a:lnTo>
                <a:lnTo>
                  <a:pt x="31114" y="334009"/>
                </a:lnTo>
                <a:lnTo>
                  <a:pt x="29844" y="329564"/>
                </a:lnTo>
                <a:lnTo>
                  <a:pt x="63500" y="329564"/>
                </a:lnTo>
                <a:lnTo>
                  <a:pt x="64134" y="328929"/>
                </a:lnTo>
                <a:lnTo>
                  <a:pt x="64769" y="327659"/>
                </a:lnTo>
                <a:lnTo>
                  <a:pt x="67944" y="324484"/>
                </a:lnTo>
                <a:lnTo>
                  <a:pt x="87629" y="287019"/>
                </a:lnTo>
                <a:lnTo>
                  <a:pt x="102869" y="236854"/>
                </a:lnTo>
                <a:lnTo>
                  <a:pt x="104139" y="226694"/>
                </a:lnTo>
                <a:lnTo>
                  <a:pt x="106044" y="216534"/>
                </a:lnTo>
                <a:lnTo>
                  <a:pt x="106679" y="205739"/>
                </a:lnTo>
                <a:lnTo>
                  <a:pt x="107314" y="195579"/>
                </a:lnTo>
                <a:lnTo>
                  <a:pt x="107275" y="173989"/>
                </a:lnTo>
                <a:lnTo>
                  <a:pt x="99694" y="121919"/>
                </a:lnTo>
                <a:lnTo>
                  <a:pt x="86994" y="80644"/>
                </a:lnTo>
                <a:lnTo>
                  <a:pt x="69214" y="41275"/>
                </a:lnTo>
                <a:lnTo>
                  <a:pt x="46989" y="4444"/>
                </a:lnTo>
                <a:lnTo>
                  <a:pt x="40639" y="634"/>
                </a:lnTo>
                <a:lnTo>
                  <a:pt x="38734" y="634"/>
                </a:lnTo>
                <a:lnTo>
                  <a:pt x="36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 descr=""/>
          <p:cNvSpPr/>
          <p:nvPr/>
        </p:nvSpPr>
        <p:spPr>
          <a:xfrm>
            <a:off x="6484620" y="6065520"/>
            <a:ext cx="182245" cy="288925"/>
          </a:xfrm>
          <a:custGeom>
            <a:avLst/>
            <a:gdLst/>
            <a:ahLst/>
            <a:cxnLst/>
            <a:rect l="l" t="t" r="r" b="b"/>
            <a:pathLst>
              <a:path w="182245" h="288925">
                <a:moveTo>
                  <a:pt x="38100" y="5714"/>
                </a:moveTo>
                <a:lnTo>
                  <a:pt x="32384" y="8254"/>
                </a:lnTo>
                <a:lnTo>
                  <a:pt x="28575" y="8889"/>
                </a:lnTo>
                <a:lnTo>
                  <a:pt x="18414" y="10794"/>
                </a:lnTo>
                <a:lnTo>
                  <a:pt x="10794" y="11429"/>
                </a:lnTo>
                <a:lnTo>
                  <a:pt x="0" y="11429"/>
                </a:lnTo>
                <a:lnTo>
                  <a:pt x="0" y="38099"/>
                </a:lnTo>
                <a:lnTo>
                  <a:pt x="13334" y="38099"/>
                </a:lnTo>
                <a:lnTo>
                  <a:pt x="15239" y="38734"/>
                </a:lnTo>
                <a:lnTo>
                  <a:pt x="17779" y="39369"/>
                </a:lnTo>
                <a:lnTo>
                  <a:pt x="19050" y="40004"/>
                </a:lnTo>
                <a:lnTo>
                  <a:pt x="20954" y="41274"/>
                </a:lnTo>
                <a:lnTo>
                  <a:pt x="21589" y="42544"/>
                </a:lnTo>
                <a:lnTo>
                  <a:pt x="22225" y="44449"/>
                </a:lnTo>
                <a:lnTo>
                  <a:pt x="22859" y="45719"/>
                </a:lnTo>
                <a:lnTo>
                  <a:pt x="22859" y="257174"/>
                </a:lnTo>
                <a:lnTo>
                  <a:pt x="22225" y="258444"/>
                </a:lnTo>
                <a:lnTo>
                  <a:pt x="21589" y="260349"/>
                </a:lnTo>
                <a:lnTo>
                  <a:pt x="20954" y="261619"/>
                </a:lnTo>
                <a:lnTo>
                  <a:pt x="19684" y="262254"/>
                </a:lnTo>
                <a:lnTo>
                  <a:pt x="17779" y="263524"/>
                </a:lnTo>
                <a:lnTo>
                  <a:pt x="16509" y="264159"/>
                </a:lnTo>
                <a:lnTo>
                  <a:pt x="14604" y="264794"/>
                </a:lnTo>
                <a:lnTo>
                  <a:pt x="10159" y="265429"/>
                </a:lnTo>
                <a:lnTo>
                  <a:pt x="5714" y="265429"/>
                </a:lnTo>
                <a:lnTo>
                  <a:pt x="0" y="266064"/>
                </a:lnTo>
                <a:lnTo>
                  <a:pt x="0" y="288924"/>
                </a:lnTo>
                <a:lnTo>
                  <a:pt x="88900" y="288924"/>
                </a:lnTo>
                <a:lnTo>
                  <a:pt x="88900" y="266699"/>
                </a:lnTo>
                <a:lnTo>
                  <a:pt x="78739" y="264794"/>
                </a:lnTo>
                <a:lnTo>
                  <a:pt x="76834" y="264794"/>
                </a:lnTo>
                <a:lnTo>
                  <a:pt x="74295" y="264159"/>
                </a:lnTo>
                <a:lnTo>
                  <a:pt x="72389" y="263524"/>
                </a:lnTo>
                <a:lnTo>
                  <a:pt x="68579" y="261619"/>
                </a:lnTo>
                <a:lnTo>
                  <a:pt x="67945" y="260349"/>
                </a:lnTo>
                <a:lnTo>
                  <a:pt x="67309" y="258444"/>
                </a:lnTo>
                <a:lnTo>
                  <a:pt x="66675" y="257174"/>
                </a:lnTo>
                <a:lnTo>
                  <a:pt x="66675" y="253364"/>
                </a:lnTo>
                <a:lnTo>
                  <a:pt x="65420" y="147319"/>
                </a:lnTo>
                <a:lnTo>
                  <a:pt x="65404" y="146049"/>
                </a:lnTo>
                <a:lnTo>
                  <a:pt x="68579" y="146049"/>
                </a:lnTo>
                <a:lnTo>
                  <a:pt x="72389" y="144779"/>
                </a:lnTo>
                <a:lnTo>
                  <a:pt x="78739" y="141604"/>
                </a:lnTo>
                <a:lnTo>
                  <a:pt x="81914" y="140334"/>
                </a:lnTo>
                <a:lnTo>
                  <a:pt x="85725" y="138429"/>
                </a:lnTo>
                <a:lnTo>
                  <a:pt x="88900" y="135889"/>
                </a:lnTo>
                <a:lnTo>
                  <a:pt x="92709" y="133984"/>
                </a:lnTo>
                <a:lnTo>
                  <a:pt x="95884" y="132079"/>
                </a:lnTo>
                <a:lnTo>
                  <a:pt x="98425" y="130809"/>
                </a:lnTo>
                <a:lnTo>
                  <a:pt x="157479" y="130809"/>
                </a:lnTo>
                <a:lnTo>
                  <a:pt x="157479" y="129539"/>
                </a:lnTo>
                <a:lnTo>
                  <a:pt x="155575" y="123824"/>
                </a:lnTo>
                <a:lnTo>
                  <a:pt x="154304" y="121919"/>
                </a:lnTo>
                <a:lnTo>
                  <a:pt x="64134" y="121919"/>
                </a:lnTo>
                <a:lnTo>
                  <a:pt x="62864" y="120014"/>
                </a:lnTo>
                <a:lnTo>
                  <a:pt x="64134" y="119379"/>
                </a:lnTo>
                <a:lnTo>
                  <a:pt x="66039" y="21589"/>
                </a:lnTo>
                <a:lnTo>
                  <a:pt x="53975" y="21589"/>
                </a:lnTo>
                <a:lnTo>
                  <a:pt x="38100" y="5714"/>
                </a:lnTo>
                <a:close/>
              </a:path>
              <a:path w="182245" h="288925">
                <a:moveTo>
                  <a:pt x="157479" y="130809"/>
                </a:moveTo>
                <a:lnTo>
                  <a:pt x="99695" y="130809"/>
                </a:lnTo>
                <a:lnTo>
                  <a:pt x="101600" y="131444"/>
                </a:lnTo>
                <a:lnTo>
                  <a:pt x="106679" y="133349"/>
                </a:lnTo>
                <a:lnTo>
                  <a:pt x="108584" y="134619"/>
                </a:lnTo>
                <a:lnTo>
                  <a:pt x="112395" y="137794"/>
                </a:lnTo>
                <a:lnTo>
                  <a:pt x="114300" y="139699"/>
                </a:lnTo>
                <a:lnTo>
                  <a:pt x="114934" y="142239"/>
                </a:lnTo>
                <a:lnTo>
                  <a:pt x="116204" y="144779"/>
                </a:lnTo>
                <a:lnTo>
                  <a:pt x="116839" y="147319"/>
                </a:lnTo>
                <a:lnTo>
                  <a:pt x="116839" y="257174"/>
                </a:lnTo>
                <a:lnTo>
                  <a:pt x="104139" y="265429"/>
                </a:lnTo>
                <a:lnTo>
                  <a:pt x="99695" y="265429"/>
                </a:lnTo>
                <a:lnTo>
                  <a:pt x="93979" y="266064"/>
                </a:lnTo>
                <a:lnTo>
                  <a:pt x="93979" y="288924"/>
                </a:lnTo>
                <a:lnTo>
                  <a:pt x="182245" y="288924"/>
                </a:lnTo>
                <a:lnTo>
                  <a:pt x="182245" y="266699"/>
                </a:lnTo>
                <a:lnTo>
                  <a:pt x="172720" y="264794"/>
                </a:lnTo>
                <a:lnTo>
                  <a:pt x="170179" y="264794"/>
                </a:lnTo>
                <a:lnTo>
                  <a:pt x="166370" y="263524"/>
                </a:lnTo>
                <a:lnTo>
                  <a:pt x="165100" y="262889"/>
                </a:lnTo>
                <a:lnTo>
                  <a:pt x="163195" y="262254"/>
                </a:lnTo>
                <a:lnTo>
                  <a:pt x="161925" y="261619"/>
                </a:lnTo>
                <a:lnTo>
                  <a:pt x="160654" y="259079"/>
                </a:lnTo>
                <a:lnTo>
                  <a:pt x="160020" y="257174"/>
                </a:lnTo>
                <a:lnTo>
                  <a:pt x="160020" y="143509"/>
                </a:lnTo>
                <a:lnTo>
                  <a:pt x="158750" y="135889"/>
                </a:lnTo>
                <a:lnTo>
                  <a:pt x="157479" y="130809"/>
                </a:lnTo>
                <a:close/>
              </a:path>
              <a:path w="182245" h="288925">
                <a:moveTo>
                  <a:pt x="68579" y="146049"/>
                </a:moveTo>
                <a:lnTo>
                  <a:pt x="65404" y="146049"/>
                </a:lnTo>
                <a:lnTo>
                  <a:pt x="65420" y="147319"/>
                </a:lnTo>
                <a:lnTo>
                  <a:pt x="67309" y="147319"/>
                </a:lnTo>
                <a:lnTo>
                  <a:pt x="68579" y="146049"/>
                </a:lnTo>
                <a:close/>
              </a:path>
              <a:path w="182245" h="288925">
                <a:moveTo>
                  <a:pt x="64134" y="119379"/>
                </a:moveTo>
                <a:lnTo>
                  <a:pt x="62864" y="120014"/>
                </a:lnTo>
                <a:lnTo>
                  <a:pt x="64134" y="121919"/>
                </a:lnTo>
                <a:lnTo>
                  <a:pt x="64134" y="119379"/>
                </a:lnTo>
                <a:close/>
              </a:path>
              <a:path w="182245" h="288925">
                <a:moveTo>
                  <a:pt x="109220" y="95884"/>
                </a:moveTo>
                <a:lnTo>
                  <a:pt x="100329" y="95884"/>
                </a:lnTo>
                <a:lnTo>
                  <a:pt x="97789" y="98424"/>
                </a:lnTo>
                <a:lnTo>
                  <a:pt x="94614" y="100964"/>
                </a:lnTo>
                <a:lnTo>
                  <a:pt x="88264" y="104774"/>
                </a:lnTo>
                <a:lnTo>
                  <a:pt x="85089" y="107314"/>
                </a:lnTo>
                <a:lnTo>
                  <a:pt x="80645" y="109219"/>
                </a:lnTo>
                <a:lnTo>
                  <a:pt x="68579" y="116204"/>
                </a:lnTo>
                <a:lnTo>
                  <a:pt x="64770" y="118744"/>
                </a:lnTo>
                <a:lnTo>
                  <a:pt x="64134" y="119379"/>
                </a:lnTo>
                <a:lnTo>
                  <a:pt x="64134" y="121919"/>
                </a:lnTo>
                <a:lnTo>
                  <a:pt x="154304" y="121919"/>
                </a:lnTo>
                <a:lnTo>
                  <a:pt x="152400" y="116839"/>
                </a:lnTo>
                <a:lnTo>
                  <a:pt x="147954" y="110489"/>
                </a:lnTo>
                <a:lnTo>
                  <a:pt x="137159" y="102234"/>
                </a:lnTo>
                <a:lnTo>
                  <a:pt x="131445" y="99694"/>
                </a:lnTo>
                <a:lnTo>
                  <a:pt x="117475" y="96519"/>
                </a:lnTo>
                <a:lnTo>
                  <a:pt x="109220" y="95884"/>
                </a:lnTo>
                <a:close/>
              </a:path>
              <a:path w="182245" h="288925">
                <a:moveTo>
                  <a:pt x="46989" y="0"/>
                </a:moveTo>
                <a:lnTo>
                  <a:pt x="45084" y="1904"/>
                </a:lnTo>
                <a:lnTo>
                  <a:pt x="43179" y="2539"/>
                </a:lnTo>
                <a:lnTo>
                  <a:pt x="40639" y="4444"/>
                </a:lnTo>
                <a:lnTo>
                  <a:pt x="38100" y="5714"/>
                </a:lnTo>
                <a:lnTo>
                  <a:pt x="53975" y="21589"/>
                </a:lnTo>
                <a:lnTo>
                  <a:pt x="53975" y="2539"/>
                </a:lnTo>
                <a:lnTo>
                  <a:pt x="48259" y="634"/>
                </a:lnTo>
                <a:lnTo>
                  <a:pt x="48736" y="634"/>
                </a:lnTo>
                <a:lnTo>
                  <a:pt x="46989" y="0"/>
                </a:lnTo>
                <a:close/>
              </a:path>
              <a:path w="182245" h="288925">
                <a:moveTo>
                  <a:pt x="53975" y="2539"/>
                </a:moveTo>
                <a:lnTo>
                  <a:pt x="53975" y="21589"/>
                </a:lnTo>
                <a:lnTo>
                  <a:pt x="66039" y="21589"/>
                </a:lnTo>
                <a:lnTo>
                  <a:pt x="66675" y="7619"/>
                </a:lnTo>
                <a:lnTo>
                  <a:pt x="53975" y="2539"/>
                </a:lnTo>
                <a:close/>
              </a:path>
              <a:path w="182245" h="288925">
                <a:moveTo>
                  <a:pt x="46354" y="634"/>
                </a:moveTo>
                <a:lnTo>
                  <a:pt x="33654" y="634"/>
                </a:lnTo>
                <a:lnTo>
                  <a:pt x="38100" y="5714"/>
                </a:lnTo>
                <a:lnTo>
                  <a:pt x="40639" y="4444"/>
                </a:lnTo>
                <a:lnTo>
                  <a:pt x="43179" y="2539"/>
                </a:lnTo>
                <a:lnTo>
                  <a:pt x="46354" y="634"/>
                </a:lnTo>
                <a:close/>
              </a:path>
              <a:path w="182245" h="288925">
                <a:moveTo>
                  <a:pt x="53975" y="634"/>
                </a:moveTo>
                <a:lnTo>
                  <a:pt x="48736" y="634"/>
                </a:lnTo>
                <a:lnTo>
                  <a:pt x="53975" y="2539"/>
                </a:lnTo>
                <a:lnTo>
                  <a:pt x="5397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 descr=""/>
          <p:cNvSpPr/>
          <p:nvPr/>
        </p:nvSpPr>
        <p:spPr>
          <a:xfrm>
            <a:off x="7007225" y="6069965"/>
            <a:ext cx="240665" cy="360680"/>
          </a:xfrm>
          <a:custGeom>
            <a:avLst/>
            <a:gdLst/>
            <a:ahLst/>
            <a:cxnLst/>
            <a:rect l="l" t="t" r="r" b="b"/>
            <a:pathLst>
              <a:path w="240665" h="360679">
                <a:moveTo>
                  <a:pt x="218440" y="274320"/>
                </a:moveTo>
                <a:lnTo>
                  <a:pt x="177800" y="274320"/>
                </a:lnTo>
                <a:lnTo>
                  <a:pt x="175259" y="326390"/>
                </a:lnTo>
                <a:lnTo>
                  <a:pt x="175259" y="328930"/>
                </a:lnTo>
                <a:lnTo>
                  <a:pt x="174625" y="330835"/>
                </a:lnTo>
                <a:lnTo>
                  <a:pt x="173354" y="332105"/>
                </a:lnTo>
                <a:lnTo>
                  <a:pt x="172720" y="333375"/>
                </a:lnTo>
                <a:lnTo>
                  <a:pt x="171450" y="334645"/>
                </a:lnTo>
                <a:lnTo>
                  <a:pt x="170179" y="335280"/>
                </a:lnTo>
                <a:lnTo>
                  <a:pt x="166370" y="336550"/>
                </a:lnTo>
                <a:lnTo>
                  <a:pt x="161925" y="337185"/>
                </a:lnTo>
                <a:lnTo>
                  <a:pt x="158115" y="337185"/>
                </a:lnTo>
                <a:lnTo>
                  <a:pt x="152400" y="337820"/>
                </a:lnTo>
                <a:lnTo>
                  <a:pt x="152400" y="360680"/>
                </a:lnTo>
                <a:lnTo>
                  <a:pt x="240665" y="360680"/>
                </a:lnTo>
                <a:lnTo>
                  <a:pt x="240665" y="338455"/>
                </a:lnTo>
                <a:lnTo>
                  <a:pt x="228600" y="336550"/>
                </a:lnTo>
                <a:lnTo>
                  <a:pt x="222884" y="334645"/>
                </a:lnTo>
                <a:lnTo>
                  <a:pt x="220345" y="333375"/>
                </a:lnTo>
                <a:lnTo>
                  <a:pt x="219075" y="330835"/>
                </a:lnTo>
                <a:lnTo>
                  <a:pt x="218440" y="328930"/>
                </a:lnTo>
                <a:lnTo>
                  <a:pt x="218440" y="274320"/>
                </a:lnTo>
                <a:close/>
              </a:path>
              <a:path w="240665" h="360679">
                <a:moveTo>
                  <a:pt x="146684" y="88265"/>
                </a:moveTo>
                <a:lnTo>
                  <a:pt x="107950" y="103505"/>
                </a:lnTo>
                <a:lnTo>
                  <a:pt x="83184" y="136525"/>
                </a:lnTo>
                <a:lnTo>
                  <a:pt x="73659" y="174625"/>
                </a:lnTo>
                <a:lnTo>
                  <a:pt x="73025" y="183515"/>
                </a:lnTo>
                <a:lnTo>
                  <a:pt x="73659" y="190500"/>
                </a:lnTo>
                <a:lnTo>
                  <a:pt x="73739" y="198120"/>
                </a:lnTo>
                <a:lnTo>
                  <a:pt x="88265" y="250190"/>
                </a:lnTo>
                <a:lnTo>
                  <a:pt x="116840" y="276225"/>
                </a:lnTo>
                <a:lnTo>
                  <a:pt x="149225" y="283210"/>
                </a:lnTo>
                <a:lnTo>
                  <a:pt x="157479" y="283210"/>
                </a:lnTo>
                <a:lnTo>
                  <a:pt x="164465" y="281940"/>
                </a:lnTo>
                <a:lnTo>
                  <a:pt x="176529" y="275590"/>
                </a:lnTo>
                <a:lnTo>
                  <a:pt x="177800" y="274320"/>
                </a:lnTo>
                <a:lnTo>
                  <a:pt x="218440" y="274320"/>
                </a:lnTo>
                <a:lnTo>
                  <a:pt x="218440" y="257175"/>
                </a:lnTo>
                <a:lnTo>
                  <a:pt x="148590" y="257175"/>
                </a:lnTo>
                <a:lnTo>
                  <a:pt x="144779" y="255905"/>
                </a:lnTo>
                <a:lnTo>
                  <a:pt x="123190" y="219710"/>
                </a:lnTo>
                <a:lnTo>
                  <a:pt x="120015" y="198120"/>
                </a:lnTo>
                <a:lnTo>
                  <a:pt x="120015" y="183515"/>
                </a:lnTo>
                <a:lnTo>
                  <a:pt x="121284" y="176530"/>
                </a:lnTo>
                <a:lnTo>
                  <a:pt x="121920" y="170180"/>
                </a:lnTo>
                <a:lnTo>
                  <a:pt x="139700" y="131445"/>
                </a:lnTo>
                <a:lnTo>
                  <a:pt x="149225" y="123190"/>
                </a:lnTo>
                <a:lnTo>
                  <a:pt x="175259" y="123190"/>
                </a:lnTo>
                <a:lnTo>
                  <a:pt x="175259" y="106680"/>
                </a:lnTo>
                <a:lnTo>
                  <a:pt x="170179" y="104140"/>
                </a:lnTo>
                <a:lnTo>
                  <a:pt x="167004" y="102235"/>
                </a:lnTo>
                <a:lnTo>
                  <a:pt x="163195" y="100330"/>
                </a:lnTo>
                <a:lnTo>
                  <a:pt x="160020" y="98425"/>
                </a:lnTo>
                <a:lnTo>
                  <a:pt x="157479" y="96520"/>
                </a:lnTo>
                <a:lnTo>
                  <a:pt x="154304" y="94615"/>
                </a:lnTo>
                <a:lnTo>
                  <a:pt x="149225" y="90805"/>
                </a:lnTo>
                <a:lnTo>
                  <a:pt x="146684" y="88265"/>
                </a:lnTo>
                <a:close/>
              </a:path>
              <a:path w="240665" h="360679">
                <a:moveTo>
                  <a:pt x="48259" y="88900"/>
                </a:moveTo>
                <a:lnTo>
                  <a:pt x="33654" y="88900"/>
                </a:lnTo>
                <a:lnTo>
                  <a:pt x="38734" y="93980"/>
                </a:lnTo>
                <a:lnTo>
                  <a:pt x="38100" y="93980"/>
                </a:lnTo>
                <a:lnTo>
                  <a:pt x="32384" y="96520"/>
                </a:lnTo>
                <a:lnTo>
                  <a:pt x="28575" y="97155"/>
                </a:lnTo>
                <a:lnTo>
                  <a:pt x="18415" y="99695"/>
                </a:lnTo>
                <a:lnTo>
                  <a:pt x="0" y="99695"/>
                </a:lnTo>
                <a:lnTo>
                  <a:pt x="0" y="126365"/>
                </a:lnTo>
                <a:lnTo>
                  <a:pt x="8254" y="126365"/>
                </a:lnTo>
                <a:lnTo>
                  <a:pt x="13334" y="127000"/>
                </a:lnTo>
                <a:lnTo>
                  <a:pt x="15875" y="127000"/>
                </a:lnTo>
                <a:lnTo>
                  <a:pt x="19684" y="128270"/>
                </a:lnTo>
                <a:lnTo>
                  <a:pt x="21590" y="130175"/>
                </a:lnTo>
                <a:lnTo>
                  <a:pt x="22225" y="131445"/>
                </a:lnTo>
                <a:lnTo>
                  <a:pt x="22225" y="132715"/>
                </a:lnTo>
                <a:lnTo>
                  <a:pt x="22859" y="133985"/>
                </a:lnTo>
                <a:lnTo>
                  <a:pt x="23495" y="135890"/>
                </a:lnTo>
                <a:lnTo>
                  <a:pt x="23495" y="248285"/>
                </a:lnTo>
                <a:lnTo>
                  <a:pt x="22859" y="250825"/>
                </a:lnTo>
                <a:lnTo>
                  <a:pt x="22225" y="252730"/>
                </a:lnTo>
                <a:lnTo>
                  <a:pt x="20954" y="255270"/>
                </a:lnTo>
                <a:lnTo>
                  <a:pt x="19684" y="255905"/>
                </a:lnTo>
                <a:lnTo>
                  <a:pt x="17779" y="257175"/>
                </a:lnTo>
                <a:lnTo>
                  <a:pt x="16509" y="257810"/>
                </a:lnTo>
                <a:lnTo>
                  <a:pt x="14604" y="258445"/>
                </a:lnTo>
                <a:lnTo>
                  <a:pt x="10159" y="259080"/>
                </a:lnTo>
                <a:lnTo>
                  <a:pt x="5715" y="259080"/>
                </a:lnTo>
                <a:lnTo>
                  <a:pt x="0" y="259715"/>
                </a:lnTo>
                <a:lnTo>
                  <a:pt x="0" y="282575"/>
                </a:lnTo>
                <a:lnTo>
                  <a:pt x="88900" y="282575"/>
                </a:lnTo>
                <a:lnTo>
                  <a:pt x="88900" y="260350"/>
                </a:lnTo>
                <a:lnTo>
                  <a:pt x="78740" y="258445"/>
                </a:lnTo>
                <a:lnTo>
                  <a:pt x="76834" y="258445"/>
                </a:lnTo>
                <a:lnTo>
                  <a:pt x="73025" y="257175"/>
                </a:lnTo>
                <a:lnTo>
                  <a:pt x="69850" y="255905"/>
                </a:lnTo>
                <a:lnTo>
                  <a:pt x="69215" y="254635"/>
                </a:lnTo>
                <a:lnTo>
                  <a:pt x="67309" y="252730"/>
                </a:lnTo>
                <a:lnTo>
                  <a:pt x="66675" y="250825"/>
                </a:lnTo>
                <a:lnTo>
                  <a:pt x="66675" y="95885"/>
                </a:lnTo>
                <a:lnTo>
                  <a:pt x="53975" y="90805"/>
                </a:lnTo>
                <a:lnTo>
                  <a:pt x="48259" y="88900"/>
                </a:lnTo>
                <a:close/>
              </a:path>
              <a:path w="240665" h="360679">
                <a:moveTo>
                  <a:pt x="175259" y="106680"/>
                </a:moveTo>
                <a:lnTo>
                  <a:pt x="175259" y="240030"/>
                </a:lnTo>
                <a:lnTo>
                  <a:pt x="173354" y="243840"/>
                </a:lnTo>
                <a:lnTo>
                  <a:pt x="170179" y="248285"/>
                </a:lnTo>
                <a:lnTo>
                  <a:pt x="168275" y="250190"/>
                </a:lnTo>
                <a:lnTo>
                  <a:pt x="164465" y="253365"/>
                </a:lnTo>
                <a:lnTo>
                  <a:pt x="162559" y="255270"/>
                </a:lnTo>
                <a:lnTo>
                  <a:pt x="157479" y="257175"/>
                </a:lnTo>
                <a:lnTo>
                  <a:pt x="218440" y="257175"/>
                </a:lnTo>
                <a:lnTo>
                  <a:pt x="218440" y="110490"/>
                </a:lnTo>
                <a:lnTo>
                  <a:pt x="182245" y="110490"/>
                </a:lnTo>
                <a:lnTo>
                  <a:pt x="180340" y="109220"/>
                </a:lnTo>
                <a:lnTo>
                  <a:pt x="175259" y="106680"/>
                </a:lnTo>
                <a:close/>
              </a:path>
              <a:path w="240665" h="360679">
                <a:moveTo>
                  <a:pt x="175259" y="123190"/>
                </a:moveTo>
                <a:lnTo>
                  <a:pt x="149859" y="123190"/>
                </a:lnTo>
                <a:lnTo>
                  <a:pt x="154304" y="126365"/>
                </a:lnTo>
                <a:lnTo>
                  <a:pt x="158750" y="128905"/>
                </a:lnTo>
                <a:lnTo>
                  <a:pt x="169545" y="134620"/>
                </a:lnTo>
                <a:lnTo>
                  <a:pt x="173354" y="136525"/>
                </a:lnTo>
                <a:lnTo>
                  <a:pt x="175259" y="137160"/>
                </a:lnTo>
                <a:lnTo>
                  <a:pt x="175259" y="123190"/>
                </a:lnTo>
                <a:close/>
              </a:path>
              <a:path w="240665" h="360679">
                <a:moveTo>
                  <a:pt x="196850" y="88265"/>
                </a:moveTo>
                <a:lnTo>
                  <a:pt x="194309" y="94615"/>
                </a:lnTo>
                <a:lnTo>
                  <a:pt x="191770" y="99060"/>
                </a:lnTo>
                <a:lnTo>
                  <a:pt x="188595" y="103505"/>
                </a:lnTo>
                <a:lnTo>
                  <a:pt x="186690" y="105410"/>
                </a:lnTo>
                <a:lnTo>
                  <a:pt x="183515" y="109220"/>
                </a:lnTo>
                <a:lnTo>
                  <a:pt x="182245" y="110490"/>
                </a:lnTo>
                <a:lnTo>
                  <a:pt x="218440" y="110490"/>
                </a:lnTo>
                <a:lnTo>
                  <a:pt x="218440" y="97155"/>
                </a:lnTo>
                <a:lnTo>
                  <a:pt x="196850" y="88265"/>
                </a:lnTo>
                <a:close/>
              </a:path>
              <a:path w="240665" h="360679">
                <a:moveTo>
                  <a:pt x="53975" y="88900"/>
                </a:moveTo>
                <a:lnTo>
                  <a:pt x="48736" y="88900"/>
                </a:lnTo>
                <a:lnTo>
                  <a:pt x="53975" y="90805"/>
                </a:lnTo>
                <a:lnTo>
                  <a:pt x="53975" y="88900"/>
                </a:lnTo>
                <a:close/>
              </a:path>
              <a:path w="240665" h="360679">
                <a:moveTo>
                  <a:pt x="46990" y="88265"/>
                </a:moveTo>
                <a:lnTo>
                  <a:pt x="46354" y="88900"/>
                </a:lnTo>
                <a:lnTo>
                  <a:pt x="48736" y="88900"/>
                </a:lnTo>
                <a:lnTo>
                  <a:pt x="46990" y="88265"/>
                </a:lnTo>
                <a:close/>
              </a:path>
              <a:path w="240665" h="360679">
                <a:moveTo>
                  <a:pt x="46354" y="0"/>
                </a:moveTo>
                <a:lnTo>
                  <a:pt x="39370" y="0"/>
                </a:lnTo>
                <a:lnTo>
                  <a:pt x="36195" y="635"/>
                </a:lnTo>
                <a:lnTo>
                  <a:pt x="33020" y="1905"/>
                </a:lnTo>
                <a:lnTo>
                  <a:pt x="29845" y="3810"/>
                </a:lnTo>
                <a:lnTo>
                  <a:pt x="26670" y="5080"/>
                </a:lnTo>
                <a:lnTo>
                  <a:pt x="22225" y="10160"/>
                </a:lnTo>
                <a:lnTo>
                  <a:pt x="20320" y="12700"/>
                </a:lnTo>
                <a:lnTo>
                  <a:pt x="17779" y="19050"/>
                </a:lnTo>
                <a:lnTo>
                  <a:pt x="17145" y="22225"/>
                </a:lnTo>
                <a:lnTo>
                  <a:pt x="17145" y="26035"/>
                </a:lnTo>
                <a:lnTo>
                  <a:pt x="17779" y="29845"/>
                </a:lnTo>
                <a:lnTo>
                  <a:pt x="18415" y="33020"/>
                </a:lnTo>
                <a:lnTo>
                  <a:pt x="20320" y="36195"/>
                </a:lnTo>
                <a:lnTo>
                  <a:pt x="21590" y="39370"/>
                </a:lnTo>
                <a:lnTo>
                  <a:pt x="41275" y="51435"/>
                </a:lnTo>
                <a:lnTo>
                  <a:pt x="48259" y="51435"/>
                </a:lnTo>
                <a:lnTo>
                  <a:pt x="70484" y="29845"/>
                </a:lnTo>
                <a:lnTo>
                  <a:pt x="70484" y="22225"/>
                </a:lnTo>
                <a:lnTo>
                  <a:pt x="56515" y="3810"/>
                </a:lnTo>
                <a:lnTo>
                  <a:pt x="53340" y="1905"/>
                </a:lnTo>
                <a:lnTo>
                  <a:pt x="50165" y="635"/>
                </a:lnTo>
                <a:lnTo>
                  <a:pt x="46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 descr=""/>
          <p:cNvSpPr/>
          <p:nvPr/>
        </p:nvSpPr>
        <p:spPr>
          <a:xfrm>
            <a:off x="8626475" y="6061709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4">
                <a:moveTo>
                  <a:pt x="170179" y="276859"/>
                </a:moveTo>
                <a:lnTo>
                  <a:pt x="106679" y="276859"/>
                </a:lnTo>
                <a:lnTo>
                  <a:pt x="107315" y="278764"/>
                </a:lnTo>
                <a:lnTo>
                  <a:pt x="104140" y="281939"/>
                </a:lnTo>
                <a:lnTo>
                  <a:pt x="103504" y="283844"/>
                </a:lnTo>
                <a:lnTo>
                  <a:pt x="123825" y="291464"/>
                </a:lnTo>
                <a:lnTo>
                  <a:pt x="125095" y="289559"/>
                </a:lnTo>
                <a:lnTo>
                  <a:pt x="127000" y="288289"/>
                </a:lnTo>
                <a:lnTo>
                  <a:pt x="128270" y="287654"/>
                </a:lnTo>
                <a:lnTo>
                  <a:pt x="129540" y="286384"/>
                </a:lnTo>
                <a:lnTo>
                  <a:pt x="131445" y="285750"/>
                </a:lnTo>
                <a:lnTo>
                  <a:pt x="137795" y="283209"/>
                </a:lnTo>
                <a:lnTo>
                  <a:pt x="141604" y="281939"/>
                </a:lnTo>
                <a:lnTo>
                  <a:pt x="151129" y="280034"/>
                </a:lnTo>
                <a:lnTo>
                  <a:pt x="170179" y="280034"/>
                </a:lnTo>
                <a:lnTo>
                  <a:pt x="170179" y="276859"/>
                </a:lnTo>
                <a:close/>
              </a:path>
              <a:path w="170179" h="291464">
                <a:moveTo>
                  <a:pt x="73659" y="95884"/>
                </a:moveTo>
                <a:lnTo>
                  <a:pt x="66675" y="95884"/>
                </a:lnTo>
                <a:lnTo>
                  <a:pt x="59690" y="97154"/>
                </a:lnTo>
                <a:lnTo>
                  <a:pt x="23495" y="121919"/>
                </a:lnTo>
                <a:lnTo>
                  <a:pt x="19050" y="128904"/>
                </a:lnTo>
                <a:lnTo>
                  <a:pt x="13970" y="135889"/>
                </a:lnTo>
                <a:lnTo>
                  <a:pt x="634" y="182244"/>
                </a:lnTo>
                <a:lnTo>
                  <a:pt x="0" y="190500"/>
                </a:lnTo>
                <a:lnTo>
                  <a:pt x="0" y="203834"/>
                </a:lnTo>
                <a:lnTo>
                  <a:pt x="7620" y="241934"/>
                </a:lnTo>
                <a:lnTo>
                  <a:pt x="30479" y="275589"/>
                </a:lnTo>
                <a:lnTo>
                  <a:pt x="67309" y="290194"/>
                </a:lnTo>
                <a:lnTo>
                  <a:pt x="75565" y="290829"/>
                </a:lnTo>
                <a:lnTo>
                  <a:pt x="84454" y="290829"/>
                </a:lnTo>
                <a:lnTo>
                  <a:pt x="92075" y="288925"/>
                </a:lnTo>
                <a:lnTo>
                  <a:pt x="98425" y="285114"/>
                </a:lnTo>
                <a:lnTo>
                  <a:pt x="104140" y="281939"/>
                </a:lnTo>
                <a:lnTo>
                  <a:pt x="106679" y="276859"/>
                </a:lnTo>
                <a:lnTo>
                  <a:pt x="170179" y="276859"/>
                </a:lnTo>
                <a:lnTo>
                  <a:pt x="170179" y="264794"/>
                </a:lnTo>
                <a:lnTo>
                  <a:pt x="74929" y="264794"/>
                </a:lnTo>
                <a:lnTo>
                  <a:pt x="71120" y="263525"/>
                </a:lnTo>
                <a:lnTo>
                  <a:pt x="49529" y="226694"/>
                </a:lnTo>
                <a:lnTo>
                  <a:pt x="47625" y="212725"/>
                </a:lnTo>
                <a:lnTo>
                  <a:pt x="46990" y="205739"/>
                </a:lnTo>
                <a:lnTo>
                  <a:pt x="46990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4"/>
                </a:lnTo>
                <a:lnTo>
                  <a:pt x="75565" y="130809"/>
                </a:lnTo>
                <a:lnTo>
                  <a:pt x="146684" y="130809"/>
                </a:lnTo>
                <a:lnTo>
                  <a:pt x="146684" y="119379"/>
                </a:lnTo>
                <a:lnTo>
                  <a:pt x="106045" y="119379"/>
                </a:lnTo>
                <a:lnTo>
                  <a:pt x="106045" y="116839"/>
                </a:lnTo>
                <a:lnTo>
                  <a:pt x="105409" y="116204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39"/>
                </a:lnTo>
                <a:lnTo>
                  <a:pt x="81915" y="102234"/>
                </a:lnTo>
                <a:lnTo>
                  <a:pt x="78740" y="100329"/>
                </a:lnTo>
                <a:lnTo>
                  <a:pt x="76200" y="98425"/>
                </a:lnTo>
                <a:lnTo>
                  <a:pt x="73659" y="95884"/>
                </a:lnTo>
                <a:close/>
              </a:path>
              <a:path w="170179" h="291464">
                <a:moveTo>
                  <a:pt x="106679" y="276859"/>
                </a:moveTo>
                <a:lnTo>
                  <a:pt x="104140" y="281939"/>
                </a:lnTo>
                <a:lnTo>
                  <a:pt x="107315" y="278764"/>
                </a:lnTo>
                <a:lnTo>
                  <a:pt x="106679" y="276859"/>
                </a:lnTo>
                <a:close/>
              </a:path>
              <a:path w="170179" h="291464">
                <a:moveTo>
                  <a:pt x="146684" y="130809"/>
                </a:moveTo>
                <a:lnTo>
                  <a:pt x="76200" y="130809"/>
                </a:lnTo>
                <a:lnTo>
                  <a:pt x="80645" y="133350"/>
                </a:lnTo>
                <a:lnTo>
                  <a:pt x="86359" y="136525"/>
                </a:lnTo>
                <a:lnTo>
                  <a:pt x="101600" y="144779"/>
                </a:lnTo>
                <a:lnTo>
                  <a:pt x="103504" y="145414"/>
                </a:lnTo>
                <a:lnTo>
                  <a:pt x="103504" y="243839"/>
                </a:lnTo>
                <a:lnTo>
                  <a:pt x="102870" y="245744"/>
                </a:lnTo>
                <a:lnTo>
                  <a:pt x="101600" y="247650"/>
                </a:lnTo>
                <a:lnTo>
                  <a:pt x="98425" y="253364"/>
                </a:lnTo>
                <a:lnTo>
                  <a:pt x="81915" y="264794"/>
                </a:lnTo>
                <a:lnTo>
                  <a:pt x="170179" y="264794"/>
                </a:lnTo>
                <a:lnTo>
                  <a:pt x="170179" y="253364"/>
                </a:lnTo>
                <a:lnTo>
                  <a:pt x="156845" y="253364"/>
                </a:lnTo>
                <a:lnTo>
                  <a:pt x="151765" y="252094"/>
                </a:lnTo>
                <a:lnTo>
                  <a:pt x="150495" y="251459"/>
                </a:lnTo>
                <a:lnTo>
                  <a:pt x="147954" y="248919"/>
                </a:lnTo>
                <a:lnTo>
                  <a:pt x="147320" y="247014"/>
                </a:lnTo>
                <a:lnTo>
                  <a:pt x="147320" y="245744"/>
                </a:lnTo>
                <a:lnTo>
                  <a:pt x="146684" y="243839"/>
                </a:lnTo>
                <a:lnTo>
                  <a:pt x="146684" y="130809"/>
                </a:lnTo>
                <a:close/>
              </a:path>
              <a:path w="170179" h="291464">
                <a:moveTo>
                  <a:pt x="106045" y="116839"/>
                </a:moveTo>
                <a:lnTo>
                  <a:pt x="106045" y="119379"/>
                </a:lnTo>
                <a:lnTo>
                  <a:pt x="106679" y="117475"/>
                </a:lnTo>
                <a:lnTo>
                  <a:pt x="106045" y="116839"/>
                </a:lnTo>
                <a:close/>
              </a:path>
              <a:path w="170179" h="291464">
                <a:moveTo>
                  <a:pt x="127000" y="0"/>
                </a:moveTo>
                <a:lnTo>
                  <a:pt x="91440" y="11429"/>
                </a:lnTo>
                <a:lnTo>
                  <a:pt x="80009" y="11429"/>
                </a:lnTo>
                <a:lnTo>
                  <a:pt x="80009" y="37464"/>
                </a:lnTo>
                <a:lnTo>
                  <a:pt x="88265" y="37464"/>
                </a:lnTo>
                <a:lnTo>
                  <a:pt x="93345" y="38100"/>
                </a:lnTo>
                <a:lnTo>
                  <a:pt x="103504" y="45719"/>
                </a:lnTo>
                <a:lnTo>
                  <a:pt x="103504" y="50164"/>
                </a:lnTo>
                <a:lnTo>
                  <a:pt x="106045" y="116839"/>
                </a:lnTo>
                <a:lnTo>
                  <a:pt x="106679" y="117475"/>
                </a:lnTo>
                <a:lnTo>
                  <a:pt x="106045" y="119379"/>
                </a:lnTo>
                <a:lnTo>
                  <a:pt x="146684" y="119379"/>
                </a:lnTo>
                <a:lnTo>
                  <a:pt x="146684" y="6984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 descr=""/>
          <p:cNvSpPr/>
          <p:nvPr/>
        </p:nvSpPr>
        <p:spPr>
          <a:xfrm>
            <a:off x="8999219" y="6156325"/>
            <a:ext cx="268605" cy="193675"/>
          </a:xfrm>
          <a:custGeom>
            <a:avLst/>
            <a:gdLst/>
            <a:ahLst/>
            <a:cxnLst/>
            <a:rect l="l" t="t" r="r" b="b"/>
            <a:pathLst>
              <a:path w="268604" h="193675">
                <a:moveTo>
                  <a:pt x="40004" y="3810"/>
                </a:moveTo>
                <a:lnTo>
                  <a:pt x="38100" y="5080"/>
                </a:lnTo>
                <a:lnTo>
                  <a:pt x="36195" y="5714"/>
                </a:lnTo>
                <a:lnTo>
                  <a:pt x="30479" y="8255"/>
                </a:lnTo>
                <a:lnTo>
                  <a:pt x="26670" y="8889"/>
                </a:lnTo>
                <a:lnTo>
                  <a:pt x="17779" y="10794"/>
                </a:lnTo>
                <a:lnTo>
                  <a:pt x="10159" y="11430"/>
                </a:lnTo>
                <a:lnTo>
                  <a:pt x="0" y="11430"/>
                </a:lnTo>
                <a:lnTo>
                  <a:pt x="0" y="37464"/>
                </a:lnTo>
                <a:lnTo>
                  <a:pt x="7620" y="37464"/>
                </a:lnTo>
                <a:lnTo>
                  <a:pt x="13334" y="38100"/>
                </a:lnTo>
                <a:lnTo>
                  <a:pt x="19050" y="40005"/>
                </a:lnTo>
                <a:lnTo>
                  <a:pt x="19684" y="40639"/>
                </a:lnTo>
                <a:lnTo>
                  <a:pt x="20954" y="41275"/>
                </a:lnTo>
                <a:lnTo>
                  <a:pt x="21589" y="42544"/>
                </a:lnTo>
                <a:lnTo>
                  <a:pt x="22225" y="45719"/>
                </a:lnTo>
                <a:lnTo>
                  <a:pt x="22225" y="162560"/>
                </a:lnTo>
                <a:lnTo>
                  <a:pt x="20954" y="165100"/>
                </a:lnTo>
                <a:lnTo>
                  <a:pt x="19684" y="166369"/>
                </a:lnTo>
                <a:lnTo>
                  <a:pt x="19050" y="167639"/>
                </a:lnTo>
                <a:lnTo>
                  <a:pt x="17145" y="168275"/>
                </a:lnTo>
                <a:lnTo>
                  <a:pt x="15875" y="168910"/>
                </a:lnTo>
                <a:lnTo>
                  <a:pt x="13970" y="169544"/>
                </a:lnTo>
                <a:lnTo>
                  <a:pt x="9525" y="170180"/>
                </a:lnTo>
                <a:lnTo>
                  <a:pt x="5714" y="170814"/>
                </a:lnTo>
                <a:lnTo>
                  <a:pt x="0" y="170814"/>
                </a:lnTo>
                <a:lnTo>
                  <a:pt x="0" y="193675"/>
                </a:lnTo>
                <a:lnTo>
                  <a:pt x="85725" y="193675"/>
                </a:lnTo>
                <a:lnTo>
                  <a:pt x="85725" y="171450"/>
                </a:lnTo>
                <a:lnTo>
                  <a:pt x="76200" y="170180"/>
                </a:lnTo>
                <a:lnTo>
                  <a:pt x="73659" y="169544"/>
                </a:lnTo>
                <a:lnTo>
                  <a:pt x="71754" y="168910"/>
                </a:lnTo>
                <a:lnTo>
                  <a:pt x="69850" y="168910"/>
                </a:lnTo>
                <a:lnTo>
                  <a:pt x="68579" y="167639"/>
                </a:lnTo>
                <a:lnTo>
                  <a:pt x="66039" y="166369"/>
                </a:lnTo>
                <a:lnTo>
                  <a:pt x="64770" y="163830"/>
                </a:lnTo>
                <a:lnTo>
                  <a:pt x="64134" y="161925"/>
                </a:lnTo>
                <a:lnTo>
                  <a:pt x="64134" y="158750"/>
                </a:lnTo>
                <a:lnTo>
                  <a:pt x="60325" y="51435"/>
                </a:lnTo>
                <a:lnTo>
                  <a:pt x="69214" y="51435"/>
                </a:lnTo>
                <a:lnTo>
                  <a:pt x="71754" y="50164"/>
                </a:lnTo>
                <a:lnTo>
                  <a:pt x="74929" y="48260"/>
                </a:lnTo>
                <a:lnTo>
                  <a:pt x="82550" y="44450"/>
                </a:lnTo>
                <a:lnTo>
                  <a:pt x="90804" y="39369"/>
                </a:lnTo>
                <a:lnTo>
                  <a:pt x="94614" y="37464"/>
                </a:lnTo>
                <a:lnTo>
                  <a:pt x="97154" y="35560"/>
                </a:lnTo>
                <a:lnTo>
                  <a:pt x="245109" y="35560"/>
                </a:lnTo>
                <a:lnTo>
                  <a:pt x="245109" y="34289"/>
                </a:lnTo>
                <a:lnTo>
                  <a:pt x="243204" y="28575"/>
                </a:lnTo>
                <a:lnTo>
                  <a:pt x="60959" y="28575"/>
                </a:lnTo>
                <a:lnTo>
                  <a:pt x="60325" y="26669"/>
                </a:lnTo>
                <a:lnTo>
                  <a:pt x="61595" y="24764"/>
                </a:lnTo>
                <a:lnTo>
                  <a:pt x="62229" y="20955"/>
                </a:lnTo>
                <a:lnTo>
                  <a:pt x="40004" y="20955"/>
                </a:lnTo>
                <a:lnTo>
                  <a:pt x="40004" y="3810"/>
                </a:lnTo>
                <a:close/>
              </a:path>
              <a:path w="268604" h="193675">
                <a:moveTo>
                  <a:pt x="187959" y="35560"/>
                </a:moveTo>
                <a:lnTo>
                  <a:pt x="98425" y="35560"/>
                </a:lnTo>
                <a:lnTo>
                  <a:pt x="102234" y="36830"/>
                </a:lnTo>
                <a:lnTo>
                  <a:pt x="104775" y="38100"/>
                </a:lnTo>
                <a:lnTo>
                  <a:pt x="108584" y="40639"/>
                </a:lnTo>
                <a:lnTo>
                  <a:pt x="110489" y="42544"/>
                </a:lnTo>
                <a:lnTo>
                  <a:pt x="111759" y="44450"/>
                </a:lnTo>
                <a:lnTo>
                  <a:pt x="114300" y="49530"/>
                </a:lnTo>
                <a:lnTo>
                  <a:pt x="114300" y="163830"/>
                </a:lnTo>
                <a:lnTo>
                  <a:pt x="102234" y="170180"/>
                </a:lnTo>
                <a:lnTo>
                  <a:pt x="98425" y="170814"/>
                </a:lnTo>
                <a:lnTo>
                  <a:pt x="92075" y="170814"/>
                </a:lnTo>
                <a:lnTo>
                  <a:pt x="92075" y="193675"/>
                </a:lnTo>
                <a:lnTo>
                  <a:pt x="177800" y="193675"/>
                </a:lnTo>
                <a:lnTo>
                  <a:pt x="177800" y="171450"/>
                </a:lnTo>
                <a:lnTo>
                  <a:pt x="168275" y="170180"/>
                </a:lnTo>
                <a:lnTo>
                  <a:pt x="166370" y="169544"/>
                </a:lnTo>
                <a:lnTo>
                  <a:pt x="163829" y="168910"/>
                </a:lnTo>
                <a:lnTo>
                  <a:pt x="161925" y="168910"/>
                </a:lnTo>
                <a:lnTo>
                  <a:pt x="160654" y="167639"/>
                </a:lnTo>
                <a:lnTo>
                  <a:pt x="159384" y="167005"/>
                </a:lnTo>
                <a:lnTo>
                  <a:pt x="158750" y="166369"/>
                </a:lnTo>
                <a:lnTo>
                  <a:pt x="156845" y="163830"/>
                </a:lnTo>
                <a:lnTo>
                  <a:pt x="156209" y="161289"/>
                </a:lnTo>
                <a:lnTo>
                  <a:pt x="156209" y="52705"/>
                </a:lnTo>
                <a:lnTo>
                  <a:pt x="154304" y="52705"/>
                </a:lnTo>
                <a:lnTo>
                  <a:pt x="152400" y="50164"/>
                </a:lnTo>
                <a:lnTo>
                  <a:pt x="161925" y="50164"/>
                </a:lnTo>
                <a:lnTo>
                  <a:pt x="164464" y="48894"/>
                </a:lnTo>
                <a:lnTo>
                  <a:pt x="167639" y="46989"/>
                </a:lnTo>
                <a:lnTo>
                  <a:pt x="171450" y="45719"/>
                </a:lnTo>
                <a:lnTo>
                  <a:pt x="174625" y="43814"/>
                </a:lnTo>
                <a:lnTo>
                  <a:pt x="178434" y="41275"/>
                </a:lnTo>
                <a:lnTo>
                  <a:pt x="182245" y="39369"/>
                </a:lnTo>
                <a:lnTo>
                  <a:pt x="185420" y="37464"/>
                </a:lnTo>
                <a:lnTo>
                  <a:pt x="187959" y="35560"/>
                </a:lnTo>
                <a:close/>
              </a:path>
              <a:path w="268604" h="193675">
                <a:moveTo>
                  <a:pt x="245109" y="35560"/>
                </a:moveTo>
                <a:lnTo>
                  <a:pt x="189229" y="35560"/>
                </a:lnTo>
                <a:lnTo>
                  <a:pt x="190500" y="36194"/>
                </a:lnTo>
                <a:lnTo>
                  <a:pt x="193039" y="36830"/>
                </a:lnTo>
                <a:lnTo>
                  <a:pt x="195579" y="38100"/>
                </a:lnTo>
                <a:lnTo>
                  <a:pt x="199389" y="40639"/>
                </a:lnTo>
                <a:lnTo>
                  <a:pt x="200659" y="42544"/>
                </a:lnTo>
                <a:lnTo>
                  <a:pt x="202564" y="44450"/>
                </a:lnTo>
                <a:lnTo>
                  <a:pt x="204470" y="49530"/>
                </a:lnTo>
                <a:lnTo>
                  <a:pt x="205104" y="52705"/>
                </a:lnTo>
                <a:lnTo>
                  <a:pt x="205104" y="161925"/>
                </a:lnTo>
                <a:lnTo>
                  <a:pt x="188595" y="170814"/>
                </a:lnTo>
                <a:lnTo>
                  <a:pt x="182879" y="170814"/>
                </a:lnTo>
                <a:lnTo>
                  <a:pt x="182879" y="193675"/>
                </a:lnTo>
                <a:lnTo>
                  <a:pt x="268604" y="193675"/>
                </a:lnTo>
                <a:lnTo>
                  <a:pt x="268604" y="171450"/>
                </a:lnTo>
                <a:lnTo>
                  <a:pt x="259079" y="170180"/>
                </a:lnTo>
                <a:lnTo>
                  <a:pt x="257175" y="169544"/>
                </a:lnTo>
                <a:lnTo>
                  <a:pt x="254634" y="168910"/>
                </a:lnTo>
                <a:lnTo>
                  <a:pt x="253364" y="168910"/>
                </a:lnTo>
                <a:lnTo>
                  <a:pt x="250825" y="167639"/>
                </a:lnTo>
                <a:lnTo>
                  <a:pt x="249554" y="166369"/>
                </a:lnTo>
                <a:lnTo>
                  <a:pt x="248284" y="164464"/>
                </a:lnTo>
                <a:lnTo>
                  <a:pt x="247650" y="162560"/>
                </a:lnTo>
                <a:lnTo>
                  <a:pt x="247523" y="53339"/>
                </a:lnTo>
                <a:lnTo>
                  <a:pt x="246495" y="42544"/>
                </a:lnTo>
                <a:lnTo>
                  <a:pt x="246379" y="40639"/>
                </a:lnTo>
                <a:lnTo>
                  <a:pt x="245109" y="35560"/>
                </a:lnTo>
                <a:close/>
              </a:path>
              <a:path w="268604" h="193675">
                <a:moveTo>
                  <a:pt x="69214" y="51435"/>
                </a:moveTo>
                <a:lnTo>
                  <a:pt x="60325" y="51435"/>
                </a:lnTo>
                <a:lnTo>
                  <a:pt x="61595" y="53339"/>
                </a:lnTo>
                <a:lnTo>
                  <a:pt x="63500" y="53975"/>
                </a:lnTo>
                <a:lnTo>
                  <a:pt x="66039" y="52705"/>
                </a:lnTo>
                <a:lnTo>
                  <a:pt x="69214" y="51435"/>
                </a:lnTo>
                <a:close/>
              </a:path>
              <a:path w="268604" h="193675">
                <a:moveTo>
                  <a:pt x="154939" y="50164"/>
                </a:moveTo>
                <a:lnTo>
                  <a:pt x="152400" y="50164"/>
                </a:lnTo>
                <a:lnTo>
                  <a:pt x="154304" y="52705"/>
                </a:lnTo>
                <a:lnTo>
                  <a:pt x="156209" y="52705"/>
                </a:lnTo>
                <a:lnTo>
                  <a:pt x="156209" y="50800"/>
                </a:lnTo>
                <a:lnTo>
                  <a:pt x="154939" y="50164"/>
                </a:lnTo>
                <a:close/>
              </a:path>
              <a:path w="268604" h="193675">
                <a:moveTo>
                  <a:pt x="161925" y="50164"/>
                </a:moveTo>
                <a:lnTo>
                  <a:pt x="154939" y="50164"/>
                </a:lnTo>
                <a:lnTo>
                  <a:pt x="156209" y="50800"/>
                </a:lnTo>
                <a:lnTo>
                  <a:pt x="156209" y="52705"/>
                </a:lnTo>
                <a:lnTo>
                  <a:pt x="161925" y="50164"/>
                </a:lnTo>
                <a:close/>
              </a:path>
              <a:path w="268604" h="193675">
                <a:moveTo>
                  <a:pt x="61595" y="24764"/>
                </a:moveTo>
                <a:lnTo>
                  <a:pt x="60325" y="26669"/>
                </a:lnTo>
                <a:lnTo>
                  <a:pt x="60959" y="28575"/>
                </a:lnTo>
                <a:lnTo>
                  <a:pt x="61595" y="24764"/>
                </a:lnTo>
                <a:close/>
              </a:path>
              <a:path w="268604" h="193675">
                <a:moveTo>
                  <a:pt x="106045" y="635"/>
                </a:moveTo>
                <a:lnTo>
                  <a:pt x="99059" y="635"/>
                </a:lnTo>
                <a:lnTo>
                  <a:pt x="95884" y="3175"/>
                </a:lnTo>
                <a:lnTo>
                  <a:pt x="93345" y="5714"/>
                </a:lnTo>
                <a:lnTo>
                  <a:pt x="86359" y="10794"/>
                </a:lnTo>
                <a:lnTo>
                  <a:pt x="82550" y="12700"/>
                </a:lnTo>
                <a:lnTo>
                  <a:pt x="61595" y="24764"/>
                </a:lnTo>
                <a:lnTo>
                  <a:pt x="60959" y="28575"/>
                </a:lnTo>
                <a:lnTo>
                  <a:pt x="149859" y="28575"/>
                </a:lnTo>
                <a:lnTo>
                  <a:pt x="149225" y="27305"/>
                </a:lnTo>
                <a:lnTo>
                  <a:pt x="149859" y="26669"/>
                </a:lnTo>
                <a:lnTo>
                  <a:pt x="149859" y="24764"/>
                </a:lnTo>
                <a:lnTo>
                  <a:pt x="148589" y="20955"/>
                </a:lnTo>
                <a:lnTo>
                  <a:pt x="112395" y="1269"/>
                </a:lnTo>
                <a:lnTo>
                  <a:pt x="106045" y="635"/>
                </a:lnTo>
                <a:close/>
              </a:path>
              <a:path w="268604" h="193675">
                <a:moveTo>
                  <a:pt x="149859" y="26669"/>
                </a:moveTo>
                <a:lnTo>
                  <a:pt x="149225" y="27305"/>
                </a:lnTo>
                <a:lnTo>
                  <a:pt x="149859" y="28575"/>
                </a:lnTo>
                <a:lnTo>
                  <a:pt x="149859" y="26669"/>
                </a:lnTo>
                <a:close/>
              </a:path>
              <a:path w="268604" h="193675">
                <a:moveTo>
                  <a:pt x="198120" y="635"/>
                </a:moveTo>
                <a:lnTo>
                  <a:pt x="189229" y="635"/>
                </a:lnTo>
                <a:lnTo>
                  <a:pt x="186689" y="3810"/>
                </a:lnTo>
                <a:lnTo>
                  <a:pt x="183514" y="6350"/>
                </a:lnTo>
                <a:lnTo>
                  <a:pt x="176529" y="10794"/>
                </a:lnTo>
                <a:lnTo>
                  <a:pt x="172084" y="13335"/>
                </a:lnTo>
                <a:lnTo>
                  <a:pt x="163829" y="18414"/>
                </a:lnTo>
                <a:lnTo>
                  <a:pt x="159384" y="20955"/>
                </a:lnTo>
                <a:lnTo>
                  <a:pt x="151129" y="25400"/>
                </a:lnTo>
                <a:lnTo>
                  <a:pt x="149859" y="26669"/>
                </a:lnTo>
                <a:lnTo>
                  <a:pt x="149859" y="28575"/>
                </a:lnTo>
                <a:lnTo>
                  <a:pt x="243204" y="28575"/>
                </a:lnTo>
                <a:lnTo>
                  <a:pt x="240029" y="21589"/>
                </a:lnTo>
                <a:lnTo>
                  <a:pt x="236220" y="15875"/>
                </a:lnTo>
                <a:lnTo>
                  <a:pt x="230504" y="11430"/>
                </a:lnTo>
                <a:lnTo>
                  <a:pt x="225425" y="6985"/>
                </a:lnTo>
                <a:lnTo>
                  <a:pt x="219075" y="4444"/>
                </a:lnTo>
                <a:lnTo>
                  <a:pt x="206375" y="1269"/>
                </a:lnTo>
                <a:lnTo>
                  <a:pt x="198120" y="635"/>
                </a:lnTo>
                <a:close/>
              </a:path>
              <a:path w="268604" h="193675">
                <a:moveTo>
                  <a:pt x="46989" y="635"/>
                </a:moveTo>
                <a:lnTo>
                  <a:pt x="43179" y="1269"/>
                </a:lnTo>
                <a:lnTo>
                  <a:pt x="41909" y="2539"/>
                </a:lnTo>
                <a:lnTo>
                  <a:pt x="40004" y="3810"/>
                </a:lnTo>
                <a:lnTo>
                  <a:pt x="40004" y="20955"/>
                </a:lnTo>
                <a:lnTo>
                  <a:pt x="56514" y="4444"/>
                </a:lnTo>
                <a:lnTo>
                  <a:pt x="46989" y="635"/>
                </a:lnTo>
                <a:close/>
              </a:path>
              <a:path w="268604" h="193675">
                <a:moveTo>
                  <a:pt x="56514" y="4444"/>
                </a:moveTo>
                <a:lnTo>
                  <a:pt x="40004" y="20955"/>
                </a:lnTo>
                <a:lnTo>
                  <a:pt x="62229" y="20955"/>
                </a:lnTo>
                <a:lnTo>
                  <a:pt x="64134" y="7619"/>
                </a:lnTo>
                <a:lnTo>
                  <a:pt x="56514" y="4444"/>
                </a:lnTo>
                <a:close/>
              </a:path>
              <a:path w="268604" h="193675">
                <a:moveTo>
                  <a:pt x="60959" y="0"/>
                </a:moveTo>
                <a:lnTo>
                  <a:pt x="49529" y="0"/>
                </a:lnTo>
                <a:lnTo>
                  <a:pt x="46989" y="635"/>
                </a:lnTo>
                <a:lnTo>
                  <a:pt x="56514" y="4444"/>
                </a:lnTo>
                <a:lnTo>
                  <a:pt x="60959" y="0"/>
                </a:lnTo>
                <a:close/>
              </a:path>
              <a:path w="268604" h="193675">
                <a:moveTo>
                  <a:pt x="43179" y="1269"/>
                </a:moveTo>
                <a:lnTo>
                  <a:pt x="42545" y="1269"/>
                </a:lnTo>
                <a:lnTo>
                  <a:pt x="41909" y="2539"/>
                </a:lnTo>
                <a:lnTo>
                  <a:pt x="43179" y="1269"/>
                </a:lnTo>
                <a:close/>
              </a:path>
              <a:path w="268604" h="193675">
                <a:moveTo>
                  <a:pt x="45084" y="0"/>
                </a:moveTo>
                <a:lnTo>
                  <a:pt x="43179" y="1269"/>
                </a:lnTo>
                <a:lnTo>
                  <a:pt x="46989" y="635"/>
                </a:lnTo>
                <a:lnTo>
                  <a:pt x="45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/>
          <p:nvPr/>
        </p:nvSpPr>
        <p:spPr>
          <a:xfrm>
            <a:off x="9812019" y="6065520"/>
            <a:ext cx="182245" cy="288925"/>
          </a:xfrm>
          <a:custGeom>
            <a:avLst/>
            <a:gdLst/>
            <a:ahLst/>
            <a:cxnLst/>
            <a:rect l="l" t="t" r="r" b="b"/>
            <a:pathLst>
              <a:path w="182245" h="288925">
                <a:moveTo>
                  <a:pt x="38100" y="5714"/>
                </a:moveTo>
                <a:lnTo>
                  <a:pt x="32384" y="8254"/>
                </a:lnTo>
                <a:lnTo>
                  <a:pt x="28575" y="8889"/>
                </a:lnTo>
                <a:lnTo>
                  <a:pt x="18414" y="10794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099"/>
                </a:lnTo>
                <a:lnTo>
                  <a:pt x="13334" y="38099"/>
                </a:lnTo>
                <a:lnTo>
                  <a:pt x="15239" y="38734"/>
                </a:lnTo>
                <a:lnTo>
                  <a:pt x="17779" y="39369"/>
                </a:lnTo>
                <a:lnTo>
                  <a:pt x="19050" y="40004"/>
                </a:lnTo>
                <a:lnTo>
                  <a:pt x="20954" y="41274"/>
                </a:lnTo>
                <a:lnTo>
                  <a:pt x="21589" y="42544"/>
                </a:lnTo>
                <a:lnTo>
                  <a:pt x="22225" y="44449"/>
                </a:lnTo>
                <a:lnTo>
                  <a:pt x="22859" y="45719"/>
                </a:lnTo>
                <a:lnTo>
                  <a:pt x="22859" y="257174"/>
                </a:lnTo>
                <a:lnTo>
                  <a:pt x="22225" y="258444"/>
                </a:lnTo>
                <a:lnTo>
                  <a:pt x="21589" y="260349"/>
                </a:lnTo>
                <a:lnTo>
                  <a:pt x="20954" y="261619"/>
                </a:lnTo>
                <a:lnTo>
                  <a:pt x="19684" y="262254"/>
                </a:lnTo>
                <a:lnTo>
                  <a:pt x="17779" y="263524"/>
                </a:lnTo>
                <a:lnTo>
                  <a:pt x="16509" y="264159"/>
                </a:lnTo>
                <a:lnTo>
                  <a:pt x="14604" y="264794"/>
                </a:lnTo>
                <a:lnTo>
                  <a:pt x="10159" y="265429"/>
                </a:lnTo>
                <a:lnTo>
                  <a:pt x="5714" y="265429"/>
                </a:lnTo>
                <a:lnTo>
                  <a:pt x="0" y="266064"/>
                </a:lnTo>
                <a:lnTo>
                  <a:pt x="0" y="288924"/>
                </a:lnTo>
                <a:lnTo>
                  <a:pt x="88900" y="288924"/>
                </a:lnTo>
                <a:lnTo>
                  <a:pt x="88900" y="266699"/>
                </a:lnTo>
                <a:lnTo>
                  <a:pt x="78739" y="264794"/>
                </a:lnTo>
                <a:lnTo>
                  <a:pt x="76834" y="264794"/>
                </a:lnTo>
                <a:lnTo>
                  <a:pt x="74295" y="264159"/>
                </a:lnTo>
                <a:lnTo>
                  <a:pt x="72389" y="263524"/>
                </a:lnTo>
                <a:lnTo>
                  <a:pt x="68579" y="261619"/>
                </a:lnTo>
                <a:lnTo>
                  <a:pt x="67945" y="260349"/>
                </a:lnTo>
                <a:lnTo>
                  <a:pt x="67309" y="258444"/>
                </a:lnTo>
                <a:lnTo>
                  <a:pt x="66675" y="257174"/>
                </a:lnTo>
                <a:lnTo>
                  <a:pt x="66675" y="253364"/>
                </a:lnTo>
                <a:lnTo>
                  <a:pt x="65420" y="147319"/>
                </a:lnTo>
                <a:lnTo>
                  <a:pt x="65404" y="146049"/>
                </a:lnTo>
                <a:lnTo>
                  <a:pt x="68579" y="146049"/>
                </a:lnTo>
                <a:lnTo>
                  <a:pt x="72389" y="144779"/>
                </a:lnTo>
                <a:lnTo>
                  <a:pt x="78739" y="141604"/>
                </a:lnTo>
                <a:lnTo>
                  <a:pt x="81914" y="140334"/>
                </a:lnTo>
                <a:lnTo>
                  <a:pt x="85725" y="138429"/>
                </a:lnTo>
                <a:lnTo>
                  <a:pt x="88900" y="135889"/>
                </a:lnTo>
                <a:lnTo>
                  <a:pt x="92709" y="133984"/>
                </a:lnTo>
                <a:lnTo>
                  <a:pt x="95884" y="132079"/>
                </a:lnTo>
                <a:lnTo>
                  <a:pt x="98425" y="130809"/>
                </a:lnTo>
                <a:lnTo>
                  <a:pt x="157479" y="130809"/>
                </a:lnTo>
                <a:lnTo>
                  <a:pt x="157479" y="129539"/>
                </a:lnTo>
                <a:lnTo>
                  <a:pt x="155575" y="123824"/>
                </a:lnTo>
                <a:lnTo>
                  <a:pt x="154304" y="121919"/>
                </a:lnTo>
                <a:lnTo>
                  <a:pt x="64134" y="121919"/>
                </a:lnTo>
                <a:lnTo>
                  <a:pt x="62864" y="120014"/>
                </a:lnTo>
                <a:lnTo>
                  <a:pt x="64134" y="119379"/>
                </a:lnTo>
                <a:lnTo>
                  <a:pt x="66039" y="21589"/>
                </a:lnTo>
                <a:lnTo>
                  <a:pt x="53975" y="21589"/>
                </a:lnTo>
                <a:lnTo>
                  <a:pt x="38100" y="5714"/>
                </a:lnTo>
                <a:close/>
              </a:path>
              <a:path w="182245" h="288925">
                <a:moveTo>
                  <a:pt x="157479" y="130809"/>
                </a:moveTo>
                <a:lnTo>
                  <a:pt x="99695" y="130809"/>
                </a:lnTo>
                <a:lnTo>
                  <a:pt x="101600" y="131444"/>
                </a:lnTo>
                <a:lnTo>
                  <a:pt x="106679" y="133349"/>
                </a:lnTo>
                <a:lnTo>
                  <a:pt x="108584" y="134619"/>
                </a:lnTo>
                <a:lnTo>
                  <a:pt x="112395" y="137794"/>
                </a:lnTo>
                <a:lnTo>
                  <a:pt x="114300" y="139699"/>
                </a:lnTo>
                <a:lnTo>
                  <a:pt x="114934" y="142239"/>
                </a:lnTo>
                <a:lnTo>
                  <a:pt x="116204" y="144779"/>
                </a:lnTo>
                <a:lnTo>
                  <a:pt x="116839" y="147319"/>
                </a:lnTo>
                <a:lnTo>
                  <a:pt x="116839" y="257174"/>
                </a:lnTo>
                <a:lnTo>
                  <a:pt x="104139" y="265429"/>
                </a:lnTo>
                <a:lnTo>
                  <a:pt x="99695" y="265429"/>
                </a:lnTo>
                <a:lnTo>
                  <a:pt x="93979" y="266064"/>
                </a:lnTo>
                <a:lnTo>
                  <a:pt x="93979" y="288924"/>
                </a:lnTo>
                <a:lnTo>
                  <a:pt x="182245" y="288924"/>
                </a:lnTo>
                <a:lnTo>
                  <a:pt x="182245" y="266699"/>
                </a:lnTo>
                <a:lnTo>
                  <a:pt x="172720" y="264794"/>
                </a:lnTo>
                <a:lnTo>
                  <a:pt x="170179" y="264794"/>
                </a:lnTo>
                <a:lnTo>
                  <a:pt x="166370" y="263524"/>
                </a:lnTo>
                <a:lnTo>
                  <a:pt x="165100" y="262889"/>
                </a:lnTo>
                <a:lnTo>
                  <a:pt x="163195" y="262254"/>
                </a:lnTo>
                <a:lnTo>
                  <a:pt x="161925" y="261619"/>
                </a:lnTo>
                <a:lnTo>
                  <a:pt x="160654" y="259079"/>
                </a:lnTo>
                <a:lnTo>
                  <a:pt x="160020" y="257174"/>
                </a:lnTo>
                <a:lnTo>
                  <a:pt x="160020" y="143509"/>
                </a:lnTo>
                <a:lnTo>
                  <a:pt x="158750" y="135889"/>
                </a:lnTo>
                <a:lnTo>
                  <a:pt x="157479" y="130809"/>
                </a:lnTo>
                <a:close/>
              </a:path>
              <a:path w="182245" h="288925">
                <a:moveTo>
                  <a:pt x="68579" y="146049"/>
                </a:moveTo>
                <a:lnTo>
                  <a:pt x="65404" y="146049"/>
                </a:lnTo>
                <a:lnTo>
                  <a:pt x="65420" y="147319"/>
                </a:lnTo>
                <a:lnTo>
                  <a:pt x="67309" y="147319"/>
                </a:lnTo>
                <a:lnTo>
                  <a:pt x="68579" y="146049"/>
                </a:lnTo>
                <a:close/>
              </a:path>
              <a:path w="182245" h="288925">
                <a:moveTo>
                  <a:pt x="64134" y="119379"/>
                </a:moveTo>
                <a:lnTo>
                  <a:pt x="62864" y="120014"/>
                </a:lnTo>
                <a:lnTo>
                  <a:pt x="64134" y="121919"/>
                </a:lnTo>
                <a:lnTo>
                  <a:pt x="64134" y="119379"/>
                </a:lnTo>
                <a:close/>
              </a:path>
              <a:path w="182245" h="288925">
                <a:moveTo>
                  <a:pt x="109220" y="95884"/>
                </a:moveTo>
                <a:lnTo>
                  <a:pt x="100329" y="95884"/>
                </a:lnTo>
                <a:lnTo>
                  <a:pt x="97789" y="98424"/>
                </a:lnTo>
                <a:lnTo>
                  <a:pt x="94614" y="100964"/>
                </a:lnTo>
                <a:lnTo>
                  <a:pt x="88264" y="104774"/>
                </a:lnTo>
                <a:lnTo>
                  <a:pt x="85089" y="107314"/>
                </a:lnTo>
                <a:lnTo>
                  <a:pt x="80645" y="109219"/>
                </a:lnTo>
                <a:lnTo>
                  <a:pt x="68579" y="116204"/>
                </a:lnTo>
                <a:lnTo>
                  <a:pt x="64770" y="118744"/>
                </a:lnTo>
                <a:lnTo>
                  <a:pt x="64134" y="119379"/>
                </a:lnTo>
                <a:lnTo>
                  <a:pt x="64134" y="121919"/>
                </a:lnTo>
                <a:lnTo>
                  <a:pt x="154304" y="121919"/>
                </a:lnTo>
                <a:lnTo>
                  <a:pt x="152400" y="116839"/>
                </a:lnTo>
                <a:lnTo>
                  <a:pt x="147954" y="110489"/>
                </a:lnTo>
                <a:lnTo>
                  <a:pt x="137159" y="102234"/>
                </a:lnTo>
                <a:lnTo>
                  <a:pt x="131445" y="99694"/>
                </a:lnTo>
                <a:lnTo>
                  <a:pt x="117475" y="96519"/>
                </a:lnTo>
                <a:lnTo>
                  <a:pt x="109220" y="95884"/>
                </a:lnTo>
                <a:close/>
              </a:path>
              <a:path w="182245" h="288925">
                <a:moveTo>
                  <a:pt x="46989" y="0"/>
                </a:moveTo>
                <a:lnTo>
                  <a:pt x="45084" y="1904"/>
                </a:lnTo>
                <a:lnTo>
                  <a:pt x="43179" y="2539"/>
                </a:lnTo>
                <a:lnTo>
                  <a:pt x="40639" y="4444"/>
                </a:lnTo>
                <a:lnTo>
                  <a:pt x="38100" y="5714"/>
                </a:lnTo>
                <a:lnTo>
                  <a:pt x="53975" y="21589"/>
                </a:lnTo>
                <a:lnTo>
                  <a:pt x="53975" y="2539"/>
                </a:lnTo>
                <a:lnTo>
                  <a:pt x="48259" y="634"/>
                </a:lnTo>
                <a:lnTo>
                  <a:pt x="48736" y="634"/>
                </a:lnTo>
                <a:lnTo>
                  <a:pt x="46989" y="0"/>
                </a:lnTo>
                <a:close/>
              </a:path>
              <a:path w="182245" h="288925">
                <a:moveTo>
                  <a:pt x="53975" y="2539"/>
                </a:moveTo>
                <a:lnTo>
                  <a:pt x="53975" y="21589"/>
                </a:lnTo>
                <a:lnTo>
                  <a:pt x="66039" y="21589"/>
                </a:lnTo>
                <a:lnTo>
                  <a:pt x="66675" y="7619"/>
                </a:lnTo>
                <a:lnTo>
                  <a:pt x="53975" y="2539"/>
                </a:lnTo>
                <a:close/>
              </a:path>
              <a:path w="182245" h="288925">
                <a:moveTo>
                  <a:pt x="46354" y="634"/>
                </a:moveTo>
                <a:lnTo>
                  <a:pt x="33654" y="634"/>
                </a:lnTo>
                <a:lnTo>
                  <a:pt x="38100" y="5714"/>
                </a:lnTo>
                <a:lnTo>
                  <a:pt x="40639" y="4444"/>
                </a:lnTo>
                <a:lnTo>
                  <a:pt x="43179" y="2539"/>
                </a:lnTo>
                <a:lnTo>
                  <a:pt x="46354" y="634"/>
                </a:lnTo>
                <a:close/>
              </a:path>
              <a:path w="182245" h="288925">
                <a:moveTo>
                  <a:pt x="53975" y="634"/>
                </a:moveTo>
                <a:lnTo>
                  <a:pt x="48736" y="634"/>
                </a:lnTo>
                <a:lnTo>
                  <a:pt x="53975" y="2539"/>
                </a:lnTo>
                <a:lnTo>
                  <a:pt x="5397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1" name="object 291" descr=""/>
          <p:cNvGrpSpPr/>
          <p:nvPr/>
        </p:nvGrpSpPr>
        <p:grpSpPr>
          <a:xfrm>
            <a:off x="10067925" y="6069965"/>
            <a:ext cx="283845" cy="282575"/>
            <a:chOff x="10067925" y="6069965"/>
            <a:chExt cx="283845" cy="282575"/>
          </a:xfrm>
        </p:grpSpPr>
        <p:sp>
          <p:nvSpPr>
            <p:cNvPr id="292" name="object 292" descr=""/>
            <p:cNvSpPr/>
            <p:nvPr/>
          </p:nvSpPr>
          <p:spPr>
            <a:xfrm>
              <a:off x="10067925" y="6069965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5"/>
                  </a:lnTo>
                  <a:lnTo>
                    <a:pt x="8254" y="126365"/>
                  </a:lnTo>
                  <a:lnTo>
                    <a:pt x="13334" y="127000"/>
                  </a:lnTo>
                  <a:lnTo>
                    <a:pt x="15875" y="127000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5"/>
                  </a:lnTo>
                  <a:lnTo>
                    <a:pt x="22859" y="133985"/>
                  </a:lnTo>
                  <a:lnTo>
                    <a:pt x="23495" y="135890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5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5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5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3" name="object 293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166985" y="6155690"/>
              <a:ext cx="184784" cy="194310"/>
            </a:xfrm>
            <a:prstGeom prst="rect">
              <a:avLst/>
            </a:prstGeom>
          </p:spPr>
        </p:pic>
      </p:grpSp>
      <p:grpSp>
        <p:nvGrpSpPr>
          <p:cNvPr id="294" name="object 294" descr=""/>
          <p:cNvGrpSpPr/>
          <p:nvPr/>
        </p:nvGrpSpPr>
        <p:grpSpPr>
          <a:xfrm>
            <a:off x="10763884" y="6064884"/>
            <a:ext cx="244475" cy="288925"/>
            <a:chOff x="10763884" y="6064884"/>
            <a:chExt cx="244475" cy="288925"/>
          </a:xfrm>
        </p:grpSpPr>
        <p:sp>
          <p:nvSpPr>
            <p:cNvPr id="295" name="object 295" descr=""/>
            <p:cNvSpPr/>
            <p:nvPr/>
          </p:nvSpPr>
          <p:spPr>
            <a:xfrm>
              <a:off x="10763884" y="6064884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90" y="0"/>
                  </a:moveTo>
                  <a:lnTo>
                    <a:pt x="19685" y="10794"/>
                  </a:lnTo>
                  <a:lnTo>
                    <a:pt x="11430" y="11429"/>
                  </a:lnTo>
                  <a:lnTo>
                    <a:pt x="0" y="11429"/>
                  </a:lnTo>
                  <a:lnTo>
                    <a:pt x="0" y="38100"/>
                  </a:lnTo>
                  <a:lnTo>
                    <a:pt x="8255" y="38100"/>
                  </a:lnTo>
                  <a:lnTo>
                    <a:pt x="23495" y="47625"/>
                  </a:lnTo>
                  <a:lnTo>
                    <a:pt x="23495" y="256539"/>
                  </a:lnTo>
                  <a:lnTo>
                    <a:pt x="15240" y="264794"/>
                  </a:lnTo>
                  <a:lnTo>
                    <a:pt x="10160" y="265429"/>
                  </a:lnTo>
                  <a:lnTo>
                    <a:pt x="0" y="266064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6" name="object 296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866119" y="6156959"/>
              <a:ext cx="142240" cy="194944"/>
            </a:xfrm>
            <a:prstGeom prst="rect">
              <a:avLst/>
            </a:prstGeom>
          </p:spPr>
        </p:pic>
      </p:grpSp>
      <p:grpSp>
        <p:nvGrpSpPr>
          <p:cNvPr id="297" name="object 297" descr=""/>
          <p:cNvGrpSpPr/>
          <p:nvPr/>
        </p:nvGrpSpPr>
        <p:grpSpPr>
          <a:xfrm>
            <a:off x="11322684" y="6155690"/>
            <a:ext cx="337185" cy="194945"/>
            <a:chOff x="11322684" y="6155690"/>
            <a:chExt cx="337185" cy="194945"/>
          </a:xfrm>
        </p:grpSpPr>
        <p:pic>
          <p:nvPicPr>
            <p:cNvPr id="298" name="object 298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322684" y="6155690"/>
              <a:ext cx="126365" cy="194944"/>
            </a:xfrm>
            <a:prstGeom prst="rect">
              <a:avLst/>
            </a:prstGeom>
          </p:spPr>
        </p:pic>
        <p:pic>
          <p:nvPicPr>
            <p:cNvPr id="299" name="object 299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475084" y="6155690"/>
              <a:ext cx="184784" cy="194310"/>
            </a:xfrm>
            <a:prstGeom prst="rect">
              <a:avLst/>
            </a:prstGeom>
          </p:spPr>
        </p:pic>
      </p:grpSp>
      <p:sp>
        <p:nvSpPr>
          <p:cNvPr id="300" name="object 300" descr=""/>
          <p:cNvSpPr/>
          <p:nvPr/>
        </p:nvSpPr>
        <p:spPr>
          <a:xfrm>
            <a:off x="7394575" y="6544309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5">
                <a:moveTo>
                  <a:pt x="170179" y="276860"/>
                </a:moveTo>
                <a:lnTo>
                  <a:pt x="106679" y="276860"/>
                </a:lnTo>
                <a:lnTo>
                  <a:pt x="107315" y="278765"/>
                </a:lnTo>
                <a:lnTo>
                  <a:pt x="104140" y="281940"/>
                </a:lnTo>
                <a:lnTo>
                  <a:pt x="103504" y="283845"/>
                </a:lnTo>
                <a:lnTo>
                  <a:pt x="123825" y="291465"/>
                </a:lnTo>
                <a:lnTo>
                  <a:pt x="125095" y="289560"/>
                </a:lnTo>
                <a:lnTo>
                  <a:pt x="127000" y="288290"/>
                </a:lnTo>
                <a:lnTo>
                  <a:pt x="128270" y="287655"/>
                </a:lnTo>
                <a:lnTo>
                  <a:pt x="129540" y="286385"/>
                </a:lnTo>
                <a:lnTo>
                  <a:pt x="131445" y="285750"/>
                </a:lnTo>
                <a:lnTo>
                  <a:pt x="137795" y="283210"/>
                </a:lnTo>
                <a:lnTo>
                  <a:pt x="141604" y="281940"/>
                </a:lnTo>
                <a:lnTo>
                  <a:pt x="151129" y="280035"/>
                </a:lnTo>
                <a:lnTo>
                  <a:pt x="170179" y="280035"/>
                </a:lnTo>
                <a:lnTo>
                  <a:pt x="170179" y="276860"/>
                </a:lnTo>
                <a:close/>
              </a:path>
              <a:path w="170179" h="291465">
                <a:moveTo>
                  <a:pt x="73659" y="95885"/>
                </a:moveTo>
                <a:lnTo>
                  <a:pt x="66675" y="95885"/>
                </a:lnTo>
                <a:lnTo>
                  <a:pt x="59690" y="97155"/>
                </a:lnTo>
                <a:lnTo>
                  <a:pt x="23495" y="121920"/>
                </a:lnTo>
                <a:lnTo>
                  <a:pt x="19050" y="128905"/>
                </a:lnTo>
                <a:lnTo>
                  <a:pt x="13970" y="135890"/>
                </a:lnTo>
                <a:lnTo>
                  <a:pt x="634" y="182245"/>
                </a:lnTo>
                <a:lnTo>
                  <a:pt x="0" y="190500"/>
                </a:lnTo>
                <a:lnTo>
                  <a:pt x="0" y="203835"/>
                </a:lnTo>
                <a:lnTo>
                  <a:pt x="7620" y="241935"/>
                </a:lnTo>
                <a:lnTo>
                  <a:pt x="30479" y="275590"/>
                </a:lnTo>
                <a:lnTo>
                  <a:pt x="67309" y="290195"/>
                </a:lnTo>
                <a:lnTo>
                  <a:pt x="75565" y="290830"/>
                </a:lnTo>
                <a:lnTo>
                  <a:pt x="84454" y="290830"/>
                </a:lnTo>
                <a:lnTo>
                  <a:pt x="92075" y="288925"/>
                </a:lnTo>
                <a:lnTo>
                  <a:pt x="98425" y="285115"/>
                </a:lnTo>
                <a:lnTo>
                  <a:pt x="104140" y="281940"/>
                </a:lnTo>
                <a:lnTo>
                  <a:pt x="106679" y="276860"/>
                </a:lnTo>
                <a:lnTo>
                  <a:pt x="170179" y="276860"/>
                </a:lnTo>
                <a:lnTo>
                  <a:pt x="170179" y="264795"/>
                </a:lnTo>
                <a:lnTo>
                  <a:pt x="74929" y="264795"/>
                </a:lnTo>
                <a:lnTo>
                  <a:pt x="71120" y="263525"/>
                </a:lnTo>
                <a:lnTo>
                  <a:pt x="49529" y="226695"/>
                </a:lnTo>
                <a:lnTo>
                  <a:pt x="47625" y="212725"/>
                </a:lnTo>
                <a:lnTo>
                  <a:pt x="46990" y="205740"/>
                </a:lnTo>
                <a:lnTo>
                  <a:pt x="46990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5"/>
                </a:lnTo>
                <a:lnTo>
                  <a:pt x="75565" y="130810"/>
                </a:lnTo>
                <a:lnTo>
                  <a:pt x="146684" y="130810"/>
                </a:lnTo>
                <a:lnTo>
                  <a:pt x="146684" y="119380"/>
                </a:lnTo>
                <a:lnTo>
                  <a:pt x="106045" y="119380"/>
                </a:lnTo>
                <a:lnTo>
                  <a:pt x="106045" y="116840"/>
                </a:lnTo>
                <a:lnTo>
                  <a:pt x="105409" y="116205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40"/>
                </a:lnTo>
                <a:lnTo>
                  <a:pt x="81915" y="102235"/>
                </a:lnTo>
                <a:lnTo>
                  <a:pt x="78740" y="100330"/>
                </a:lnTo>
                <a:lnTo>
                  <a:pt x="76200" y="98425"/>
                </a:lnTo>
                <a:lnTo>
                  <a:pt x="73659" y="95885"/>
                </a:lnTo>
                <a:close/>
              </a:path>
              <a:path w="170179" h="291465">
                <a:moveTo>
                  <a:pt x="106679" y="276860"/>
                </a:moveTo>
                <a:lnTo>
                  <a:pt x="104140" y="281940"/>
                </a:lnTo>
                <a:lnTo>
                  <a:pt x="107315" y="278765"/>
                </a:lnTo>
                <a:lnTo>
                  <a:pt x="106679" y="276860"/>
                </a:lnTo>
                <a:close/>
              </a:path>
              <a:path w="170179" h="291465">
                <a:moveTo>
                  <a:pt x="146684" y="130810"/>
                </a:moveTo>
                <a:lnTo>
                  <a:pt x="76200" y="130810"/>
                </a:lnTo>
                <a:lnTo>
                  <a:pt x="80645" y="133350"/>
                </a:lnTo>
                <a:lnTo>
                  <a:pt x="86359" y="136525"/>
                </a:lnTo>
                <a:lnTo>
                  <a:pt x="101600" y="144780"/>
                </a:lnTo>
                <a:lnTo>
                  <a:pt x="103504" y="145415"/>
                </a:lnTo>
                <a:lnTo>
                  <a:pt x="103504" y="243840"/>
                </a:lnTo>
                <a:lnTo>
                  <a:pt x="102870" y="245745"/>
                </a:lnTo>
                <a:lnTo>
                  <a:pt x="101600" y="247650"/>
                </a:lnTo>
                <a:lnTo>
                  <a:pt x="98425" y="253365"/>
                </a:lnTo>
                <a:lnTo>
                  <a:pt x="81915" y="264795"/>
                </a:lnTo>
                <a:lnTo>
                  <a:pt x="170179" y="264795"/>
                </a:lnTo>
                <a:lnTo>
                  <a:pt x="170179" y="253365"/>
                </a:lnTo>
                <a:lnTo>
                  <a:pt x="156845" y="253365"/>
                </a:lnTo>
                <a:lnTo>
                  <a:pt x="151765" y="252095"/>
                </a:lnTo>
                <a:lnTo>
                  <a:pt x="150495" y="251460"/>
                </a:lnTo>
                <a:lnTo>
                  <a:pt x="147954" y="248920"/>
                </a:lnTo>
                <a:lnTo>
                  <a:pt x="147320" y="247015"/>
                </a:lnTo>
                <a:lnTo>
                  <a:pt x="147320" y="245745"/>
                </a:lnTo>
                <a:lnTo>
                  <a:pt x="146684" y="243840"/>
                </a:lnTo>
                <a:lnTo>
                  <a:pt x="146684" y="130810"/>
                </a:lnTo>
                <a:close/>
              </a:path>
              <a:path w="170179" h="291465">
                <a:moveTo>
                  <a:pt x="106045" y="116840"/>
                </a:moveTo>
                <a:lnTo>
                  <a:pt x="106045" y="119380"/>
                </a:lnTo>
                <a:lnTo>
                  <a:pt x="106679" y="117475"/>
                </a:lnTo>
                <a:lnTo>
                  <a:pt x="106045" y="116840"/>
                </a:lnTo>
                <a:close/>
              </a:path>
              <a:path w="170179" h="291465">
                <a:moveTo>
                  <a:pt x="127000" y="0"/>
                </a:moveTo>
                <a:lnTo>
                  <a:pt x="91440" y="11430"/>
                </a:lnTo>
                <a:lnTo>
                  <a:pt x="80009" y="11430"/>
                </a:lnTo>
                <a:lnTo>
                  <a:pt x="80009" y="37465"/>
                </a:lnTo>
                <a:lnTo>
                  <a:pt x="88265" y="37465"/>
                </a:lnTo>
                <a:lnTo>
                  <a:pt x="93345" y="38100"/>
                </a:lnTo>
                <a:lnTo>
                  <a:pt x="103504" y="45720"/>
                </a:lnTo>
                <a:lnTo>
                  <a:pt x="103504" y="50165"/>
                </a:lnTo>
                <a:lnTo>
                  <a:pt x="106045" y="116840"/>
                </a:lnTo>
                <a:lnTo>
                  <a:pt x="106679" y="117475"/>
                </a:lnTo>
                <a:lnTo>
                  <a:pt x="106045" y="119380"/>
                </a:lnTo>
                <a:lnTo>
                  <a:pt x="146684" y="119380"/>
                </a:lnTo>
                <a:lnTo>
                  <a:pt x="146684" y="6985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1" name="object 301" descr=""/>
          <p:cNvGrpSpPr/>
          <p:nvPr/>
        </p:nvGrpSpPr>
        <p:grpSpPr>
          <a:xfrm>
            <a:off x="8223884" y="6638290"/>
            <a:ext cx="433705" cy="194945"/>
            <a:chOff x="8223884" y="6638290"/>
            <a:chExt cx="433705" cy="194945"/>
          </a:xfrm>
        </p:grpSpPr>
        <p:pic>
          <p:nvPicPr>
            <p:cNvPr id="302" name="object 302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223884" y="6638290"/>
              <a:ext cx="126365" cy="194944"/>
            </a:xfrm>
            <a:prstGeom prst="rect">
              <a:avLst/>
            </a:prstGeom>
          </p:spPr>
        </p:pic>
        <p:sp>
          <p:nvSpPr>
            <p:cNvPr id="303" name="object 303" descr=""/>
            <p:cNvSpPr/>
            <p:nvPr/>
          </p:nvSpPr>
          <p:spPr>
            <a:xfrm>
              <a:off x="8388984" y="6638290"/>
              <a:ext cx="268605" cy="193675"/>
            </a:xfrm>
            <a:custGeom>
              <a:avLst/>
              <a:gdLst/>
              <a:ahLst/>
              <a:cxnLst/>
              <a:rect l="l" t="t" r="r" b="b"/>
              <a:pathLst>
                <a:path w="268604" h="193675">
                  <a:moveTo>
                    <a:pt x="40005" y="3809"/>
                  </a:moveTo>
                  <a:lnTo>
                    <a:pt x="38100" y="5079"/>
                  </a:lnTo>
                  <a:lnTo>
                    <a:pt x="36195" y="5714"/>
                  </a:lnTo>
                  <a:lnTo>
                    <a:pt x="30480" y="8254"/>
                  </a:lnTo>
                  <a:lnTo>
                    <a:pt x="26670" y="8889"/>
                  </a:lnTo>
                  <a:lnTo>
                    <a:pt x="17780" y="10794"/>
                  </a:lnTo>
                  <a:lnTo>
                    <a:pt x="10160" y="11429"/>
                  </a:lnTo>
                  <a:lnTo>
                    <a:pt x="0" y="11429"/>
                  </a:lnTo>
                  <a:lnTo>
                    <a:pt x="0" y="37464"/>
                  </a:lnTo>
                  <a:lnTo>
                    <a:pt x="7620" y="37464"/>
                  </a:lnTo>
                  <a:lnTo>
                    <a:pt x="13335" y="38099"/>
                  </a:lnTo>
                  <a:lnTo>
                    <a:pt x="19050" y="40004"/>
                  </a:lnTo>
                  <a:lnTo>
                    <a:pt x="19685" y="40639"/>
                  </a:lnTo>
                  <a:lnTo>
                    <a:pt x="20955" y="41274"/>
                  </a:lnTo>
                  <a:lnTo>
                    <a:pt x="21590" y="42544"/>
                  </a:lnTo>
                  <a:lnTo>
                    <a:pt x="22225" y="45719"/>
                  </a:lnTo>
                  <a:lnTo>
                    <a:pt x="22225" y="162559"/>
                  </a:lnTo>
                  <a:lnTo>
                    <a:pt x="20955" y="165099"/>
                  </a:lnTo>
                  <a:lnTo>
                    <a:pt x="19685" y="166369"/>
                  </a:lnTo>
                  <a:lnTo>
                    <a:pt x="19050" y="167639"/>
                  </a:lnTo>
                  <a:lnTo>
                    <a:pt x="17145" y="168274"/>
                  </a:lnTo>
                  <a:lnTo>
                    <a:pt x="15875" y="168909"/>
                  </a:lnTo>
                  <a:lnTo>
                    <a:pt x="13970" y="169544"/>
                  </a:lnTo>
                  <a:lnTo>
                    <a:pt x="9525" y="170179"/>
                  </a:lnTo>
                  <a:lnTo>
                    <a:pt x="5715" y="170814"/>
                  </a:lnTo>
                  <a:lnTo>
                    <a:pt x="0" y="170814"/>
                  </a:lnTo>
                  <a:lnTo>
                    <a:pt x="0" y="193674"/>
                  </a:lnTo>
                  <a:lnTo>
                    <a:pt x="85725" y="193674"/>
                  </a:lnTo>
                  <a:lnTo>
                    <a:pt x="85725" y="171449"/>
                  </a:lnTo>
                  <a:lnTo>
                    <a:pt x="76200" y="170179"/>
                  </a:lnTo>
                  <a:lnTo>
                    <a:pt x="73660" y="169544"/>
                  </a:lnTo>
                  <a:lnTo>
                    <a:pt x="71755" y="168909"/>
                  </a:lnTo>
                  <a:lnTo>
                    <a:pt x="69850" y="168909"/>
                  </a:lnTo>
                  <a:lnTo>
                    <a:pt x="68580" y="167639"/>
                  </a:lnTo>
                  <a:lnTo>
                    <a:pt x="66040" y="166369"/>
                  </a:lnTo>
                  <a:lnTo>
                    <a:pt x="64770" y="163829"/>
                  </a:lnTo>
                  <a:lnTo>
                    <a:pt x="64135" y="161924"/>
                  </a:lnTo>
                  <a:lnTo>
                    <a:pt x="64135" y="158749"/>
                  </a:lnTo>
                  <a:lnTo>
                    <a:pt x="60325" y="51434"/>
                  </a:lnTo>
                  <a:lnTo>
                    <a:pt x="69215" y="51434"/>
                  </a:lnTo>
                  <a:lnTo>
                    <a:pt x="71755" y="50164"/>
                  </a:lnTo>
                  <a:lnTo>
                    <a:pt x="74930" y="48259"/>
                  </a:lnTo>
                  <a:lnTo>
                    <a:pt x="82550" y="44449"/>
                  </a:lnTo>
                  <a:lnTo>
                    <a:pt x="90805" y="39369"/>
                  </a:lnTo>
                  <a:lnTo>
                    <a:pt x="94615" y="37464"/>
                  </a:lnTo>
                  <a:lnTo>
                    <a:pt x="97155" y="35559"/>
                  </a:lnTo>
                  <a:lnTo>
                    <a:pt x="245110" y="35559"/>
                  </a:lnTo>
                  <a:lnTo>
                    <a:pt x="245110" y="34289"/>
                  </a:lnTo>
                  <a:lnTo>
                    <a:pt x="243205" y="28574"/>
                  </a:lnTo>
                  <a:lnTo>
                    <a:pt x="60960" y="28574"/>
                  </a:lnTo>
                  <a:lnTo>
                    <a:pt x="60325" y="26669"/>
                  </a:lnTo>
                  <a:lnTo>
                    <a:pt x="61595" y="24764"/>
                  </a:lnTo>
                  <a:lnTo>
                    <a:pt x="62230" y="20954"/>
                  </a:lnTo>
                  <a:lnTo>
                    <a:pt x="40005" y="20954"/>
                  </a:lnTo>
                  <a:lnTo>
                    <a:pt x="40005" y="3809"/>
                  </a:lnTo>
                  <a:close/>
                </a:path>
                <a:path w="268604" h="193675">
                  <a:moveTo>
                    <a:pt x="187960" y="35559"/>
                  </a:moveTo>
                  <a:lnTo>
                    <a:pt x="98425" y="35559"/>
                  </a:lnTo>
                  <a:lnTo>
                    <a:pt x="102235" y="36829"/>
                  </a:lnTo>
                  <a:lnTo>
                    <a:pt x="104775" y="38099"/>
                  </a:lnTo>
                  <a:lnTo>
                    <a:pt x="108585" y="40639"/>
                  </a:lnTo>
                  <a:lnTo>
                    <a:pt x="110490" y="42544"/>
                  </a:lnTo>
                  <a:lnTo>
                    <a:pt x="111760" y="44449"/>
                  </a:lnTo>
                  <a:lnTo>
                    <a:pt x="114300" y="49529"/>
                  </a:lnTo>
                  <a:lnTo>
                    <a:pt x="114300" y="163829"/>
                  </a:lnTo>
                  <a:lnTo>
                    <a:pt x="102235" y="170179"/>
                  </a:lnTo>
                  <a:lnTo>
                    <a:pt x="98425" y="170814"/>
                  </a:lnTo>
                  <a:lnTo>
                    <a:pt x="92075" y="170814"/>
                  </a:lnTo>
                  <a:lnTo>
                    <a:pt x="92075" y="193674"/>
                  </a:lnTo>
                  <a:lnTo>
                    <a:pt x="177800" y="193674"/>
                  </a:lnTo>
                  <a:lnTo>
                    <a:pt x="177800" y="171449"/>
                  </a:lnTo>
                  <a:lnTo>
                    <a:pt x="168275" y="170179"/>
                  </a:lnTo>
                  <a:lnTo>
                    <a:pt x="166370" y="169544"/>
                  </a:lnTo>
                  <a:lnTo>
                    <a:pt x="163830" y="168909"/>
                  </a:lnTo>
                  <a:lnTo>
                    <a:pt x="161925" y="168909"/>
                  </a:lnTo>
                  <a:lnTo>
                    <a:pt x="160655" y="167639"/>
                  </a:lnTo>
                  <a:lnTo>
                    <a:pt x="159385" y="167004"/>
                  </a:lnTo>
                  <a:lnTo>
                    <a:pt x="158750" y="166369"/>
                  </a:lnTo>
                  <a:lnTo>
                    <a:pt x="156845" y="163829"/>
                  </a:lnTo>
                  <a:lnTo>
                    <a:pt x="156210" y="161289"/>
                  </a:lnTo>
                  <a:lnTo>
                    <a:pt x="156210" y="52704"/>
                  </a:lnTo>
                  <a:lnTo>
                    <a:pt x="154305" y="52704"/>
                  </a:lnTo>
                  <a:lnTo>
                    <a:pt x="152400" y="50164"/>
                  </a:lnTo>
                  <a:lnTo>
                    <a:pt x="161925" y="50164"/>
                  </a:lnTo>
                  <a:lnTo>
                    <a:pt x="164465" y="48894"/>
                  </a:lnTo>
                  <a:lnTo>
                    <a:pt x="167640" y="46989"/>
                  </a:lnTo>
                  <a:lnTo>
                    <a:pt x="171450" y="45719"/>
                  </a:lnTo>
                  <a:lnTo>
                    <a:pt x="174625" y="43814"/>
                  </a:lnTo>
                  <a:lnTo>
                    <a:pt x="178435" y="41274"/>
                  </a:lnTo>
                  <a:lnTo>
                    <a:pt x="182245" y="39369"/>
                  </a:lnTo>
                  <a:lnTo>
                    <a:pt x="185420" y="37464"/>
                  </a:lnTo>
                  <a:lnTo>
                    <a:pt x="187960" y="35559"/>
                  </a:lnTo>
                  <a:close/>
                </a:path>
                <a:path w="268604" h="193675">
                  <a:moveTo>
                    <a:pt x="245110" y="35559"/>
                  </a:moveTo>
                  <a:lnTo>
                    <a:pt x="189230" y="35559"/>
                  </a:lnTo>
                  <a:lnTo>
                    <a:pt x="190500" y="36194"/>
                  </a:lnTo>
                  <a:lnTo>
                    <a:pt x="193040" y="36829"/>
                  </a:lnTo>
                  <a:lnTo>
                    <a:pt x="195580" y="38099"/>
                  </a:lnTo>
                  <a:lnTo>
                    <a:pt x="199390" y="40639"/>
                  </a:lnTo>
                  <a:lnTo>
                    <a:pt x="200660" y="42544"/>
                  </a:lnTo>
                  <a:lnTo>
                    <a:pt x="202565" y="44449"/>
                  </a:lnTo>
                  <a:lnTo>
                    <a:pt x="204470" y="49529"/>
                  </a:lnTo>
                  <a:lnTo>
                    <a:pt x="205105" y="52704"/>
                  </a:lnTo>
                  <a:lnTo>
                    <a:pt x="205105" y="161924"/>
                  </a:lnTo>
                  <a:lnTo>
                    <a:pt x="188595" y="170814"/>
                  </a:lnTo>
                  <a:lnTo>
                    <a:pt x="182880" y="170814"/>
                  </a:lnTo>
                  <a:lnTo>
                    <a:pt x="182880" y="193674"/>
                  </a:lnTo>
                  <a:lnTo>
                    <a:pt x="268605" y="193674"/>
                  </a:lnTo>
                  <a:lnTo>
                    <a:pt x="268605" y="171449"/>
                  </a:lnTo>
                  <a:lnTo>
                    <a:pt x="259080" y="170179"/>
                  </a:lnTo>
                  <a:lnTo>
                    <a:pt x="257175" y="169544"/>
                  </a:lnTo>
                  <a:lnTo>
                    <a:pt x="254635" y="168909"/>
                  </a:lnTo>
                  <a:lnTo>
                    <a:pt x="253365" y="168909"/>
                  </a:lnTo>
                  <a:lnTo>
                    <a:pt x="250825" y="167639"/>
                  </a:lnTo>
                  <a:lnTo>
                    <a:pt x="249555" y="166369"/>
                  </a:lnTo>
                  <a:lnTo>
                    <a:pt x="248285" y="164464"/>
                  </a:lnTo>
                  <a:lnTo>
                    <a:pt x="247650" y="162559"/>
                  </a:lnTo>
                  <a:lnTo>
                    <a:pt x="247523" y="53339"/>
                  </a:lnTo>
                  <a:lnTo>
                    <a:pt x="246495" y="42544"/>
                  </a:lnTo>
                  <a:lnTo>
                    <a:pt x="246380" y="40639"/>
                  </a:lnTo>
                  <a:lnTo>
                    <a:pt x="245110" y="35559"/>
                  </a:lnTo>
                  <a:close/>
                </a:path>
                <a:path w="268604" h="193675">
                  <a:moveTo>
                    <a:pt x="69215" y="51434"/>
                  </a:moveTo>
                  <a:lnTo>
                    <a:pt x="60325" y="51434"/>
                  </a:lnTo>
                  <a:lnTo>
                    <a:pt x="61595" y="53339"/>
                  </a:lnTo>
                  <a:lnTo>
                    <a:pt x="63500" y="53974"/>
                  </a:lnTo>
                  <a:lnTo>
                    <a:pt x="66040" y="52704"/>
                  </a:lnTo>
                  <a:lnTo>
                    <a:pt x="69215" y="51434"/>
                  </a:lnTo>
                  <a:close/>
                </a:path>
                <a:path w="268604" h="193675">
                  <a:moveTo>
                    <a:pt x="154940" y="50164"/>
                  </a:moveTo>
                  <a:lnTo>
                    <a:pt x="152400" y="50164"/>
                  </a:lnTo>
                  <a:lnTo>
                    <a:pt x="154305" y="52704"/>
                  </a:lnTo>
                  <a:lnTo>
                    <a:pt x="156210" y="52704"/>
                  </a:lnTo>
                  <a:lnTo>
                    <a:pt x="156210" y="50799"/>
                  </a:lnTo>
                  <a:lnTo>
                    <a:pt x="154940" y="50164"/>
                  </a:lnTo>
                  <a:close/>
                </a:path>
                <a:path w="268604" h="193675">
                  <a:moveTo>
                    <a:pt x="161925" y="50164"/>
                  </a:moveTo>
                  <a:lnTo>
                    <a:pt x="154940" y="50164"/>
                  </a:lnTo>
                  <a:lnTo>
                    <a:pt x="156210" y="50799"/>
                  </a:lnTo>
                  <a:lnTo>
                    <a:pt x="156210" y="52704"/>
                  </a:lnTo>
                  <a:lnTo>
                    <a:pt x="161925" y="50164"/>
                  </a:lnTo>
                  <a:close/>
                </a:path>
                <a:path w="268604" h="193675">
                  <a:moveTo>
                    <a:pt x="61595" y="24764"/>
                  </a:moveTo>
                  <a:lnTo>
                    <a:pt x="60325" y="26669"/>
                  </a:lnTo>
                  <a:lnTo>
                    <a:pt x="60960" y="28574"/>
                  </a:lnTo>
                  <a:lnTo>
                    <a:pt x="61595" y="24764"/>
                  </a:lnTo>
                  <a:close/>
                </a:path>
                <a:path w="268604" h="193675">
                  <a:moveTo>
                    <a:pt x="106045" y="634"/>
                  </a:moveTo>
                  <a:lnTo>
                    <a:pt x="99060" y="634"/>
                  </a:lnTo>
                  <a:lnTo>
                    <a:pt x="95885" y="3174"/>
                  </a:lnTo>
                  <a:lnTo>
                    <a:pt x="93345" y="5714"/>
                  </a:lnTo>
                  <a:lnTo>
                    <a:pt x="86360" y="10794"/>
                  </a:lnTo>
                  <a:lnTo>
                    <a:pt x="82550" y="12699"/>
                  </a:lnTo>
                  <a:lnTo>
                    <a:pt x="61595" y="24764"/>
                  </a:lnTo>
                  <a:lnTo>
                    <a:pt x="60960" y="28574"/>
                  </a:lnTo>
                  <a:lnTo>
                    <a:pt x="149860" y="28574"/>
                  </a:lnTo>
                  <a:lnTo>
                    <a:pt x="149225" y="27304"/>
                  </a:lnTo>
                  <a:lnTo>
                    <a:pt x="149860" y="26669"/>
                  </a:lnTo>
                  <a:lnTo>
                    <a:pt x="149860" y="24764"/>
                  </a:lnTo>
                  <a:lnTo>
                    <a:pt x="148590" y="20954"/>
                  </a:lnTo>
                  <a:lnTo>
                    <a:pt x="112395" y="1269"/>
                  </a:lnTo>
                  <a:lnTo>
                    <a:pt x="106045" y="634"/>
                  </a:lnTo>
                  <a:close/>
                </a:path>
                <a:path w="268604" h="193675">
                  <a:moveTo>
                    <a:pt x="149860" y="26669"/>
                  </a:moveTo>
                  <a:lnTo>
                    <a:pt x="149225" y="27304"/>
                  </a:lnTo>
                  <a:lnTo>
                    <a:pt x="149860" y="28574"/>
                  </a:lnTo>
                  <a:lnTo>
                    <a:pt x="149860" y="26669"/>
                  </a:lnTo>
                  <a:close/>
                </a:path>
                <a:path w="268604" h="193675">
                  <a:moveTo>
                    <a:pt x="198120" y="634"/>
                  </a:moveTo>
                  <a:lnTo>
                    <a:pt x="189230" y="634"/>
                  </a:lnTo>
                  <a:lnTo>
                    <a:pt x="186690" y="3809"/>
                  </a:lnTo>
                  <a:lnTo>
                    <a:pt x="183515" y="6349"/>
                  </a:lnTo>
                  <a:lnTo>
                    <a:pt x="176530" y="10794"/>
                  </a:lnTo>
                  <a:lnTo>
                    <a:pt x="172085" y="13334"/>
                  </a:lnTo>
                  <a:lnTo>
                    <a:pt x="163830" y="18414"/>
                  </a:lnTo>
                  <a:lnTo>
                    <a:pt x="159385" y="20954"/>
                  </a:lnTo>
                  <a:lnTo>
                    <a:pt x="151130" y="25399"/>
                  </a:lnTo>
                  <a:lnTo>
                    <a:pt x="149860" y="26669"/>
                  </a:lnTo>
                  <a:lnTo>
                    <a:pt x="149860" y="28574"/>
                  </a:lnTo>
                  <a:lnTo>
                    <a:pt x="243205" y="28574"/>
                  </a:lnTo>
                  <a:lnTo>
                    <a:pt x="240030" y="21589"/>
                  </a:lnTo>
                  <a:lnTo>
                    <a:pt x="236220" y="15874"/>
                  </a:lnTo>
                  <a:lnTo>
                    <a:pt x="230505" y="11429"/>
                  </a:lnTo>
                  <a:lnTo>
                    <a:pt x="225425" y="6984"/>
                  </a:lnTo>
                  <a:lnTo>
                    <a:pt x="219075" y="4444"/>
                  </a:lnTo>
                  <a:lnTo>
                    <a:pt x="206375" y="1269"/>
                  </a:lnTo>
                  <a:lnTo>
                    <a:pt x="198120" y="634"/>
                  </a:lnTo>
                  <a:close/>
                </a:path>
                <a:path w="268604" h="193675">
                  <a:moveTo>
                    <a:pt x="46990" y="634"/>
                  </a:moveTo>
                  <a:lnTo>
                    <a:pt x="43180" y="1269"/>
                  </a:lnTo>
                  <a:lnTo>
                    <a:pt x="41910" y="2539"/>
                  </a:lnTo>
                  <a:lnTo>
                    <a:pt x="40005" y="3809"/>
                  </a:lnTo>
                  <a:lnTo>
                    <a:pt x="40005" y="20954"/>
                  </a:lnTo>
                  <a:lnTo>
                    <a:pt x="56515" y="4444"/>
                  </a:lnTo>
                  <a:lnTo>
                    <a:pt x="46990" y="634"/>
                  </a:lnTo>
                  <a:close/>
                </a:path>
                <a:path w="268604" h="193675">
                  <a:moveTo>
                    <a:pt x="56515" y="4444"/>
                  </a:moveTo>
                  <a:lnTo>
                    <a:pt x="40005" y="20954"/>
                  </a:lnTo>
                  <a:lnTo>
                    <a:pt x="62230" y="20954"/>
                  </a:lnTo>
                  <a:lnTo>
                    <a:pt x="64135" y="7619"/>
                  </a:lnTo>
                  <a:lnTo>
                    <a:pt x="56515" y="4444"/>
                  </a:lnTo>
                  <a:close/>
                </a:path>
                <a:path w="268604" h="193675">
                  <a:moveTo>
                    <a:pt x="60960" y="0"/>
                  </a:moveTo>
                  <a:lnTo>
                    <a:pt x="49530" y="0"/>
                  </a:lnTo>
                  <a:lnTo>
                    <a:pt x="46990" y="634"/>
                  </a:lnTo>
                  <a:lnTo>
                    <a:pt x="56515" y="4444"/>
                  </a:lnTo>
                  <a:lnTo>
                    <a:pt x="60960" y="0"/>
                  </a:lnTo>
                  <a:close/>
                </a:path>
                <a:path w="268604" h="193675">
                  <a:moveTo>
                    <a:pt x="43180" y="1269"/>
                  </a:moveTo>
                  <a:lnTo>
                    <a:pt x="42545" y="1269"/>
                  </a:lnTo>
                  <a:lnTo>
                    <a:pt x="41910" y="2539"/>
                  </a:lnTo>
                  <a:lnTo>
                    <a:pt x="43180" y="1269"/>
                  </a:lnTo>
                  <a:close/>
                </a:path>
                <a:path w="268604" h="193675">
                  <a:moveTo>
                    <a:pt x="45085" y="0"/>
                  </a:moveTo>
                  <a:lnTo>
                    <a:pt x="43180" y="1269"/>
                  </a:lnTo>
                  <a:lnTo>
                    <a:pt x="46990" y="634"/>
                  </a:lnTo>
                  <a:lnTo>
                    <a:pt x="45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4" name="object 304" descr=""/>
          <p:cNvGrpSpPr/>
          <p:nvPr/>
        </p:nvGrpSpPr>
        <p:grpSpPr>
          <a:xfrm>
            <a:off x="8759825" y="6552565"/>
            <a:ext cx="283845" cy="282575"/>
            <a:chOff x="8759825" y="6552565"/>
            <a:chExt cx="283845" cy="282575"/>
          </a:xfrm>
        </p:grpSpPr>
        <p:sp>
          <p:nvSpPr>
            <p:cNvPr id="305" name="object 305" descr=""/>
            <p:cNvSpPr/>
            <p:nvPr/>
          </p:nvSpPr>
          <p:spPr>
            <a:xfrm>
              <a:off x="8759825" y="6552565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79"/>
                  </a:moveTo>
                  <a:lnTo>
                    <a:pt x="38100" y="93979"/>
                  </a:lnTo>
                  <a:lnTo>
                    <a:pt x="32384" y="96519"/>
                  </a:lnTo>
                  <a:lnTo>
                    <a:pt x="28575" y="97154"/>
                  </a:lnTo>
                  <a:lnTo>
                    <a:pt x="18415" y="99694"/>
                  </a:lnTo>
                  <a:lnTo>
                    <a:pt x="0" y="99694"/>
                  </a:lnTo>
                  <a:lnTo>
                    <a:pt x="0" y="126364"/>
                  </a:lnTo>
                  <a:lnTo>
                    <a:pt x="8254" y="126364"/>
                  </a:lnTo>
                  <a:lnTo>
                    <a:pt x="13334" y="126999"/>
                  </a:lnTo>
                  <a:lnTo>
                    <a:pt x="15875" y="126999"/>
                  </a:lnTo>
                  <a:lnTo>
                    <a:pt x="19684" y="128269"/>
                  </a:lnTo>
                  <a:lnTo>
                    <a:pt x="21590" y="130174"/>
                  </a:lnTo>
                  <a:lnTo>
                    <a:pt x="22225" y="131444"/>
                  </a:lnTo>
                  <a:lnTo>
                    <a:pt x="22225" y="132714"/>
                  </a:lnTo>
                  <a:lnTo>
                    <a:pt x="22859" y="133984"/>
                  </a:lnTo>
                  <a:lnTo>
                    <a:pt x="23495" y="135889"/>
                  </a:lnTo>
                  <a:lnTo>
                    <a:pt x="23495" y="248284"/>
                  </a:lnTo>
                  <a:lnTo>
                    <a:pt x="22859" y="250824"/>
                  </a:lnTo>
                  <a:lnTo>
                    <a:pt x="22225" y="252729"/>
                  </a:lnTo>
                  <a:lnTo>
                    <a:pt x="20954" y="255269"/>
                  </a:lnTo>
                  <a:lnTo>
                    <a:pt x="19684" y="255904"/>
                  </a:lnTo>
                  <a:lnTo>
                    <a:pt x="17779" y="257174"/>
                  </a:lnTo>
                  <a:lnTo>
                    <a:pt x="16509" y="257809"/>
                  </a:lnTo>
                  <a:lnTo>
                    <a:pt x="14604" y="258444"/>
                  </a:lnTo>
                  <a:lnTo>
                    <a:pt x="10159" y="259079"/>
                  </a:lnTo>
                  <a:lnTo>
                    <a:pt x="5715" y="259079"/>
                  </a:lnTo>
                  <a:lnTo>
                    <a:pt x="0" y="259714"/>
                  </a:lnTo>
                  <a:lnTo>
                    <a:pt x="0" y="282574"/>
                  </a:lnTo>
                  <a:lnTo>
                    <a:pt x="88900" y="282574"/>
                  </a:lnTo>
                  <a:lnTo>
                    <a:pt x="88900" y="260349"/>
                  </a:lnTo>
                  <a:lnTo>
                    <a:pt x="78740" y="258444"/>
                  </a:lnTo>
                  <a:lnTo>
                    <a:pt x="76834" y="258444"/>
                  </a:lnTo>
                  <a:lnTo>
                    <a:pt x="73025" y="257174"/>
                  </a:lnTo>
                  <a:lnTo>
                    <a:pt x="69850" y="255904"/>
                  </a:lnTo>
                  <a:lnTo>
                    <a:pt x="69215" y="254634"/>
                  </a:lnTo>
                  <a:lnTo>
                    <a:pt x="67309" y="252729"/>
                  </a:lnTo>
                  <a:lnTo>
                    <a:pt x="66675" y="250824"/>
                  </a:lnTo>
                  <a:lnTo>
                    <a:pt x="66675" y="109854"/>
                  </a:lnTo>
                  <a:lnTo>
                    <a:pt x="53975" y="109854"/>
                  </a:lnTo>
                  <a:lnTo>
                    <a:pt x="38734" y="93979"/>
                  </a:lnTo>
                  <a:close/>
                </a:path>
                <a:path w="88900" h="282575">
                  <a:moveTo>
                    <a:pt x="48259" y="88899"/>
                  </a:moveTo>
                  <a:lnTo>
                    <a:pt x="46354" y="88899"/>
                  </a:lnTo>
                  <a:lnTo>
                    <a:pt x="43179" y="90804"/>
                  </a:lnTo>
                  <a:lnTo>
                    <a:pt x="40640" y="93344"/>
                  </a:lnTo>
                  <a:lnTo>
                    <a:pt x="38734" y="93979"/>
                  </a:lnTo>
                  <a:lnTo>
                    <a:pt x="53975" y="109854"/>
                  </a:lnTo>
                  <a:lnTo>
                    <a:pt x="53975" y="90804"/>
                  </a:lnTo>
                  <a:lnTo>
                    <a:pt x="48259" y="88899"/>
                  </a:lnTo>
                  <a:close/>
                </a:path>
                <a:path w="88900" h="282575">
                  <a:moveTo>
                    <a:pt x="53975" y="90804"/>
                  </a:moveTo>
                  <a:lnTo>
                    <a:pt x="53975" y="109854"/>
                  </a:lnTo>
                  <a:lnTo>
                    <a:pt x="66675" y="109854"/>
                  </a:lnTo>
                  <a:lnTo>
                    <a:pt x="66675" y="95884"/>
                  </a:lnTo>
                  <a:lnTo>
                    <a:pt x="53975" y="90804"/>
                  </a:lnTo>
                  <a:close/>
                </a:path>
                <a:path w="88900" h="282575">
                  <a:moveTo>
                    <a:pt x="46037" y="88899"/>
                  </a:moveTo>
                  <a:lnTo>
                    <a:pt x="33654" y="88899"/>
                  </a:lnTo>
                  <a:lnTo>
                    <a:pt x="38734" y="93979"/>
                  </a:lnTo>
                  <a:lnTo>
                    <a:pt x="40640" y="93344"/>
                  </a:lnTo>
                  <a:lnTo>
                    <a:pt x="43179" y="90804"/>
                  </a:lnTo>
                  <a:lnTo>
                    <a:pt x="46037" y="88899"/>
                  </a:lnTo>
                  <a:close/>
                </a:path>
                <a:path w="88900" h="282575">
                  <a:moveTo>
                    <a:pt x="53975" y="88899"/>
                  </a:moveTo>
                  <a:lnTo>
                    <a:pt x="48736" y="88899"/>
                  </a:lnTo>
                  <a:lnTo>
                    <a:pt x="53975" y="90804"/>
                  </a:lnTo>
                  <a:lnTo>
                    <a:pt x="53975" y="88899"/>
                  </a:lnTo>
                  <a:close/>
                </a:path>
                <a:path w="88900" h="282575">
                  <a:moveTo>
                    <a:pt x="46990" y="88264"/>
                  </a:moveTo>
                  <a:lnTo>
                    <a:pt x="46037" y="88899"/>
                  </a:lnTo>
                  <a:lnTo>
                    <a:pt x="48736" y="88899"/>
                  </a:lnTo>
                  <a:lnTo>
                    <a:pt x="46990" y="88264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4"/>
                  </a:lnTo>
                  <a:lnTo>
                    <a:pt x="33020" y="1904"/>
                  </a:lnTo>
                  <a:lnTo>
                    <a:pt x="29845" y="3809"/>
                  </a:lnTo>
                  <a:lnTo>
                    <a:pt x="26670" y="5079"/>
                  </a:lnTo>
                  <a:lnTo>
                    <a:pt x="22225" y="10159"/>
                  </a:lnTo>
                  <a:lnTo>
                    <a:pt x="20320" y="12699"/>
                  </a:lnTo>
                  <a:lnTo>
                    <a:pt x="17779" y="19049"/>
                  </a:lnTo>
                  <a:lnTo>
                    <a:pt x="17145" y="22224"/>
                  </a:lnTo>
                  <a:lnTo>
                    <a:pt x="17145" y="26034"/>
                  </a:lnTo>
                  <a:lnTo>
                    <a:pt x="17779" y="29844"/>
                  </a:lnTo>
                  <a:lnTo>
                    <a:pt x="18415" y="33019"/>
                  </a:lnTo>
                  <a:lnTo>
                    <a:pt x="20320" y="36194"/>
                  </a:lnTo>
                  <a:lnTo>
                    <a:pt x="21590" y="39369"/>
                  </a:lnTo>
                  <a:lnTo>
                    <a:pt x="41275" y="51434"/>
                  </a:lnTo>
                  <a:lnTo>
                    <a:pt x="48259" y="51434"/>
                  </a:lnTo>
                  <a:lnTo>
                    <a:pt x="70484" y="29844"/>
                  </a:lnTo>
                  <a:lnTo>
                    <a:pt x="70484" y="22224"/>
                  </a:lnTo>
                  <a:lnTo>
                    <a:pt x="56515" y="3809"/>
                  </a:lnTo>
                  <a:lnTo>
                    <a:pt x="53340" y="1904"/>
                  </a:lnTo>
                  <a:lnTo>
                    <a:pt x="50165" y="634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6" name="object 306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858885" y="6638290"/>
              <a:ext cx="184784" cy="194310"/>
            </a:xfrm>
            <a:prstGeom prst="rect">
              <a:avLst/>
            </a:prstGeom>
          </p:spPr>
        </p:pic>
      </p:grpSp>
      <p:sp>
        <p:nvSpPr>
          <p:cNvPr id="307" name="object 307" descr=""/>
          <p:cNvSpPr/>
          <p:nvPr/>
        </p:nvSpPr>
        <p:spPr>
          <a:xfrm>
            <a:off x="11372850" y="6777990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5">
                <a:moveTo>
                  <a:pt x="31115" y="0"/>
                </a:moveTo>
                <a:lnTo>
                  <a:pt x="23495" y="0"/>
                </a:lnTo>
                <a:lnTo>
                  <a:pt x="634" y="20319"/>
                </a:lnTo>
                <a:lnTo>
                  <a:pt x="0" y="24129"/>
                </a:lnTo>
                <a:lnTo>
                  <a:pt x="21590" y="54609"/>
                </a:lnTo>
                <a:lnTo>
                  <a:pt x="24765" y="55244"/>
                </a:lnTo>
                <a:lnTo>
                  <a:pt x="33020" y="55244"/>
                </a:lnTo>
                <a:lnTo>
                  <a:pt x="36195" y="54609"/>
                </a:lnTo>
                <a:lnTo>
                  <a:pt x="57150" y="31749"/>
                </a:lnTo>
                <a:lnTo>
                  <a:pt x="56515" y="27939"/>
                </a:lnTo>
                <a:lnTo>
                  <a:pt x="31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8" name="object 308" descr=""/>
          <p:cNvGrpSpPr/>
          <p:nvPr/>
        </p:nvGrpSpPr>
        <p:grpSpPr>
          <a:xfrm>
            <a:off x="4972684" y="7113905"/>
            <a:ext cx="324485" cy="199390"/>
            <a:chOff x="4972684" y="7113905"/>
            <a:chExt cx="324485" cy="199390"/>
          </a:xfrm>
        </p:grpSpPr>
        <p:pic>
          <p:nvPicPr>
            <p:cNvPr id="309" name="object 309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972684" y="7113905"/>
              <a:ext cx="126364" cy="194944"/>
            </a:xfrm>
            <a:prstGeom prst="rect">
              <a:avLst/>
            </a:prstGeom>
          </p:spPr>
        </p:pic>
        <p:pic>
          <p:nvPicPr>
            <p:cNvPr id="310" name="object 310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37784" y="7113905"/>
              <a:ext cx="159385" cy="199389"/>
            </a:xfrm>
            <a:prstGeom prst="rect">
              <a:avLst/>
            </a:prstGeom>
          </p:spPr>
        </p:pic>
      </p:grpSp>
      <p:sp>
        <p:nvSpPr>
          <p:cNvPr id="311" name="object 311" descr=""/>
          <p:cNvSpPr/>
          <p:nvPr/>
        </p:nvSpPr>
        <p:spPr>
          <a:xfrm>
            <a:off x="5622925" y="7019925"/>
            <a:ext cx="265430" cy="291465"/>
          </a:xfrm>
          <a:custGeom>
            <a:avLst/>
            <a:gdLst/>
            <a:ahLst/>
            <a:cxnLst/>
            <a:rect l="l" t="t" r="r" b="b"/>
            <a:pathLst>
              <a:path w="265429" h="291465">
                <a:moveTo>
                  <a:pt x="48260" y="97155"/>
                </a:moveTo>
                <a:lnTo>
                  <a:pt x="33654" y="97155"/>
                </a:lnTo>
                <a:lnTo>
                  <a:pt x="38735" y="102235"/>
                </a:lnTo>
                <a:lnTo>
                  <a:pt x="38100" y="102235"/>
                </a:lnTo>
                <a:lnTo>
                  <a:pt x="32385" y="104775"/>
                </a:lnTo>
                <a:lnTo>
                  <a:pt x="28575" y="105410"/>
                </a:lnTo>
                <a:lnTo>
                  <a:pt x="18414" y="107950"/>
                </a:lnTo>
                <a:lnTo>
                  <a:pt x="0" y="107950"/>
                </a:lnTo>
                <a:lnTo>
                  <a:pt x="0" y="134619"/>
                </a:lnTo>
                <a:lnTo>
                  <a:pt x="8254" y="134619"/>
                </a:lnTo>
                <a:lnTo>
                  <a:pt x="13335" y="135255"/>
                </a:lnTo>
                <a:lnTo>
                  <a:pt x="15875" y="135255"/>
                </a:lnTo>
                <a:lnTo>
                  <a:pt x="19685" y="136525"/>
                </a:lnTo>
                <a:lnTo>
                  <a:pt x="21589" y="138430"/>
                </a:lnTo>
                <a:lnTo>
                  <a:pt x="22225" y="139700"/>
                </a:lnTo>
                <a:lnTo>
                  <a:pt x="22225" y="140969"/>
                </a:lnTo>
                <a:lnTo>
                  <a:pt x="22860" y="142239"/>
                </a:lnTo>
                <a:lnTo>
                  <a:pt x="23495" y="144144"/>
                </a:lnTo>
                <a:lnTo>
                  <a:pt x="23495" y="256539"/>
                </a:lnTo>
                <a:lnTo>
                  <a:pt x="22860" y="259080"/>
                </a:lnTo>
                <a:lnTo>
                  <a:pt x="22225" y="260985"/>
                </a:lnTo>
                <a:lnTo>
                  <a:pt x="20954" y="263525"/>
                </a:lnTo>
                <a:lnTo>
                  <a:pt x="19685" y="264160"/>
                </a:lnTo>
                <a:lnTo>
                  <a:pt x="17779" y="265430"/>
                </a:lnTo>
                <a:lnTo>
                  <a:pt x="16510" y="266064"/>
                </a:lnTo>
                <a:lnTo>
                  <a:pt x="14604" y="266700"/>
                </a:lnTo>
                <a:lnTo>
                  <a:pt x="10160" y="267335"/>
                </a:lnTo>
                <a:lnTo>
                  <a:pt x="5714" y="267335"/>
                </a:lnTo>
                <a:lnTo>
                  <a:pt x="0" y="267969"/>
                </a:lnTo>
                <a:lnTo>
                  <a:pt x="0" y="290830"/>
                </a:lnTo>
                <a:lnTo>
                  <a:pt x="88900" y="290830"/>
                </a:lnTo>
                <a:lnTo>
                  <a:pt x="88900" y="268605"/>
                </a:lnTo>
                <a:lnTo>
                  <a:pt x="78739" y="266700"/>
                </a:lnTo>
                <a:lnTo>
                  <a:pt x="76835" y="266700"/>
                </a:lnTo>
                <a:lnTo>
                  <a:pt x="73025" y="265430"/>
                </a:lnTo>
                <a:lnTo>
                  <a:pt x="69850" y="264160"/>
                </a:lnTo>
                <a:lnTo>
                  <a:pt x="69214" y="262889"/>
                </a:lnTo>
                <a:lnTo>
                  <a:pt x="67310" y="260985"/>
                </a:lnTo>
                <a:lnTo>
                  <a:pt x="66675" y="259080"/>
                </a:lnTo>
                <a:lnTo>
                  <a:pt x="66675" y="104139"/>
                </a:lnTo>
                <a:lnTo>
                  <a:pt x="53975" y="99060"/>
                </a:lnTo>
                <a:lnTo>
                  <a:pt x="48260" y="97155"/>
                </a:lnTo>
                <a:close/>
              </a:path>
              <a:path w="265429" h="291465">
                <a:moveTo>
                  <a:pt x="53975" y="97155"/>
                </a:moveTo>
                <a:lnTo>
                  <a:pt x="48736" y="97155"/>
                </a:lnTo>
                <a:lnTo>
                  <a:pt x="53975" y="99060"/>
                </a:lnTo>
                <a:lnTo>
                  <a:pt x="53975" y="97155"/>
                </a:lnTo>
                <a:close/>
              </a:path>
              <a:path w="265429" h="291465">
                <a:moveTo>
                  <a:pt x="46989" y="96519"/>
                </a:moveTo>
                <a:lnTo>
                  <a:pt x="46354" y="97155"/>
                </a:lnTo>
                <a:lnTo>
                  <a:pt x="48736" y="97155"/>
                </a:lnTo>
                <a:lnTo>
                  <a:pt x="46989" y="96519"/>
                </a:lnTo>
                <a:close/>
              </a:path>
              <a:path w="265429" h="291465">
                <a:moveTo>
                  <a:pt x="46354" y="8255"/>
                </a:moveTo>
                <a:lnTo>
                  <a:pt x="39370" y="8255"/>
                </a:lnTo>
                <a:lnTo>
                  <a:pt x="36195" y="8889"/>
                </a:lnTo>
                <a:lnTo>
                  <a:pt x="33020" y="10160"/>
                </a:lnTo>
                <a:lnTo>
                  <a:pt x="29845" y="12064"/>
                </a:lnTo>
                <a:lnTo>
                  <a:pt x="26670" y="13335"/>
                </a:lnTo>
                <a:lnTo>
                  <a:pt x="22225" y="18414"/>
                </a:lnTo>
                <a:lnTo>
                  <a:pt x="20320" y="20955"/>
                </a:lnTo>
                <a:lnTo>
                  <a:pt x="17779" y="27305"/>
                </a:lnTo>
                <a:lnTo>
                  <a:pt x="17145" y="30480"/>
                </a:lnTo>
                <a:lnTo>
                  <a:pt x="17145" y="34289"/>
                </a:lnTo>
                <a:lnTo>
                  <a:pt x="17779" y="38100"/>
                </a:lnTo>
                <a:lnTo>
                  <a:pt x="18414" y="41275"/>
                </a:lnTo>
                <a:lnTo>
                  <a:pt x="20320" y="44450"/>
                </a:lnTo>
                <a:lnTo>
                  <a:pt x="21589" y="47625"/>
                </a:lnTo>
                <a:lnTo>
                  <a:pt x="41275" y="59689"/>
                </a:lnTo>
                <a:lnTo>
                  <a:pt x="48260" y="59689"/>
                </a:lnTo>
                <a:lnTo>
                  <a:pt x="70485" y="30480"/>
                </a:lnTo>
                <a:lnTo>
                  <a:pt x="69214" y="27305"/>
                </a:lnTo>
                <a:lnTo>
                  <a:pt x="66039" y="20955"/>
                </a:lnTo>
                <a:lnTo>
                  <a:pt x="64135" y="17780"/>
                </a:lnTo>
                <a:lnTo>
                  <a:pt x="59054" y="13335"/>
                </a:lnTo>
                <a:lnTo>
                  <a:pt x="56514" y="12064"/>
                </a:lnTo>
                <a:lnTo>
                  <a:pt x="53339" y="10160"/>
                </a:lnTo>
                <a:lnTo>
                  <a:pt x="50164" y="8889"/>
                </a:lnTo>
                <a:lnTo>
                  <a:pt x="46354" y="8255"/>
                </a:lnTo>
                <a:close/>
              </a:path>
              <a:path w="265429" h="291465">
                <a:moveTo>
                  <a:pt x="236854" y="281939"/>
                </a:moveTo>
                <a:lnTo>
                  <a:pt x="199389" y="281939"/>
                </a:lnTo>
                <a:lnTo>
                  <a:pt x="198754" y="283844"/>
                </a:lnTo>
                <a:lnTo>
                  <a:pt x="219075" y="291464"/>
                </a:lnTo>
                <a:lnTo>
                  <a:pt x="220345" y="289560"/>
                </a:lnTo>
                <a:lnTo>
                  <a:pt x="222250" y="288289"/>
                </a:lnTo>
                <a:lnTo>
                  <a:pt x="223520" y="287655"/>
                </a:lnTo>
                <a:lnTo>
                  <a:pt x="224789" y="286385"/>
                </a:lnTo>
                <a:lnTo>
                  <a:pt x="226695" y="285750"/>
                </a:lnTo>
                <a:lnTo>
                  <a:pt x="233045" y="283210"/>
                </a:lnTo>
                <a:lnTo>
                  <a:pt x="236854" y="281939"/>
                </a:lnTo>
                <a:close/>
              </a:path>
              <a:path w="265429" h="291465">
                <a:moveTo>
                  <a:pt x="168910" y="95885"/>
                </a:moveTo>
                <a:lnTo>
                  <a:pt x="161925" y="95885"/>
                </a:lnTo>
                <a:lnTo>
                  <a:pt x="154939" y="97155"/>
                </a:lnTo>
                <a:lnTo>
                  <a:pt x="118745" y="121919"/>
                </a:lnTo>
                <a:lnTo>
                  <a:pt x="99060" y="161925"/>
                </a:lnTo>
                <a:lnTo>
                  <a:pt x="95250" y="190500"/>
                </a:lnTo>
                <a:lnTo>
                  <a:pt x="95250" y="203835"/>
                </a:lnTo>
                <a:lnTo>
                  <a:pt x="102870" y="241935"/>
                </a:lnTo>
                <a:lnTo>
                  <a:pt x="125729" y="275589"/>
                </a:lnTo>
                <a:lnTo>
                  <a:pt x="162560" y="290194"/>
                </a:lnTo>
                <a:lnTo>
                  <a:pt x="170814" y="290830"/>
                </a:lnTo>
                <a:lnTo>
                  <a:pt x="179704" y="290830"/>
                </a:lnTo>
                <a:lnTo>
                  <a:pt x="187325" y="288925"/>
                </a:lnTo>
                <a:lnTo>
                  <a:pt x="193675" y="285114"/>
                </a:lnTo>
                <a:lnTo>
                  <a:pt x="199389" y="281939"/>
                </a:lnTo>
                <a:lnTo>
                  <a:pt x="236854" y="281939"/>
                </a:lnTo>
                <a:lnTo>
                  <a:pt x="246379" y="280035"/>
                </a:lnTo>
                <a:lnTo>
                  <a:pt x="265429" y="280035"/>
                </a:lnTo>
                <a:lnTo>
                  <a:pt x="265429" y="264794"/>
                </a:lnTo>
                <a:lnTo>
                  <a:pt x="170179" y="264794"/>
                </a:lnTo>
                <a:lnTo>
                  <a:pt x="166370" y="263525"/>
                </a:lnTo>
                <a:lnTo>
                  <a:pt x="144779" y="226694"/>
                </a:lnTo>
                <a:lnTo>
                  <a:pt x="142875" y="212725"/>
                </a:lnTo>
                <a:lnTo>
                  <a:pt x="142239" y="205739"/>
                </a:lnTo>
                <a:lnTo>
                  <a:pt x="142239" y="190500"/>
                </a:lnTo>
                <a:lnTo>
                  <a:pt x="142875" y="184150"/>
                </a:lnTo>
                <a:lnTo>
                  <a:pt x="144145" y="177800"/>
                </a:lnTo>
                <a:lnTo>
                  <a:pt x="146050" y="171450"/>
                </a:lnTo>
                <a:lnTo>
                  <a:pt x="147954" y="163194"/>
                </a:lnTo>
                <a:lnTo>
                  <a:pt x="170814" y="130810"/>
                </a:lnTo>
                <a:lnTo>
                  <a:pt x="198754" y="130810"/>
                </a:lnTo>
                <a:lnTo>
                  <a:pt x="198754" y="114935"/>
                </a:lnTo>
                <a:lnTo>
                  <a:pt x="196850" y="114300"/>
                </a:lnTo>
                <a:lnTo>
                  <a:pt x="186054" y="107950"/>
                </a:lnTo>
                <a:lnTo>
                  <a:pt x="179704" y="104139"/>
                </a:lnTo>
                <a:lnTo>
                  <a:pt x="177164" y="102235"/>
                </a:lnTo>
                <a:lnTo>
                  <a:pt x="173989" y="100330"/>
                </a:lnTo>
                <a:lnTo>
                  <a:pt x="171450" y="98425"/>
                </a:lnTo>
                <a:lnTo>
                  <a:pt x="168910" y="95885"/>
                </a:lnTo>
                <a:close/>
              </a:path>
              <a:path w="265429" h="291465">
                <a:moveTo>
                  <a:pt x="198754" y="114935"/>
                </a:moveTo>
                <a:lnTo>
                  <a:pt x="198754" y="243839"/>
                </a:lnTo>
                <a:lnTo>
                  <a:pt x="198120" y="245744"/>
                </a:lnTo>
                <a:lnTo>
                  <a:pt x="196850" y="247650"/>
                </a:lnTo>
                <a:lnTo>
                  <a:pt x="193675" y="253364"/>
                </a:lnTo>
                <a:lnTo>
                  <a:pt x="177164" y="264794"/>
                </a:lnTo>
                <a:lnTo>
                  <a:pt x="265429" y="264794"/>
                </a:lnTo>
                <a:lnTo>
                  <a:pt x="265429" y="253364"/>
                </a:lnTo>
                <a:lnTo>
                  <a:pt x="252095" y="253364"/>
                </a:lnTo>
                <a:lnTo>
                  <a:pt x="247014" y="252094"/>
                </a:lnTo>
                <a:lnTo>
                  <a:pt x="245745" y="251460"/>
                </a:lnTo>
                <a:lnTo>
                  <a:pt x="243204" y="248919"/>
                </a:lnTo>
                <a:lnTo>
                  <a:pt x="242570" y="247014"/>
                </a:lnTo>
                <a:lnTo>
                  <a:pt x="242570" y="245744"/>
                </a:lnTo>
                <a:lnTo>
                  <a:pt x="241935" y="243839"/>
                </a:lnTo>
                <a:lnTo>
                  <a:pt x="241935" y="116839"/>
                </a:lnTo>
                <a:lnTo>
                  <a:pt x="201295" y="116839"/>
                </a:lnTo>
                <a:lnTo>
                  <a:pt x="200660" y="116205"/>
                </a:lnTo>
                <a:lnTo>
                  <a:pt x="198754" y="114935"/>
                </a:lnTo>
                <a:close/>
              </a:path>
              <a:path w="265429" h="291465">
                <a:moveTo>
                  <a:pt x="198754" y="130810"/>
                </a:moveTo>
                <a:lnTo>
                  <a:pt x="171450" y="130810"/>
                </a:lnTo>
                <a:lnTo>
                  <a:pt x="175895" y="133350"/>
                </a:lnTo>
                <a:lnTo>
                  <a:pt x="181610" y="136525"/>
                </a:lnTo>
                <a:lnTo>
                  <a:pt x="196850" y="144780"/>
                </a:lnTo>
                <a:lnTo>
                  <a:pt x="198754" y="145414"/>
                </a:lnTo>
                <a:lnTo>
                  <a:pt x="198754" y="130810"/>
                </a:lnTo>
                <a:close/>
              </a:path>
              <a:path w="265429" h="291465">
                <a:moveTo>
                  <a:pt x="222250" y="0"/>
                </a:moveTo>
                <a:lnTo>
                  <a:pt x="186689" y="11430"/>
                </a:lnTo>
                <a:lnTo>
                  <a:pt x="175260" y="11430"/>
                </a:lnTo>
                <a:lnTo>
                  <a:pt x="175260" y="37464"/>
                </a:lnTo>
                <a:lnTo>
                  <a:pt x="183514" y="37464"/>
                </a:lnTo>
                <a:lnTo>
                  <a:pt x="188595" y="38100"/>
                </a:lnTo>
                <a:lnTo>
                  <a:pt x="198754" y="45719"/>
                </a:lnTo>
                <a:lnTo>
                  <a:pt x="198754" y="50164"/>
                </a:lnTo>
                <a:lnTo>
                  <a:pt x="201295" y="116839"/>
                </a:lnTo>
                <a:lnTo>
                  <a:pt x="241935" y="116839"/>
                </a:lnTo>
                <a:lnTo>
                  <a:pt x="241935" y="6985"/>
                </a:lnTo>
                <a:lnTo>
                  <a:pt x="222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 descr=""/>
          <p:cNvSpPr/>
          <p:nvPr/>
        </p:nvSpPr>
        <p:spPr>
          <a:xfrm>
            <a:off x="7026275" y="7019925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5">
                <a:moveTo>
                  <a:pt x="170179" y="276860"/>
                </a:moveTo>
                <a:lnTo>
                  <a:pt x="106679" y="276860"/>
                </a:lnTo>
                <a:lnTo>
                  <a:pt x="107315" y="278764"/>
                </a:lnTo>
                <a:lnTo>
                  <a:pt x="104140" y="281939"/>
                </a:lnTo>
                <a:lnTo>
                  <a:pt x="103504" y="283844"/>
                </a:lnTo>
                <a:lnTo>
                  <a:pt x="123825" y="291464"/>
                </a:lnTo>
                <a:lnTo>
                  <a:pt x="125095" y="289560"/>
                </a:lnTo>
                <a:lnTo>
                  <a:pt x="127000" y="288289"/>
                </a:lnTo>
                <a:lnTo>
                  <a:pt x="128270" y="287655"/>
                </a:lnTo>
                <a:lnTo>
                  <a:pt x="129540" y="286385"/>
                </a:lnTo>
                <a:lnTo>
                  <a:pt x="131445" y="285750"/>
                </a:lnTo>
                <a:lnTo>
                  <a:pt x="137795" y="283210"/>
                </a:lnTo>
                <a:lnTo>
                  <a:pt x="141604" y="281939"/>
                </a:lnTo>
                <a:lnTo>
                  <a:pt x="151129" y="280035"/>
                </a:lnTo>
                <a:lnTo>
                  <a:pt x="170179" y="280035"/>
                </a:lnTo>
                <a:lnTo>
                  <a:pt x="170179" y="276860"/>
                </a:lnTo>
                <a:close/>
              </a:path>
              <a:path w="170179" h="291465">
                <a:moveTo>
                  <a:pt x="73659" y="95885"/>
                </a:moveTo>
                <a:lnTo>
                  <a:pt x="66675" y="95885"/>
                </a:lnTo>
                <a:lnTo>
                  <a:pt x="59690" y="97155"/>
                </a:lnTo>
                <a:lnTo>
                  <a:pt x="23495" y="121919"/>
                </a:lnTo>
                <a:lnTo>
                  <a:pt x="19050" y="128905"/>
                </a:lnTo>
                <a:lnTo>
                  <a:pt x="13970" y="135889"/>
                </a:lnTo>
                <a:lnTo>
                  <a:pt x="634" y="182244"/>
                </a:lnTo>
                <a:lnTo>
                  <a:pt x="0" y="190500"/>
                </a:lnTo>
                <a:lnTo>
                  <a:pt x="0" y="203835"/>
                </a:lnTo>
                <a:lnTo>
                  <a:pt x="7620" y="241935"/>
                </a:lnTo>
                <a:lnTo>
                  <a:pt x="30479" y="275589"/>
                </a:lnTo>
                <a:lnTo>
                  <a:pt x="67309" y="290194"/>
                </a:lnTo>
                <a:lnTo>
                  <a:pt x="75565" y="290830"/>
                </a:lnTo>
                <a:lnTo>
                  <a:pt x="84454" y="290830"/>
                </a:lnTo>
                <a:lnTo>
                  <a:pt x="92075" y="288925"/>
                </a:lnTo>
                <a:lnTo>
                  <a:pt x="98425" y="285114"/>
                </a:lnTo>
                <a:lnTo>
                  <a:pt x="104140" y="281939"/>
                </a:lnTo>
                <a:lnTo>
                  <a:pt x="106679" y="276860"/>
                </a:lnTo>
                <a:lnTo>
                  <a:pt x="170179" y="276860"/>
                </a:lnTo>
                <a:lnTo>
                  <a:pt x="170179" y="264794"/>
                </a:lnTo>
                <a:lnTo>
                  <a:pt x="74929" y="264794"/>
                </a:lnTo>
                <a:lnTo>
                  <a:pt x="71120" y="263525"/>
                </a:lnTo>
                <a:lnTo>
                  <a:pt x="49529" y="226694"/>
                </a:lnTo>
                <a:lnTo>
                  <a:pt x="47625" y="212725"/>
                </a:lnTo>
                <a:lnTo>
                  <a:pt x="46990" y="205739"/>
                </a:lnTo>
                <a:lnTo>
                  <a:pt x="46990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4"/>
                </a:lnTo>
                <a:lnTo>
                  <a:pt x="75565" y="130810"/>
                </a:lnTo>
                <a:lnTo>
                  <a:pt x="146684" y="130810"/>
                </a:lnTo>
                <a:lnTo>
                  <a:pt x="146684" y="119380"/>
                </a:lnTo>
                <a:lnTo>
                  <a:pt x="106045" y="119380"/>
                </a:lnTo>
                <a:lnTo>
                  <a:pt x="106045" y="116839"/>
                </a:lnTo>
                <a:lnTo>
                  <a:pt x="105409" y="116205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39"/>
                </a:lnTo>
                <a:lnTo>
                  <a:pt x="81915" y="102235"/>
                </a:lnTo>
                <a:lnTo>
                  <a:pt x="78740" y="100330"/>
                </a:lnTo>
                <a:lnTo>
                  <a:pt x="76200" y="98425"/>
                </a:lnTo>
                <a:lnTo>
                  <a:pt x="73659" y="95885"/>
                </a:lnTo>
                <a:close/>
              </a:path>
              <a:path w="170179" h="291465">
                <a:moveTo>
                  <a:pt x="106679" y="276860"/>
                </a:moveTo>
                <a:lnTo>
                  <a:pt x="104140" y="281939"/>
                </a:lnTo>
                <a:lnTo>
                  <a:pt x="107315" y="278764"/>
                </a:lnTo>
                <a:lnTo>
                  <a:pt x="106679" y="276860"/>
                </a:lnTo>
                <a:close/>
              </a:path>
              <a:path w="170179" h="291465">
                <a:moveTo>
                  <a:pt x="146684" y="130810"/>
                </a:moveTo>
                <a:lnTo>
                  <a:pt x="76200" y="130810"/>
                </a:lnTo>
                <a:lnTo>
                  <a:pt x="80645" y="133350"/>
                </a:lnTo>
                <a:lnTo>
                  <a:pt x="86359" y="136525"/>
                </a:lnTo>
                <a:lnTo>
                  <a:pt x="101600" y="144780"/>
                </a:lnTo>
                <a:lnTo>
                  <a:pt x="103504" y="145414"/>
                </a:lnTo>
                <a:lnTo>
                  <a:pt x="103504" y="243839"/>
                </a:lnTo>
                <a:lnTo>
                  <a:pt x="102870" y="245744"/>
                </a:lnTo>
                <a:lnTo>
                  <a:pt x="101600" y="247650"/>
                </a:lnTo>
                <a:lnTo>
                  <a:pt x="98425" y="253364"/>
                </a:lnTo>
                <a:lnTo>
                  <a:pt x="81915" y="264794"/>
                </a:lnTo>
                <a:lnTo>
                  <a:pt x="170179" y="264794"/>
                </a:lnTo>
                <a:lnTo>
                  <a:pt x="170179" y="253364"/>
                </a:lnTo>
                <a:lnTo>
                  <a:pt x="156845" y="253364"/>
                </a:lnTo>
                <a:lnTo>
                  <a:pt x="151765" y="252094"/>
                </a:lnTo>
                <a:lnTo>
                  <a:pt x="150495" y="251460"/>
                </a:lnTo>
                <a:lnTo>
                  <a:pt x="147954" y="248919"/>
                </a:lnTo>
                <a:lnTo>
                  <a:pt x="147320" y="247014"/>
                </a:lnTo>
                <a:lnTo>
                  <a:pt x="147320" y="245744"/>
                </a:lnTo>
                <a:lnTo>
                  <a:pt x="146684" y="243839"/>
                </a:lnTo>
                <a:lnTo>
                  <a:pt x="146684" y="130810"/>
                </a:lnTo>
                <a:close/>
              </a:path>
              <a:path w="170179" h="291465">
                <a:moveTo>
                  <a:pt x="106045" y="116839"/>
                </a:moveTo>
                <a:lnTo>
                  <a:pt x="106045" y="119380"/>
                </a:lnTo>
                <a:lnTo>
                  <a:pt x="106679" y="117475"/>
                </a:lnTo>
                <a:lnTo>
                  <a:pt x="106045" y="116839"/>
                </a:lnTo>
                <a:close/>
              </a:path>
              <a:path w="170179" h="291465">
                <a:moveTo>
                  <a:pt x="127000" y="0"/>
                </a:moveTo>
                <a:lnTo>
                  <a:pt x="91440" y="11430"/>
                </a:lnTo>
                <a:lnTo>
                  <a:pt x="80009" y="11430"/>
                </a:lnTo>
                <a:lnTo>
                  <a:pt x="80009" y="37464"/>
                </a:lnTo>
                <a:lnTo>
                  <a:pt x="88265" y="37464"/>
                </a:lnTo>
                <a:lnTo>
                  <a:pt x="93345" y="38100"/>
                </a:lnTo>
                <a:lnTo>
                  <a:pt x="103504" y="45719"/>
                </a:lnTo>
                <a:lnTo>
                  <a:pt x="103504" y="50164"/>
                </a:lnTo>
                <a:lnTo>
                  <a:pt x="106045" y="116839"/>
                </a:lnTo>
                <a:lnTo>
                  <a:pt x="106679" y="117475"/>
                </a:lnTo>
                <a:lnTo>
                  <a:pt x="106045" y="119380"/>
                </a:lnTo>
                <a:lnTo>
                  <a:pt x="146684" y="119380"/>
                </a:lnTo>
                <a:lnTo>
                  <a:pt x="146684" y="6985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 descr=""/>
          <p:cNvSpPr/>
          <p:nvPr/>
        </p:nvSpPr>
        <p:spPr>
          <a:xfrm>
            <a:off x="7729219" y="7023734"/>
            <a:ext cx="182245" cy="288925"/>
          </a:xfrm>
          <a:custGeom>
            <a:avLst/>
            <a:gdLst/>
            <a:ahLst/>
            <a:cxnLst/>
            <a:rect l="l" t="t" r="r" b="b"/>
            <a:pathLst>
              <a:path w="182245" h="288925">
                <a:moveTo>
                  <a:pt x="38100" y="5715"/>
                </a:moveTo>
                <a:lnTo>
                  <a:pt x="32384" y="8255"/>
                </a:lnTo>
                <a:lnTo>
                  <a:pt x="28575" y="8890"/>
                </a:lnTo>
                <a:lnTo>
                  <a:pt x="18414" y="10795"/>
                </a:lnTo>
                <a:lnTo>
                  <a:pt x="10795" y="11430"/>
                </a:lnTo>
                <a:lnTo>
                  <a:pt x="0" y="11430"/>
                </a:lnTo>
                <a:lnTo>
                  <a:pt x="0" y="38100"/>
                </a:lnTo>
                <a:lnTo>
                  <a:pt x="13334" y="38100"/>
                </a:lnTo>
                <a:lnTo>
                  <a:pt x="15239" y="38735"/>
                </a:lnTo>
                <a:lnTo>
                  <a:pt x="17779" y="39370"/>
                </a:lnTo>
                <a:lnTo>
                  <a:pt x="19050" y="40005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4450"/>
                </a:lnTo>
                <a:lnTo>
                  <a:pt x="22859" y="45720"/>
                </a:lnTo>
                <a:lnTo>
                  <a:pt x="22859" y="257175"/>
                </a:lnTo>
                <a:lnTo>
                  <a:pt x="22225" y="258445"/>
                </a:lnTo>
                <a:lnTo>
                  <a:pt x="21589" y="260350"/>
                </a:lnTo>
                <a:lnTo>
                  <a:pt x="20954" y="261620"/>
                </a:lnTo>
                <a:lnTo>
                  <a:pt x="19684" y="262255"/>
                </a:lnTo>
                <a:lnTo>
                  <a:pt x="17779" y="263525"/>
                </a:lnTo>
                <a:lnTo>
                  <a:pt x="16509" y="264160"/>
                </a:lnTo>
                <a:lnTo>
                  <a:pt x="14604" y="264795"/>
                </a:lnTo>
                <a:lnTo>
                  <a:pt x="10159" y="265430"/>
                </a:lnTo>
                <a:lnTo>
                  <a:pt x="5714" y="265430"/>
                </a:lnTo>
                <a:lnTo>
                  <a:pt x="0" y="266065"/>
                </a:lnTo>
                <a:lnTo>
                  <a:pt x="0" y="288925"/>
                </a:lnTo>
                <a:lnTo>
                  <a:pt x="88900" y="288925"/>
                </a:lnTo>
                <a:lnTo>
                  <a:pt x="88900" y="266700"/>
                </a:lnTo>
                <a:lnTo>
                  <a:pt x="78739" y="264795"/>
                </a:lnTo>
                <a:lnTo>
                  <a:pt x="76834" y="264795"/>
                </a:lnTo>
                <a:lnTo>
                  <a:pt x="74295" y="264160"/>
                </a:lnTo>
                <a:lnTo>
                  <a:pt x="72389" y="263525"/>
                </a:lnTo>
                <a:lnTo>
                  <a:pt x="68579" y="261620"/>
                </a:lnTo>
                <a:lnTo>
                  <a:pt x="67945" y="260350"/>
                </a:lnTo>
                <a:lnTo>
                  <a:pt x="67309" y="258445"/>
                </a:lnTo>
                <a:lnTo>
                  <a:pt x="66675" y="257175"/>
                </a:lnTo>
                <a:lnTo>
                  <a:pt x="66675" y="253365"/>
                </a:lnTo>
                <a:lnTo>
                  <a:pt x="65420" y="147320"/>
                </a:lnTo>
                <a:lnTo>
                  <a:pt x="65404" y="146050"/>
                </a:lnTo>
                <a:lnTo>
                  <a:pt x="68579" y="146050"/>
                </a:lnTo>
                <a:lnTo>
                  <a:pt x="72389" y="144780"/>
                </a:lnTo>
                <a:lnTo>
                  <a:pt x="78739" y="141605"/>
                </a:lnTo>
                <a:lnTo>
                  <a:pt x="81914" y="140335"/>
                </a:lnTo>
                <a:lnTo>
                  <a:pt x="85725" y="138430"/>
                </a:lnTo>
                <a:lnTo>
                  <a:pt x="88900" y="135890"/>
                </a:lnTo>
                <a:lnTo>
                  <a:pt x="92709" y="133985"/>
                </a:lnTo>
                <a:lnTo>
                  <a:pt x="95884" y="132080"/>
                </a:lnTo>
                <a:lnTo>
                  <a:pt x="98425" y="130810"/>
                </a:lnTo>
                <a:lnTo>
                  <a:pt x="157479" y="130810"/>
                </a:lnTo>
                <a:lnTo>
                  <a:pt x="157479" y="129540"/>
                </a:lnTo>
                <a:lnTo>
                  <a:pt x="155575" y="123825"/>
                </a:lnTo>
                <a:lnTo>
                  <a:pt x="154304" y="121920"/>
                </a:lnTo>
                <a:lnTo>
                  <a:pt x="64134" y="121920"/>
                </a:lnTo>
                <a:lnTo>
                  <a:pt x="62864" y="120015"/>
                </a:lnTo>
                <a:lnTo>
                  <a:pt x="64134" y="119380"/>
                </a:lnTo>
                <a:lnTo>
                  <a:pt x="66039" y="21590"/>
                </a:lnTo>
                <a:lnTo>
                  <a:pt x="53975" y="21590"/>
                </a:lnTo>
                <a:lnTo>
                  <a:pt x="38100" y="5715"/>
                </a:lnTo>
                <a:close/>
              </a:path>
              <a:path w="182245" h="288925">
                <a:moveTo>
                  <a:pt x="157479" y="130810"/>
                </a:moveTo>
                <a:lnTo>
                  <a:pt x="99695" y="130810"/>
                </a:lnTo>
                <a:lnTo>
                  <a:pt x="101600" y="131445"/>
                </a:lnTo>
                <a:lnTo>
                  <a:pt x="106679" y="133350"/>
                </a:lnTo>
                <a:lnTo>
                  <a:pt x="108584" y="134620"/>
                </a:lnTo>
                <a:lnTo>
                  <a:pt x="112395" y="137795"/>
                </a:lnTo>
                <a:lnTo>
                  <a:pt x="114300" y="139700"/>
                </a:lnTo>
                <a:lnTo>
                  <a:pt x="114934" y="142240"/>
                </a:lnTo>
                <a:lnTo>
                  <a:pt x="116204" y="144780"/>
                </a:lnTo>
                <a:lnTo>
                  <a:pt x="116839" y="147320"/>
                </a:lnTo>
                <a:lnTo>
                  <a:pt x="116839" y="257175"/>
                </a:lnTo>
                <a:lnTo>
                  <a:pt x="104139" y="265430"/>
                </a:lnTo>
                <a:lnTo>
                  <a:pt x="99695" y="265430"/>
                </a:lnTo>
                <a:lnTo>
                  <a:pt x="93979" y="266065"/>
                </a:lnTo>
                <a:lnTo>
                  <a:pt x="93979" y="288925"/>
                </a:lnTo>
                <a:lnTo>
                  <a:pt x="182245" y="288925"/>
                </a:lnTo>
                <a:lnTo>
                  <a:pt x="182245" y="266700"/>
                </a:lnTo>
                <a:lnTo>
                  <a:pt x="172720" y="264795"/>
                </a:lnTo>
                <a:lnTo>
                  <a:pt x="170179" y="264795"/>
                </a:lnTo>
                <a:lnTo>
                  <a:pt x="166370" y="263525"/>
                </a:lnTo>
                <a:lnTo>
                  <a:pt x="165100" y="262890"/>
                </a:lnTo>
                <a:lnTo>
                  <a:pt x="163195" y="262255"/>
                </a:lnTo>
                <a:lnTo>
                  <a:pt x="161925" y="261620"/>
                </a:lnTo>
                <a:lnTo>
                  <a:pt x="160654" y="259080"/>
                </a:lnTo>
                <a:lnTo>
                  <a:pt x="160020" y="257175"/>
                </a:lnTo>
                <a:lnTo>
                  <a:pt x="160020" y="143510"/>
                </a:lnTo>
                <a:lnTo>
                  <a:pt x="158750" y="135890"/>
                </a:lnTo>
                <a:lnTo>
                  <a:pt x="157479" y="130810"/>
                </a:lnTo>
                <a:close/>
              </a:path>
              <a:path w="182245" h="288925">
                <a:moveTo>
                  <a:pt x="68579" y="146050"/>
                </a:moveTo>
                <a:lnTo>
                  <a:pt x="65404" y="146050"/>
                </a:lnTo>
                <a:lnTo>
                  <a:pt x="65420" y="147320"/>
                </a:lnTo>
                <a:lnTo>
                  <a:pt x="67309" y="147320"/>
                </a:lnTo>
                <a:lnTo>
                  <a:pt x="68579" y="146050"/>
                </a:lnTo>
                <a:close/>
              </a:path>
              <a:path w="182245" h="288925">
                <a:moveTo>
                  <a:pt x="64134" y="119380"/>
                </a:moveTo>
                <a:lnTo>
                  <a:pt x="62864" y="120015"/>
                </a:lnTo>
                <a:lnTo>
                  <a:pt x="64134" y="121920"/>
                </a:lnTo>
                <a:lnTo>
                  <a:pt x="64134" y="119380"/>
                </a:lnTo>
                <a:close/>
              </a:path>
              <a:path w="182245" h="288925">
                <a:moveTo>
                  <a:pt x="109220" y="95885"/>
                </a:moveTo>
                <a:lnTo>
                  <a:pt x="100329" y="95885"/>
                </a:lnTo>
                <a:lnTo>
                  <a:pt x="97789" y="98425"/>
                </a:lnTo>
                <a:lnTo>
                  <a:pt x="94614" y="100965"/>
                </a:lnTo>
                <a:lnTo>
                  <a:pt x="88264" y="104775"/>
                </a:lnTo>
                <a:lnTo>
                  <a:pt x="85089" y="107315"/>
                </a:lnTo>
                <a:lnTo>
                  <a:pt x="80645" y="109855"/>
                </a:lnTo>
                <a:lnTo>
                  <a:pt x="68579" y="116205"/>
                </a:lnTo>
                <a:lnTo>
                  <a:pt x="64770" y="118745"/>
                </a:lnTo>
                <a:lnTo>
                  <a:pt x="64134" y="119380"/>
                </a:lnTo>
                <a:lnTo>
                  <a:pt x="64134" y="121920"/>
                </a:lnTo>
                <a:lnTo>
                  <a:pt x="154304" y="121920"/>
                </a:lnTo>
                <a:lnTo>
                  <a:pt x="152400" y="116840"/>
                </a:lnTo>
                <a:lnTo>
                  <a:pt x="147954" y="110490"/>
                </a:lnTo>
                <a:lnTo>
                  <a:pt x="137159" y="102235"/>
                </a:lnTo>
                <a:lnTo>
                  <a:pt x="131445" y="99695"/>
                </a:lnTo>
                <a:lnTo>
                  <a:pt x="117475" y="96520"/>
                </a:lnTo>
                <a:lnTo>
                  <a:pt x="109220" y="95885"/>
                </a:lnTo>
                <a:close/>
              </a:path>
              <a:path w="182245" h="288925">
                <a:moveTo>
                  <a:pt x="46989" y="0"/>
                </a:moveTo>
                <a:lnTo>
                  <a:pt x="45084" y="1905"/>
                </a:lnTo>
                <a:lnTo>
                  <a:pt x="43179" y="2540"/>
                </a:lnTo>
                <a:lnTo>
                  <a:pt x="40639" y="4445"/>
                </a:lnTo>
                <a:lnTo>
                  <a:pt x="38100" y="5715"/>
                </a:lnTo>
                <a:lnTo>
                  <a:pt x="53975" y="21590"/>
                </a:lnTo>
                <a:lnTo>
                  <a:pt x="53975" y="2540"/>
                </a:lnTo>
                <a:lnTo>
                  <a:pt x="48259" y="635"/>
                </a:lnTo>
                <a:lnTo>
                  <a:pt x="48736" y="635"/>
                </a:lnTo>
                <a:lnTo>
                  <a:pt x="46989" y="0"/>
                </a:lnTo>
                <a:close/>
              </a:path>
              <a:path w="182245" h="288925">
                <a:moveTo>
                  <a:pt x="53975" y="2540"/>
                </a:moveTo>
                <a:lnTo>
                  <a:pt x="53975" y="21590"/>
                </a:lnTo>
                <a:lnTo>
                  <a:pt x="66039" y="21590"/>
                </a:lnTo>
                <a:lnTo>
                  <a:pt x="66675" y="7620"/>
                </a:lnTo>
                <a:lnTo>
                  <a:pt x="53975" y="2540"/>
                </a:lnTo>
                <a:close/>
              </a:path>
              <a:path w="182245" h="288925">
                <a:moveTo>
                  <a:pt x="46354" y="635"/>
                </a:moveTo>
                <a:lnTo>
                  <a:pt x="33654" y="635"/>
                </a:lnTo>
                <a:lnTo>
                  <a:pt x="38100" y="5715"/>
                </a:lnTo>
                <a:lnTo>
                  <a:pt x="40639" y="4445"/>
                </a:lnTo>
                <a:lnTo>
                  <a:pt x="43179" y="2540"/>
                </a:lnTo>
                <a:lnTo>
                  <a:pt x="46354" y="635"/>
                </a:lnTo>
                <a:close/>
              </a:path>
              <a:path w="182245" h="288925">
                <a:moveTo>
                  <a:pt x="53975" y="635"/>
                </a:moveTo>
                <a:lnTo>
                  <a:pt x="48736" y="635"/>
                </a:lnTo>
                <a:lnTo>
                  <a:pt x="53975" y="2540"/>
                </a:lnTo>
                <a:lnTo>
                  <a:pt x="539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 descr=""/>
          <p:cNvSpPr/>
          <p:nvPr/>
        </p:nvSpPr>
        <p:spPr>
          <a:xfrm>
            <a:off x="7983219" y="7020559"/>
            <a:ext cx="167640" cy="292100"/>
          </a:xfrm>
          <a:custGeom>
            <a:avLst/>
            <a:gdLst/>
            <a:ahLst/>
            <a:cxnLst/>
            <a:rect l="l" t="t" r="r" b="b"/>
            <a:pathLst>
              <a:path w="167640" h="292100">
                <a:moveTo>
                  <a:pt x="46989" y="0"/>
                </a:moveTo>
                <a:lnTo>
                  <a:pt x="19050" y="11430"/>
                </a:lnTo>
                <a:lnTo>
                  <a:pt x="0" y="11430"/>
                </a:lnTo>
                <a:lnTo>
                  <a:pt x="0" y="38100"/>
                </a:lnTo>
                <a:lnTo>
                  <a:pt x="8254" y="38100"/>
                </a:lnTo>
                <a:lnTo>
                  <a:pt x="13334" y="38735"/>
                </a:lnTo>
                <a:lnTo>
                  <a:pt x="15239" y="39370"/>
                </a:lnTo>
                <a:lnTo>
                  <a:pt x="17779" y="40005"/>
                </a:lnTo>
                <a:lnTo>
                  <a:pt x="19050" y="40640"/>
                </a:lnTo>
                <a:lnTo>
                  <a:pt x="20954" y="41910"/>
                </a:lnTo>
                <a:lnTo>
                  <a:pt x="22225" y="44450"/>
                </a:lnTo>
                <a:lnTo>
                  <a:pt x="22859" y="46355"/>
                </a:lnTo>
                <a:lnTo>
                  <a:pt x="22859" y="292100"/>
                </a:lnTo>
                <a:lnTo>
                  <a:pt x="29845" y="290830"/>
                </a:lnTo>
                <a:lnTo>
                  <a:pt x="34289" y="289560"/>
                </a:lnTo>
                <a:lnTo>
                  <a:pt x="39370" y="289560"/>
                </a:lnTo>
                <a:lnTo>
                  <a:pt x="50800" y="288290"/>
                </a:lnTo>
                <a:lnTo>
                  <a:pt x="66675" y="288290"/>
                </a:lnTo>
                <a:lnTo>
                  <a:pt x="65404" y="283845"/>
                </a:lnTo>
                <a:lnTo>
                  <a:pt x="62864" y="281305"/>
                </a:lnTo>
                <a:lnTo>
                  <a:pt x="63500" y="279400"/>
                </a:lnTo>
                <a:lnTo>
                  <a:pt x="132079" y="279400"/>
                </a:lnTo>
                <a:lnTo>
                  <a:pt x="137159" y="276225"/>
                </a:lnTo>
                <a:lnTo>
                  <a:pt x="147954" y="265430"/>
                </a:lnTo>
                <a:lnTo>
                  <a:pt x="86995" y="265430"/>
                </a:lnTo>
                <a:lnTo>
                  <a:pt x="83820" y="264795"/>
                </a:lnTo>
                <a:lnTo>
                  <a:pt x="79375" y="262890"/>
                </a:lnTo>
                <a:lnTo>
                  <a:pt x="77470" y="261620"/>
                </a:lnTo>
                <a:lnTo>
                  <a:pt x="75564" y="259715"/>
                </a:lnTo>
                <a:lnTo>
                  <a:pt x="73659" y="258445"/>
                </a:lnTo>
                <a:lnTo>
                  <a:pt x="71754" y="256540"/>
                </a:lnTo>
                <a:lnTo>
                  <a:pt x="68579" y="252095"/>
                </a:lnTo>
                <a:lnTo>
                  <a:pt x="67309" y="250190"/>
                </a:lnTo>
                <a:lnTo>
                  <a:pt x="66675" y="248920"/>
                </a:lnTo>
                <a:lnTo>
                  <a:pt x="66675" y="144780"/>
                </a:lnTo>
                <a:lnTo>
                  <a:pt x="68579" y="144145"/>
                </a:lnTo>
                <a:lnTo>
                  <a:pt x="71754" y="142240"/>
                </a:lnTo>
                <a:lnTo>
                  <a:pt x="83184" y="136525"/>
                </a:lnTo>
                <a:lnTo>
                  <a:pt x="92075" y="131445"/>
                </a:lnTo>
                <a:lnTo>
                  <a:pt x="149859" y="131445"/>
                </a:lnTo>
                <a:lnTo>
                  <a:pt x="149225" y="129540"/>
                </a:lnTo>
                <a:lnTo>
                  <a:pt x="144145" y="122555"/>
                </a:lnTo>
                <a:lnTo>
                  <a:pt x="140334" y="118745"/>
                </a:lnTo>
                <a:lnTo>
                  <a:pt x="64134" y="118745"/>
                </a:lnTo>
                <a:lnTo>
                  <a:pt x="62864" y="116840"/>
                </a:lnTo>
                <a:lnTo>
                  <a:pt x="64134" y="116205"/>
                </a:lnTo>
                <a:lnTo>
                  <a:pt x="66675" y="7620"/>
                </a:lnTo>
                <a:lnTo>
                  <a:pt x="46989" y="0"/>
                </a:lnTo>
                <a:close/>
              </a:path>
              <a:path w="167640" h="292100">
                <a:moveTo>
                  <a:pt x="132079" y="279400"/>
                </a:moveTo>
                <a:lnTo>
                  <a:pt x="63500" y="279400"/>
                </a:lnTo>
                <a:lnTo>
                  <a:pt x="65404" y="283845"/>
                </a:lnTo>
                <a:lnTo>
                  <a:pt x="71120" y="287020"/>
                </a:lnTo>
                <a:lnTo>
                  <a:pt x="76834" y="289560"/>
                </a:lnTo>
                <a:lnTo>
                  <a:pt x="83820" y="290830"/>
                </a:lnTo>
                <a:lnTo>
                  <a:pt x="100964" y="290830"/>
                </a:lnTo>
                <a:lnTo>
                  <a:pt x="109220" y="289560"/>
                </a:lnTo>
                <a:lnTo>
                  <a:pt x="124459" y="284480"/>
                </a:lnTo>
                <a:lnTo>
                  <a:pt x="130809" y="280670"/>
                </a:lnTo>
                <a:lnTo>
                  <a:pt x="132079" y="279400"/>
                </a:lnTo>
                <a:close/>
              </a:path>
              <a:path w="167640" h="292100">
                <a:moveTo>
                  <a:pt x="63500" y="279400"/>
                </a:moveTo>
                <a:lnTo>
                  <a:pt x="62864" y="281305"/>
                </a:lnTo>
                <a:lnTo>
                  <a:pt x="65404" y="283845"/>
                </a:lnTo>
                <a:lnTo>
                  <a:pt x="63500" y="279400"/>
                </a:lnTo>
                <a:close/>
              </a:path>
              <a:path w="167640" h="292100">
                <a:moveTo>
                  <a:pt x="149859" y="131445"/>
                </a:moveTo>
                <a:lnTo>
                  <a:pt x="92709" y="131445"/>
                </a:lnTo>
                <a:lnTo>
                  <a:pt x="94614" y="132715"/>
                </a:lnTo>
                <a:lnTo>
                  <a:pt x="100964" y="139065"/>
                </a:lnTo>
                <a:lnTo>
                  <a:pt x="104775" y="144145"/>
                </a:lnTo>
                <a:lnTo>
                  <a:pt x="107950" y="149860"/>
                </a:lnTo>
                <a:lnTo>
                  <a:pt x="111759" y="156210"/>
                </a:lnTo>
                <a:lnTo>
                  <a:pt x="121284" y="198120"/>
                </a:lnTo>
                <a:lnTo>
                  <a:pt x="120014" y="213360"/>
                </a:lnTo>
                <a:lnTo>
                  <a:pt x="107314" y="254635"/>
                </a:lnTo>
                <a:lnTo>
                  <a:pt x="93345" y="265430"/>
                </a:lnTo>
                <a:lnTo>
                  <a:pt x="147954" y="265430"/>
                </a:lnTo>
                <a:lnTo>
                  <a:pt x="147954" y="264795"/>
                </a:lnTo>
                <a:lnTo>
                  <a:pt x="153034" y="257810"/>
                </a:lnTo>
                <a:lnTo>
                  <a:pt x="156845" y="250825"/>
                </a:lnTo>
                <a:lnTo>
                  <a:pt x="160020" y="242570"/>
                </a:lnTo>
                <a:lnTo>
                  <a:pt x="165100" y="224790"/>
                </a:lnTo>
                <a:lnTo>
                  <a:pt x="167639" y="204470"/>
                </a:lnTo>
                <a:lnTo>
                  <a:pt x="167639" y="182880"/>
                </a:lnTo>
                <a:lnTo>
                  <a:pt x="166370" y="172085"/>
                </a:lnTo>
                <a:lnTo>
                  <a:pt x="161289" y="153035"/>
                </a:lnTo>
                <a:lnTo>
                  <a:pt x="153670" y="136525"/>
                </a:lnTo>
                <a:lnTo>
                  <a:pt x="149859" y="131445"/>
                </a:lnTo>
                <a:close/>
              </a:path>
              <a:path w="167640" h="292100">
                <a:moveTo>
                  <a:pt x="64134" y="116205"/>
                </a:moveTo>
                <a:lnTo>
                  <a:pt x="62864" y="116840"/>
                </a:lnTo>
                <a:lnTo>
                  <a:pt x="64134" y="118745"/>
                </a:lnTo>
                <a:lnTo>
                  <a:pt x="64134" y="116205"/>
                </a:lnTo>
                <a:close/>
              </a:path>
              <a:path w="167640" h="292100">
                <a:moveTo>
                  <a:pt x="100964" y="96520"/>
                </a:moveTo>
                <a:lnTo>
                  <a:pt x="93979" y="96520"/>
                </a:lnTo>
                <a:lnTo>
                  <a:pt x="91439" y="98425"/>
                </a:lnTo>
                <a:lnTo>
                  <a:pt x="88900" y="100965"/>
                </a:lnTo>
                <a:lnTo>
                  <a:pt x="86359" y="102235"/>
                </a:lnTo>
                <a:lnTo>
                  <a:pt x="81279" y="106045"/>
                </a:lnTo>
                <a:lnTo>
                  <a:pt x="78104" y="107950"/>
                </a:lnTo>
                <a:lnTo>
                  <a:pt x="67945" y="113665"/>
                </a:lnTo>
                <a:lnTo>
                  <a:pt x="64150" y="115562"/>
                </a:lnTo>
                <a:lnTo>
                  <a:pt x="64134" y="118745"/>
                </a:lnTo>
                <a:lnTo>
                  <a:pt x="140334" y="118745"/>
                </a:lnTo>
                <a:lnTo>
                  <a:pt x="139064" y="116840"/>
                </a:lnTo>
                <a:lnTo>
                  <a:pt x="107950" y="97790"/>
                </a:lnTo>
                <a:lnTo>
                  <a:pt x="100964" y="96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5" name="object 315" descr=""/>
          <p:cNvGrpSpPr/>
          <p:nvPr/>
        </p:nvGrpSpPr>
        <p:grpSpPr>
          <a:xfrm>
            <a:off x="8706484" y="7019290"/>
            <a:ext cx="318770" cy="291465"/>
            <a:chOff x="8706484" y="7019290"/>
            <a:chExt cx="318770" cy="291465"/>
          </a:xfrm>
        </p:grpSpPr>
        <p:pic>
          <p:nvPicPr>
            <p:cNvPr id="316" name="object 316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706484" y="7113905"/>
              <a:ext cx="126366" cy="194944"/>
            </a:xfrm>
            <a:prstGeom prst="rect">
              <a:avLst/>
            </a:prstGeom>
          </p:spPr>
        </p:pic>
        <p:sp>
          <p:nvSpPr>
            <p:cNvPr id="317" name="object 317" descr=""/>
            <p:cNvSpPr/>
            <p:nvPr/>
          </p:nvSpPr>
          <p:spPr>
            <a:xfrm>
              <a:off x="8855074" y="7019290"/>
              <a:ext cx="170180" cy="291465"/>
            </a:xfrm>
            <a:custGeom>
              <a:avLst/>
              <a:gdLst/>
              <a:ahLst/>
              <a:cxnLst/>
              <a:rect l="l" t="t" r="r" b="b"/>
              <a:pathLst>
                <a:path w="170179" h="291465">
                  <a:moveTo>
                    <a:pt x="170179" y="276859"/>
                  </a:moveTo>
                  <a:lnTo>
                    <a:pt x="106679" y="276859"/>
                  </a:lnTo>
                  <a:lnTo>
                    <a:pt x="107315" y="278764"/>
                  </a:lnTo>
                  <a:lnTo>
                    <a:pt x="104140" y="281939"/>
                  </a:lnTo>
                  <a:lnTo>
                    <a:pt x="103504" y="283844"/>
                  </a:lnTo>
                  <a:lnTo>
                    <a:pt x="123825" y="291464"/>
                  </a:lnTo>
                  <a:lnTo>
                    <a:pt x="125095" y="289559"/>
                  </a:lnTo>
                  <a:lnTo>
                    <a:pt x="127000" y="288289"/>
                  </a:lnTo>
                  <a:lnTo>
                    <a:pt x="128270" y="287654"/>
                  </a:lnTo>
                  <a:lnTo>
                    <a:pt x="129540" y="286384"/>
                  </a:lnTo>
                  <a:lnTo>
                    <a:pt x="131445" y="285749"/>
                  </a:lnTo>
                  <a:lnTo>
                    <a:pt x="137795" y="283209"/>
                  </a:lnTo>
                  <a:lnTo>
                    <a:pt x="141604" y="281939"/>
                  </a:lnTo>
                  <a:lnTo>
                    <a:pt x="151129" y="280034"/>
                  </a:lnTo>
                  <a:lnTo>
                    <a:pt x="170179" y="280034"/>
                  </a:lnTo>
                  <a:lnTo>
                    <a:pt x="170179" y="276859"/>
                  </a:lnTo>
                  <a:close/>
                </a:path>
                <a:path w="170179" h="291465">
                  <a:moveTo>
                    <a:pt x="73659" y="95884"/>
                  </a:moveTo>
                  <a:lnTo>
                    <a:pt x="66675" y="95884"/>
                  </a:lnTo>
                  <a:lnTo>
                    <a:pt x="59690" y="97154"/>
                  </a:lnTo>
                  <a:lnTo>
                    <a:pt x="23495" y="121919"/>
                  </a:lnTo>
                  <a:lnTo>
                    <a:pt x="19050" y="128904"/>
                  </a:lnTo>
                  <a:lnTo>
                    <a:pt x="13970" y="135889"/>
                  </a:lnTo>
                  <a:lnTo>
                    <a:pt x="634" y="182244"/>
                  </a:lnTo>
                  <a:lnTo>
                    <a:pt x="0" y="190499"/>
                  </a:lnTo>
                  <a:lnTo>
                    <a:pt x="0" y="203834"/>
                  </a:lnTo>
                  <a:lnTo>
                    <a:pt x="7620" y="241934"/>
                  </a:lnTo>
                  <a:lnTo>
                    <a:pt x="30479" y="275589"/>
                  </a:lnTo>
                  <a:lnTo>
                    <a:pt x="67309" y="290194"/>
                  </a:lnTo>
                  <a:lnTo>
                    <a:pt x="75565" y="290829"/>
                  </a:lnTo>
                  <a:lnTo>
                    <a:pt x="84454" y="290829"/>
                  </a:lnTo>
                  <a:lnTo>
                    <a:pt x="92075" y="288924"/>
                  </a:lnTo>
                  <a:lnTo>
                    <a:pt x="98425" y="285114"/>
                  </a:lnTo>
                  <a:lnTo>
                    <a:pt x="104140" y="281939"/>
                  </a:lnTo>
                  <a:lnTo>
                    <a:pt x="106679" y="276859"/>
                  </a:lnTo>
                  <a:lnTo>
                    <a:pt x="170179" y="276859"/>
                  </a:lnTo>
                  <a:lnTo>
                    <a:pt x="170179" y="264794"/>
                  </a:lnTo>
                  <a:lnTo>
                    <a:pt x="74929" y="264794"/>
                  </a:lnTo>
                  <a:lnTo>
                    <a:pt x="71120" y="263524"/>
                  </a:lnTo>
                  <a:lnTo>
                    <a:pt x="49529" y="226694"/>
                  </a:lnTo>
                  <a:lnTo>
                    <a:pt x="47625" y="212724"/>
                  </a:lnTo>
                  <a:lnTo>
                    <a:pt x="46990" y="205739"/>
                  </a:lnTo>
                  <a:lnTo>
                    <a:pt x="46990" y="190499"/>
                  </a:lnTo>
                  <a:lnTo>
                    <a:pt x="47625" y="184149"/>
                  </a:lnTo>
                  <a:lnTo>
                    <a:pt x="48895" y="177799"/>
                  </a:lnTo>
                  <a:lnTo>
                    <a:pt x="50800" y="171449"/>
                  </a:lnTo>
                  <a:lnTo>
                    <a:pt x="52704" y="163194"/>
                  </a:lnTo>
                  <a:lnTo>
                    <a:pt x="75565" y="130809"/>
                  </a:lnTo>
                  <a:lnTo>
                    <a:pt x="146684" y="130809"/>
                  </a:lnTo>
                  <a:lnTo>
                    <a:pt x="146684" y="119379"/>
                  </a:lnTo>
                  <a:lnTo>
                    <a:pt x="106045" y="119379"/>
                  </a:lnTo>
                  <a:lnTo>
                    <a:pt x="106045" y="116839"/>
                  </a:lnTo>
                  <a:lnTo>
                    <a:pt x="105409" y="116204"/>
                  </a:lnTo>
                  <a:lnTo>
                    <a:pt x="101600" y="114299"/>
                  </a:lnTo>
                  <a:lnTo>
                    <a:pt x="90804" y="107949"/>
                  </a:lnTo>
                  <a:lnTo>
                    <a:pt x="84454" y="104139"/>
                  </a:lnTo>
                  <a:lnTo>
                    <a:pt x="81915" y="102234"/>
                  </a:lnTo>
                  <a:lnTo>
                    <a:pt x="78740" y="100329"/>
                  </a:lnTo>
                  <a:lnTo>
                    <a:pt x="76200" y="98424"/>
                  </a:lnTo>
                  <a:lnTo>
                    <a:pt x="73659" y="95884"/>
                  </a:lnTo>
                  <a:close/>
                </a:path>
                <a:path w="170179" h="291465">
                  <a:moveTo>
                    <a:pt x="106679" y="276859"/>
                  </a:moveTo>
                  <a:lnTo>
                    <a:pt x="104140" y="281939"/>
                  </a:lnTo>
                  <a:lnTo>
                    <a:pt x="107315" y="278764"/>
                  </a:lnTo>
                  <a:lnTo>
                    <a:pt x="106679" y="276859"/>
                  </a:lnTo>
                  <a:close/>
                </a:path>
                <a:path w="170179" h="291465">
                  <a:moveTo>
                    <a:pt x="146684" y="130809"/>
                  </a:moveTo>
                  <a:lnTo>
                    <a:pt x="76200" y="130809"/>
                  </a:lnTo>
                  <a:lnTo>
                    <a:pt x="80645" y="133349"/>
                  </a:lnTo>
                  <a:lnTo>
                    <a:pt x="86359" y="136524"/>
                  </a:lnTo>
                  <a:lnTo>
                    <a:pt x="101600" y="144779"/>
                  </a:lnTo>
                  <a:lnTo>
                    <a:pt x="103504" y="145414"/>
                  </a:lnTo>
                  <a:lnTo>
                    <a:pt x="103504" y="243839"/>
                  </a:lnTo>
                  <a:lnTo>
                    <a:pt x="102870" y="245744"/>
                  </a:lnTo>
                  <a:lnTo>
                    <a:pt x="101600" y="247649"/>
                  </a:lnTo>
                  <a:lnTo>
                    <a:pt x="98425" y="253364"/>
                  </a:lnTo>
                  <a:lnTo>
                    <a:pt x="81915" y="264794"/>
                  </a:lnTo>
                  <a:lnTo>
                    <a:pt x="170179" y="264794"/>
                  </a:lnTo>
                  <a:lnTo>
                    <a:pt x="170179" y="253364"/>
                  </a:lnTo>
                  <a:lnTo>
                    <a:pt x="156845" y="253364"/>
                  </a:lnTo>
                  <a:lnTo>
                    <a:pt x="151765" y="252094"/>
                  </a:lnTo>
                  <a:lnTo>
                    <a:pt x="150495" y="251459"/>
                  </a:lnTo>
                  <a:lnTo>
                    <a:pt x="147954" y="248919"/>
                  </a:lnTo>
                  <a:lnTo>
                    <a:pt x="147320" y="247014"/>
                  </a:lnTo>
                  <a:lnTo>
                    <a:pt x="147320" y="245744"/>
                  </a:lnTo>
                  <a:lnTo>
                    <a:pt x="146684" y="243839"/>
                  </a:lnTo>
                  <a:lnTo>
                    <a:pt x="146684" y="130809"/>
                  </a:lnTo>
                  <a:close/>
                </a:path>
                <a:path w="170179" h="291465">
                  <a:moveTo>
                    <a:pt x="106045" y="116839"/>
                  </a:moveTo>
                  <a:lnTo>
                    <a:pt x="106045" y="119379"/>
                  </a:lnTo>
                  <a:lnTo>
                    <a:pt x="106679" y="117474"/>
                  </a:lnTo>
                  <a:lnTo>
                    <a:pt x="106045" y="116839"/>
                  </a:lnTo>
                  <a:close/>
                </a:path>
                <a:path w="170179" h="291465">
                  <a:moveTo>
                    <a:pt x="127000" y="0"/>
                  </a:moveTo>
                  <a:lnTo>
                    <a:pt x="91440" y="11429"/>
                  </a:lnTo>
                  <a:lnTo>
                    <a:pt x="80009" y="11429"/>
                  </a:lnTo>
                  <a:lnTo>
                    <a:pt x="80009" y="37464"/>
                  </a:lnTo>
                  <a:lnTo>
                    <a:pt x="88265" y="37464"/>
                  </a:lnTo>
                  <a:lnTo>
                    <a:pt x="93345" y="38099"/>
                  </a:lnTo>
                  <a:lnTo>
                    <a:pt x="103504" y="45719"/>
                  </a:lnTo>
                  <a:lnTo>
                    <a:pt x="103504" y="50164"/>
                  </a:lnTo>
                  <a:lnTo>
                    <a:pt x="106045" y="116839"/>
                  </a:lnTo>
                  <a:lnTo>
                    <a:pt x="106679" y="117474"/>
                  </a:lnTo>
                  <a:lnTo>
                    <a:pt x="106045" y="119379"/>
                  </a:lnTo>
                  <a:lnTo>
                    <a:pt x="146684" y="119379"/>
                  </a:lnTo>
                  <a:lnTo>
                    <a:pt x="146684" y="6984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8" name="object 318" descr=""/>
          <p:cNvGrpSpPr/>
          <p:nvPr/>
        </p:nvGrpSpPr>
        <p:grpSpPr>
          <a:xfrm>
            <a:off x="9213850" y="7022465"/>
            <a:ext cx="299720" cy="290830"/>
            <a:chOff x="9213850" y="7022465"/>
            <a:chExt cx="299720" cy="290830"/>
          </a:xfrm>
        </p:grpSpPr>
        <p:sp>
          <p:nvSpPr>
            <p:cNvPr id="319" name="object 319" descr=""/>
            <p:cNvSpPr/>
            <p:nvPr/>
          </p:nvSpPr>
          <p:spPr>
            <a:xfrm>
              <a:off x="9213850" y="7022465"/>
              <a:ext cx="116839" cy="288290"/>
            </a:xfrm>
            <a:custGeom>
              <a:avLst/>
              <a:gdLst/>
              <a:ahLst/>
              <a:cxnLst/>
              <a:rect l="l" t="t" r="r" b="b"/>
              <a:pathLst>
                <a:path w="116840" h="288290">
                  <a:moveTo>
                    <a:pt x="92075" y="0"/>
                  </a:moveTo>
                  <a:lnTo>
                    <a:pt x="78740" y="0"/>
                  </a:lnTo>
                  <a:lnTo>
                    <a:pt x="52070" y="13334"/>
                  </a:lnTo>
                  <a:lnTo>
                    <a:pt x="30479" y="53339"/>
                  </a:lnTo>
                  <a:lnTo>
                    <a:pt x="23495" y="92074"/>
                  </a:lnTo>
                  <a:lnTo>
                    <a:pt x="23495" y="107949"/>
                  </a:lnTo>
                  <a:lnTo>
                    <a:pt x="0" y="107949"/>
                  </a:lnTo>
                  <a:lnTo>
                    <a:pt x="0" y="133984"/>
                  </a:lnTo>
                  <a:lnTo>
                    <a:pt x="23495" y="133984"/>
                  </a:lnTo>
                  <a:lnTo>
                    <a:pt x="23495" y="255904"/>
                  </a:lnTo>
                  <a:lnTo>
                    <a:pt x="14604" y="264159"/>
                  </a:lnTo>
                  <a:lnTo>
                    <a:pt x="10159" y="264794"/>
                  </a:lnTo>
                  <a:lnTo>
                    <a:pt x="0" y="265429"/>
                  </a:lnTo>
                  <a:lnTo>
                    <a:pt x="0" y="288289"/>
                  </a:lnTo>
                  <a:lnTo>
                    <a:pt x="88900" y="288289"/>
                  </a:lnTo>
                  <a:lnTo>
                    <a:pt x="88900" y="266064"/>
                  </a:lnTo>
                  <a:lnTo>
                    <a:pt x="66675" y="255904"/>
                  </a:lnTo>
                  <a:lnTo>
                    <a:pt x="66675" y="133984"/>
                  </a:lnTo>
                  <a:lnTo>
                    <a:pt x="93979" y="133984"/>
                  </a:lnTo>
                  <a:lnTo>
                    <a:pt x="93979" y="107949"/>
                  </a:lnTo>
                  <a:lnTo>
                    <a:pt x="66675" y="107949"/>
                  </a:lnTo>
                  <a:lnTo>
                    <a:pt x="66675" y="68579"/>
                  </a:lnTo>
                  <a:lnTo>
                    <a:pt x="77470" y="30479"/>
                  </a:lnTo>
                  <a:lnTo>
                    <a:pt x="79375" y="30479"/>
                  </a:lnTo>
                  <a:lnTo>
                    <a:pt x="80645" y="32384"/>
                  </a:lnTo>
                  <a:lnTo>
                    <a:pt x="116840" y="26669"/>
                  </a:lnTo>
                  <a:lnTo>
                    <a:pt x="116840" y="20319"/>
                  </a:lnTo>
                  <a:lnTo>
                    <a:pt x="92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0" name="object 320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354185" y="7113905"/>
              <a:ext cx="159384" cy="199389"/>
            </a:xfrm>
            <a:prstGeom prst="rect">
              <a:avLst/>
            </a:prstGeom>
          </p:spPr>
        </p:pic>
      </p:grpSp>
      <p:grpSp>
        <p:nvGrpSpPr>
          <p:cNvPr id="321" name="object 321" descr=""/>
          <p:cNvGrpSpPr/>
          <p:nvPr/>
        </p:nvGrpSpPr>
        <p:grpSpPr>
          <a:xfrm>
            <a:off x="9874884" y="7113905"/>
            <a:ext cx="307975" cy="196215"/>
            <a:chOff x="9874884" y="7113905"/>
            <a:chExt cx="307975" cy="196215"/>
          </a:xfrm>
        </p:grpSpPr>
        <p:pic>
          <p:nvPicPr>
            <p:cNvPr id="322" name="object 322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74884" y="7113905"/>
              <a:ext cx="126365" cy="194944"/>
            </a:xfrm>
            <a:prstGeom prst="rect">
              <a:avLst/>
            </a:prstGeom>
          </p:spPr>
        </p:pic>
        <p:pic>
          <p:nvPicPr>
            <p:cNvPr id="323" name="object 323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040619" y="7115175"/>
              <a:ext cx="142240" cy="194944"/>
            </a:xfrm>
            <a:prstGeom prst="rect">
              <a:avLst/>
            </a:prstGeom>
          </p:spPr>
        </p:pic>
      </p:grpSp>
      <p:sp>
        <p:nvSpPr>
          <p:cNvPr id="324" name="object 324" descr=""/>
          <p:cNvSpPr/>
          <p:nvPr/>
        </p:nvSpPr>
        <p:spPr>
          <a:xfrm>
            <a:off x="10484484" y="7023734"/>
            <a:ext cx="346710" cy="288925"/>
          </a:xfrm>
          <a:custGeom>
            <a:avLst/>
            <a:gdLst/>
            <a:ahLst/>
            <a:cxnLst/>
            <a:rect l="l" t="t" r="r" b="b"/>
            <a:pathLst>
              <a:path w="346709" h="288925">
                <a:moveTo>
                  <a:pt x="46990" y="0"/>
                </a:moveTo>
                <a:lnTo>
                  <a:pt x="11430" y="11430"/>
                </a:lnTo>
                <a:lnTo>
                  <a:pt x="0" y="11430"/>
                </a:lnTo>
                <a:lnTo>
                  <a:pt x="0" y="38100"/>
                </a:lnTo>
                <a:lnTo>
                  <a:pt x="13970" y="38100"/>
                </a:lnTo>
                <a:lnTo>
                  <a:pt x="18415" y="39370"/>
                </a:lnTo>
                <a:lnTo>
                  <a:pt x="19685" y="40005"/>
                </a:lnTo>
                <a:lnTo>
                  <a:pt x="21590" y="41275"/>
                </a:lnTo>
                <a:lnTo>
                  <a:pt x="22225" y="42545"/>
                </a:lnTo>
                <a:lnTo>
                  <a:pt x="22860" y="45720"/>
                </a:lnTo>
                <a:lnTo>
                  <a:pt x="23495" y="47625"/>
                </a:lnTo>
                <a:lnTo>
                  <a:pt x="23495" y="256540"/>
                </a:lnTo>
                <a:lnTo>
                  <a:pt x="22860" y="258445"/>
                </a:lnTo>
                <a:lnTo>
                  <a:pt x="0" y="266065"/>
                </a:lnTo>
                <a:lnTo>
                  <a:pt x="0" y="288925"/>
                </a:lnTo>
                <a:lnTo>
                  <a:pt x="88900" y="288925"/>
                </a:lnTo>
                <a:lnTo>
                  <a:pt x="88900" y="266700"/>
                </a:lnTo>
                <a:lnTo>
                  <a:pt x="76835" y="264795"/>
                </a:lnTo>
                <a:lnTo>
                  <a:pt x="73025" y="263525"/>
                </a:lnTo>
                <a:lnTo>
                  <a:pt x="69850" y="262255"/>
                </a:lnTo>
                <a:lnTo>
                  <a:pt x="69215" y="260985"/>
                </a:lnTo>
                <a:lnTo>
                  <a:pt x="67310" y="258445"/>
                </a:lnTo>
                <a:lnTo>
                  <a:pt x="67310" y="7620"/>
                </a:lnTo>
                <a:lnTo>
                  <a:pt x="46990" y="0"/>
                </a:lnTo>
                <a:close/>
              </a:path>
              <a:path w="346709" h="288925">
                <a:moveTo>
                  <a:pt x="227330" y="133985"/>
                </a:moveTo>
                <a:lnTo>
                  <a:pt x="127635" y="133985"/>
                </a:lnTo>
                <a:lnTo>
                  <a:pt x="127635" y="173355"/>
                </a:lnTo>
                <a:lnTo>
                  <a:pt x="227330" y="173355"/>
                </a:lnTo>
                <a:lnTo>
                  <a:pt x="227330" y="133985"/>
                </a:lnTo>
                <a:close/>
              </a:path>
              <a:path w="346709" h="288925">
                <a:moveTo>
                  <a:pt x="304165" y="128270"/>
                </a:moveTo>
                <a:lnTo>
                  <a:pt x="260985" y="128270"/>
                </a:lnTo>
                <a:lnTo>
                  <a:pt x="260985" y="177165"/>
                </a:lnTo>
                <a:lnTo>
                  <a:pt x="260350" y="213995"/>
                </a:lnTo>
                <a:lnTo>
                  <a:pt x="266065" y="257810"/>
                </a:lnTo>
                <a:lnTo>
                  <a:pt x="295275" y="283845"/>
                </a:lnTo>
                <a:lnTo>
                  <a:pt x="307975" y="283845"/>
                </a:lnTo>
                <a:lnTo>
                  <a:pt x="311785" y="283210"/>
                </a:lnTo>
                <a:lnTo>
                  <a:pt x="322580" y="280670"/>
                </a:lnTo>
                <a:lnTo>
                  <a:pt x="332105" y="276860"/>
                </a:lnTo>
                <a:lnTo>
                  <a:pt x="346710" y="267970"/>
                </a:lnTo>
                <a:lnTo>
                  <a:pt x="339471" y="254635"/>
                </a:lnTo>
                <a:lnTo>
                  <a:pt x="311150" y="254635"/>
                </a:lnTo>
                <a:lnTo>
                  <a:pt x="309245" y="252730"/>
                </a:lnTo>
                <a:lnTo>
                  <a:pt x="305435" y="245110"/>
                </a:lnTo>
                <a:lnTo>
                  <a:pt x="304165" y="237490"/>
                </a:lnTo>
                <a:lnTo>
                  <a:pt x="304165" y="128270"/>
                </a:lnTo>
                <a:close/>
              </a:path>
              <a:path w="346709" h="288925">
                <a:moveTo>
                  <a:pt x="334645" y="245745"/>
                </a:moveTo>
                <a:lnTo>
                  <a:pt x="323215" y="252095"/>
                </a:lnTo>
                <a:lnTo>
                  <a:pt x="318135" y="254000"/>
                </a:lnTo>
                <a:lnTo>
                  <a:pt x="315595" y="254635"/>
                </a:lnTo>
                <a:lnTo>
                  <a:pt x="339471" y="254635"/>
                </a:lnTo>
                <a:lnTo>
                  <a:pt x="334645" y="245745"/>
                </a:lnTo>
                <a:close/>
              </a:path>
              <a:path w="346709" h="288925">
                <a:moveTo>
                  <a:pt x="242570" y="101600"/>
                </a:moveTo>
                <a:lnTo>
                  <a:pt x="242570" y="128270"/>
                </a:lnTo>
                <a:lnTo>
                  <a:pt x="336550" y="128270"/>
                </a:lnTo>
                <a:lnTo>
                  <a:pt x="336550" y="104775"/>
                </a:lnTo>
                <a:lnTo>
                  <a:pt x="265430" y="104775"/>
                </a:lnTo>
                <a:lnTo>
                  <a:pt x="242570" y="101600"/>
                </a:lnTo>
                <a:close/>
              </a:path>
              <a:path w="346709" h="288925">
                <a:moveTo>
                  <a:pt x="304165" y="47625"/>
                </a:moveTo>
                <a:lnTo>
                  <a:pt x="281305" y="47625"/>
                </a:lnTo>
                <a:lnTo>
                  <a:pt x="281305" y="57150"/>
                </a:lnTo>
                <a:lnTo>
                  <a:pt x="280670" y="64770"/>
                </a:lnTo>
                <a:lnTo>
                  <a:pt x="263525" y="100965"/>
                </a:lnTo>
                <a:lnTo>
                  <a:pt x="263525" y="103505"/>
                </a:lnTo>
                <a:lnTo>
                  <a:pt x="265430" y="104775"/>
                </a:lnTo>
                <a:lnTo>
                  <a:pt x="336550" y="104775"/>
                </a:lnTo>
                <a:lnTo>
                  <a:pt x="336550" y="101600"/>
                </a:lnTo>
                <a:lnTo>
                  <a:pt x="304165" y="101600"/>
                </a:lnTo>
                <a:lnTo>
                  <a:pt x="304165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 descr=""/>
          <p:cNvSpPr/>
          <p:nvPr/>
        </p:nvSpPr>
        <p:spPr>
          <a:xfrm>
            <a:off x="10880725" y="7028180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48259" y="88900"/>
                </a:moveTo>
                <a:lnTo>
                  <a:pt x="33654" y="88900"/>
                </a:lnTo>
                <a:lnTo>
                  <a:pt x="38734" y="93980"/>
                </a:lnTo>
                <a:lnTo>
                  <a:pt x="38100" y="93980"/>
                </a:lnTo>
                <a:lnTo>
                  <a:pt x="32384" y="96520"/>
                </a:lnTo>
                <a:lnTo>
                  <a:pt x="28575" y="97155"/>
                </a:lnTo>
                <a:lnTo>
                  <a:pt x="18415" y="99695"/>
                </a:lnTo>
                <a:lnTo>
                  <a:pt x="0" y="99695"/>
                </a:lnTo>
                <a:lnTo>
                  <a:pt x="0" y="126365"/>
                </a:lnTo>
                <a:lnTo>
                  <a:pt x="8254" y="126365"/>
                </a:lnTo>
                <a:lnTo>
                  <a:pt x="13334" y="127000"/>
                </a:lnTo>
                <a:lnTo>
                  <a:pt x="15875" y="127000"/>
                </a:lnTo>
                <a:lnTo>
                  <a:pt x="19684" y="128270"/>
                </a:lnTo>
                <a:lnTo>
                  <a:pt x="21590" y="130175"/>
                </a:lnTo>
                <a:lnTo>
                  <a:pt x="22225" y="131445"/>
                </a:lnTo>
                <a:lnTo>
                  <a:pt x="22225" y="132715"/>
                </a:lnTo>
                <a:lnTo>
                  <a:pt x="22859" y="133985"/>
                </a:lnTo>
                <a:lnTo>
                  <a:pt x="23495" y="135890"/>
                </a:lnTo>
                <a:lnTo>
                  <a:pt x="23495" y="248285"/>
                </a:lnTo>
                <a:lnTo>
                  <a:pt x="22859" y="250825"/>
                </a:lnTo>
                <a:lnTo>
                  <a:pt x="22225" y="252730"/>
                </a:lnTo>
                <a:lnTo>
                  <a:pt x="20954" y="255270"/>
                </a:lnTo>
                <a:lnTo>
                  <a:pt x="19684" y="255905"/>
                </a:lnTo>
                <a:lnTo>
                  <a:pt x="17779" y="257175"/>
                </a:lnTo>
                <a:lnTo>
                  <a:pt x="16509" y="257810"/>
                </a:lnTo>
                <a:lnTo>
                  <a:pt x="14604" y="258445"/>
                </a:lnTo>
                <a:lnTo>
                  <a:pt x="10159" y="259080"/>
                </a:lnTo>
                <a:lnTo>
                  <a:pt x="5715" y="259080"/>
                </a:lnTo>
                <a:lnTo>
                  <a:pt x="0" y="259715"/>
                </a:lnTo>
                <a:lnTo>
                  <a:pt x="0" y="282575"/>
                </a:lnTo>
                <a:lnTo>
                  <a:pt x="88900" y="282575"/>
                </a:lnTo>
                <a:lnTo>
                  <a:pt x="88900" y="260350"/>
                </a:lnTo>
                <a:lnTo>
                  <a:pt x="78740" y="258445"/>
                </a:lnTo>
                <a:lnTo>
                  <a:pt x="76834" y="258445"/>
                </a:lnTo>
                <a:lnTo>
                  <a:pt x="73025" y="257175"/>
                </a:lnTo>
                <a:lnTo>
                  <a:pt x="69850" y="255905"/>
                </a:lnTo>
                <a:lnTo>
                  <a:pt x="69215" y="254635"/>
                </a:lnTo>
                <a:lnTo>
                  <a:pt x="67309" y="252730"/>
                </a:lnTo>
                <a:lnTo>
                  <a:pt x="66675" y="250825"/>
                </a:lnTo>
                <a:lnTo>
                  <a:pt x="66675" y="95885"/>
                </a:lnTo>
                <a:lnTo>
                  <a:pt x="53975" y="90805"/>
                </a:lnTo>
                <a:lnTo>
                  <a:pt x="48259" y="88900"/>
                </a:lnTo>
                <a:close/>
              </a:path>
              <a:path w="368300" h="282575">
                <a:moveTo>
                  <a:pt x="53975" y="88900"/>
                </a:moveTo>
                <a:lnTo>
                  <a:pt x="48736" y="88900"/>
                </a:lnTo>
                <a:lnTo>
                  <a:pt x="53975" y="90805"/>
                </a:lnTo>
                <a:lnTo>
                  <a:pt x="53975" y="88900"/>
                </a:lnTo>
                <a:close/>
              </a:path>
              <a:path w="368300" h="282575">
                <a:moveTo>
                  <a:pt x="46990" y="88265"/>
                </a:moveTo>
                <a:lnTo>
                  <a:pt x="46354" y="88900"/>
                </a:lnTo>
                <a:lnTo>
                  <a:pt x="48736" y="88900"/>
                </a:lnTo>
                <a:lnTo>
                  <a:pt x="46990" y="88265"/>
                </a:lnTo>
                <a:close/>
              </a:path>
              <a:path w="368300" h="282575">
                <a:moveTo>
                  <a:pt x="46354" y="0"/>
                </a:moveTo>
                <a:lnTo>
                  <a:pt x="39370" y="0"/>
                </a:lnTo>
                <a:lnTo>
                  <a:pt x="36195" y="635"/>
                </a:lnTo>
                <a:lnTo>
                  <a:pt x="33020" y="1905"/>
                </a:lnTo>
                <a:lnTo>
                  <a:pt x="29845" y="3810"/>
                </a:lnTo>
                <a:lnTo>
                  <a:pt x="26670" y="5080"/>
                </a:lnTo>
                <a:lnTo>
                  <a:pt x="22225" y="10160"/>
                </a:lnTo>
                <a:lnTo>
                  <a:pt x="20320" y="12700"/>
                </a:lnTo>
                <a:lnTo>
                  <a:pt x="17779" y="19050"/>
                </a:lnTo>
                <a:lnTo>
                  <a:pt x="17145" y="22225"/>
                </a:lnTo>
                <a:lnTo>
                  <a:pt x="17145" y="26035"/>
                </a:lnTo>
                <a:lnTo>
                  <a:pt x="17779" y="29845"/>
                </a:lnTo>
                <a:lnTo>
                  <a:pt x="18415" y="33020"/>
                </a:lnTo>
                <a:lnTo>
                  <a:pt x="20320" y="36195"/>
                </a:lnTo>
                <a:lnTo>
                  <a:pt x="21590" y="39370"/>
                </a:lnTo>
                <a:lnTo>
                  <a:pt x="41275" y="51435"/>
                </a:lnTo>
                <a:lnTo>
                  <a:pt x="48259" y="51435"/>
                </a:lnTo>
                <a:lnTo>
                  <a:pt x="70484" y="29845"/>
                </a:lnTo>
                <a:lnTo>
                  <a:pt x="70484" y="22225"/>
                </a:lnTo>
                <a:lnTo>
                  <a:pt x="56515" y="3810"/>
                </a:lnTo>
                <a:lnTo>
                  <a:pt x="53340" y="1905"/>
                </a:lnTo>
                <a:lnTo>
                  <a:pt x="50165" y="635"/>
                </a:lnTo>
                <a:lnTo>
                  <a:pt x="46354" y="0"/>
                </a:lnTo>
                <a:close/>
              </a:path>
              <a:path w="368300" h="282575">
                <a:moveTo>
                  <a:pt x="144779" y="86360"/>
                </a:moveTo>
                <a:lnTo>
                  <a:pt x="142875" y="87630"/>
                </a:lnTo>
                <a:lnTo>
                  <a:pt x="141604" y="88900"/>
                </a:lnTo>
                <a:lnTo>
                  <a:pt x="137795" y="91440"/>
                </a:lnTo>
                <a:lnTo>
                  <a:pt x="135890" y="92075"/>
                </a:lnTo>
                <a:lnTo>
                  <a:pt x="130175" y="94615"/>
                </a:lnTo>
                <a:lnTo>
                  <a:pt x="126365" y="95250"/>
                </a:lnTo>
                <a:lnTo>
                  <a:pt x="117475" y="97155"/>
                </a:lnTo>
                <a:lnTo>
                  <a:pt x="109854" y="97790"/>
                </a:lnTo>
                <a:lnTo>
                  <a:pt x="99695" y="97790"/>
                </a:lnTo>
                <a:lnTo>
                  <a:pt x="99695" y="123825"/>
                </a:lnTo>
                <a:lnTo>
                  <a:pt x="107315" y="123825"/>
                </a:lnTo>
                <a:lnTo>
                  <a:pt x="113029" y="124460"/>
                </a:lnTo>
                <a:lnTo>
                  <a:pt x="118745" y="126365"/>
                </a:lnTo>
                <a:lnTo>
                  <a:pt x="119379" y="127000"/>
                </a:lnTo>
                <a:lnTo>
                  <a:pt x="120650" y="127635"/>
                </a:lnTo>
                <a:lnTo>
                  <a:pt x="121284" y="128905"/>
                </a:lnTo>
                <a:lnTo>
                  <a:pt x="121920" y="132080"/>
                </a:lnTo>
                <a:lnTo>
                  <a:pt x="121920" y="248920"/>
                </a:lnTo>
                <a:lnTo>
                  <a:pt x="120650" y="251460"/>
                </a:lnTo>
                <a:lnTo>
                  <a:pt x="119379" y="252730"/>
                </a:lnTo>
                <a:lnTo>
                  <a:pt x="118745" y="254000"/>
                </a:lnTo>
                <a:lnTo>
                  <a:pt x="116840" y="254635"/>
                </a:lnTo>
                <a:lnTo>
                  <a:pt x="115570" y="255270"/>
                </a:lnTo>
                <a:lnTo>
                  <a:pt x="113665" y="255905"/>
                </a:lnTo>
                <a:lnTo>
                  <a:pt x="109220" y="256540"/>
                </a:lnTo>
                <a:lnTo>
                  <a:pt x="105409" y="257175"/>
                </a:lnTo>
                <a:lnTo>
                  <a:pt x="99695" y="257175"/>
                </a:lnTo>
                <a:lnTo>
                  <a:pt x="99695" y="280035"/>
                </a:lnTo>
                <a:lnTo>
                  <a:pt x="185420" y="280035"/>
                </a:lnTo>
                <a:lnTo>
                  <a:pt x="185420" y="257810"/>
                </a:lnTo>
                <a:lnTo>
                  <a:pt x="175895" y="256540"/>
                </a:lnTo>
                <a:lnTo>
                  <a:pt x="173354" y="255905"/>
                </a:lnTo>
                <a:lnTo>
                  <a:pt x="171450" y="255270"/>
                </a:lnTo>
                <a:lnTo>
                  <a:pt x="169545" y="255270"/>
                </a:lnTo>
                <a:lnTo>
                  <a:pt x="168275" y="254000"/>
                </a:lnTo>
                <a:lnTo>
                  <a:pt x="165734" y="252730"/>
                </a:lnTo>
                <a:lnTo>
                  <a:pt x="164465" y="250190"/>
                </a:lnTo>
                <a:lnTo>
                  <a:pt x="163829" y="248285"/>
                </a:lnTo>
                <a:lnTo>
                  <a:pt x="163829" y="245110"/>
                </a:lnTo>
                <a:lnTo>
                  <a:pt x="160020" y="137795"/>
                </a:lnTo>
                <a:lnTo>
                  <a:pt x="168909" y="137795"/>
                </a:lnTo>
                <a:lnTo>
                  <a:pt x="171450" y="136525"/>
                </a:lnTo>
                <a:lnTo>
                  <a:pt x="174625" y="134620"/>
                </a:lnTo>
                <a:lnTo>
                  <a:pt x="182245" y="130810"/>
                </a:lnTo>
                <a:lnTo>
                  <a:pt x="190500" y="125730"/>
                </a:lnTo>
                <a:lnTo>
                  <a:pt x="194309" y="123825"/>
                </a:lnTo>
                <a:lnTo>
                  <a:pt x="196850" y="121920"/>
                </a:lnTo>
                <a:lnTo>
                  <a:pt x="344804" y="121920"/>
                </a:lnTo>
                <a:lnTo>
                  <a:pt x="344804" y="120650"/>
                </a:lnTo>
                <a:lnTo>
                  <a:pt x="342900" y="114935"/>
                </a:lnTo>
                <a:lnTo>
                  <a:pt x="342034" y="113030"/>
                </a:lnTo>
                <a:lnTo>
                  <a:pt x="249554" y="113030"/>
                </a:lnTo>
                <a:lnTo>
                  <a:pt x="249554" y="111125"/>
                </a:lnTo>
                <a:lnTo>
                  <a:pt x="161290" y="111125"/>
                </a:lnTo>
                <a:lnTo>
                  <a:pt x="161925" y="107315"/>
                </a:lnTo>
                <a:lnTo>
                  <a:pt x="163829" y="93980"/>
                </a:lnTo>
                <a:lnTo>
                  <a:pt x="156209" y="90805"/>
                </a:lnTo>
                <a:lnTo>
                  <a:pt x="160019" y="86995"/>
                </a:lnTo>
                <a:lnTo>
                  <a:pt x="146684" y="86995"/>
                </a:lnTo>
                <a:lnTo>
                  <a:pt x="144779" y="86360"/>
                </a:lnTo>
                <a:close/>
              </a:path>
              <a:path w="368300" h="282575">
                <a:moveTo>
                  <a:pt x="287654" y="121920"/>
                </a:moveTo>
                <a:lnTo>
                  <a:pt x="198120" y="121920"/>
                </a:lnTo>
                <a:lnTo>
                  <a:pt x="201929" y="123190"/>
                </a:lnTo>
                <a:lnTo>
                  <a:pt x="204470" y="124460"/>
                </a:lnTo>
                <a:lnTo>
                  <a:pt x="208279" y="127000"/>
                </a:lnTo>
                <a:lnTo>
                  <a:pt x="210184" y="128905"/>
                </a:lnTo>
                <a:lnTo>
                  <a:pt x="211454" y="130810"/>
                </a:lnTo>
                <a:lnTo>
                  <a:pt x="213995" y="135890"/>
                </a:lnTo>
                <a:lnTo>
                  <a:pt x="213995" y="250190"/>
                </a:lnTo>
                <a:lnTo>
                  <a:pt x="201929" y="256540"/>
                </a:lnTo>
                <a:lnTo>
                  <a:pt x="198120" y="257175"/>
                </a:lnTo>
                <a:lnTo>
                  <a:pt x="191770" y="257175"/>
                </a:lnTo>
                <a:lnTo>
                  <a:pt x="191770" y="280035"/>
                </a:lnTo>
                <a:lnTo>
                  <a:pt x="277495" y="280035"/>
                </a:lnTo>
                <a:lnTo>
                  <a:pt x="277495" y="257810"/>
                </a:lnTo>
                <a:lnTo>
                  <a:pt x="267970" y="256540"/>
                </a:lnTo>
                <a:lnTo>
                  <a:pt x="266065" y="255905"/>
                </a:lnTo>
                <a:lnTo>
                  <a:pt x="263525" y="255270"/>
                </a:lnTo>
                <a:lnTo>
                  <a:pt x="261620" y="255270"/>
                </a:lnTo>
                <a:lnTo>
                  <a:pt x="260350" y="254000"/>
                </a:lnTo>
                <a:lnTo>
                  <a:pt x="259079" y="253365"/>
                </a:lnTo>
                <a:lnTo>
                  <a:pt x="258445" y="252730"/>
                </a:lnTo>
                <a:lnTo>
                  <a:pt x="256540" y="250190"/>
                </a:lnTo>
                <a:lnTo>
                  <a:pt x="255904" y="247650"/>
                </a:lnTo>
                <a:lnTo>
                  <a:pt x="255904" y="137160"/>
                </a:lnTo>
                <a:lnTo>
                  <a:pt x="260191" y="137160"/>
                </a:lnTo>
                <a:lnTo>
                  <a:pt x="261620" y="136525"/>
                </a:lnTo>
                <a:lnTo>
                  <a:pt x="264159" y="135255"/>
                </a:lnTo>
                <a:lnTo>
                  <a:pt x="267334" y="133350"/>
                </a:lnTo>
                <a:lnTo>
                  <a:pt x="271145" y="132080"/>
                </a:lnTo>
                <a:lnTo>
                  <a:pt x="274320" y="130175"/>
                </a:lnTo>
                <a:lnTo>
                  <a:pt x="278129" y="127635"/>
                </a:lnTo>
                <a:lnTo>
                  <a:pt x="281940" y="125730"/>
                </a:lnTo>
                <a:lnTo>
                  <a:pt x="285115" y="123825"/>
                </a:lnTo>
                <a:lnTo>
                  <a:pt x="287654" y="121920"/>
                </a:lnTo>
                <a:close/>
              </a:path>
              <a:path w="368300" h="282575">
                <a:moveTo>
                  <a:pt x="344804" y="121920"/>
                </a:moveTo>
                <a:lnTo>
                  <a:pt x="288925" y="121920"/>
                </a:lnTo>
                <a:lnTo>
                  <a:pt x="290195" y="122555"/>
                </a:lnTo>
                <a:lnTo>
                  <a:pt x="292734" y="123190"/>
                </a:lnTo>
                <a:lnTo>
                  <a:pt x="295275" y="124460"/>
                </a:lnTo>
                <a:lnTo>
                  <a:pt x="299084" y="127000"/>
                </a:lnTo>
                <a:lnTo>
                  <a:pt x="300354" y="128905"/>
                </a:lnTo>
                <a:lnTo>
                  <a:pt x="302259" y="130810"/>
                </a:lnTo>
                <a:lnTo>
                  <a:pt x="304165" y="135890"/>
                </a:lnTo>
                <a:lnTo>
                  <a:pt x="304800" y="139065"/>
                </a:lnTo>
                <a:lnTo>
                  <a:pt x="304800" y="248285"/>
                </a:lnTo>
                <a:lnTo>
                  <a:pt x="288290" y="257175"/>
                </a:lnTo>
                <a:lnTo>
                  <a:pt x="282575" y="257175"/>
                </a:lnTo>
                <a:lnTo>
                  <a:pt x="282575" y="280035"/>
                </a:lnTo>
                <a:lnTo>
                  <a:pt x="368300" y="280035"/>
                </a:lnTo>
                <a:lnTo>
                  <a:pt x="368300" y="257810"/>
                </a:lnTo>
                <a:lnTo>
                  <a:pt x="358775" y="256540"/>
                </a:lnTo>
                <a:lnTo>
                  <a:pt x="356870" y="255905"/>
                </a:lnTo>
                <a:lnTo>
                  <a:pt x="354329" y="255270"/>
                </a:lnTo>
                <a:lnTo>
                  <a:pt x="353059" y="255270"/>
                </a:lnTo>
                <a:lnTo>
                  <a:pt x="350520" y="254000"/>
                </a:lnTo>
                <a:lnTo>
                  <a:pt x="349250" y="252730"/>
                </a:lnTo>
                <a:lnTo>
                  <a:pt x="347979" y="250825"/>
                </a:lnTo>
                <a:lnTo>
                  <a:pt x="347345" y="248920"/>
                </a:lnTo>
                <a:lnTo>
                  <a:pt x="347218" y="139700"/>
                </a:lnTo>
                <a:lnTo>
                  <a:pt x="346190" y="128905"/>
                </a:lnTo>
                <a:lnTo>
                  <a:pt x="346075" y="127000"/>
                </a:lnTo>
                <a:lnTo>
                  <a:pt x="344804" y="121920"/>
                </a:lnTo>
                <a:close/>
              </a:path>
              <a:path w="368300" h="282575">
                <a:moveTo>
                  <a:pt x="168909" y="137795"/>
                </a:moveTo>
                <a:lnTo>
                  <a:pt x="160020" y="137795"/>
                </a:lnTo>
                <a:lnTo>
                  <a:pt x="161290" y="139700"/>
                </a:lnTo>
                <a:lnTo>
                  <a:pt x="163195" y="140335"/>
                </a:lnTo>
                <a:lnTo>
                  <a:pt x="165734" y="139065"/>
                </a:lnTo>
                <a:lnTo>
                  <a:pt x="168909" y="137795"/>
                </a:lnTo>
                <a:close/>
              </a:path>
              <a:path w="368300" h="282575">
                <a:moveTo>
                  <a:pt x="260191" y="137160"/>
                </a:moveTo>
                <a:lnTo>
                  <a:pt x="255904" y="137160"/>
                </a:lnTo>
                <a:lnTo>
                  <a:pt x="255904" y="139065"/>
                </a:lnTo>
                <a:lnTo>
                  <a:pt x="260191" y="137160"/>
                </a:lnTo>
                <a:close/>
              </a:path>
              <a:path w="368300" h="282575">
                <a:moveTo>
                  <a:pt x="297815" y="86995"/>
                </a:moveTo>
                <a:lnTo>
                  <a:pt x="288925" y="86995"/>
                </a:lnTo>
                <a:lnTo>
                  <a:pt x="286384" y="90170"/>
                </a:lnTo>
                <a:lnTo>
                  <a:pt x="283209" y="92710"/>
                </a:lnTo>
                <a:lnTo>
                  <a:pt x="276225" y="97155"/>
                </a:lnTo>
                <a:lnTo>
                  <a:pt x="271779" y="99695"/>
                </a:lnTo>
                <a:lnTo>
                  <a:pt x="263525" y="104775"/>
                </a:lnTo>
                <a:lnTo>
                  <a:pt x="259079" y="107315"/>
                </a:lnTo>
                <a:lnTo>
                  <a:pt x="250825" y="111760"/>
                </a:lnTo>
                <a:lnTo>
                  <a:pt x="249554" y="113030"/>
                </a:lnTo>
                <a:lnTo>
                  <a:pt x="342034" y="113030"/>
                </a:lnTo>
                <a:lnTo>
                  <a:pt x="339725" y="107950"/>
                </a:lnTo>
                <a:lnTo>
                  <a:pt x="335915" y="102235"/>
                </a:lnTo>
                <a:lnTo>
                  <a:pt x="330200" y="97790"/>
                </a:lnTo>
                <a:lnTo>
                  <a:pt x="325120" y="93345"/>
                </a:lnTo>
                <a:lnTo>
                  <a:pt x="318770" y="90805"/>
                </a:lnTo>
                <a:lnTo>
                  <a:pt x="306070" y="87630"/>
                </a:lnTo>
                <a:lnTo>
                  <a:pt x="297815" y="86995"/>
                </a:lnTo>
                <a:close/>
              </a:path>
              <a:path w="368300" h="282575">
                <a:moveTo>
                  <a:pt x="205740" y="86995"/>
                </a:moveTo>
                <a:lnTo>
                  <a:pt x="198754" y="86995"/>
                </a:lnTo>
                <a:lnTo>
                  <a:pt x="195579" y="89535"/>
                </a:lnTo>
                <a:lnTo>
                  <a:pt x="193040" y="92075"/>
                </a:lnTo>
                <a:lnTo>
                  <a:pt x="186054" y="97155"/>
                </a:lnTo>
                <a:lnTo>
                  <a:pt x="182245" y="99060"/>
                </a:lnTo>
                <a:lnTo>
                  <a:pt x="161290" y="111125"/>
                </a:lnTo>
                <a:lnTo>
                  <a:pt x="249554" y="111125"/>
                </a:lnTo>
                <a:lnTo>
                  <a:pt x="212090" y="87630"/>
                </a:lnTo>
                <a:lnTo>
                  <a:pt x="205740" y="86995"/>
                </a:lnTo>
                <a:close/>
              </a:path>
              <a:path w="368300" h="282575">
                <a:moveTo>
                  <a:pt x="142875" y="87630"/>
                </a:moveTo>
                <a:lnTo>
                  <a:pt x="142240" y="87630"/>
                </a:lnTo>
                <a:lnTo>
                  <a:pt x="141604" y="88900"/>
                </a:lnTo>
                <a:lnTo>
                  <a:pt x="142875" y="87630"/>
                </a:lnTo>
                <a:close/>
              </a:path>
              <a:path w="368300" h="282575">
                <a:moveTo>
                  <a:pt x="160654" y="86360"/>
                </a:moveTo>
                <a:lnTo>
                  <a:pt x="149225" y="86360"/>
                </a:lnTo>
                <a:lnTo>
                  <a:pt x="146684" y="86995"/>
                </a:lnTo>
                <a:lnTo>
                  <a:pt x="160019" y="86995"/>
                </a:lnTo>
                <a:lnTo>
                  <a:pt x="160654" y="86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6" name="object 326" descr=""/>
          <p:cNvGrpSpPr/>
          <p:nvPr/>
        </p:nvGrpSpPr>
        <p:grpSpPr>
          <a:xfrm>
            <a:off x="7436484" y="7505700"/>
            <a:ext cx="276225" cy="347980"/>
            <a:chOff x="7436484" y="7505700"/>
            <a:chExt cx="276225" cy="347980"/>
          </a:xfrm>
        </p:grpSpPr>
        <p:sp>
          <p:nvSpPr>
            <p:cNvPr id="327" name="object 327" descr=""/>
            <p:cNvSpPr/>
            <p:nvPr/>
          </p:nvSpPr>
          <p:spPr>
            <a:xfrm>
              <a:off x="7436484" y="7505700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90" y="0"/>
                  </a:moveTo>
                  <a:lnTo>
                    <a:pt x="19685" y="10794"/>
                  </a:lnTo>
                  <a:lnTo>
                    <a:pt x="11430" y="11430"/>
                  </a:lnTo>
                  <a:lnTo>
                    <a:pt x="0" y="11430"/>
                  </a:lnTo>
                  <a:lnTo>
                    <a:pt x="0" y="38100"/>
                  </a:lnTo>
                  <a:lnTo>
                    <a:pt x="8255" y="38100"/>
                  </a:lnTo>
                  <a:lnTo>
                    <a:pt x="23495" y="47625"/>
                  </a:lnTo>
                  <a:lnTo>
                    <a:pt x="23495" y="256540"/>
                  </a:lnTo>
                  <a:lnTo>
                    <a:pt x="15240" y="264794"/>
                  </a:lnTo>
                  <a:lnTo>
                    <a:pt x="10160" y="265430"/>
                  </a:lnTo>
                  <a:lnTo>
                    <a:pt x="0" y="266065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8" name="object 328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538084" y="7600314"/>
              <a:ext cx="174625" cy="253365"/>
            </a:xfrm>
            <a:prstGeom prst="rect">
              <a:avLst/>
            </a:prstGeom>
          </p:spPr>
        </p:pic>
      </p:grpSp>
      <p:grpSp>
        <p:nvGrpSpPr>
          <p:cNvPr id="329" name="object 329" descr=""/>
          <p:cNvGrpSpPr/>
          <p:nvPr/>
        </p:nvGrpSpPr>
        <p:grpSpPr>
          <a:xfrm>
            <a:off x="8023225" y="7510780"/>
            <a:ext cx="228600" cy="282575"/>
            <a:chOff x="8023225" y="7510780"/>
            <a:chExt cx="228600" cy="282575"/>
          </a:xfrm>
        </p:grpSpPr>
        <p:sp>
          <p:nvSpPr>
            <p:cNvPr id="330" name="object 330" descr=""/>
            <p:cNvSpPr/>
            <p:nvPr/>
          </p:nvSpPr>
          <p:spPr>
            <a:xfrm>
              <a:off x="8023225" y="7510780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5"/>
                  </a:lnTo>
                  <a:lnTo>
                    <a:pt x="8254" y="126365"/>
                  </a:lnTo>
                  <a:lnTo>
                    <a:pt x="13334" y="127000"/>
                  </a:lnTo>
                  <a:lnTo>
                    <a:pt x="15875" y="127635"/>
                  </a:lnTo>
                  <a:lnTo>
                    <a:pt x="17779" y="127635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5"/>
                  </a:lnTo>
                  <a:lnTo>
                    <a:pt x="22859" y="133985"/>
                  </a:lnTo>
                  <a:lnTo>
                    <a:pt x="23495" y="135890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5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5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5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9050" y="16510"/>
                  </a:lnTo>
                  <a:lnTo>
                    <a:pt x="17779" y="19685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1" name="object 331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122285" y="7598410"/>
              <a:ext cx="129540" cy="194944"/>
            </a:xfrm>
            <a:prstGeom prst="rect">
              <a:avLst/>
            </a:prstGeom>
          </p:spPr>
        </p:pic>
      </p:grpSp>
      <p:sp>
        <p:nvSpPr>
          <p:cNvPr id="332" name="object 332" descr=""/>
          <p:cNvSpPr/>
          <p:nvPr/>
        </p:nvSpPr>
        <p:spPr>
          <a:xfrm>
            <a:off x="8931275" y="7502525"/>
            <a:ext cx="170180" cy="291465"/>
          </a:xfrm>
          <a:custGeom>
            <a:avLst/>
            <a:gdLst/>
            <a:ahLst/>
            <a:cxnLst/>
            <a:rect l="l" t="t" r="r" b="b"/>
            <a:pathLst>
              <a:path w="170179" h="291465">
                <a:moveTo>
                  <a:pt x="170179" y="276859"/>
                </a:moveTo>
                <a:lnTo>
                  <a:pt x="106679" y="276859"/>
                </a:lnTo>
                <a:lnTo>
                  <a:pt x="107315" y="278765"/>
                </a:lnTo>
                <a:lnTo>
                  <a:pt x="104140" y="281940"/>
                </a:lnTo>
                <a:lnTo>
                  <a:pt x="103504" y="283844"/>
                </a:lnTo>
                <a:lnTo>
                  <a:pt x="123825" y="291465"/>
                </a:lnTo>
                <a:lnTo>
                  <a:pt x="125095" y="289559"/>
                </a:lnTo>
                <a:lnTo>
                  <a:pt x="127000" y="288290"/>
                </a:lnTo>
                <a:lnTo>
                  <a:pt x="128270" y="287655"/>
                </a:lnTo>
                <a:lnTo>
                  <a:pt x="129540" y="286384"/>
                </a:lnTo>
                <a:lnTo>
                  <a:pt x="131445" y="285750"/>
                </a:lnTo>
                <a:lnTo>
                  <a:pt x="137795" y="283209"/>
                </a:lnTo>
                <a:lnTo>
                  <a:pt x="141604" y="281940"/>
                </a:lnTo>
                <a:lnTo>
                  <a:pt x="151129" y="280034"/>
                </a:lnTo>
                <a:lnTo>
                  <a:pt x="170179" y="280034"/>
                </a:lnTo>
                <a:lnTo>
                  <a:pt x="170179" y="276859"/>
                </a:lnTo>
                <a:close/>
              </a:path>
              <a:path w="170179" h="291465">
                <a:moveTo>
                  <a:pt x="73659" y="95884"/>
                </a:moveTo>
                <a:lnTo>
                  <a:pt x="66675" y="95884"/>
                </a:lnTo>
                <a:lnTo>
                  <a:pt x="59690" y="97155"/>
                </a:lnTo>
                <a:lnTo>
                  <a:pt x="23495" y="121919"/>
                </a:lnTo>
                <a:lnTo>
                  <a:pt x="19050" y="128905"/>
                </a:lnTo>
                <a:lnTo>
                  <a:pt x="13970" y="135890"/>
                </a:lnTo>
                <a:lnTo>
                  <a:pt x="634" y="182244"/>
                </a:lnTo>
                <a:lnTo>
                  <a:pt x="0" y="190500"/>
                </a:lnTo>
                <a:lnTo>
                  <a:pt x="0" y="203834"/>
                </a:lnTo>
                <a:lnTo>
                  <a:pt x="7620" y="241934"/>
                </a:lnTo>
                <a:lnTo>
                  <a:pt x="30479" y="275590"/>
                </a:lnTo>
                <a:lnTo>
                  <a:pt x="67309" y="290194"/>
                </a:lnTo>
                <a:lnTo>
                  <a:pt x="75565" y="290830"/>
                </a:lnTo>
                <a:lnTo>
                  <a:pt x="84454" y="290830"/>
                </a:lnTo>
                <a:lnTo>
                  <a:pt x="92075" y="288925"/>
                </a:lnTo>
                <a:lnTo>
                  <a:pt x="98425" y="285115"/>
                </a:lnTo>
                <a:lnTo>
                  <a:pt x="104140" y="281940"/>
                </a:lnTo>
                <a:lnTo>
                  <a:pt x="106679" y="276859"/>
                </a:lnTo>
                <a:lnTo>
                  <a:pt x="170179" y="276859"/>
                </a:lnTo>
                <a:lnTo>
                  <a:pt x="170179" y="264794"/>
                </a:lnTo>
                <a:lnTo>
                  <a:pt x="74929" y="264794"/>
                </a:lnTo>
                <a:lnTo>
                  <a:pt x="71120" y="263525"/>
                </a:lnTo>
                <a:lnTo>
                  <a:pt x="49529" y="226694"/>
                </a:lnTo>
                <a:lnTo>
                  <a:pt x="47625" y="212725"/>
                </a:lnTo>
                <a:lnTo>
                  <a:pt x="46990" y="205740"/>
                </a:lnTo>
                <a:lnTo>
                  <a:pt x="46990" y="190500"/>
                </a:lnTo>
                <a:lnTo>
                  <a:pt x="47625" y="184150"/>
                </a:lnTo>
                <a:lnTo>
                  <a:pt x="48895" y="177800"/>
                </a:lnTo>
                <a:lnTo>
                  <a:pt x="50800" y="171450"/>
                </a:lnTo>
                <a:lnTo>
                  <a:pt x="52704" y="163194"/>
                </a:lnTo>
                <a:lnTo>
                  <a:pt x="75565" y="130809"/>
                </a:lnTo>
                <a:lnTo>
                  <a:pt x="146684" y="130809"/>
                </a:lnTo>
                <a:lnTo>
                  <a:pt x="146684" y="119380"/>
                </a:lnTo>
                <a:lnTo>
                  <a:pt x="106045" y="119380"/>
                </a:lnTo>
                <a:lnTo>
                  <a:pt x="106045" y="116840"/>
                </a:lnTo>
                <a:lnTo>
                  <a:pt x="105409" y="116205"/>
                </a:lnTo>
                <a:lnTo>
                  <a:pt x="101600" y="114300"/>
                </a:lnTo>
                <a:lnTo>
                  <a:pt x="90804" y="107950"/>
                </a:lnTo>
                <a:lnTo>
                  <a:pt x="84454" y="104140"/>
                </a:lnTo>
                <a:lnTo>
                  <a:pt x="81915" y="102234"/>
                </a:lnTo>
                <a:lnTo>
                  <a:pt x="78740" y="100330"/>
                </a:lnTo>
                <a:lnTo>
                  <a:pt x="76200" y="98425"/>
                </a:lnTo>
                <a:lnTo>
                  <a:pt x="73659" y="95884"/>
                </a:lnTo>
                <a:close/>
              </a:path>
              <a:path w="170179" h="291465">
                <a:moveTo>
                  <a:pt x="106679" y="276859"/>
                </a:moveTo>
                <a:lnTo>
                  <a:pt x="104140" y="281940"/>
                </a:lnTo>
                <a:lnTo>
                  <a:pt x="107315" y="278765"/>
                </a:lnTo>
                <a:lnTo>
                  <a:pt x="106679" y="276859"/>
                </a:lnTo>
                <a:close/>
              </a:path>
              <a:path w="170179" h="291465">
                <a:moveTo>
                  <a:pt x="146684" y="130809"/>
                </a:moveTo>
                <a:lnTo>
                  <a:pt x="76200" y="130809"/>
                </a:lnTo>
                <a:lnTo>
                  <a:pt x="80645" y="133350"/>
                </a:lnTo>
                <a:lnTo>
                  <a:pt x="86359" y="136525"/>
                </a:lnTo>
                <a:lnTo>
                  <a:pt x="101600" y="144780"/>
                </a:lnTo>
                <a:lnTo>
                  <a:pt x="103504" y="145415"/>
                </a:lnTo>
                <a:lnTo>
                  <a:pt x="103504" y="243840"/>
                </a:lnTo>
                <a:lnTo>
                  <a:pt x="102870" y="245744"/>
                </a:lnTo>
                <a:lnTo>
                  <a:pt x="101600" y="247650"/>
                </a:lnTo>
                <a:lnTo>
                  <a:pt x="98425" y="253365"/>
                </a:lnTo>
                <a:lnTo>
                  <a:pt x="81915" y="264794"/>
                </a:lnTo>
                <a:lnTo>
                  <a:pt x="170179" y="264794"/>
                </a:lnTo>
                <a:lnTo>
                  <a:pt x="170179" y="253365"/>
                </a:lnTo>
                <a:lnTo>
                  <a:pt x="156845" y="253365"/>
                </a:lnTo>
                <a:lnTo>
                  <a:pt x="151765" y="252094"/>
                </a:lnTo>
                <a:lnTo>
                  <a:pt x="150495" y="251459"/>
                </a:lnTo>
                <a:lnTo>
                  <a:pt x="147954" y="248919"/>
                </a:lnTo>
                <a:lnTo>
                  <a:pt x="147320" y="247015"/>
                </a:lnTo>
                <a:lnTo>
                  <a:pt x="147320" y="245744"/>
                </a:lnTo>
                <a:lnTo>
                  <a:pt x="146684" y="243840"/>
                </a:lnTo>
                <a:lnTo>
                  <a:pt x="146684" y="130809"/>
                </a:lnTo>
                <a:close/>
              </a:path>
              <a:path w="170179" h="291465">
                <a:moveTo>
                  <a:pt x="106045" y="116840"/>
                </a:moveTo>
                <a:lnTo>
                  <a:pt x="106045" y="119380"/>
                </a:lnTo>
                <a:lnTo>
                  <a:pt x="106679" y="117475"/>
                </a:lnTo>
                <a:lnTo>
                  <a:pt x="106045" y="116840"/>
                </a:lnTo>
                <a:close/>
              </a:path>
              <a:path w="170179" h="291465">
                <a:moveTo>
                  <a:pt x="127000" y="0"/>
                </a:moveTo>
                <a:lnTo>
                  <a:pt x="91440" y="11430"/>
                </a:lnTo>
                <a:lnTo>
                  <a:pt x="80009" y="11430"/>
                </a:lnTo>
                <a:lnTo>
                  <a:pt x="80009" y="37465"/>
                </a:lnTo>
                <a:lnTo>
                  <a:pt x="88265" y="37465"/>
                </a:lnTo>
                <a:lnTo>
                  <a:pt x="93345" y="38100"/>
                </a:lnTo>
                <a:lnTo>
                  <a:pt x="103504" y="45719"/>
                </a:lnTo>
                <a:lnTo>
                  <a:pt x="103504" y="50165"/>
                </a:lnTo>
                <a:lnTo>
                  <a:pt x="106045" y="116840"/>
                </a:lnTo>
                <a:lnTo>
                  <a:pt x="106679" y="117475"/>
                </a:lnTo>
                <a:lnTo>
                  <a:pt x="106045" y="119380"/>
                </a:lnTo>
                <a:lnTo>
                  <a:pt x="146684" y="119380"/>
                </a:lnTo>
                <a:lnTo>
                  <a:pt x="146684" y="6985"/>
                </a:lnTo>
                <a:lnTo>
                  <a:pt x="127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3" name="object 333" descr=""/>
          <p:cNvGrpSpPr/>
          <p:nvPr/>
        </p:nvGrpSpPr>
        <p:grpSpPr>
          <a:xfrm>
            <a:off x="9890125" y="7510780"/>
            <a:ext cx="258445" cy="285115"/>
            <a:chOff x="9890125" y="7510780"/>
            <a:chExt cx="258445" cy="285115"/>
          </a:xfrm>
        </p:grpSpPr>
        <p:sp>
          <p:nvSpPr>
            <p:cNvPr id="334" name="object 334" descr=""/>
            <p:cNvSpPr/>
            <p:nvPr/>
          </p:nvSpPr>
          <p:spPr>
            <a:xfrm>
              <a:off x="9890125" y="7510780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4" y="93980"/>
                  </a:moveTo>
                  <a:lnTo>
                    <a:pt x="38100" y="93980"/>
                  </a:lnTo>
                  <a:lnTo>
                    <a:pt x="32384" y="96520"/>
                  </a:lnTo>
                  <a:lnTo>
                    <a:pt x="28575" y="97155"/>
                  </a:lnTo>
                  <a:lnTo>
                    <a:pt x="18415" y="99695"/>
                  </a:lnTo>
                  <a:lnTo>
                    <a:pt x="0" y="99695"/>
                  </a:lnTo>
                  <a:lnTo>
                    <a:pt x="0" y="126365"/>
                  </a:lnTo>
                  <a:lnTo>
                    <a:pt x="8254" y="126365"/>
                  </a:lnTo>
                  <a:lnTo>
                    <a:pt x="13334" y="127000"/>
                  </a:lnTo>
                  <a:lnTo>
                    <a:pt x="15875" y="127635"/>
                  </a:lnTo>
                  <a:lnTo>
                    <a:pt x="17779" y="127635"/>
                  </a:lnTo>
                  <a:lnTo>
                    <a:pt x="19684" y="128270"/>
                  </a:lnTo>
                  <a:lnTo>
                    <a:pt x="21590" y="130175"/>
                  </a:lnTo>
                  <a:lnTo>
                    <a:pt x="22225" y="131445"/>
                  </a:lnTo>
                  <a:lnTo>
                    <a:pt x="22225" y="132715"/>
                  </a:lnTo>
                  <a:lnTo>
                    <a:pt x="22859" y="133985"/>
                  </a:lnTo>
                  <a:lnTo>
                    <a:pt x="23495" y="135890"/>
                  </a:lnTo>
                  <a:lnTo>
                    <a:pt x="23495" y="248285"/>
                  </a:lnTo>
                  <a:lnTo>
                    <a:pt x="22859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4" y="255905"/>
                  </a:lnTo>
                  <a:lnTo>
                    <a:pt x="17779" y="257175"/>
                  </a:lnTo>
                  <a:lnTo>
                    <a:pt x="16509" y="257810"/>
                  </a:lnTo>
                  <a:lnTo>
                    <a:pt x="14604" y="258445"/>
                  </a:lnTo>
                  <a:lnTo>
                    <a:pt x="10159" y="259080"/>
                  </a:lnTo>
                  <a:lnTo>
                    <a:pt x="5715" y="259080"/>
                  </a:lnTo>
                  <a:lnTo>
                    <a:pt x="0" y="259715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40" y="258445"/>
                  </a:lnTo>
                  <a:lnTo>
                    <a:pt x="76834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5" y="254635"/>
                  </a:lnTo>
                  <a:lnTo>
                    <a:pt x="67309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4" y="93980"/>
                  </a:lnTo>
                  <a:close/>
                </a:path>
                <a:path w="88900" h="282575">
                  <a:moveTo>
                    <a:pt x="48259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40" y="93345"/>
                  </a:lnTo>
                  <a:lnTo>
                    <a:pt x="38734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59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4" y="93980"/>
                  </a:lnTo>
                  <a:lnTo>
                    <a:pt x="40640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90" y="88265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90" y="88265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9050" y="16510"/>
                  </a:lnTo>
                  <a:lnTo>
                    <a:pt x="17779" y="19685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5" y="33020"/>
                  </a:lnTo>
                  <a:lnTo>
                    <a:pt x="20320" y="36195"/>
                  </a:lnTo>
                  <a:lnTo>
                    <a:pt x="21590" y="39370"/>
                  </a:lnTo>
                  <a:lnTo>
                    <a:pt x="41275" y="51435"/>
                  </a:lnTo>
                  <a:lnTo>
                    <a:pt x="48259" y="51435"/>
                  </a:lnTo>
                  <a:lnTo>
                    <a:pt x="70484" y="29845"/>
                  </a:lnTo>
                  <a:lnTo>
                    <a:pt x="70484" y="22225"/>
                  </a:lnTo>
                  <a:lnTo>
                    <a:pt x="56515" y="3810"/>
                  </a:lnTo>
                  <a:lnTo>
                    <a:pt x="53340" y="1905"/>
                  </a:lnTo>
                  <a:lnTo>
                    <a:pt x="50165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5" name="object 33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989185" y="7596505"/>
              <a:ext cx="159384" cy="199390"/>
            </a:xfrm>
            <a:prstGeom prst="rect">
              <a:avLst/>
            </a:prstGeom>
          </p:spPr>
        </p:pic>
      </p:grpSp>
      <p:sp>
        <p:nvSpPr>
          <p:cNvPr id="336" name="object 336" descr=""/>
          <p:cNvSpPr/>
          <p:nvPr/>
        </p:nvSpPr>
        <p:spPr>
          <a:xfrm>
            <a:off x="10713719" y="7503159"/>
            <a:ext cx="167640" cy="292100"/>
          </a:xfrm>
          <a:custGeom>
            <a:avLst/>
            <a:gdLst/>
            <a:ahLst/>
            <a:cxnLst/>
            <a:rect l="l" t="t" r="r" b="b"/>
            <a:pathLst>
              <a:path w="167640" h="292100">
                <a:moveTo>
                  <a:pt x="46989" y="0"/>
                </a:moveTo>
                <a:lnTo>
                  <a:pt x="19050" y="11430"/>
                </a:lnTo>
                <a:lnTo>
                  <a:pt x="0" y="11430"/>
                </a:lnTo>
                <a:lnTo>
                  <a:pt x="0" y="38100"/>
                </a:lnTo>
                <a:lnTo>
                  <a:pt x="8254" y="38100"/>
                </a:lnTo>
                <a:lnTo>
                  <a:pt x="13334" y="38735"/>
                </a:lnTo>
                <a:lnTo>
                  <a:pt x="15239" y="39370"/>
                </a:lnTo>
                <a:lnTo>
                  <a:pt x="17779" y="40005"/>
                </a:lnTo>
                <a:lnTo>
                  <a:pt x="19050" y="40640"/>
                </a:lnTo>
                <a:lnTo>
                  <a:pt x="20954" y="41910"/>
                </a:lnTo>
                <a:lnTo>
                  <a:pt x="22225" y="44450"/>
                </a:lnTo>
                <a:lnTo>
                  <a:pt x="22859" y="46355"/>
                </a:lnTo>
                <a:lnTo>
                  <a:pt x="22859" y="292100"/>
                </a:lnTo>
                <a:lnTo>
                  <a:pt x="29845" y="290830"/>
                </a:lnTo>
                <a:lnTo>
                  <a:pt x="34289" y="289560"/>
                </a:lnTo>
                <a:lnTo>
                  <a:pt x="39370" y="289560"/>
                </a:lnTo>
                <a:lnTo>
                  <a:pt x="50800" y="288290"/>
                </a:lnTo>
                <a:lnTo>
                  <a:pt x="66675" y="288290"/>
                </a:lnTo>
                <a:lnTo>
                  <a:pt x="65404" y="283845"/>
                </a:lnTo>
                <a:lnTo>
                  <a:pt x="62864" y="281305"/>
                </a:lnTo>
                <a:lnTo>
                  <a:pt x="63500" y="279400"/>
                </a:lnTo>
                <a:lnTo>
                  <a:pt x="132079" y="279400"/>
                </a:lnTo>
                <a:lnTo>
                  <a:pt x="137159" y="276225"/>
                </a:lnTo>
                <a:lnTo>
                  <a:pt x="147954" y="265430"/>
                </a:lnTo>
                <a:lnTo>
                  <a:pt x="86995" y="265430"/>
                </a:lnTo>
                <a:lnTo>
                  <a:pt x="83820" y="264795"/>
                </a:lnTo>
                <a:lnTo>
                  <a:pt x="79375" y="262890"/>
                </a:lnTo>
                <a:lnTo>
                  <a:pt x="77470" y="261620"/>
                </a:lnTo>
                <a:lnTo>
                  <a:pt x="75564" y="259715"/>
                </a:lnTo>
                <a:lnTo>
                  <a:pt x="73659" y="258445"/>
                </a:lnTo>
                <a:lnTo>
                  <a:pt x="71754" y="256540"/>
                </a:lnTo>
                <a:lnTo>
                  <a:pt x="68579" y="252095"/>
                </a:lnTo>
                <a:lnTo>
                  <a:pt x="67309" y="250190"/>
                </a:lnTo>
                <a:lnTo>
                  <a:pt x="66675" y="248920"/>
                </a:lnTo>
                <a:lnTo>
                  <a:pt x="66675" y="144780"/>
                </a:lnTo>
                <a:lnTo>
                  <a:pt x="68579" y="144145"/>
                </a:lnTo>
                <a:lnTo>
                  <a:pt x="71754" y="142240"/>
                </a:lnTo>
                <a:lnTo>
                  <a:pt x="83184" y="136525"/>
                </a:lnTo>
                <a:lnTo>
                  <a:pt x="92075" y="131445"/>
                </a:lnTo>
                <a:lnTo>
                  <a:pt x="149859" y="131445"/>
                </a:lnTo>
                <a:lnTo>
                  <a:pt x="149225" y="129540"/>
                </a:lnTo>
                <a:lnTo>
                  <a:pt x="144145" y="122555"/>
                </a:lnTo>
                <a:lnTo>
                  <a:pt x="140334" y="118745"/>
                </a:lnTo>
                <a:lnTo>
                  <a:pt x="64134" y="118745"/>
                </a:lnTo>
                <a:lnTo>
                  <a:pt x="62864" y="116840"/>
                </a:lnTo>
                <a:lnTo>
                  <a:pt x="64134" y="116205"/>
                </a:lnTo>
                <a:lnTo>
                  <a:pt x="66675" y="7620"/>
                </a:lnTo>
                <a:lnTo>
                  <a:pt x="46989" y="0"/>
                </a:lnTo>
                <a:close/>
              </a:path>
              <a:path w="167640" h="292100">
                <a:moveTo>
                  <a:pt x="132079" y="279400"/>
                </a:moveTo>
                <a:lnTo>
                  <a:pt x="63500" y="279400"/>
                </a:lnTo>
                <a:lnTo>
                  <a:pt x="65404" y="283845"/>
                </a:lnTo>
                <a:lnTo>
                  <a:pt x="71120" y="287020"/>
                </a:lnTo>
                <a:lnTo>
                  <a:pt x="76834" y="289560"/>
                </a:lnTo>
                <a:lnTo>
                  <a:pt x="83820" y="290830"/>
                </a:lnTo>
                <a:lnTo>
                  <a:pt x="100964" y="290830"/>
                </a:lnTo>
                <a:lnTo>
                  <a:pt x="109220" y="289560"/>
                </a:lnTo>
                <a:lnTo>
                  <a:pt x="124459" y="284480"/>
                </a:lnTo>
                <a:lnTo>
                  <a:pt x="130809" y="280670"/>
                </a:lnTo>
                <a:lnTo>
                  <a:pt x="132079" y="279400"/>
                </a:lnTo>
                <a:close/>
              </a:path>
              <a:path w="167640" h="292100">
                <a:moveTo>
                  <a:pt x="63500" y="279400"/>
                </a:moveTo>
                <a:lnTo>
                  <a:pt x="62864" y="281305"/>
                </a:lnTo>
                <a:lnTo>
                  <a:pt x="65404" y="283845"/>
                </a:lnTo>
                <a:lnTo>
                  <a:pt x="63500" y="279400"/>
                </a:lnTo>
                <a:close/>
              </a:path>
              <a:path w="167640" h="292100">
                <a:moveTo>
                  <a:pt x="149859" y="131445"/>
                </a:moveTo>
                <a:lnTo>
                  <a:pt x="92709" y="131445"/>
                </a:lnTo>
                <a:lnTo>
                  <a:pt x="94614" y="132715"/>
                </a:lnTo>
                <a:lnTo>
                  <a:pt x="100964" y="139065"/>
                </a:lnTo>
                <a:lnTo>
                  <a:pt x="104775" y="144145"/>
                </a:lnTo>
                <a:lnTo>
                  <a:pt x="107950" y="149860"/>
                </a:lnTo>
                <a:lnTo>
                  <a:pt x="111759" y="156210"/>
                </a:lnTo>
                <a:lnTo>
                  <a:pt x="121284" y="198120"/>
                </a:lnTo>
                <a:lnTo>
                  <a:pt x="120014" y="213360"/>
                </a:lnTo>
                <a:lnTo>
                  <a:pt x="107314" y="254635"/>
                </a:lnTo>
                <a:lnTo>
                  <a:pt x="93345" y="265430"/>
                </a:lnTo>
                <a:lnTo>
                  <a:pt x="147954" y="265430"/>
                </a:lnTo>
                <a:lnTo>
                  <a:pt x="147954" y="264795"/>
                </a:lnTo>
                <a:lnTo>
                  <a:pt x="153034" y="257810"/>
                </a:lnTo>
                <a:lnTo>
                  <a:pt x="156845" y="250825"/>
                </a:lnTo>
                <a:lnTo>
                  <a:pt x="160020" y="242570"/>
                </a:lnTo>
                <a:lnTo>
                  <a:pt x="165100" y="224790"/>
                </a:lnTo>
                <a:lnTo>
                  <a:pt x="167639" y="204470"/>
                </a:lnTo>
                <a:lnTo>
                  <a:pt x="167639" y="182880"/>
                </a:lnTo>
                <a:lnTo>
                  <a:pt x="166370" y="172085"/>
                </a:lnTo>
                <a:lnTo>
                  <a:pt x="161289" y="153035"/>
                </a:lnTo>
                <a:lnTo>
                  <a:pt x="153670" y="136525"/>
                </a:lnTo>
                <a:lnTo>
                  <a:pt x="149859" y="131445"/>
                </a:lnTo>
                <a:close/>
              </a:path>
              <a:path w="167640" h="292100">
                <a:moveTo>
                  <a:pt x="64134" y="116205"/>
                </a:moveTo>
                <a:lnTo>
                  <a:pt x="62864" y="116840"/>
                </a:lnTo>
                <a:lnTo>
                  <a:pt x="64134" y="118745"/>
                </a:lnTo>
                <a:lnTo>
                  <a:pt x="64134" y="116205"/>
                </a:lnTo>
                <a:close/>
              </a:path>
              <a:path w="167640" h="292100">
                <a:moveTo>
                  <a:pt x="100964" y="96520"/>
                </a:moveTo>
                <a:lnTo>
                  <a:pt x="93979" y="96520"/>
                </a:lnTo>
                <a:lnTo>
                  <a:pt x="91439" y="98425"/>
                </a:lnTo>
                <a:lnTo>
                  <a:pt x="88900" y="100965"/>
                </a:lnTo>
                <a:lnTo>
                  <a:pt x="86359" y="102235"/>
                </a:lnTo>
                <a:lnTo>
                  <a:pt x="81279" y="106045"/>
                </a:lnTo>
                <a:lnTo>
                  <a:pt x="78104" y="107950"/>
                </a:lnTo>
                <a:lnTo>
                  <a:pt x="67945" y="113665"/>
                </a:lnTo>
                <a:lnTo>
                  <a:pt x="64150" y="115562"/>
                </a:lnTo>
                <a:lnTo>
                  <a:pt x="64134" y="118745"/>
                </a:lnTo>
                <a:lnTo>
                  <a:pt x="140334" y="118745"/>
                </a:lnTo>
                <a:lnTo>
                  <a:pt x="139064" y="116840"/>
                </a:lnTo>
                <a:lnTo>
                  <a:pt x="107950" y="97790"/>
                </a:lnTo>
                <a:lnTo>
                  <a:pt x="100964" y="96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7" name="object 337" descr=""/>
          <p:cNvGrpSpPr/>
          <p:nvPr/>
        </p:nvGrpSpPr>
        <p:grpSpPr>
          <a:xfrm>
            <a:off x="10967084" y="7505700"/>
            <a:ext cx="257175" cy="288925"/>
            <a:chOff x="10967084" y="7505700"/>
            <a:chExt cx="257175" cy="288925"/>
          </a:xfrm>
        </p:grpSpPr>
        <p:sp>
          <p:nvSpPr>
            <p:cNvPr id="338" name="object 338" descr=""/>
            <p:cNvSpPr/>
            <p:nvPr/>
          </p:nvSpPr>
          <p:spPr>
            <a:xfrm>
              <a:off x="10967084" y="7505700"/>
              <a:ext cx="88900" cy="288925"/>
            </a:xfrm>
            <a:custGeom>
              <a:avLst/>
              <a:gdLst/>
              <a:ahLst/>
              <a:cxnLst/>
              <a:rect l="l" t="t" r="r" b="b"/>
              <a:pathLst>
                <a:path w="88900" h="288925">
                  <a:moveTo>
                    <a:pt x="46990" y="0"/>
                  </a:moveTo>
                  <a:lnTo>
                    <a:pt x="19685" y="10794"/>
                  </a:lnTo>
                  <a:lnTo>
                    <a:pt x="11430" y="11430"/>
                  </a:lnTo>
                  <a:lnTo>
                    <a:pt x="0" y="11430"/>
                  </a:lnTo>
                  <a:lnTo>
                    <a:pt x="0" y="38100"/>
                  </a:lnTo>
                  <a:lnTo>
                    <a:pt x="8255" y="38100"/>
                  </a:lnTo>
                  <a:lnTo>
                    <a:pt x="23495" y="47625"/>
                  </a:lnTo>
                  <a:lnTo>
                    <a:pt x="23495" y="256540"/>
                  </a:lnTo>
                  <a:lnTo>
                    <a:pt x="15240" y="264794"/>
                  </a:lnTo>
                  <a:lnTo>
                    <a:pt x="10160" y="265430"/>
                  </a:lnTo>
                  <a:lnTo>
                    <a:pt x="0" y="266065"/>
                  </a:lnTo>
                  <a:lnTo>
                    <a:pt x="0" y="288925"/>
                  </a:lnTo>
                  <a:lnTo>
                    <a:pt x="88900" y="288925"/>
                  </a:lnTo>
                  <a:lnTo>
                    <a:pt x="88900" y="266700"/>
                  </a:lnTo>
                  <a:lnTo>
                    <a:pt x="67310" y="258444"/>
                  </a:lnTo>
                  <a:lnTo>
                    <a:pt x="67310" y="7619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9" name="object 339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082019" y="7597775"/>
              <a:ext cx="142240" cy="194944"/>
            </a:xfrm>
            <a:prstGeom prst="rect">
              <a:avLst/>
            </a:prstGeom>
          </p:spPr>
        </p:pic>
      </p:grpSp>
      <p:grpSp>
        <p:nvGrpSpPr>
          <p:cNvPr id="340" name="object 340" descr=""/>
          <p:cNvGrpSpPr/>
          <p:nvPr/>
        </p:nvGrpSpPr>
        <p:grpSpPr>
          <a:xfrm>
            <a:off x="4721225" y="7993380"/>
            <a:ext cx="283845" cy="282575"/>
            <a:chOff x="4721225" y="7993380"/>
            <a:chExt cx="283845" cy="282575"/>
          </a:xfrm>
        </p:grpSpPr>
        <p:sp>
          <p:nvSpPr>
            <p:cNvPr id="341" name="object 341" descr=""/>
            <p:cNvSpPr/>
            <p:nvPr/>
          </p:nvSpPr>
          <p:spPr>
            <a:xfrm>
              <a:off x="4721225" y="7993380"/>
              <a:ext cx="88900" cy="282575"/>
            </a:xfrm>
            <a:custGeom>
              <a:avLst/>
              <a:gdLst/>
              <a:ahLst/>
              <a:cxnLst/>
              <a:rect l="l" t="t" r="r" b="b"/>
              <a:pathLst>
                <a:path w="88900" h="282575">
                  <a:moveTo>
                    <a:pt x="38735" y="93980"/>
                  </a:moveTo>
                  <a:lnTo>
                    <a:pt x="38100" y="93980"/>
                  </a:lnTo>
                  <a:lnTo>
                    <a:pt x="32385" y="96520"/>
                  </a:lnTo>
                  <a:lnTo>
                    <a:pt x="28575" y="97155"/>
                  </a:lnTo>
                  <a:lnTo>
                    <a:pt x="18414" y="99695"/>
                  </a:lnTo>
                  <a:lnTo>
                    <a:pt x="0" y="99695"/>
                  </a:lnTo>
                  <a:lnTo>
                    <a:pt x="0" y="126365"/>
                  </a:lnTo>
                  <a:lnTo>
                    <a:pt x="8254" y="126365"/>
                  </a:lnTo>
                  <a:lnTo>
                    <a:pt x="13335" y="127000"/>
                  </a:lnTo>
                  <a:lnTo>
                    <a:pt x="15875" y="127000"/>
                  </a:lnTo>
                  <a:lnTo>
                    <a:pt x="19685" y="128270"/>
                  </a:lnTo>
                  <a:lnTo>
                    <a:pt x="21589" y="130175"/>
                  </a:lnTo>
                  <a:lnTo>
                    <a:pt x="22225" y="131445"/>
                  </a:lnTo>
                  <a:lnTo>
                    <a:pt x="22225" y="132715"/>
                  </a:lnTo>
                  <a:lnTo>
                    <a:pt x="22860" y="133985"/>
                  </a:lnTo>
                  <a:lnTo>
                    <a:pt x="23495" y="135890"/>
                  </a:lnTo>
                  <a:lnTo>
                    <a:pt x="23495" y="248285"/>
                  </a:lnTo>
                  <a:lnTo>
                    <a:pt x="22860" y="250825"/>
                  </a:lnTo>
                  <a:lnTo>
                    <a:pt x="22225" y="252730"/>
                  </a:lnTo>
                  <a:lnTo>
                    <a:pt x="20954" y="255270"/>
                  </a:lnTo>
                  <a:lnTo>
                    <a:pt x="19685" y="255905"/>
                  </a:lnTo>
                  <a:lnTo>
                    <a:pt x="17779" y="257175"/>
                  </a:lnTo>
                  <a:lnTo>
                    <a:pt x="16510" y="257810"/>
                  </a:lnTo>
                  <a:lnTo>
                    <a:pt x="14604" y="258445"/>
                  </a:lnTo>
                  <a:lnTo>
                    <a:pt x="10160" y="259080"/>
                  </a:lnTo>
                  <a:lnTo>
                    <a:pt x="5714" y="259080"/>
                  </a:lnTo>
                  <a:lnTo>
                    <a:pt x="0" y="259715"/>
                  </a:lnTo>
                  <a:lnTo>
                    <a:pt x="0" y="282575"/>
                  </a:lnTo>
                  <a:lnTo>
                    <a:pt x="88900" y="282575"/>
                  </a:lnTo>
                  <a:lnTo>
                    <a:pt x="88900" y="260350"/>
                  </a:lnTo>
                  <a:lnTo>
                    <a:pt x="78739" y="258445"/>
                  </a:lnTo>
                  <a:lnTo>
                    <a:pt x="76835" y="258445"/>
                  </a:lnTo>
                  <a:lnTo>
                    <a:pt x="73025" y="257175"/>
                  </a:lnTo>
                  <a:lnTo>
                    <a:pt x="69850" y="255905"/>
                  </a:lnTo>
                  <a:lnTo>
                    <a:pt x="69214" y="254635"/>
                  </a:lnTo>
                  <a:lnTo>
                    <a:pt x="67310" y="252730"/>
                  </a:lnTo>
                  <a:lnTo>
                    <a:pt x="66675" y="250825"/>
                  </a:lnTo>
                  <a:lnTo>
                    <a:pt x="66675" y="109855"/>
                  </a:lnTo>
                  <a:lnTo>
                    <a:pt x="53975" y="109855"/>
                  </a:lnTo>
                  <a:lnTo>
                    <a:pt x="38735" y="93980"/>
                  </a:lnTo>
                  <a:close/>
                </a:path>
                <a:path w="88900" h="282575">
                  <a:moveTo>
                    <a:pt x="48260" y="88900"/>
                  </a:moveTo>
                  <a:lnTo>
                    <a:pt x="46354" y="88900"/>
                  </a:lnTo>
                  <a:lnTo>
                    <a:pt x="43179" y="90805"/>
                  </a:lnTo>
                  <a:lnTo>
                    <a:pt x="40639" y="93345"/>
                  </a:lnTo>
                  <a:lnTo>
                    <a:pt x="38735" y="93980"/>
                  </a:lnTo>
                  <a:lnTo>
                    <a:pt x="53975" y="109855"/>
                  </a:lnTo>
                  <a:lnTo>
                    <a:pt x="53975" y="90805"/>
                  </a:lnTo>
                  <a:lnTo>
                    <a:pt x="48260" y="88900"/>
                  </a:lnTo>
                  <a:close/>
                </a:path>
                <a:path w="88900" h="282575">
                  <a:moveTo>
                    <a:pt x="53975" y="90805"/>
                  </a:moveTo>
                  <a:lnTo>
                    <a:pt x="53975" y="109855"/>
                  </a:lnTo>
                  <a:lnTo>
                    <a:pt x="66675" y="109855"/>
                  </a:lnTo>
                  <a:lnTo>
                    <a:pt x="66675" y="95885"/>
                  </a:lnTo>
                  <a:lnTo>
                    <a:pt x="53975" y="90805"/>
                  </a:lnTo>
                  <a:close/>
                </a:path>
                <a:path w="88900" h="282575">
                  <a:moveTo>
                    <a:pt x="46037" y="88900"/>
                  </a:moveTo>
                  <a:lnTo>
                    <a:pt x="33654" y="88900"/>
                  </a:lnTo>
                  <a:lnTo>
                    <a:pt x="38735" y="93980"/>
                  </a:lnTo>
                  <a:lnTo>
                    <a:pt x="40639" y="93345"/>
                  </a:lnTo>
                  <a:lnTo>
                    <a:pt x="43179" y="90805"/>
                  </a:lnTo>
                  <a:lnTo>
                    <a:pt x="46037" y="88900"/>
                  </a:lnTo>
                  <a:close/>
                </a:path>
                <a:path w="88900" h="282575">
                  <a:moveTo>
                    <a:pt x="53975" y="88900"/>
                  </a:moveTo>
                  <a:lnTo>
                    <a:pt x="48736" y="88900"/>
                  </a:lnTo>
                  <a:lnTo>
                    <a:pt x="53975" y="90805"/>
                  </a:lnTo>
                  <a:lnTo>
                    <a:pt x="53975" y="88900"/>
                  </a:lnTo>
                  <a:close/>
                </a:path>
                <a:path w="88900" h="282575">
                  <a:moveTo>
                    <a:pt x="46989" y="88265"/>
                  </a:moveTo>
                  <a:lnTo>
                    <a:pt x="46037" y="88900"/>
                  </a:lnTo>
                  <a:lnTo>
                    <a:pt x="48736" y="88900"/>
                  </a:lnTo>
                  <a:lnTo>
                    <a:pt x="46989" y="88265"/>
                  </a:lnTo>
                  <a:close/>
                </a:path>
                <a:path w="88900" h="282575">
                  <a:moveTo>
                    <a:pt x="46354" y="0"/>
                  </a:moveTo>
                  <a:lnTo>
                    <a:pt x="39370" y="0"/>
                  </a:lnTo>
                  <a:lnTo>
                    <a:pt x="36195" y="635"/>
                  </a:lnTo>
                  <a:lnTo>
                    <a:pt x="33020" y="1905"/>
                  </a:lnTo>
                  <a:lnTo>
                    <a:pt x="29845" y="3810"/>
                  </a:lnTo>
                  <a:lnTo>
                    <a:pt x="26670" y="5080"/>
                  </a:lnTo>
                  <a:lnTo>
                    <a:pt x="22225" y="10160"/>
                  </a:lnTo>
                  <a:lnTo>
                    <a:pt x="20320" y="12700"/>
                  </a:lnTo>
                  <a:lnTo>
                    <a:pt x="17779" y="19050"/>
                  </a:lnTo>
                  <a:lnTo>
                    <a:pt x="17145" y="22225"/>
                  </a:lnTo>
                  <a:lnTo>
                    <a:pt x="17145" y="26035"/>
                  </a:lnTo>
                  <a:lnTo>
                    <a:pt x="17779" y="29845"/>
                  </a:lnTo>
                  <a:lnTo>
                    <a:pt x="18414" y="33020"/>
                  </a:lnTo>
                  <a:lnTo>
                    <a:pt x="20320" y="36195"/>
                  </a:lnTo>
                  <a:lnTo>
                    <a:pt x="21589" y="39370"/>
                  </a:lnTo>
                  <a:lnTo>
                    <a:pt x="41275" y="51435"/>
                  </a:lnTo>
                  <a:lnTo>
                    <a:pt x="48260" y="51435"/>
                  </a:lnTo>
                  <a:lnTo>
                    <a:pt x="70485" y="22225"/>
                  </a:lnTo>
                  <a:lnTo>
                    <a:pt x="69214" y="19050"/>
                  </a:lnTo>
                  <a:lnTo>
                    <a:pt x="66039" y="12700"/>
                  </a:lnTo>
                  <a:lnTo>
                    <a:pt x="64135" y="9525"/>
                  </a:lnTo>
                  <a:lnTo>
                    <a:pt x="59054" y="5080"/>
                  </a:lnTo>
                  <a:lnTo>
                    <a:pt x="56514" y="3810"/>
                  </a:lnTo>
                  <a:lnTo>
                    <a:pt x="53339" y="1905"/>
                  </a:lnTo>
                  <a:lnTo>
                    <a:pt x="50164" y="635"/>
                  </a:lnTo>
                  <a:lnTo>
                    <a:pt x="46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2" name="object 342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820285" y="8079105"/>
              <a:ext cx="184785" cy="194309"/>
            </a:xfrm>
            <a:prstGeom prst="rect">
              <a:avLst/>
            </a:prstGeom>
          </p:spPr>
        </p:pic>
      </p:grpSp>
      <p:sp>
        <p:nvSpPr>
          <p:cNvPr id="343" name="object 343" descr=""/>
          <p:cNvSpPr/>
          <p:nvPr/>
        </p:nvSpPr>
        <p:spPr>
          <a:xfrm>
            <a:off x="5659120" y="7988934"/>
            <a:ext cx="182245" cy="288925"/>
          </a:xfrm>
          <a:custGeom>
            <a:avLst/>
            <a:gdLst/>
            <a:ahLst/>
            <a:cxnLst/>
            <a:rect l="l" t="t" r="r" b="b"/>
            <a:pathLst>
              <a:path w="182245" h="288925">
                <a:moveTo>
                  <a:pt x="38100" y="5715"/>
                </a:moveTo>
                <a:lnTo>
                  <a:pt x="32384" y="8255"/>
                </a:lnTo>
                <a:lnTo>
                  <a:pt x="28575" y="8890"/>
                </a:lnTo>
                <a:lnTo>
                  <a:pt x="18414" y="10795"/>
                </a:lnTo>
                <a:lnTo>
                  <a:pt x="10794" y="11430"/>
                </a:lnTo>
                <a:lnTo>
                  <a:pt x="0" y="11430"/>
                </a:lnTo>
                <a:lnTo>
                  <a:pt x="0" y="38100"/>
                </a:lnTo>
                <a:lnTo>
                  <a:pt x="13334" y="38100"/>
                </a:lnTo>
                <a:lnTo>
                  <a:pt x="15239" y="38735"/>
                </a:lnTo>
                <a:lnTo>
                  <a:pt x="17779" y="39370"/>
                </a:lnTo>
                <a:lnTo>
                  <a:pt x="19050" y="40005"/>
                </a:lnTo>
                <a:lnTo>
                  <a:pt x="20954" y="41275"/>
                </a:lnTo>
                <a:lnTo>
                  <a:pt x="21589" y="42545"/>
                </a:lnTo>
                <a:lnTo>
                  <a:pt x="22225" y="44450"/>
                </a:lnTo>
                <a:lnTo>
                  <a:pt x="22859" y="45720"/>
                </a:lnTo>
                <a:lnTo>
                  <a:pt x="22859" y="257175"/>
                </a:lnTo>
                <a:lnTo>
                  <a:pt x="22225" y="258445"/>
                </a:lnTo>
                <a:lnTo>
                  <a:pt x="21589" y="260350"/>
                </a:lnTo>
                <a:lnTo>
                  <a:pt x="20954" y="261620"/>
                </a:lnTo>
                <a:lnTo>
                  <a:pt x="19684" y="262255"/>
                </a:lnTo>
                <a:lnTo>
                  <a:pt x="17779" y="263525"/>
                </a:lnTo>
                <a:lnTo>
                  <a:pt x="16509" y="264160"/>
                </a:lnTo>
                <a:lnTo>
                  <a:pt x="14604" y="264795"/>
                </a:lnTo>
                <a:lnTo>
                  <a:pt x="10159" y="265430"/>
                </a:lnTo>
                <a:lnTo>
                  <a:pt x="5714" y="265430"/>
                </a:lnTo>
                <a:lnTo>
                  <a:pt x="0" y="266065"/>
                </a:lnTo>
                <a:lnTo>
                  <a:pt x="0" y="288925"/>
                </a:lnTo>
                <a:lnTo>
                  <a:pt x="88900" y="288925"/>
                </a:lnTo>
                <a:lnTo>
                  <a:pt x="88900" y="266700"/>
                </a:lnTo>
                <a:lnTo>
                  <a:pt x="78739" y="264795"/>
                </a:lnTo>
                <a:lnTo>
                  <a:pt x="76834" y="264795"/>
                </a:lnTo>
                <a:lnTo>
                  <a:pt x="74294" y="264160"/>
                </a:lnTo>
                <a:lnTo>
                  <a:pt x="72389" y="263525"/>
                </a:lnTo>
                <a:lnTo>
                  <a:pt x="68579" y="261620"/>
                </a:lnTo>
                <a:lnTo>
                  <a:pt x="67944" y="260350"/>
                </a:lnTo>
                <a:lnTo>
                  <a:pt x="67309" y="258445"/>
                </a:lnTo>
                <a:lnTo>
                  <a:pt x="66675" y="257175"/>
                </a:lnTo>
                <a:lnTo>
                  <a:pt x="66675" y="253365"/>
                </a:lnTo>
                <a:lnTo>
                  <a:pt x="65420" y="147320"/>
                </a:lnTo>
                <a:lnTo>
                  <a:pt x="65404" y="146050"/>
                </a:lnTo>
                <a:lnTo>
                  <a:pt x="68579" y="146050"/>
                </a:lnTo>
                <a:lnTo>
                  <a:pt x="72389" y="144780"/>
                </a:lnTo>
                <a:lnTo>
                  <a:pt x="78739" y="141605"/>
                </a:lnTo>
                <a:lnTo>
                  <a:pt x="81914" y="140335"/>
                </a:lnTo>
                <a:lnTo>
                  <a:pt x="85725" y="138430"/>
                </a:lnTo>
                <a:lnTo>
                  <a:pt x="88900" y="135890"/>
                </a:lnTo>
                <a:lnTo>
                  <a:pt x="92709" y="133985"/>
                </a:lnTo>
                <a:lnTo>
                  <a:pt x="95884" y="132080"/>
                </a:lnTo>
                <a:lnTo>
                  <a:pt x="98425" y="130810"/>
                </a:lnTo>
                <a:lnTo>
                  <a:pt x="157479" y="130810"/>
                </a:lnTo>
                <a:lnTo>
                  <a:pt x="157479" y="129540"/>
                </a:lnTo>
                <a:lnTo>
                  <a:pt x="155575" y="123825"/>
                </a:lnTo>
                <a:lnTo>
                  <a:pt x="154304" y="121920"/>
                </a:lnTo>
                <a:lnTo>
                  <a:pt x="64134" y="121920"/>
                </a:lnTo>
                <a:lnTo>
                  <a:pt x="62864" y="120015"/>
                </a:lnTo>
                <a:lnTo>
                  <a:pt x="64134" y="119380"/>
                </a:lnTo>
                <a:lnTo>
                  <a:pt x="66039" y="21590"/>
                </a:lnTo>
                <a:lnTo>
                  <a:pt x="53975" y="21590"/>
                </a:lnTo>
                <a:lnTo>
                  <a:pt x="38100" y="5715"/>
                </a:lnTo>
                <a:close/>
              </a:path>
              <a:path w="182245" h="288925">
                <a:moveTo>
                  <a:pt x="157479" y="130810"/>
                </a:moveTo>
                <a:lnTo>
                  <a:pt x="99694" y="130810"/>
                </a:lnTo>
                <a:lnTo>
                  <a:pt x="101600" y="131445"/>
                </a:lnTo>
                <a:lnTo>
                  <a:pt x="106679" y="133350"/>
                </a:lnTo>
                <a:lnTo>
                  <a:pt x="108584" y="134620"/>
                </a:lnTo>
                <a:lnTo>
                  <a:pt x="112394" y="137795"/>
                </a:lnTo>
                <a:lnTo>
                  <a:pt x="114300" y="139700"/>
                </a:lnTo>
                <a:lnTo>
                  <a:pt x="114934" y="142240"/>
                </a:lnTo>
                <a:lnTo>
                  <a:pt x="116204" y="144780"/>
                </a:lnTo>
                <a:lnTo>
                  <a:pt x="116839" y="147320"/>
                </a:lnTo>
                <a:lnTo>
                  <a:pt x="116839" y="257175"/>
                </a:lnTo>
                <a:lnTo>
                  <a:pt x="104139" y="265430"/>
                </a:lnTo>
                <a:lnTo>
                  <a:pt x="99694" y="265430"/>
                </a:lnTo>
                <a:lnTo>
                  <a:pt x="93979" y="266065"/>
                </a:lnTo>
                <a:lnTo>
                  <a:pt x="93979" y="288925"/>
                </a:lnTo>
                <a:lnTo>
                  <a:pt x="182244" y="288925"/>
                </a:lnTo>
                <a:lnTo>
                  <a:pt x="182244" y="266700"/>
                </a:lnTo>
                <a:lnTo>
                  <a:pt x="172719" y="264795"/>
                </a:lnTo>
                <a:lnTo>
                  <a:pt x="170179" y="264795"/>
                </a:lnTo>
                <a:lnTo>
                  <a:pt x="166369" y="263525"/>
                </a:lnTo>
                <a:lnTo>
                  <a:pt x="165100" y="262890"/>
                </a:lnTo>
                <a:lnTo>
                  <a:pt x="163194" y="262255"/>
                </a:lnTo>
                <a:lnTo>
                  <a:pt x="161925" y="261620"/>
                </a:lnTo>
                <a:lnTo>
                  <a:pt x="160654" y="259080"/>
                </a:lnTo>
                <a:lnTo>
                  <a:pt x="160019" y="257175"/>
                </a:lnTo>
                <a:lnTo>
                  <a:pt x="160019" y="143510"/>
                </a:lnTo>
                <a:lnTo>
                  <a:pt x="158750" y="135890"/>
                </a:lnTo>
                <a:lnTo>
                  <a:pt x="157479" y="130810"/>
                </a:lnTo>
                <a:close/>
              </a:path>
              <a:path w="182245" h="288925">
                <a:moveTo>
                  <a:pt x="68579" y="146050"/>
                </a:moveTo>
                <a:lnTo>
                  <a:pt x="65404" y="146050"/>
                </a:lnTo>
                <a:lnTo>
                  <a:pt x="65420" y="147320"/>
                </a:lnTo>
                <a:lnTo>
                  <a:pt x="67309" y="147320"/>
                </a:lnTo>
                <a:lnTo>
                  <a:pt x="68579" y="146050"/>
                </a:lnTo>
                <a:close/>
              </a:path>
              <a:path w="182245" h="288925">
                <a:moveTo>
                  <a:pt x="64134" y="119380"/>
                </a:moveTo>
                <a:lnTo>
                  <a:pt x="62864" y="120015"/>
                </a:lnTo>
                <a:lnTo>
                  <a:pt x="64134" y="121920"/>
                </a:lnTo>
                <a:lnTo>
                  <a:pt x="64134" y="119380"/>
                </a:lnTo>
                <a:close/>
              </a:path>
              <a:path w="182245" h="288925">
                <a:moveTo>
                  <a:pt x="109219" y="95885"/>
                </a:moveTo>
                <a:lnTo>
                  <a:pt x="100329" y="95885"/>
                </a:lnTo>
                <a:lnTo>
                  <a:pt x="97789" y="98425"/>
                </a:lnTo>
                <a:lnTo>
                  <a:pt x="94614" y="100965"/>
                </a:lnTo>
                <a:lnTo>
                  <a:pt x="88264" y="104775"/>
                </a:lnTo>
                <a:lnTo>
                  <a:pt x="85089" y="107315"/>
                </a:lnTo>
                <a:lnTo>
                  <a:pt x="80644" y="109855"/>
                </a:lnTo>
                <a:lnTo>
                  <a:pt x="68579" y="116205"/>
                </a:lnTo>
                <a:lnTo>
                  <a:pt x="64769" y="118745"/>
                </a:lnTo>
                <a:lnTo>
                  <a:pt x="64134" y="119380"/>
                </a:lnTo>
                <a:lnTo>
                  <a:pt x="64134" y="121920"/>
                </a:lnTo>
                <a:lnTo>
                  <a:pt x="154304" y="121920"/>
                </a:lnTo>
                <a:lnTo>
                  <a:pt x="152400" y="116840"/>
                </a:lnTo>
                <a:lnTo>
                  <a:pt x="147954" y="110490"/>
                </a:lnTo>
                <a:lnTo>
                  <a:pt x="137159" y="102235"/>
                </a:lnTo>
                <a:lnTo>
                  <a:pt x="131444" y="99695"/>
                </a:lnTo>
                <a:lnTo>
                  <a:pt x="117475" y="96520"/>
                </a:lnTo>
                <a:lnTo>
                  <a:pt x="109219" y="95885"/>
                </a:lnTo>
                <a:close/>
              </a:path>
              <a:path w="182245" h="288925">
                <a:moveTo>
                  <a:pt x="46989" y="0"/>
                </a:moveTo>
                <a:lnTo>
                  <a:pt x="45084" y="1905"/>
                </a:lnTo>
                <a:lnTo>
                  <a:pt x="43179" y="2540"/>
                </a:lnTo>
                <a:lnTo>
                  <a:pt x="40639" y="4445"/>
                </a:lnTo>
                <a:lnTo>
                  <a:pt x="38100" y="5715"/>
                </a:lnTo>
                <a:lnTo>
                  <a:pt x="53975" y="21590"/>
                </a:lnTo>
                <a:lnTo>
                  <a:pt x="53975" y="2540"/>
                </a:lnTo>
                <a:lnTo>
                  <a:pt x="48259" y="635"/>
                </a:lnTo>
                <a:lnTo>
                  <a:pt x="48736" y="635"/>
                </a:lnTo>
                <a:lnTo>
                  <a:pt x="46989" y="0"/>
                </a:lnTo>
                <a:close/>
              </a:path>
              <a:path w="182245" h="288925">
                <a:moveTo>
                  <a:pt x="53975" y="2540"/>
                </a:moveTo>
                <a:lnTo>
                  <a:pt x="53975" y="21590"/>
                </a:lnTo>
                <a:lnTo>
                  <a:pt x="66039" y="21590"/>
                </a:lnTo>
                <a:lnTo>
                  <a:pt x="66675" y="7620"/>
                </a:lnTo>
                <a:lnTo>
                  <a:pt x="53975" y="2540"/>
                </a:lnTo>
                <a:close/>
              </a:path>
              <a:path w="182245" h="288925">
                <a:moveTo>
                  <a:pt x="46354" y="635"/>
                </a:moveTo>
                <a:lnTo>
                  <a:pt x="33654" y="635"/>
                </a:lnTo>
                <a:lnTo>
                  <a:pt x="38100" y="5715"/>
                </a:lnTo>
                <a:lnTo>
                  <a:pt x="40639" y="4445"/>
                </a:lnTo>
                <a:lnTo>
                  <a:pt x="43179" y="2540"/>
                </a:lnTo>
                <a:lnTo>
                  <a:pt x="46354" y="635"/>
                </a:lnTo>
                <a:close/>
              </a:path>
              <a:path w="182245" h="288925">
                <a:moveTo>
                  <a:pt x="53975" y="635"/>
                </a:moveTo>
                <a:lnTo>
                  <a:pt x="48736" y="635"/>
                </a:lnTo>
                <a:lnTo>
                  <a:pt x="53975" y="2540"/>
                </a:lnTo>
                <a:lnTo>
                  <a:pt x="539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8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OUR</a:t>
            </a:r>
            <a:r>
              <a:rPr dirty="0" sz="4800" spc="-30"/>
              <a:t> </a:t>
            </a:r>
            <a:r>
              <a:rPr dirty="0" sz="4800"/>
              <a:t>SOLUTION</a:t>
            </a:r>
            <a:r>
              <a:rPr dirty="0" sz="4800" spc="-45"/>
              <a:t> </a:t>
            </a:r>
            <a:r>
              <a:rPr dirty="0" sz="4800"/>
              <a:t>AND</a:t>
            </a:r>
            <a:r>
              <a:rPr dirty="0" sz="4800" spc="-25"/>
              <a:t> </a:t>
            </a:r>
            <a:r>
              <a:rPr dirty="0" sz="4800"/>
              <a:t>ITS</a:t>
            </a:r>
            <a:r>
              <a:rPr dirty="0" sz="4800" spc="-30"/>
              <a:t> </a:t>
            </a:r>
            <a:r>
              <a:rPr dirty="0" sz="4800"/>
              <a:t>VALUE</a:t>
            </a:r>
            <a:r>
              <a:rPr dirty="0" sz="4800" spc="-25"/>
              <a:t> </a:t>
            </a:r>
            <a:r>
              <a:rPr dirty="0" sz="4800" spc="-10"/>
              <a:t>PROPOSITION</a:t>
            </a:r>
            <a:endParaRPr sz="4800"/>
          </a:p>
        </p:txBody>
      </p:sp>
      <p:sp>
        <p:nvSpPr>
          <p:cNvPr id="345" name="object 345" descr=""/>
          <p:cNvSpPr txBox="1"/>
          <p:nvPr/>
        </p:nvSpPr>
        <p:spPr>
          <a:xfrm>
            <a:off x="4676013" y="2557652"/>
            <a:ext cx="7420609" cy="57994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34290">
              <a:lnSpc>
                <a:spcPct val="98600"/>
              </a:lnSpc>
              <a:spcBef>
                <a:spcPts val="145"/>
              </a:spcBef>
            </a:pPr>
            <a:r>
              <a:rPr dirty="0" sz="3200">
                <a:latin typeface="Times New Roman"/>
                <a:cs typeface="Times New Roman"/>
              </a:rPr>
              <a:t>Im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 lut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lve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: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lle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ing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 to m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db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 k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fro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m </a:t>
            </a:r>
            <a:r>
              <a:rPr dirty="0" sz="3200">
                <a:latin typeface="Times New Roman"/>
                <a:cs typeface="Times New Roman"/>
              </a:rPr>
              <a:t>m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ult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ip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 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urc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(e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.g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.,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c </a:t>
            </a:r>
            <a:r>
              <a:rPr dirty="0" sz="3200">
                <a:latin typeface="Times New Roman"/>
                <a:cs typeface="Times New Roman"/>
              </a:rPr>
              <a:t>ia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ia</a:t>
            </a:r>
            <a:r>
              <a:rPr dirty="0" sz="3200" spc="-25">
                <a:latin typeface="Times New Roman"/>
                <a:cs typeface="Times New Roman"/>
              </a:rPr>
              <a:t> ).</a:t>
            </a:r>
            <a:endParaRPr sz="3200">
              <a:latin typeface="Times New Roman"/>
              <a:cs typeface="Times New Roman"/>
            </a:endParaRPr>
          </a:p>
          <a:p>
            <a:pPr marL="12700" marR="681990">
              <a:lnSpc>
                <a:spcPts val="3770"/>
              </a:lnSpc>
              <a:spcBef>
                <a:spcPts val="160"/>
              </a:spcBef>
            </a:pPr>
            <a:r>
              <a:rPr dirty="0" sz="3200">
                <a:latin typeface="Times New Roman"/>
                <a:cs typeface="Times New Roman"/>
              </a:rPr>
              <a:t>Pre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xt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ta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</a:t>
            </a:r>
            <a:r>
              <a:rPr dirty="0" sz="3200" spc="-25">
                <a:latin typeface="Times New Roman"/>
                <a:cs typeface="Times New Roman"/>
              </a:rPr>
              <a:t> re </a:t>
            </a: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lys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17145">
              <a:lnSpc>
                <a:spcPts val="3770"/>
              </a:lnSpc>
              <a:spcBef>
                <a:spcPts val="25"/>
              </a:spcBef>
            </a:pPr>
            <a:r>
              <a:rPr dirty="0" sz="3200">
                <a:latin typeface="Times New Roman"/>
                <a:cs typeface="Times New Roman"/>
              </a:rPr>
              <a:t>Ap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ply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ing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tura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ngua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g </a:t>
            </a:r>
            <a:r>
              <a:rPr dirty="0" sz="3200">
                <a:latin typeface="Times New Roman"/>
                <a:cs typeface="Times New Roman"/>
              </a:rPr>
              <a:t>(NLP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)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iq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ues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nd m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rn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29"/>
              </a:lnSpc>
            </a:pPr>
            <a:r>
              <a:rPr dirty="0" sz="3200">
                <a:latin typeface="Times New Roman"/>
                <a:cs typeface="Times New Roman"/>
              </a:rPr>
              <a:t>ing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lgo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rit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hm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 to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rm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ntim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ent.</a:t>
            </a:r>
            <a:endParaRPr sz="3200">
              <a:latin typeface="Times New Roman"/>
              <a:cs typeface="Times New Roman"/>
            </a:endParaRPr>
          </a:p>
          <a:p>
            <a:pPr algn="just" marL="12700" marR="543560">
              <a:lnSpc>
                <a:spcPct val="98500"/>
              </a:lnSpc>
              <a:spcBef>
                <a:spcPts val="35"/>
              </a:spcBef>
            </a:pPr>
            <a:r>
              <a:rPr dirty="0" sz="3200">
                <a:latin typeface="Times New Roman"/>
                <a:cs typeface="Times New Roman"/>
              </a:rPr>
              <a:t>Pro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ing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hb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rea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l-</a:t>
            </a:r>
            <a:r>
              <a:rPr dirty="0" sz="3200" spc="-25">
                <a:latin typeface="Times New Roman"/>
                <a:cs typeface="Times New Roman"/>
              </a:rPr>
              <a:t>tim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ly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nd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tio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b </a:t>
            </a:r>
            <a:r>
              <a:rPr dirty="0" sz="3200">
                <a:latin typeface="Times New Roman"/>
                <a:cs typeface="Times New Roman"/>
              </a:rPr>
              <a:t>le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ig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hts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6" name="object 346" descr=""/>
          <p:cNvSpPr txBox="1"/>
          <p:nvPr/>
        </p:nvSpPr>
        <p:spPr>
          <a:xfrm>
            <a:off x="15178278" y="8570468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7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7" name="object 347" descr=""/>
          <p:cNvSpPr/>
          <p:nvPr/>
        </p:nvSpPr>
        <p:spPr>
          <a:xfrm>
            <a:off x="12471400" y="7133590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4">
                <a:moveTo>
                  <a:pt x="609600" y="0"/>
                </a:moveTo>
                <a:lnTo>
                  <a:pt x="0" y="0"/>
                </a:lnTo>
                <a:lnTo>
                  <a:pt x="0" y="610234"/>
                </a:lnTo>
                <a:lnTo>
                  <a:pt x="609600" y="610234"/>
                </a:lnTo>
                <a:lnTo>
                  <a:pt x="6096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 descr=""/>
          <p:cNvSpPr/>
          <p:nvPr/>
        </p:nvSpPr>
        <p:spPr>
          <a:xfrm>
            <a:off x="12471400" y="784479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299"/>
                </a:lnTo>
                <a:lnTo>
                  <a:pt x="241300" y="241299"/>
                </a:lnTo>
                <a:lnTo>
                  <a:pt x="241300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9" name="object 349" descr="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222500" y="8599423"/>
            <a:ext cx="101509" cy="2368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641604"/>
            <a:ext cx="1988058" cy="5892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8970" y="641591"/>
            <a:ext cx="1731009" cy="5891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2100" y="2765170"/>
            <a:ext cx="176961" cy="24320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17265" y="2767749"/>
            <a:ext cx="184150" cy="23999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49065" y="2767749"/>
            <a:ext cx="184150" cy="23999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15765" y="2765831"/>
            <a:ext cx="161289" cy="2429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83100" y="2765170"/>
            <a:ext cx="176961" cy="24320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8890" y="2763266"/>
            <a:ext cx="172491" cy="24320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0600" y="2765170"/>
            <a:ext cx="176961" cy="24320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40000" y="3362071"/>
            <a:ext cx="176961" cy="24320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91460" y="3366528"/>
            <a:ext cx="220344" cy="23620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56965" y="3364649"/>
            <a:ext cx="184150" cy="23999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73090" y="3360165"/>
            <a:ext cx="172491" cy="24320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22365" y="3362731"/>
            <a:ext cx="161289" cy="2429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54165" y="3359480"/>
            <a:ext cx="198120" cy="24833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66000" y="3362071"/>
            <a:ext cx="176961" cy="24320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32065" y="3360102"/>
            <a:ext cx="156845" cy="24225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92159" y="3366528"/>
            <a:ext cx="225425" cy="23608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35465" y="3362731"/>
            <a:ext cx="161290" cy="24292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699625" y="3555746"/>
            <a:ext cx="85332" cy="10350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47264" y="3959631"/>
            <a:ext cx="161289" cy="24292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13964" y="3956380"/>
            <a:ext cx="198119" cy="24833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02889" y="3957065"/>
            <a:ext cx="172491" cy="24320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52900" y="3958971"/>
            <a:ext cx="176961" cy="24320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36565" y="3956380"/>
            <a:ext cx="198120" cy="24833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28665" y="3959631"/>
            <a:ext cx="161289" cy="24292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60465" y="3959631"/>
            <a:ext cx="161289" cy="242925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11925" y="4152646"/>
            <a:ext cx="85332" cy="10350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81165" y="3961549"/>
            <a:ext cx="184150" cy="239991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47865" y="3957104"/>
            <a:ext cx="230504" cy="242404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71765" y="3959631"/>
            <a:ext cx="161290" cy="24292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02065" y="3956380"/>
            <a:ext cx="198120" cy="24833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73400" y="4552315"/>
            <a:ext cx="176961" cy="24320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57295" y="4724490"/>
            <a:ext cx="70485" cy="68108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590164" y="5147348"/>
            <a:ext cx="230505" cy="24240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882264" y="5147348"/>
            <a:ext cx="230505" cy="24240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174364" y="5146624"/>
            <a:ext cx="198120" cy="248335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631565" y="5151793"/>
            <a:ext cx="184150" cy="239991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469765" y="5147348"/>
            <a:ext cx="230504" cy="242404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61865" y="5149875"/>
            <a:ext cx="161289" cy="24292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68265" y="5146624"/>
            <a:ext cx="198120" cy="24833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52465" y="5149875"/>
            <a:ext cx="161289" cy="24292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19800" y="5149215"/>
            <a:ext cx="176961" cy="243204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85865" y="5039995"/>
            <a:ext cx="905954" cy="35242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89800" y="5149215"/>
            <a:ext cx="176961" cy="243204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555865" y="5147348"/>
            <a:ext cx="230504" cy="242404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6500" y="5149215"/>
            <a:ext cx="176961" cy="243204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91764" y="5743524"/>
            <a:ext cx="198119" cy="248335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83864" y="5746648"/>
            <a:ext cx="161289" cy="242925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949700" y="5746115"/>
            <a:ext cx="176961" cy="243205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213225" y="5939790"/>
            <a:ext cx="85332" cy="103505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482465" y="5744121"/>
            <a:ext cx="230504" cy="242404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775200" y="5746115"/>
            <a:ext cx="176961" cy="243205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029200" y="5755004"/>
            <a:ext cx="205562" cy="363854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320665" y="5748566"/>
            <a:ext cx="184150" cy="239991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146800" y="5746115"/>
            <a:ext cx="176961" cy="243205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410325" y="5939790"/>
            <a:ext cx="85332" cy="103505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79565" y="5744121"/>
            <a:ext cx="230504" cy="242404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972300" y="5746115"/>
            <a:ext cx="176961" cy="243205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236459" y="5690234"/>
            <a:ext cx="821499" cy="313054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990965" y="5748566"/>
            <a:ext cx="184150" cy="239991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9243059" y="5750572"/>
            <a:ext cx="225425" cy="236080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9524365" y="5748566"/>
            <a:ext cx="184150" cy="239991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008994" y="5918163"/>
            <a:ext cx="70484" cy="68108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072764" y="6345466"/>
            <a:ext cx="184150" cy="239991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631565" y="6345466"/>
            <a:ext cx="184150" cy="239991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050665" y="6345466"/>
            <a:ext cx="184150" cy="239991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4365" y="6343548"/>
            <a:ext cx="161289" cy="242925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999990" y="6341109"/>
            <a:ext cx="172491" cy="243205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701665" y="6345466"/>
            <a:ext cx="184150" cy="239991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5665" y="6343548"/>
            <a:ext cx="161289" cy="242925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73900" y="6343015"/>
            <a:ext cx="176961" cy="243205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9965" y="6343548"/>
            <a:ext cx="161290" cy="242925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771765" y="6345466"/>
            <a:ext cx="184150" cy="239991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9665" y="6343548"/>
            <a:ext cx="161290" cy="242925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013825" y="6536690"/>
            <a:ext cx="85332" cy="103505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626090" y="6341109"/>
            <a:ext cx="172491" cy="243205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244089" y="6938009"/>
            <a:ext cx="172491" cy="243205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513964" y="6942366"/>
            <a:ext cx="184150" cy="239991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200400" y="6948805"/>
            <a:ext cx="205562" cy="363855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491865" y="6937323"/>
            <a:ext cx="198120" cy="248335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83965" y="6937946"/>
            <a:ext cx="156845" cy="242252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8165" y="6940448"/>
            <a:ext cx="161289" cy="242925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632325" y="7133590"/>
            <a:ext cx="85332" cy="103505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901565" y="6942366"/>
            <a:ext cx="184150" cy="239991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168265" y="6937921"/>
            <a:ext cx="230504" cy="242404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876290" y="6938009"/>
            <a:ext cx="172491" cy="243205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265" y="6940448"/>
            <a:ext cx="161289" cy="242925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70065" y="6937323"/>
            <a:ext cx="198120" cy="248335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81900" y="6939915"/>
            <a:ext cx="176961" cy="243205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47965" y="6937946"/>
            <a:ext cx="156845" cy="242252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540000" y="7530972"/>
            <a:ext cx="176961" cy="243204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225164" y="7528382"/>
            <a:ext cx="198120" cy="248335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517900" y="7539799"/>
            <a:ext cx="205562" cy="363854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4465" y="7531506"/>
            <a:ext cx="161289" cy="242925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509895" y="7703021"/>
            <a:ext cx="70485" cy="68108"/>
          </a:xfrm>
          <a:prstGeom prst="rect">
            <a:avLst/>
          </a:prstGeom>
        </p:spPr>
      </p:pic>
      <p:grpSp>
        <p:nvGrpSpPr>
          <p:cNvPr id="98" name="object 98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99" name="object 99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4968240" y="665480"/>
            <a:ext cx="727075" cy="721995"/>
          </a:xfrm>
          <a:custGeom>
            <a:avLst/>
            <a:gdLst/>
            <a:ahLst/>
            <a:cxnLst/>
            <a:rect l="l" t="t" r="r" b="b"/>
            <a:pathLst>
              <a:path w="727075" h="721994">
                <a:moveTo>
                  <a:pt x="83820" y="188595"/>
                </a:moveTo>
                <a:lnTo>
                  <a:pt x="78739" y="189229"/>
                </a:lnTo>
                <a:lnTo>
                  <a:pt x="72389" y="191135"/>
                </a:lnTo>
                <a:lnTo>
                  <a:pt x="66675" y="193675"/>
                </a:lnTo>
                <a:lnTo>
                  <a:pt x="58420" y="195579"/>
                </a:lnTo>
                <a:lnTo>
                  <a:pt x="48260" y="198120"/>
                </a:lnTo>
                <a:lnTo>
                  <a:pt x="40005" y="199390"/>
                </a:lnTo>
                <a:lnTo>
                  <a:pt x="28575" y="200025"/>
                </a:lnTo>
                <a:lnTo>
                  <a:pt x="0" y="201295"/>
                </a:lnTo>
                <a:lnTo>
                  <a:pt x="0" y="254000"/>
                </a:lnTo>
                <a:lnTo>
                  <a:pt x="11430" y="254635"/>
                </a:lnTo>
                <a:lnTo>
                  <a:pt x="20320" y="254635"/>
                </a:lnTo>
                <a:lnTo>
                  <a:pt x="26670" y="255270"/>
                </a:lnTo>
                <a:lnTo>
                  <a:pt x="45720" y="269875"/>
                </a:lnTo>
                <a:lnTo>
                  <a:pt x="45720" y="658495"/>
                </a:lnTo>
                <a:lnTo>
                  <a:pt x="0" y="675640"/>
                </a:lnTo>
                <a:lnTo>
                  <a:pt x="0" y="721995"/>
                </a:lnTo>
                <a:lnTo>
                  <a:pt x="177164" y="721995"/>
                </a:lnTo>
                <a:lnTo>
                  <a:pt x="177164" y="676910"/>
                </a:lnTo>
                <a:lnTo>
                  <a:pt x="157480" y="673735"/>
                </a:lnTo>
                <a:lnTo>
                  <a:pt x="153035" y="672465"/>
                </a:lnTo>
                <a:lnTo>
                  <a:pt x="148589" y="671829"/>
                </a:lnTo>
                <a:lnTo>
                  <a:pt x="144780" y="671195"/>
                </a:lnTo>
                <a:lnTo>
                  <a:pt x="142239" y="669290"/>
                </a:lnTo>
                <a:lnTo>
                  <a:pt x="139064" y="668020"/>
                </a:lnTo>
                <a:lnTo>
                  <a:pt x="137160" y="666115"/>
                </a:lnTo>
                <a:lnTo>
                  <a:pt x="135889" y="663575"/>
                </a:lnTo>
                <a:lnTo>
                  <a:pt x="133985" y="661035"/>
                </a:lnTo>
                <a:lnTo>
                  <a:pt x="133350" y="657225"/>
                </a:lnTo>
                <a:lnTo>
                  <a:pt x="133350" y="650875"/>
                </a:lnTo>
                <a:lnTo>
                  <a:pt x="125095" y="539115"/>
                </a:lnTo>
                <a:lnTo>
                  <a:pt x="282121" y="539115"/>
                </a:lnTo>
                <a:lnTo>
                  <a:pt x="285750" y="536575"/>
                </a:lnTo>
                <a:lnTo>
                  <a:pt x="297180" y="525779"/>
                </a:lnTo>
                <a:lnTo>
                  <a:pt x="306070" y="514985"/>
                </a:lnTo>
                <a:lnTo>
                  <a:pt x="180975" y="514985"/>
                </a:lnTo>
                <a:lnTo>
                  <a:pt x="173355" y="513079"/>
                </a:lnTo>
                <a:lnTo>
                  <a:pt x="145414" y="487045"/>
                </a:lnTo>
                <a:lnTo>
                  <a:pt x="130175" y="277495"/>
                </a:lnTo>
                <a:lnTo>
                  <a:pt x="137160" y="277495"/>
                </a:lnTo>
                <a:lnTo>
                  <a:pt x="139700" y="276225"/>
                </a:lnTo>
                <a:lnTo>
                  <a:pt x="145414" y="273685"/>
                </a:lnTo>
                <a:lnTo>
                  <a:pt x="151130" y="270510"/>
                </a:lnTo>
                <a:lnTo>
                  <a:pt x="163830" y="264160"/>
                </a:lnTo>
                <a:lnTo>
                  <a:pt x="170180" y="260350"/>
                </a:lnTo>
                <a:lnTo>
                  <a:pt x="183514" y="252729"/>
                </a:lnTo>
                <a:lnTo>
                  <a:pt x="189230" y="249554"/>
                </a:lnTo>
                <a:lnTo>
                  <a:pt x="193675" y="246379"/>
                </a:lnTo>
                <a:lnTo>
                  <a:pt x="252095" y="246379"/>
                </a:lnTo>
                <a:lnTo>
                  <a:pt x="252095" y="220979"/>
                </a:lnTo>
                <a:lnTo>
                  <a:pt x="128905" y="220979"/>
                </a:lnTo>
                <a:lnTo>
                  <a:pt x="133350" y="193675"/>
                </a:lnTo>
                <a:lnTo>
                  <a:pt x="97789" y="191135"/>
                </a:lnTo>
                <a:lnTo>
                  <a:pt x="95885" y="191135"/>
                </a:lnTo>
                <a:lnTo>
                  <a:pt x="88264" y="189229"/>
                </a:lnTo>
                <a:lnTo>
                  <a:pt x="83820" y="188595"/>
                </a:lnTo>
                <a:close/>
              </a:path>
              <a:path w="727075" h="721994">
                <a:moveTo>
                  <a:pt x="282121" y="539115"/>
                </a:moveTo>
                <a:lnTo>
                  <a:pt x="125095" y="539115"/>
                </a:lnTo>
                <a:lnTo>
                  <a:pt x="130175" y="544195"/>
                </a:lnTo>
                <a:lnTo>
                  <a:pt x="142875" y="553085"/>
                </a:lnTo>
                <a:lnTo>
                  <a:pt x="149860" y="556895"/>
                </a:lnTo>
                <a:lnTo>
                  <a:pt x="157480" y="560070"/>
                </a:lnTo>
                <a:lnTo>
                  <a:pt x="166370" y="562610"/>
                </a:lnTo>
                <a:lnTo>
                  <a:pt x="172720" y="564515"/>
                </a:lnTo>
                <a:lnTo>
                  <a:pt x="179705" y="565785"/>
                </a:lnTo>
                <a:lnTo>
                  <a:pt x="186689" y="566420"/>
                </a:lnTo>
                <a:lnTo>
                  <a:pt x="194310" y="566420"/>
                </a:lnTo>
                <a:lnTo>
                  <a:pt x="244475" y="558800"/>
                </a:lnTo>
                <a:lnTo>
                  <a:pt x="273050" y="545465"/>
                </a:lnTo>
                <a:lnTo>
                  <a:pt x="282121" y="539115"/>
                </a:lnTo>
                <a:close/>
              </a:path>
              <a:path w="727075" h="721994">
                <a:moveTo>
                  <a:pt x="442595" y="247015"/>
                </a:moveTo>
                <a:lnTo>
                  <a:pt x="354964" y="247015"/>
                </a:lnTo>
                <a:lnTo>
                  <a:pt x="354927" y="349885"/>
                </a:lnTo>
                <a:lnTo>
                  <a:pt x="354498" y="393700"/>
                </a:lnTo>
                <a:lnTo>
                  <a:pt x="354418" y="414020"/>
                </a:lnTo>
                <a:lnTo>
                  <a:pt x="354964" y="433704"/>
                </a:lnTo>
                <a:lnTo>
                  <a:pt x="354964" y="445135"/>
                </a:lnTo>
                <a:lnTo>
                  <a:pt x="361314" y="489585"/>
                </a:lnTo>
                <a:lnTo>
                  <a:pt x="377825" y="527050"/>
                </a:lnTo>
                <a:lnTo>
                  <a:pt x="407670" y="552450"/>
                </a:lnTo>
                <a:lnTo>
                  <a:pt x="441960" y="558800"/>
                </a:lnTo>
                <a:lnTo>
                  <a:pt x="450214" y="558800"/>
                </a:lnTo>
                <a:lnTo>
                  <a:pt x="491489" y="547370"/>
                </a:lnTo>
                <a:lnTo>
                  <a:pt x="497205" y="544195"/>
                </a:lnTo>
                <a:lnTo>
                  <a:pt x="502920" y="541654"/>
                </a:lnTo>
                <a:lnTo>
                  <a:pt x="527050" y="527050"/>
                </a:lnTo>
                <a:lnTo>
                  <a:pt x="511975" y="500379"/>
                </a:lnTo>
                <a:lnTo>
                  <a:pt x="456564" y="500379"/>
                </a:lnTo>
                <a:lnTo>
                  <a:pt x="452120" y="496570"/>
                </a:lnTo>
                <a:lnTo>
                  <a:pt x="448310" y="488950"/>
                </a:lnTo>
                <a:lnTo>
                  <a:pt x="445770" y="481965"/>
                </a:lnTo>
                <a:lnTo>
                  <a:pt x="443864" y="471804"/>
                </a:lnTo>
                <a:lnTo>
                  <a:pt x="442722" y="460375"/>
                </a:lnTo>
                <a:lnTo>
                  <a:pt x="442595" y="247015"/>
                </a:lnTo>
                <a:close/>
              </a:path>
              <a:path w="727075" h="721994">
                <a:moveTo>
                  <a:pt x="252730" y="190500"/>
                </a:moveTo>
                <a:lnTo>
                  <a:pt x="252095" y="190500"/>
                </a:lnTo>
                <a:lnTo>
                  <a:pt x="252095" y="396240"/>
                </a:lnTo>
                <a:lnTo>
                  <a:pt x="250825" y="411479"/>
                </a:lnTo>
                <a:lnTo>
                  <a:pt x="243205" y="451485"/>
                </a:lnTo>
                <a:lnTo>
                  <a:pt x="226695" y="489585"/>
                </a:lnTo>
                <a:lnTo>
                  <a:pt x="196850" y="514985"/>
                </a:lnTo>
                <a:lnTo>
                  <a:pt x="306070" y="514985"/>
                </a:lnTo>
                <a:lnTo>
                  <a:pt x="330835" y="469900"/>
                </a:lnTo>
                <a:lnTo>
                  <a:pt x="343535" y="414020"/>
                </a:lnTo>
                <a:lnTo>
                  <a:pt x="346075" y="371475"/>
                </a:lnTo>
                <a:lnTo>
                  <a:pt x="345439" y="349885"/>
                </a:lnTo>
                <a:lnTo>
                  <a:pt x="338455" y="309245"/>
                </a:lnTo>
                <a:lnTo>
                  <a:pt x="317500" y="257810"/>
                </a:lnTo>
                <a:lnTo>
                  <a:pt x="310514" y="246379"/>
                </a:lnTo>
                <a:lnTo>
                  <a:pt x="308610" y="243204"/>
                </a:lnTo>
                <a:lnTo>
                  <a:pt x="298450" y="229870"/>
                </a:lnTo>
                <a:lnTo>
                  <a:pt x="296545" y="227329"/>
                </a:lnTo>
                <a:lnTo>
                  <a:pt x="288289" y="217804"/>
                </a:lnTo>
                <a:lnTo>
                  <a:pt x="276860" y="207645"/>
                </a:lnTo>
                <a:lnTo>
                  <a:pt x="264795" y="198120"/>
                </a:lnTo>
                <a:lnTo>
                  <a:pt x="252730" y="190500"/>
                </a:lnTo>
                <a:close/>
              </a:path>
              <a:path w="727075" h="721994">
                <a:moveTo>
                  <a:pt x="502285" y="483235"/>
                </a:moveTo>
                <a:lnTo>
                  <a:pt x="493395" y="488315"/>
                </a:lnTo>
                <a:lnTo>
                  <a:pt x="480060" y="495300"/>
                </a:lnTo>
                <a:lnTo>
                  <a:pt x="470535" y="499745"/>
                </a:lnTo>
                <a:lnTo>
                  <a:pt x="465455" y="500379"/>
                </a:lnTo>
                <a:lnTo>
                  <a:pt x="511975" y="500379"/>
                </a:lnTo>
                <a:lnTo>
                  <a:pt x="502285" y="483235"/>
                </a:lnTo>
                <a:close/>
              </a:path>
              <a:path w="727075" h="721994">
                <a:moveTo>
                  <a:pt x="252095" y="246379"/>
                </a:moveTo>
                <a:lnTo>
                  <a:pt x="194945" y="246379"/>
                </a:lnTo>
                <a:lnTo>
                  <a:pt x="198755" y="250190"/>
                </a:lnTo>
                <a:lnTo>
                  <a:pt x="205739" y="256540"/>
                </a:lnTo>
                <a:lnTo>
                  <a:pt x="210820" y="261620"/>
                </a:lnTo>
                <a:lnTo>
                  <a:pt x="215900" y="268604"/>
                </a:lnTo>
                <a:lnTo>
                  <a:pt x="221614" y="276225"/>
                </a:lnTo>
                <a:lnTo>
                  <a:pt x="226695" y="284479"/>
                </a:lnTo>
                <a:lnTo>
                  <a:pt x="248285" y="340360"/>
                </a:lnTo>
                <a:lnTo>
                  <a:pt x="252095" y="367029"/>
                </a:lnTo>
                <a:lnTo>
                  <a:pt x="252095" y="246379"/>
                </a:lnTo>
                <a:close/>
              </a:path>
              <a:path w="727075" h="721994">
                <a:moveTo>
                  <a:pt x="137160" y="277495"/>
                </a:moveTo>
                <a:lnTo>
                  <a:pt x="130175" y="277495"/>
                </a:lnTo>
                <a:lnTo>
                  <a:pt x="131445" y="278765"/>
                </a:lnTo>
                <a:lnTo>
                  <a:pt x="134620" y="278765"/>
                </a:lnTo>
                <a:lnTo>
                  <a:pt x="137160" y="277495"/>
                </a:lnTo>
                <a:close/>
              </a:path>
              <a:path w="727075" h="721994">
                <a:moveTo>
                  <a:pt x="319405" y="193675"/>
                </a:moveTo>
                <a:lnTo>
                  <a:pt x="319405" y="247015"/>
                </a:lnTo>
                <a:lnTo>
                  <a:pt x="506730" y="247015"/>
                </a:lnTo>
                <a:lnTo>
                  <a:pt x="506730" y="200660"/>
                </a:lnTo>
                <a:lnTo>
                  <a:pt x="364489" y="200660"/>
                </a:lnTo>
                <a:lnTo>
                  <a:pt x="319405" y="193675"/>
                </a:lnTo>
                <a:close/>
              </a:path>
              <a:path w="727075" h="721994">
                <a:moveTo>
                  <a:pt x="198755" y="176529"/>
                </a:moveTo>
                <a:lnTo>
                  <a:pt x="193039" y="182245"/>
                </a:lnTo>
                <a:lnTo>
                  <a:pt x="187325" y="186690"/>
                </a:lnTo>
                <a:lnTo>
                  <a:pt x="181610" y="190500"/>
                </a:lnTo>
                <a:lnTo>
                  <a:pt x="175260" y="194310"/>
                </a:lnTo>
                <a:lnTo>
                  <a:pt x="168275" y="198754"/>
                </a:lnTo>
                <a:lnTo>
                  <a:pt x="160655" y="203200"/>
                </a:lnTo>
                <a:lnTo>
                  <a:pt x="149225" y="209550"/>
                </a:lnTo>
                <a:lnTo>
                  <a:pt x="137160" y="216535"/>
                </a:lnTo>
                <a:lnTo>
                  <a:pt x="129539" y="220345"/>
                </a:lnTo>
                <a:lnTo>
                  <a:pt x="128905" y="220979"/>
                </a:lnTo>
                <a:lnTo>
                  <a:pt x="252095" y="220979"/>
                </a:lnTo>
                <a:lnTo>
                  <a:pt x="252095" y="190500"/>
                </a:lnTo>
                <a:lnTo>
                  <a:pt x="239395" y="184785"/>
                </a:lnTo>
                <a:lnTo>
                  <a:pt x="226060" y="180340"/>
                </a:lnTo>
                <a:lnTo>
                  <a:pt x="212725" y="177800"/>
                </a:lnTo>
                <a:lnTo>
                  <a:pt x="198755" y="176529"/>
                </a:lnTo>
                <a:close/>
              </a:path>
              <a:path w="727075" h="721994">
                <a:moveTo>
                  <a:pt x="442595" y="85725"/>
                </a:moveTo>
                <a:lnTo>
                  <a:pt x="396875" y="85725"/>
                </a:lnTo>
                <a:lnTo>
                  <a:pt x="396239" y="99695"/>
                </a:lnTo>
                <a:lnTo>
                  <a:pt x="395605" y="112395"/>
                </a:lnTo>
                <a:lnTo>
                  <a:pt x="379095" y="163829"/>
                </a:lnTo>
                <a:lnTo>
                  <a:pt x="361314" y="193675"/>
                </a:lnTo>
                <a:lnTo>
                  <a:pt x="360680" y="198120"/>
                </a:lnTo>
                <a:lnTo>
                  <a:pt x="364489" y="200660"/>
                </a:lnTo>
                <a:lnTo>
                  <a:pt x="506730" y="200660"/>
                </a:lnTo>
                <a:lnTo>
                  <a:pt x="506730" y="193675"/>
                </a:lnTo>
                <a:lnTo>
                  <a:pt x="442595" y="193675"/>
                </a:lnTo>
                <a:lnTo>
                  <a:pt x="442595" y="85725"/>
                </a:lnTo>
                <a:close/>
              </a:path>
              <a:path w="727075" h="721994">
                <a:moveTo>
                  <a:pt x="644525" y="177165"/>
                </a:moveTo>
                <a:lnTo>
                  <a:pt x="642620" y="177800"/>
                </a:lnTo>
                <a:lnTo>
                  <a:pt x="616585" y="177800"/>
                </a:lnTo>
                <a:lnTo>
                  <a:pt x="626745" y="187960"/>
                </a:lnTo>
                <a:lnTo>
                  <a:pt x="588645" y="198120"/>
                </a:lnTo>
                <a:lnTo>
                  <a:pt x="577850" y="199390"/>
                </a:lnTo>
                <a:lnTo>
                  <a:pt x="565150" y="199390"/>
                </a:lnTo>
                <a:lnTo>
                  <a:pt x="549910" y="200025"/>
                </a:lnTo>
                <a:lnTo>
                  <a:pt x="549910" y="252729"/>
                </a:lnTo>
                <a:lnTo>
                  <a:pt x="561339" y="253365"/>
                </a:lnTo>
                <a:lnTo>
                  <a:pt x="570230" y="253365"/>
                </a:lnTo>
                <a:lnTo>
                  <a:pt x="576580" y="254000"/>
                </a:lnTo>
                <a:lnTo>
                  <a:pt x="581660" y="254635"/>
                </a:lnTo>
                <a:lnTo>
                  <a:pt x="586105" y="255270"/>
                </a:lnTo>
                <a:lnTo>
                  <a:pt x="589280" y="256540"/>
                </a:lnTo>
                <a:lnTo>
                  <a:pt x="591185" y="258445"/>
                </a:lnTo>
                <a:lnTo>
                  <a:pt x="593089" y="259715"/>
                </a:lnTo>
                <a:lnTo>
                  <a:pt x="594360" y="262254"/>
                </a:lnTo>
                <a:lnTo>
                  <a:pt x="594995" y="265429"/>
                </a:lnTo>
                <a:lnTo>
                  <a:pt x="595630" y="267970"/>
                </a:lnTo>
                <a:lnTo>
                  <a:pt x="596264" y="272415"/>
                </a:lnTo>
                <a:lnTo>
                  <a:pt x="596264" y="501015"/>
                </a:lnTo>
                <a:lnTo>
                  <a:pt x="594995" y="504825"/>
                </a:lnTo>
                <a:lnTo>
                  <a:pt x="593089" y="507365"/>
                </a:lnTo>
                <a:lnTo>
                  <a:pt x="591185" y="510540"/>
                </a:lnTo>
                <a:lnTo>
                  <a:pt x="588645" y="512445"/>
                </a:lnTo>
                <a:lnTo>
                  <a:pt x="586105" y="513715"/>
                </a:lnTo>
                <a:lnTo>
                  <a:pt x="582930" y="515620"/>
                </a:lnTo>
                <a:lnTo>
                  <a:pt x="579120" y="516254"/>
                </a:lnTo>
                <a:lnTo>
                  <a:pt x="570230" y="517525"/>
                </a:lnTo>
                <a:lnTo>
                  <a:pt x="561975" y="518795"/>
                </a:lnTo>
                <a:lnTo>
                  <a:pt x="549910" y="519429"/>
                </a:lnTo>
                <a:lnTo>
                  <a:pt x="549910" y="565150"/>
                </a:lnTo>
                <a:lnTo>
                  <a:pt x="727075" y="565150"/>
                </a:lnTo>
                <a:lnTo>
                  <a:pt x="727075" y="520065"/>
                </a:lnTo>
                <a:lnTo>
                  <a:pt x="708025" y="517525"/>
                </a:lnTo>
                <a:lnTo>
                  <a:pt x="703580" y="516254"/>
                </a:lnTo>
                <a:lnTo>
                  <a:pt x="683260" y="501015"/>
                </a:lnTo>
                <a:lnTo>
                  <a:pt x="683260" y="191770"/>
                </a:lnTo>
                <a:lnTo>
                  <a:pt x="644525" y="177165"/>
                </a:lnTo>
                <a:close/>
              </a:path>
              <a:path w="727075" h="721994">
                <a:moveTo>
                  <a:pt x="657860" y="177800"/>
                </a:moveTo>
                <a:lnTo>
                  <a:pt x="647064" y="177800"/>
                </a:lnTo>
                <a:lnTo>
                  <a:pt x="657860" y="182245"/>
                </a:lnTo>
                <a:lnTo>
                  <a:pt x="657860" y="177800"/>
                </a:lnTo>
                <a:close/>
              </a:path>
              <a:path w="727075" h="721994">
                <a:moveTo>
                  <a:pt x="643255" y="0"/>
                </a:moveTo>
                <a:lnTo>
                  <a:pt x="628650" y="0"/>
                </a:lnTo>
                <a:lnTo>
                  <a:pt x="621664" y="1904"/>
                </a:lnTo>
                <a:lnTo>
                  <a:pt x="590550" y="26035"/>
                </a:lnTo>
                <a:lnTo>
                  <a:pt x="584200" y="45720"/>
                </a:lnTo>
                <a:lnTo>
                  <a:pt x="585470" y="59690"/>
                </a:lnTo>
                <a:lnTo>
                  <a:pt x="586739" y="66675"/>
                </a:lnTo>
                <a:lnTo>
                  <a:pt x="589914" y="72390"/>
                </a:lnTo>
                <a:lnTo>
                  <a:pt x="593089" y="78740"/>
                </a:lnTo>
                <a:lnTo>
                  <a:pt x="625475" y="102235"/>
                </a:lnTo>
                <a:lnTo>
                  <a:pt x="632460" y="103504"/>
                </a:lnTo>
                <a:lnTo>
                  <a:pt x="647064" y="103504"/>
                </a:lnTo>
                <a:lnTo>
                  <a:pt x="681355" y="83820"/>
                </a:lnTo>
                <a:lnTo>
                  <a:pt x="691514" y="59054"/>
                </a:lnTo>
                <a:lnTo>
                  <a:pt x="690245" y="44450"/>
                </a:lnTo>
                <a:lnTo>
                  <a:pt x="668655" y="10795"/>
                </a:lnTo>
                <a:lnTo>
                  <a:pt x="650239" y="1904"/>
                </a:lnTo>
                <a:lnTo>
                  <a:pt x="643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742940" y="836930"/>
            <a:ext cx="699135" cy="398780"/>
          </a:xfrm>
          <a:custGeom>
            <a:avLst/>
            <a:gdLst/>
            <a:ahLst/>
            <a:cxnLst/>
            <a:rect l="l" t="t" r="r" b="b"/>
            <a:pathLst>
              <a:path w="699135" h="398780">
                <a:moveTo>
                  <a:pt x="158750" y="0"/>
                </a:moveTo>
                <a:lnTo>
                  <a:pt x="111125" y="8254"/>
                </a:lnTo>
                <a:lnTo>
                  <a:pt x="69214" y="31115"/>
                </a:lnTo>
                <a:lnTo>
                  <a:pt x="35560" y="67945"/>
                </a:lnTo>
                <a:lnTo>
                  <a:pt x="12064" y="116840"/>
                </a:lnTo>
                <a:lnTo>
                  <a:pt x="3175" y="155575"/>
                </a:lnTo>
                <a:lnTo>
                  <a:pt x="2539" y="156210"/>
                </a:lnTo>
                <a:lnTo>
                  <a:pt x="635" y="176529"/>
                </a:lnTo>
                <a:lnTo>
                  <a:pt x="0" y="198754"/>
                </a:lnTo>
                <a:lnTo>
                  <a:pt x="635" y="221615"/>
                </a:lnTo>
                <a:lnTo>
                  <a:pt x="2539" y="242570"/>
                </a:lnTo>
                <a:lnTo>
                  <a:pt x="3175" y="243204"/>
                </a:lnTo>
                <a:lnTo>
                  <a:pt x="6350" y="262890"/>
                </a:lnTo>
                <a:lnTo>
                  <a:pt x="18414" y="299720"/>
                </a:lnTo>
                <a:lnTo>
                  <a:pt x="45720" y="344804"/>
                </a:lnTo>
                <a:lnTo>
                  <a:pt x="82550" y="376554"/>
                </a:lnTo>
                <a:lnTo>
                  <a:pt x="126364" y="394970"/>
                </a:lnTo>
                <a:lnTo>
                  <a:pt x="158750" y="398779"/>
                </a:lnTo>
                <a:lnTo>
                  <a:pt x="175260" y="397510"/>
                </a:lnTo>
                <a:lnTo>
                  <a:pt x="220980" y="384810"/>
                </a:lnTo>
                <a:lnTo>
                  <a:pt x="260350" y="356870"/>
                </a:lnTo>
                <a:lnTo>
                  <a:pt x="273050" y="342265"/>
                </a:lnTo>
                <a:lnTo>
                  <a:pt x="158750" y="342265"/>
                </a:lnTo>
                <a:lnTo>
                  <a:pt x="152400" y="341629"/>
                </a:lnTo>
                <a:lnTo>
                  <a:pt x="116205" y="312420"/>
                </a:lnTo>
                <a:lnTo>
                  <a:pt x="97789" y="269875"/>
                </a:lnTo>
                <a:lnTo>
                  <a:pt x="90170" y="228600"/>
                </a:lnTo>
                <a:lnTo>
                  <a:pt x="88900" y="213995"/>
                </a:lnTo>
                <a:lnTo>
                  <a:pt x="88900" y="184150"/>
                </a:lnTo>
                <a:lnTo>
                  <a:pt x="94614" y="141604"/>
                </a:lnTo>
                <a:lnTo>
                  <a:pt x="111125" y="95885"/>
                </a:lnTo>
                <a:lnTo>
                  <a:pt x="139700" y="62229"/>
                </a:lnTo>
                <a:lnTo>
                  <a:pt x="158750" y="56515"/>
                </a:lnTo>
                <a:lnTo>
                  <a:pt x="228600" y="56515"/>
                </a:lnTo>
                <a:lnTo>
                  <a:pt x="228600" y="18415"/>
                </a:lnTo>
                <a:lnTo>
                  <a:pt x="220980" y="14604"/>
                </a:lnTo>
                <a:lnTo>
                  <a:pt x="206375" y="8254"/>
                </a:lnTo>
                <a:lnTo>
                  <a:pt x="191135" y="3810"/>
                </a:lnTo>
                <a:lnTo>
                  <a:pt x="175260" y="1270"/>
                </a:lnTo>
                <a:lnTo>
                  <a:pt x="158750" y="0"/>
                </a:lnTo>
                <a:close/>
              </a:path>
              <a:path w="699135" h="398780">
                <a:moveTo>
                  <a:pt x="228600" y="18415"/>
                </a:moveTo>
                <a:lnTo>
                  <a:pt x="228600" y="213995"/>
                </a:lnTo>
                <a:lnTo>
                  <a:pt x="227330" y="228600"/>
                </a:lnTo>
                <a:lnTo>
                  <a:pt x="219710" y="269875"/>
                </a:lnTo>
                <a:lnTo>
                  <a:pt x="201295" y="312420"/>
                </a:lnTo>
                <a:lnTo>
                  <a:pt x="171450" y="339725"/>
                </a:lnTo>
                <a:lnTo>
                  <a:pt x="158750" y="342265"/>
                </a:lnTo>
                <a:lnTo>
                  <a:pt x="273050" y="342265"/>
                </a:lnTo>
                <a:lnTo>
                  <a:pt x="299085" y="299085"/>
                </a:lnTo>
                <a:lnTo>
                  <a:pt x="310514" y="262254"/>
                </a:lnTo>
                <a:lnTo>
                  <a:pt x="316864" y="221615"/>
                </a:lnTo>
                <a:lnTo>
                  <a:pt x="317500" y="198754"/>
                </a:lnTo>
                <a:lnTo>
                  <a:pt x="316864" y="177165"/>
                </a:lnTo>
                <a:lnTo>
                  <a:pt x="310514" y="135890"/>
                </a:lnTo>
                <a:lnTo>
                  <a:pt x="290830" y="83185"/>
                </a:lnTo>
                <a:lnTo>
                  <a:pt x="273050" y="56515"/>
                </a:lnTo>
                <a:lnTo>
                  <a:pt x="271780" y="54610"/>
                </a:lnTo>
                <a:lnTo>
                  <a:pt x="260350" y="41910"/>
                </a:lnTo>
                <a:lnTo>
                  <a:pt x="248285" y="31115"/>
                </a:lnTo>
                <a:lnTo>
                  <a:pt x="234950" y="22225"/>
                </a:lnTo>
                <a:lnTo>
                  <a:pt x="228600" y="18415"/>
                </a:lnTo>
                <a:close/>
              </a:path>
              <a:path w="699135" h="398780">
                <a:moveTo>
                  <a:pt x="228600" y="56515"/>
                </a:moveTo>
                <a:lnTo>
                  <a:pt x="158750" y="56515"/>
                </a:lnTo>
                <a:lnTo>
                  <a:pt x="165100" y="57150"/>
                </a:lnTo>
                <a:lnTo>
                  <a:pt x="171450" y="59054"/>
                </a:lnTo>
                <a:lnTo>
                  <a:pt x="201295" y="86995"/>
                </a:lnTo>
                <a:lnTo>
                  <a:pt x="219710" y="128904"/>
                </a:lnTo>
                <a:lnTo>
                  <a:pt x="227330" y="169545"/>
                </a:lnTo>
                <a:lnTo>
                  <a:pt x="228600" y="184150"/>
                </a:lnTo>
                <a:lnTo>
                  <a:pt x="228600" y="56515"/>
                </a:lnTo>
                <a:close/>
              </a:path>
              <a:path w="699135" h="398780">
                <a:moveTo>
                  <a:pt x="422910" y="1270"/>
                </a:moveTo>
                <a:lnTo>
                  <a:pt x="418464" y="4445"/>
                </a:lnTo>
                <a:lnTo>
                  <a:pt x="414655" y="7620"/>
                </a:lnTo>
                <a:lnTo>
                  <a:pt x="412114" y="9525"/>
                </a:lnTo>
                <a:lnTo>
                  <a:pt x="375285" y="20954"/>
                </a:lnTo>
                <a:lnTo>
                  <a:pt x="344805" y="23495"/>
                </a:lnTo>
                <a:lnTo>
                  <a:pt x="330200" y="23495"/>
                </a:lnTo>
                <a:lnTo>
                  <a:pt x="330200" y="76835"/>
                </a:lnTo>
                <a:lnTo>
                  <a:pt x="340995" y="76835"/>
                </a:lnTo>
                <a:lnTo>
                  <a:pt x="349885" y="77470"/>
                </a:lnTo>
                <a:lnTo>
                  <a:pt x="374650" y="89535"/>
                </a:lnTo>
                <a:lnTo>
                  <a:pt x="375920" y="92710"/>
                </a:lnTo>
                <a:lnTo>
                  <a:pt x="375920" y="325754"/>
                </a:lnTo>
                <a:lnTo>
                  <a:pt x="374650" y="329565"/>
                </a:lnTo>
                <a:lnTo>
                  <a:pt x="330200" y="342900"/>
                </a:lnTo>
                <a:lnTo>
                  <a:pt x="330200" y="389254"/>
                </a:lnTo>
                <a:lnTo>
                  <a:pt x="507364" y="389254"/>
                </a:lnTo>
                <a:lnTo>
                  <a:pt x="507364" y="344170"/>
                </a:lnTo>
                <a:lnTo>
                  <a:pt x="483235" y="340360"/>
                </a:lnTo>
                <a:lnTo>
                  <a:pt x="478789" y="339725"/>
                </a:lnTo>
                <a:lnTo>
                  <a:pt x="474980" y="338454"/>
                </a:lnTo>
                <a:lnTo>
                  <a:pt x="472439" y="337185"/>
                </a:lnTo>
                <a:lnTo>
                  <a:pt x="469264" y="335279"/>
                </a:lnTo>
                <a:lnTo>
                  <a:pt x="467360" y="333375"/>
                </a:lnTo>
                <a:lnTo>
                  <a:pt x="466089" y="331470"/>
                </a:lnTo>
                <a:lnTo>
                  <a:pt x="464185" y="328929"/>
                </a:lnTo>
                <a:lnTo>
                  <a:pt x="463640" y="325120"/>
                </a:lnTo>
                <a:lnTo>
                  <a:pt x="463550" y="318770"/>
                </a:lnTo>
                <a:lnTo>
                  <a:pt x="457835" y="104140"/>
                </a:lnTo>
                <a:lnTo>
                  <a:pt x="471805" y="104140"/>
                </a:lnTo>
                <a:lnTo>
                  <a:pt x="473710" y="103504"/>
                </a:lnTo>
                <a:lnTo>
                  <a:pt x="480060" y="100329"/>
                </a:lnTo>
                <a:lnTo>
                  <a:pt x="487045" y="97154"/>
                </a:lnTo>
                <a:lnTo>
                  <a:pt x="492760" y="93979"/>
                </a:lnTo>
                <a:lnTo>
                  <a:pt x="507364" y="86360"/>
                </a:lnTo>
                <a:lnTo>
                  <a:pt x="510539" y="84454"/>
                </a:lnTo>
                <a:lnTo>
                  <a:pt x="519430" y="80010"/>
                </a:lnTo>
                <a:lnTo>
                  <a:pt x="526414" y="76200"/>
                </a:lnTo>
                <a:lnTo>
                  <a:pt x="532130" y="72390"/>
                </a:lnTo>
                <a:lnTo>
                  <a:pt x="650239" y="72390"/>
                </a:lnTo>
                <a:lnTo>
                  <a:pt x="649605" y="70485"/>
                </a:lnTo>
                <a:lnTo>
                  <a:pt x="645795" y="58420"/>
                </a:lnTo>
                <a:lnTo>
                  <a:pt x="641984" y="50800"/>
                </a:lnTo>
                <a:lnTo>
                  <a:pt x="458470" y="50800"/>
                </a:lnTo>
                <a:lnTo>
                  <a:pt x="459739" y="43179"/>
                </a:lnTo>
                <a:lnTo>
                  <a:pt x="463550" y="16510"/>
                </a:lnTo>
                <a:lnTo>
                  <a:pt x="446405" y="10160"/>
                </a:lnTo>
                <a:lnTo>
                  <a:pt x="453389" y="3175"/>
                </a:lnTo>
                <a:lnTo>
                  <a:pt x="429260" y="3175"/>
                </a:lnTo>
                <a:lnTo>
                  <a:pt x="422910" y="1270"/>
                </a:lnTo>
                <a:close/>
              </a:path>
              <a:path w="699135" h="398780">
                <a:moveTo>
                  <a:pt x="650239" y="72390"/>
                </a:moveTo>
                <a:lnTo>
                  <a:pt x="534670" y="72390"/>
                </a:lnTo>
                <a:lnTo>
                  <a:pt x="538480" y="73660"/>
                </a:lnTo>
                <a:lnTo>
                  <a:pt x="542925" y="75565"/>
                </a:lnTo>
                <a:lnTo>
                  <a:pt x="565150" y="95250"/>
                </a:lnTo>
                <a:lnTo>
                  <a:pt x="567689" y="100329"/>
                </a:lnTo>
                <a:lnTo>
                  <a:pt x="568960" y="106045"/>
                </a:lnTo>
                <a:lnTo>
                  <a:pt x="568960" y="320675"/>
                </a:lnTo>
                <a:lnTo>
                  <a:pt x="568325" y="325120"/>
                </a:lnTo>
                <a:lnTo>
                  <a:pt x="567689" y="328929"/>
                </a:lnTo>
                <a:lnTo>
                  <a:pt x="565150" y="332104"/>
                </a:lnTo>
                <a:lnTo>
                  <a:pt x="563245" y="334645"/>
                </a:lnTo>
                <a:lnTo>
                  <a:pt x="522605" y="342900"/>
                </a:lnTo>
                <a:lnTo>
                  <a:pt x="522605" y="389254"/>
                </a:lnTo>
                <a:lnTo>
                  <a:pt x="699135" y="389254"/>
                </a:lnTo>
                <a:lnTo>
                  <a:pt x="699135" y="344170"/>
                </a:lnTo>
                <a:lnTo>
                  <a:pt x="688339" y="342265"/>
                </a:lnTo>
                <a:lnTo>
                  <a:pt x="680085" y="340995"/>
                </a:lnTo>
                <a:lnTo>
                  <a:pt x="671195" y="339725"/>
                </a:lnTo>
                <a:lnTo>
                  <a:pt x="667385" y="338454"/>
                </a:lnTo>
                <a:lnTo>
                  <a:pt x="664210" y="337185"/>
                </a:lnTo>
                <a:lnTo>
                  <a:pt x="661670" y="335915"/>
                </a:lnTo>
                <a:lnTo>
                  <a:pt x="659130" y="334010"/>
                </a:lnTo>
                <a:lnTo>
                  <a:pt x="657860" y="332104"/>
                </a:lnTo>
                <a:lnTo>
                  <a:pt x="655955" y="329565"/>
                </a:lnTo>
                <a:lnTo>
                  <a:pt x="655320" y="325754"/>
                </a:lnTo>
                <a:lnTo>
                  <a:pt x="655320" y="113665"/>
                </a:lnTo>
                <a:lnTo>
                  <a:pt x="654685" y="97790"/>
                </a:lnTo>
                <a:lnTo>
                  <a:pt x="652780" y="83185"/>
                </a:lnTo>
                <a:lnTo>
                  <a:pt x="650239" y="72390"/>
                </a:lnTo>
                <a:close/>
              </a:path>
              <a:path w="699135" h="398780">
                <a:moveTo>
                  <a:pt x="471805" y="104140"/>
                </a:moveTo>
                <a:lnTo>
                  <a:pt x="457835" y="104140"/>
                </a:lnTo>
                <a:lnTo>
                  <a:pt x="459105" y="107950"/>
                </a:lnTo>
                <a:lnTo>
                  <a:pt x="462280" y="108585"/>
                </a:lnTo>
                <a:lnTo>
                  <a:pt x="467995" y="106045"/>
                </a:lnTo>
                <a:lnTo>
                  <a:pt x="471805" y="104140"/>
                </a:lnTo>
                <a:close/>
              </a:path>
              <a:path w="699135" h="398780">
                <a:moveTo>
                  <a:pt x="535939" y="2540"/>
                </a:moveTo>
                <a:lnTo>
                  <a:pt x="530225" y="8254"/>
                </a:lnTo>
                <a:lnTo>
                  <a:pt x="523875" y="13335"/>
                </a:lnTo>
                <a:lnTo>
                  <a:pt x="511810" y="20954"/>
                </a:lnTo>
                <a:lnTo>
                  <a:pt x="506095" y="24765"/>
                </a:lnTo>
                <a:lnTo>
                  <a:pt x="499745" y="27940"/>
                </a:lnTo>
                <a:lnTo>
                  <a:pt x="493395" y="31750"/>
                </a:lnTo>
                <a:lnTo>
                  <a:pt x="480695" y="38735"/>
                </a:lnTo>
                <a:lnTo>
                  <a:pt x="459105" y="50165"/>
                </a:lnTo>
                <a:lnTo>
                  <a:pt x="458470" y="50800"/>
                </a:lnTo>
                <a:lnTo>
                  <a:pt x="641984" y="50800"/>
                </a:lnTo>
                <a:lnTo>
                  <a:pt x="611505" y="18415"/>
                </a:lnTo>
                <a:lnTo>
                  <a:pt x="572770" y="5079"/>
                </a:lnTo>
                <a:lnTo>
                  <a:pt x="561339" y="3810"/>
                </a:lnTo>
                <a:lnTo>
                  <a:pt x="535939" y="2540"/>
                </a:lnTo>
                <a:close/>
              </a:path>
              <a:path w="699135" h="398780">
                <a:moveTo>
                  <a:pt x="454660" y="1904"/>
                </a:moveTo>
                <a:lnTo>
                  <a:pt x="439420" y="2540"/>
                </a:lnTo>
                <a:lnTo>
                  <a:pt x="429260" y="3175"/>
                </a:lnTo>
                <a:lnTo>
                  <a:pt x="453389" y="3175"/>
                </a:lnTo>
                <a:lnTo>
                  <a:pt x="454660" y="1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2233295" y="2641600"/>
            <a:ext cx="247015" cy="360045"/>
          </a:xfrm>
          <a:custGeom>
            <a:avLst/>
            <a:gdLst/>
            <a:ahLst/>
            <a:cxnLst/>
            <a:rect l="l" t="t" r="r" b="b"/>
            <a:pathLst>
              <a:path w="247014" h="360044">
                <a:moveTo>
                  <a:pt x="247015" y="0"/>
                </a:moveTo>
                <a:lnTo>
                  <a:pt x="20319" y="0"/>
                </a:lnTo>
                <a:lnTo>
                  <a:pt x="0" y="97154"/>
                </a:lnTo>
                <a:lnTo>
                  <a:pt x="33655" y="97154"/>
                </a:lnTo>
                <a:lnTo>
                  <a:pt x="67310" y="31114"/>
                </a:lnTo>
                <a:lnTo>
                  <a:pt x="71755" y="29845"/>
                </a:lnTo>
                <a:lnTo>
                  <a:pt x="100330" y="29845"/>
                </a:lnTo>
                <a:lnTo>
                  <a:pt x="100330" y="319404"/>
                </a:lnTo>
                <a:lnTo>
                  <a:pt x="87630" y="329564"/>
                </a:lnTo>
                <a:lnTo>
                  <a:pt x="81280" y="330835"/>
                </a:lnTo>
                <a:lnTo>
                  <a:pt x="67310" y="331470"/>
                </a:lnTo>
                <a:lnTo>
                  <a:pt x="67310" y="360045"/>
                </a:lnTo>
                <a:lnTo>
                  <a:pt x="191135" y="360045"/>
                </a:lnTo>
                <a:lnTo>
                  <a:pt x="191135" y="330835"/>
                </a:lnTo>
                <a:lnTo>
                  <a:pt x="160655" y="321945"/>
                </a:lnTo>
                <a:lnTo>
                  <a:pt x="160019" y="319404"/>
                </a:lnTo>
                <a:lnTo>
                  <a:pt x="160019" y="29845"/>
                </a:lnTo>
                <a:lnTo>
                  <a:pt x="189865" y="29845"/>
                </a:lnTo>
                <a:lnTo>
                  <a:pt x="203835" y="58420"/>
                </a:lnTo>
                <a:lnTo>
                  <a:pt x="200660" y="81914"/>
                </a:lnTo>
                <a:lnTo>
                  <a:pt x="199390" y="97154"/>
                </a:lnTo>
                <a:lnTo>
                  <a:pt x="232410" y="97154"/>
                </a:lnTo>
                <a:lnTo>
                  <a:pt x="24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2540000" y="2651125"/>
            <a:ext cx="227329" cy="360680"/>
          </a:xfrm>
          <a:custGeom>
            <a:avLst/>
            <a:gdLst/>
            <a:ahLst/>
            <a:cxnLst/>
            <a:rect l="l" t="t" r="r" b="b"/>
            <a:pathLst>
              <a:path w="227330" h="360680">
                <a:moveTo>
                  <a:pt x="47625" y="6350"/>
                </a:moveTo>
                <a:lnTo>
                  <a:pt x="17144" y="13335"/>
                </a:lnTo>
                <a:lnTo>
                  <a:pt x="9525" y="13335"/>
                </a:lnTo>
                <a:lnTo>
                  <a:pt x="0" y="13970"/>
                </a:lnTo>
                <a:lnTo>
                  <a:pt x="0" y="46989"/>
                </a:lnTo>
                <a:lnTo>
                  <a:pt x="16510" y="46989"/>
                </a:lnTo>
                <a:lnTo>
                  <a:pt x="19685" y="48260"/>
                </a:lnTo>
                <a:lnTo>
                  <a:pt x="28575" y="56514"/>
                </a:lnTo>
                <a:lnTo>
                  <a:pt x="28575" y="320039"/>
                </a:lnTo>
                <a:lnTo>
                  <a:pt x="12700" y="331470"/>
                </a:lnTo>
                <a:lnTo>
                  <a:pt x="7619" y="331470"/>
                </a:lnTo>
                <a:lnTo>
                  <a:pt x="0" y="332104"/>
                </a:lnTo>
                <a:lnTo>
                  <a:pt x="0" y="360679"/>
                </a:lnTo>
                <a:lnTo>
                  <a:pt x="110489" y="360679"/>
                </a:lnTo>
                <a:lnTo>
                  <a:pt x="110489" y="332739"/>
                </a:lnTo>
                <a:lnTo>
                  <a:pt x="98425" y="330835"/>
                </a:lnTo>
                <a:lnTo>
                  <a:pt x="95885" y="330200"/>
                </a:lnTo>
                <a:lnTo>
                  <a:pt x="92710" y="330200"/>
                </a:lnTo>
                <a:lnTo>
                  <a:pt x="90805" y="328929"/>
                </a:lnTo>
                <a:lnTo>
                  <a:pt x="86994" y="327660"/>
                </a:lnTo>
                <a:lnTo>
                  <a:pt x="85725" y="326389"/>
                </a:lnTo>
                <a:lnTo>
                  <a:pt x="85089" y="325120"/>
                </a:lnTo>
                <a:lnTo>
                  <a:pt x="83819" y="323214"/>
                </a:lnTo>
                <a:lnTo>
                  <a:pt x="83185" y="320675"/>
                </a:lnTo>
                <a:lnTo>
                  <a:pt x="83185" y="316229"/>
                </a:lnTo>
                <a:lnTo>
                  <a:pt x="81280" y="182245"/>
                </a:lnTo>
                <a:lnTo>
                  <a:pt x="85725" y="182245"/>
                </a:lnTo>
                <a:lnTo>
                  <a:pt x="90169" y="180339"/>
                </a:lnTo>
                <a:lnTo>
                  <a:pt x="98425" y="176529"/>
                </a:lnTo>
                <a:lnTo>
                  <a:pt x="102235" y="174625"/>
                </a:lnTo>
                <a:lnTo>
                  <a:pt x="111125" y="169545"/>
                </a:lnTo>
                <a:lnTo>
                  <a:pt x="120014" y="165100"/>
                </a:lnTo>
                <a:lnTo>
                  <a:pt x="123189" y="163195"/>
                </a:lnTo>
                <a:lnTo>
                  <a:pt x="196850" y="163195"/>
                </a:lnTo>
                <a:lnTo>
                  <a:pt x="196850" y="161289"/>
                </a:lnTo>
                <a:lnTo>
                  <a:pt x="194310" y="154304"/>
                </a:lnTo>
                <a:lnTo>
                  <a:pt x="193039" y="151764"/>
                </a:lnTo>
                <a:lnTo>
                  <a:pt x="80010" y="151764"/>
                </a:lnTo>
                <a:lnTo>
                  <a:pt x="78739" y="149860"/>
                </a:lnTo>
                <a:lnTo>
                  <a:pt x="80010" y="148589"/>
                </a:lnTo>
                <a:lnTo>
                  <a:pt x="82550" y="26035"/>
                </a:lnTo>
                <a:lnTo>
                  <a:pt x="67310" y="26035"/>
                </a:lnTo>
                <a:lnTo>
                  <a:pt x="47625" y="6350"/>
                </a:lnTo>
                <a:close/>
              </a:path>
              <a:path w="227330" h="360680">
                <a:moveTo>
                  <a:pt x="196850" y="163195"/>
                </a:moveTo>
                <a:lnTo>
                  <a:pt x="124460" y="163195"/>
                </a:lnTo>
                <a:lnTo>
                  <a:pt x="127000" y="163829"/>
                </a:lnTo>
                <a:lnTo>
                  <a:pt x="133350" y="165735"/>
                </a:lnTo>
                <a:lnTo>
                  <a:pt x="146050" y="183514"/>
                </a:lnTo>
                <a:lnTo>
                  <a:pt x="146050" y="320675"/>
                </a:lnTo>
                <a:lnTo>
                  <a:pt x="130175" y="331470"/>
                </a:lnTo>
                <a:lnTo>
                  <a:pt x="124460" y="331470"/>
                </a:lnTo>
                <a:lnTo>
                  <a:pt x="117475" y="332104"/>
                </a:lnTo>
                <a:lnTo>
                  <a:pt x="117475" y="360679"/>
                </a:lnTo>
                <a:lnTo>
                  <a:pt x="227330" y="360679"/>
                </a:lnTo>
                <a:lnTo>
                  <a:pt x="227330" y="332739"/>
                </a:lnTo>
                <a:lnTo>
                  <a:pt x="215900" y="330835"/>
                </a:lnTo>
                <a:lnTo>
                  <a:pt x="212725" y="330200"/>
                </a:lnTo>
                <a:lnTo>
                  <a:pt x="210185" y="330200"/>
                </a:lnTo>
                <a:lnTo>
                  <a:pt x="207644" y="329564"/>
                </a:lnTo>
                <a:lnTo>
                  <a:pt x="205739" y="328295"/>
                </a:lnTo>
                <a:lnTo>
                  <a:pt x="204469" y="327660"/>
                </a:lnTo>
                <a:lnTo>
                  <a:pt x="202564" y="326389"/>
                </a:lnTo>
                <a:lnTo>
                  <a:pt x="201930" y="325120"/>
                </a:lnTo>
                <a:lnTo>
                  <a:pt x="200660" y="323214"/>
                </a:lnTo>
                <a:lnTo>
                  <a:pt x="200025" y="320675"/>
                </a:lnTo>
                <a:lnTo>
                  <a:pt x="200025" y="188595"/>
                </a:lnTo>
                <a:lnTo>
                  <a:pt x="199253" y="176529"/>
                </a:lnTo>
                <a:lnTo>
                  <a:pt x="198755" y="169545"/>
                </a:lnTo>
                <a:lnTo>
                  <a:pt x="196850" y="163195"/>
                </a:lnTo>
                <a:close/>
              </a:path>
              <a:path w="227330" h="360680">
                <a:moveTo>
                  <a:pt x="85725" y="182245"/>
                </a:moveTo>
                <a:lnTo>
                  <a:pt x="81280" y="182245"/>
                </a:lnTo>
                <a:lnTo>
                  <a:pt x="81914" y="183514"/>
                </a:lnTo>
                <a:lnTo>
                  <a:pt x="83819" y="183514"/>
                </a:lnTo>
                <a:lnTo>
                  <a:pt x="85725" y="182245"/>
                </a:lnTo>
                <a:close/>
              </a:path>
              <a:path w="227330" h="360680">
                <a:moveTo>
                  <a:pt x="80010" y="148589"/>
                </a:moveTo>
                <a:lnTo>
                  <a:pt x="78739" y="149860"/>
                </a:lnTo>
                <a:lnTo>
                  <a:pt x="80010" y="151764"/>
                </a:lnTo>
                <a:lnTo>
                  <a:pt x="80010" y="148589"/>
                </a:lnTo>
                <a:close/>
              </a:path>
              <a:path w="227330" h="360680">
                <a:moveTo>
                  <a:pt x="133985" y="119379"/>
                </a:moveTo>
                <a:lnTo>
                  <a:pt x="125730" y="119379"/>
                </a:lnTo>
                <a:lnTo>
                  <a:pt x="122555" y="122554"/>
                </a:lnTo>
                <a:lnTo>
                  <a:pt x="118744" y="125729"/>
                </a:lnTo>
                <a:lnTo>
                  <a:pt x="110489" y="130810"/>
                </a:lnTo>
                <a:lnTo>
                  <a:pt x="106044" y="133350"/>
                </a:lnTo>
                <a:lnTo>
                  <a:pt x="100964" y="136525"/>
                </a:lnTo>
                <a:lnTo>
                  <a:pt x="85725" y="144779"/>
                </a:lnTo>
                <a:lnTo>
                  <a:pt x="80644" y="147320"/>
                </a:lnTo>
                <a:lnTo>
                  <a:pt x="80010" y="148589"/>
                </a:lnTo>
                <a:lnTo>
                  <a:pt x="80010" y="151764"/>
                </a:lnTo>
                <a:lnTo>
                  <a:pt x="193039" y="151764"/>
                </a:lnTo>
                <a:lnTo>
                  <a:pt x="163830" y="123825"/>
                </a:lnTo>
                <a:lnTo>
                  <a:pt x="148589" y="120650"/>
                </a:lnTo>
                <a:lnTo>
                  <a:pt x="133985" y="119379"/>
                </a:lnTo>
                <a:close/>
              </a:path>
              <a:path w="227330" h="360680">
                <a:moveTo>
                  <a:pt x="59055" y="0"/>
                </a:moveTo>
                <a:lnTo>
                  <a:pt x="56514" y="1904"/>
                </a:lnTo>
                <a:lnTo>
                  <a:pt x="53975" y="3175"/>
                </a:lnTo>
                <a:lnTo>
                  <a:pt x="50800" y="5079"/>
                </a:lnTo>
                <a:lnTo>
                  <a:pt x="47625" y="6350"/>
                </a:lnTo>
                <a:lnTo>
                  <a:pt x="67310" y="26035"/>
                </a:lnTo>
                <a:lnTo>
                  <a:pt x="67310" y="3175"/>
                </a:lnTo>
                <a:lnTo>
                  <a:pt x="59055" y="0"/>
                </a:lnTo>
                <a:close/>
              </a:path>
              <a:path w="227330" h="360680">
                <a:moveTo>
                  <a:pt x="67310" y="3175"/>
                </a:moveTo>
                <a:lnTo>
                  <a:pt x="67310" y="26035"/>
                </a:lnTo>
                <a:lnTo>
                  <a:pt x="82550" y="26035"/>
                </a:lnTo>
                <a:lnTo>
                  <a:pt x="83185" y="8889"/>
                </a:lnTo>
                <a:lnTo>
                  <a:pt x="67310" y="3175"/>
                </a:lnTo>
                <a:close/>
              </a:path>
              <a:path w="227330" h="360680">
                <a:moveTo>
                  <a:pt x="57785" y="635"/>
                </a:moveTo>
                <a:lnTo>
                  <a:pt x="41910" y="635"/>
                </a:lnTo>
                <a:lnTo>
                  <a:pt x="47625" y="6350"/>
                </a:lnTo>
                <a:lnTo>
                  <a:pt x="50800" y="5079"/>
                </a:lnTo>
                <a:lnTo>
                  <a:pt x="53975" y="3175"/>
                </a:lnTo>
                <a:lnTo>
                  <a:pt x="56514" y="1904"/>
                </a:lnTo>
                <a:lnTo>
                  <a:pt x="57785" y="635"/>
                </a:lnTo>
                <a:close/>
              </a:path>
              <a:path w="227330" h="360680">
                <a:moveTo>
                  <a:pt x="67310" y="635"/>
                </a:moveTo>
                <a:lnTo>
                  <a:pt x="60960" y="635"/>
                </a:lnTo>
                <a:lnTo>
                  <a:pt x="67310" y="3175"/>
                </a:lnTo>
                <a:lnTo>
                  <a:pt x="6731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3220085" y="2645410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19" y="349250"/>
                </a:lnTo>
                <a:lnTo>
                  <a:pt x="130810" y="353060"/>
                </a:lnTo>
                <a:lnTo>
                  <a:pt x="129539" y="354964"/>
                </a:lnTo>
                <a:lnTo>
                  <a:pt x="154304" y="365125"/>
                </a:lnTo>
                <a:lnTo>
                  <a:pt x="158750" y="360679"/>
                </a:lnTo>
                <a:lnTo>
                  <a:pt x="160019" y="360044"/>
                </a:lnTo>
                <a:lnTo>
                  <a:pt x="161925" y="358775"/>
                </a:lnTo>
                <a:lnTo>
                  <a:pt x="164464" y="357504"/>
                </a:lnTo>
                <a:lnTo>
                  <a:pt x="168275" y="356235"/>
                </a:lnTo>
                <a:lnTo>
                  <a:pt x="172085" y="354329"/>
                </a:lnTo>
                <a:lnTo>
                  <a:pt x="177164" y="353060"/>
                </a:lnTo>
                <a:lnTo>
                  <a:pt x="182879" y="351789"/>
                </a:lnTo>
                <a:lnTo>
                  <a:pt x="187960" y="351154"/>
                </a:lnTo>
                <a:lnTo>
                  <a:pt x="194944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4" y="161289"/>
                </a:lnTo>
                <a:lnTo>
                  <a:pt x="5079" y="203200"/>
                </a:lnTo>
                <a:lnTo>
                  <a:pt x="0" y="238760"/>
                </a:lnTo>
                <a:lnTo>
                  <a:pt x="0" y="247014"/>
                </a:lnTo>
                <a:lnTo>
                  <a:pt x="6350" y="292100"/>
                </a:lnTo>
                <a:lnTo>
                  <a:pt x="24764" y="330835"/>
                </a:lnTo>
                <a:lnTo>
                  <a:pt x="54610" y="354964"/>
                </a:lnTo>
                <a:lnTo>
                  <a:pt x="94614" y="363854"/>
                </a:lnTo>
                <a:lnTo>
                  <a:pt x="102869" y="363219"/>
                </a:lnTo>
                <a:lnTo>
                  <a:pt x="110489" y="361950"/>
                </a:lnTo>
                <a:lnTo>
                  <a:pt x="117475" y="360044"/>
                </a:lnTo>
                <a:lnTo>
                  <a:pt x="123189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79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935" y="255269"/>
                </a:lnTo>
                <a:lnTo>
                  <a:pt x="58419" y="247014"/>
                </a:lnTo>
                <a:lnTo>
                  <a:pt x="59689" y="230504"/>
                </a:lnTo>
                <a:lnTo>
                  <a:pt x="71119" y="193675"/>
                </a:lnTo>
                <a:lnTo>
                  <a:pt x="94614" y="163829"/>
                </a:lnTo>
                <a:lnTo>
                  <a:pt x="183514" y="163829"/>
                </a:lnTo>
                <a:lnTo>
                  <a:pt x="183514" y="149860"/>
                </a:lnTo>
                <a:lnTo>
                  <a:pt x="132714" y="149860"/>
                </a:lnTo>
                <a:lnTo>
                  <a:pt x="132714" y="146685"/>
                </a:lnTo>
                <a:lnTo>
                  <a:pt x="132079" y="145414"/>
                </a:lnTo>
                <a:lnTo>
                  <a:pt x="127000" y="142875"/>
                </a:lnTo>
                <a:lnTo>
                  <a:pt x="109219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19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4" y="163829"/>
                </a:moveTo>
                <a:lnTo>
                  <a:pt x="95250" y="163829"/>
                </a:lnTo>
                <a:lnTo>
                  <a:pt x="100964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39" y="182244"/>
                </a:lnTo>
                <a:lnTo>
                  <a:pt x="129539" y="305435"/>
                </a:lnTo>
                <a:lnTo>
                  <a:pt x="128904" y="307339"/>
                </a:lnTo>
                <a:lnTo>
                  <a:pt x="127000" y="310514"/>
                </a:lnTo>
                <a:lnTo>
                  <a:pt x="123189" y="317500"/>
                </a:lnTo>
                <a:lnTo>
                  <a:pt x="113029" y="327660"/>
                </a:lnTo>
                <a:lnTo>
                  <a:pt x="109219" y="328929"/>
                </a:lnTo>
                <a:lnTo>
                  <a:pt x="106044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4" y="317500"/>
                </a:lnTo>
                <a:lnTo>
                  <a:pt x="195579" y="316864"/>
                </a:lnTo>
                <a:lnTo>
                  <a:pt x="187960" y="314960"/>
                </a:lnTo>
                <a:lnTo>
                  <a:pt x="186054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4" y="305435"/>
                </a:lnTo>
                <a:lnTo>
                  <a:pt x="183514" y="163829"/>
                </a:lnTo>
                <a:close/>
              </a:path>
              <a:path w="212725" h="365125">
                <a:moveTo>
                  <a:pt x="132714" y="146685"/>
                </a:moveTo>
                <a:lnTo>
                  <a:pt x="132714" y="149860"/>
                </a:lnTo>
                <a:lnTo>
                  <a:pt x="133985" y="147954"/>
                </a:lnTo>
                <a:lnTo>
                  <a:pt x="132714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4" y="13969"/>
                </a:lnTo>
                <a:lnTo>
                  <a:pt x="109854" y="14604"/>
                </a:lnTo>
                <a:lnTo>
                  <a:pt x="100329" y="14604"/>
                </a:lnTo>
                <a:lnTo>
                  <a:pt x="100329" y="47625"/>
                </a:lnTo>
                <a:lnTo>
                  <a:pt x="110489" y="47625"/>
                </a:lnTo>
                <a:lnTo>
                  <a:pt x="116839" y="48260"/>
                </a:lnTo>
                <a:lnTo>
                  <a:pt x="123189" y="49529"/>
                </a:lnTo>
                <a:lnTo>
                  <a:pt x="125094" y="50164"/>
                </a:lnTo>
                <a:lnTo>
                  <a:pt x="126364" y="51435"/>
                </a:lnTo>
                <a:lnTo>
                  <a:pt x="127635" y="52069"/>
                </a:lnTo>
                <a:lnTo>
                  <a:pt x="128904" y="55879"/>
                </a:lnTo>
                <a:lnTo>
                  <a:pt x="129539" y="57150"/>
                </a:lnTo>
                <a:lnTo>
                  <a:pt x="129539" y="63500"/>
                </a:lnTo>
                <a:lnTo>
                  <a:pt x="132714" y="146685"/>
                </a:lnTo>
                <a:lnTo>
                  <a:pt x="133985" y="147954"/>
                </a:lnTo>
                <a:lnTo>
                  <a:pt x="132714" y="149860"/>
                </a:lnTo>
                <a:lnTo>
                  <a:pt x="183514" y="149860"/>
                </a:lnTo>
                <a:lnTo>
                  <a:pt x="183514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3769995" y="2710179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5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755"/>
                </a:lnTo>
                <a:lnTo>
                  <a:pt x="0" y="67310"/>
                </a:lnTo>
                <a:lnTo>
                  <a:pt x="0" y="100330"/>
                </a:lnTo>
                <a:lnTo>
                  <a:pt x="22225" y="100330"/>
                </a:lnTo>
                <a:lnTo>
                  <a:pt x="22225" y="161925"/>
                </a:lnTo>
                <a:lnTo>
                  <a:pt x="21589" y="195580"/>
                </a:lnTo>
                <a:lnTo>
                  <a:pt x="22859" y="231140"/>
                </a:lnTo>
                <a:lnTo>
                  <a:pt x="33019" y="269875"/>
                </a:lnTo>
                <a:lnTo>
                  <a:pt x="68579" y="294640"/>
                </a:lnTo>
                <a:lnTo>
                  <a:pt x="76200" y="295275"/>
                </a:lnTo>
                <a:lnTo>
                  <a:pt x="81279" y="295275"/>
                </a:lnTo>
                <a:lnTo>
                  <a:pt x="86359" y="294640"/>
                </a:lnTo>
                <a:lnTo>
                  <a:pt x="95250" y="292735"/>
                </a:lnTo>
                <a:lnTo>
                  <a:pt x="129539" y="275590"/>
                </a:lnTo>
                <a:lnTo>
                  <a:pt x="114300" y="248285"/>
                </a:lnTo>
                <a:lnTo>
                  <a:pt x="100329" y="255905"/>
                </a:lnTo>
                <a:lnTo>
                  <a:pt x="93979" y="258445"/>
                </a:lnTo>
                <a:lnTo>
                  <a:pt x="91439" y="259080"/>
                </a:lnTo>
                <a:lnTo>
                  <a:pt x="85725" y="259080"/>
                </a:lnTo>
                <a:lnTo>
                  <a:pt x="76834" y="222885"/>
                </a:lnTo>
                <a:lnTo>
                  <a:pt x="76834" y="100330"/>
                </a:lnTo>
                <a:lnTo>
                  <a:pt x="116839" y="100330"/>
                </a:lnTo>
                <a:lnTo>
                  <a:pt x="116839" y="67310"/>
                </a:lnTo>
                <a:lnTo>
                  <a:pt x="76834" y="67310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4722495" y="2710179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5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755"/>
                </a:lnTo>
                <a:lnTo>
                  <a:pt x="0" y="67310"/>
                </a:lnTo>
                <a:lnTo>
                  <a:pt x="0" y="100330"/>
                </a:lnTo>
                <a:lnTo>
                  <a:pt x="22225" y="100330"/>
                </a:lnTo>
                <a:lnTo>
                  <a:pt x="22225" y="161925"/>
                </a:lnTo>
                <a:lnTo>
                  <a:pt x="21589" y="195580"/>
                </a:lnTo>
                <a:lnTo>
                  <a:pt x="22859" y="231140"/>
                </a:lnTo>
                <a:lnTo>
                  <a:pt x="33019" y="269875"/>
                </a:lnTo>
                <a:lnTo>
                  <a:pt x="68579" y="294640"/>
                </a:lnTo>
                <a:lnTo>
                  <a:pt x="76834" y="295275"/>
                </a:lnTo>
                <a:lnTo>
                  <a:pt x="81279" y="295275"/>
                </a:lnTo>
                <a:lnTo>
                  <a:pt x="86359" y="294640"/>
                </a:lnTo>
                <a:lnTo>
                  <a:pt x="95250" y="292735"/>
                </a:lnTo>
                <a:lnTo>
                  <a:pt x="129539" y="275590"/>
                </a:lnTo>
                <a:lnTo>
                  <a:pt x="114300" y="248285"/>
                </a:lnTo>
                <a:lnTo>
                  <a:pt x="100329" y="255905"/>
                </a:lnTo>
                <a:lnTo>
                  <a:pt x="93979" y="258445"/>
                </a:lnTo>
                <a:lnTo>
                  <a:pt x="91439" y="259080"/>
                </a:lnTo>
                <a:lnTo>
                  <a:pt x="85725" y="259080"/>
                </a:lnTo>
                <a:lnTo>
                  <a:pt x="76834" y="222885"/>
                </a:lnTo>
                <a:lnTo>
                  <a:pt x="76834" y="100330"/>
                </a:lnTo>
                <a:lnTo>
                  <a:pt x="116839" y="100330"/>
                </a:lnTo>
                <a:lnTo>
                  <a:pt x="116839" y="67310"/>
                </a:lnTo>
                <a:lnTo>
                  <a:pt x="76834" y="67310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013959" y="2769870"/>
            <a:ext cx="320040" cy="236220"/>
          </a:xfrm>
          <a:custGeom>
            <a:avLst/>
            <a:gdLst/>
            <a:ahLst/>
            <a:cxnLst/>
            <a:rect l="l" t="t" r="r" b="b"/>
            <a:pathLst>
              <a:path w="320039" h="236219">
                <a:moveTo>
                  <a:pt x="91439" y="28575"/>
                </a:moveTo>
                <a:lnTo>
                  <a:pt x="11429" y="28575"/>
                </a:lnTo>
                <a:lnTo>
                  <a:pt x="18414" y="29844"/>
                </a:lnTo>
                <a:lnTo>
                  <a:pt x="24129" y="35559"/>
                </a:lnTo>
                <a:lnTo>
                  <a:pt x="26669" y="39369"/>
                </a:lnTo>
                <a:lnTo>
                  <a:pt x="27939" y="44450"/>
                </a:lnTo>
                <a:lnTo>
                  <a:pt x="28575" y="46354"/>
                </a:lnTo>
                <a:lnTo>
                  <a:pt x="29210" y="50164"/>
                </a:lnTo>
                <a:lnTo>
                  <a:pt x="33019" y="64134"/>
                </a:lnTo>
                <a:lnTo>
                  <a:pt x="46354" y="111759"/>
                </a:lnTo>
                <a:lnTo>
                  <a:pt x="50800" y="128269"/>
                </a:lnTo>
                <a:lnTo>
                  <a:pt x="54610" y="140334"/>
                </a:lnTo>
                <a:lnTo>
                  <a:pt x="60960" y="165100"/>
                </a:lnTo>
                <a:lnTo>
                  <a:pt x="67310" y="187325"/>
                </a:lnTo>
                <a:lnTo>
                  <a:pt x="73660" y="210819"/>
                </a:lnTo>
                <a:lnTo>
                  <a:pt x="80644" y="236219"/>
                </a:lnTo>
                <a:lnTo>
                  <a:pt x="118744" y="236219"/>
                </a:lnTo>
                <a:lnTo>
                  <a:pt x="132714" y="191134"/>
                </a:lnTo>
                <a:lnTo>
                  <a:pt x="139064" y="169544"/>
                </a:lnTo>
                <a:lnTo>
                  <a:pt x="144779" y="151129"/>
                </a:lnTo>
                <a:lnTo>
                  <a:pt x="111125" y="151129"/>
                </a:lnTo>
                <a:lnTo>
                  <a:pt x="102235" y="116839"/>
                </a:lnTo>
                <a:lnTo>
                  <a:pt x="98425" y="100964"/>
                </a:lnTo>
                <a:lnTo>
                  <a:pt x="85725" y="52069"/>
                </a:lnTo>
                <a:lnTo>
                  <a:pt x="84454" y="47625"/>
                </a:lnTo>
                <a:lnTo>
                  <a:pt x="83819" y="43179"/>
                </a:lnTo>
                <a:lnTo>
                  <a:pt x="82550" y="37464"/>
                </a:lnTo>
                <a:lnTo>
                  <a:pt x="82550" y="33654"/>
                </a:lnTo>
                <a:lnTo>
                  <a:pt x="86360" y="29844"/>
                </a:lnTo>
                <a:lnTo>
                  <a:pt x="91439" y="28575"/>
                </a:lnTo>
                <a:close/>
              </a:path>
              <a:path w="320039" h="236219">
                <a:moveTo>
                  <a:pt x="210185" y="90804"/>
                </a:moveTo>
                <a:lnTo>
                  <a:pt x="158750" y="90804"/>
                </a:lnTo>
                <a:lnTo>
                  <a:pt x="161925" y="92075"/>
                </a:lnTo>
                <a:lnTo>
                  <a:pt x="161925" y="96519"/>
                </a:lnTo>
                <a:lnTo>
                  <a:pt x="158750" y="106044"/>
                </a:lnTo>
                <a:lnTo>
                  <a:pt x="160019" y="111759"/>
                </a:lnTo>
                <a:lnTo>
                  <a:pt x="165100" y="128269"/>
                </a:lnTo>
                <a:lnTo>
                  <a:pt x="168275" y="140334"/>
                </a:lnTo>
                <a:lnTo>
                  <a:pt x="171450" y="151129"/>
                </a:lnTo>
                <a:lnTo>
                  <a:pt x="178435" y="177164"/>
                </a:lnTo>
                <a:lnTo>
                  <a:pt x="186054" y="205104"/>
                </a:lnTo>
                <a:lnTo>
                  <a:pt x="194944" y="236219"/>
                </a:lnTo>
                <a:lnTo>
                  <a:pt x="232410" y="236219"/>
                </a:lnTo>
                <a:lnTo>
                  <a:pt x="248285" y="184784"/>
                </a:lnTo>
                <a:lnTo>
                  <a:pt x="258444" y="151764"/>
                </a:lnTo>
                <a:lnTo>
                  <a:pt x="225425" y="151764"/>
                </a:lnTo>
                <a:lnTo>
                  <a:pt x="216535" y="116839"/>
                </a:lnTo>
                <a:lnTo>
                  <a:pt x="212725" y="100964"/>
                </a:lnTo>
                <a:lnTo>
                  <a:pt x="210185" y="90804"/>
                </a:lnTo>
                <a:close/>
              </a:path>
              <a:path w="320039" h="236219">
                <a:moveTo>
                  <a:pt x="308610" y="28575"/>
                </a:moveTo>
                <a:lnTo>
                  <a:pt x="250189" y="28575"/>
                </a:lnTo>
                <a:lnTo>
                  <a:pt x="254635" y="29844"/>
                </a:lnTo>
                <a:lnTo>
                  <a:pt x="255904" y="29844"/>
                </a:lnTo>
                <a:lnTo>
                  <a:pt x="257810" y="31114"/>
                </a:lnTo>
                <a:lnTo>
                  <a:pt x="257810" y="32384"/>
                </a:lnTo>
                <a:lnTo>
                  <a:pt x="258444" y="34925"/>
                </a:lnTo>
                <a:lnTo>
                  <a:pt x="258444" y="36829"/>
                </a:lnTo>
                <a:lnTo>
                  <a:pt x="257175" y="41909"/>
                </a:lnTo>
                <a:lnTo>
                  <a:pt x="254635" y="50164"/>
                </a:lnTo>
                <a:lnTo>
                  <a:pt x="252094" y="60959"/>
                </a:lnTo>
                <a:lnTo>
                  <a:pt x="245744" y="81914"/>
                </a:lnTo>
                <a:lnTo>
                  <a:pt x="229869" y="137794"/>
                </a:lnTo>
                <a:lnTo>
                  <a:pt x="225425" y="151764"/>
                </a:lnTo>
                <a:lnTo>
                  <a:pt x="258444" y="151764"/>
                </a:lnTo>
                <a:lnTo>
                  <a:pt x="266064" y="128269"/>
                </a:lnTo>
                <a:lnTo>
                  <a:pt x="285114" y="66675"/>
                </a:lnTo>
                <a:lnTo>
                  <a:pt x="287654" y="59054"/>
                </a:lnTo>
                <a:lnTo>
                  <a:pt x="290829" y="47625"/>
                </a:lnTo>
                <a:lnTo>
                  <a:pt x="292100" y="44450"/>
                </a:lnTo>
                <a:lnTo>
                  <a:pt x="292735" y="43179"/>
                </a:lnTo>
                <a:lnTo>
                  <a:pt x="294004" y="37464"/>
                </a:lnTo>
                <a:lnTo>
                  <a:pt x="295910" y="33654"/>
                </a:lnTo>
                <a:lnTo>
                  <a:pt x="298450" y="31750"/>
                </a:lnTo>
                <a:lnTo>
                  <a:pt x="301625" y="29844"/>
                </a:lnTo>
                <a:lnTo>
                  <a:pt x="308610" y="28575"/>
                </a:lnTo>
                <a:close/>
              </a:path>
              <a:path w="320039" h="236219">
                <a:moveTo>
                  <a:pt x="198754" y="45084"/>
                </a:moveTo>
                <a:lnTo>
                  <a:pt x="147319" y="45084"/>
                </a:lnTo>
                <a:lnTo>
                  <a:pt x="143510" y="46989"/>
                </a:lnTo>
                <a:lnTo>
                  <a:pt x="140969" y="50800"/>
                </a:lnTo>
                <a:lnTo>
                  <a:pt x="137794" y="61594"/>
                </a:lnTo>
                <a:lnTo>
                  <a:pt x="125094" y="104139"/>
                </a:lnTo>
                <a:lnTo>
                  <a:pt x="123189" y="111759"/>
                </a:lnTo>
                <a:lnTo>
                  <a:pt x="120650" y="119379"/>
                </a:lnTo>
                <a:lnTo>
                  <a:pt x="114300" y="140969"/>
                </a:lnTo>
                <a:lnTo>
                  <a:pt x="111125" y="151129"/>
                </a:lnTo>
                <a:lnTo>
                  <a:pt x="144779" y="151129"/>
                </a:lnTo>
                <a:lnTo>
                  <a:pt x="155575" y="116204"/>
                </a:lnTo>
                <a:lnTo>
                  <a:pt x="158750" y="106044"/>
                </a:lnTo>
                <a:lnTo>
                  <a:pt x="156210" y="95884"/>
                </a:lnTo>
                <a:lnTo>
                  <a:pt x="156210" y="91439"/>
                </a:lnTo>
                <a:lnTo>
                  <a:pt x="158750" y="90804"/>
                </a:lnTo>
                <a:lnTo>
                  <a:pt x="210185" y="90804"/>
                </a:lnTo>
                <a:lnTo>
                  <a:pt x="208279" y="85089"/>
                </a:lnTo>
                <a:lnTo>
                  <a:pt x="206375" y="77469"/>
                </a:lnTo>
                <a:lnTo>
                  <a:pt x="203200" y="63500"/>
                </a:lnTo>
                <a:lnTo>
                  <a:pt x="200025" y="52069"/>
                </a:lnTo>
                <a:lnTo>
                  <a:pt x="198754" y="47625"/>
                </a:lnTo>
                <a:lnTo>
                  <a:pt x="198754" y="45084"/>
                </a:lnTo>
                <a:close/>
              </a:path>
              <a:path w="320039" h="236219">
                <a:moveTo>
                  <a:pt x="158750" y="90804"/>
                </a:moveTo>
                <a:lnTo>
                  <a:pt x="156210" y="91439"/>
                </a:lnTo>
                <a:lnTo>
                  <a:pt x="156210" y="95884"/>
                </a:lnTo>
                <a:lnTo>
                  <a:pt x="158750" y="106044"/>
                </a:lnTo>
                <a:lnTo>
                  <a:pt x="161925" y="96519"/>
                </a:lnTo>
                <a:lnTo>
                  <a:pt x="161925" y="92075"/>
                </a:lnTo>
                <a:lnTo>
                  <a:pt x="158750" y="90804"/>
                </a:lnTo>
                <a:close/>
              </a:path>
              <a:path w="320039" h="236219">
                <a:moveTo>
                  <a:pt x="205739" y="28575"/>
                </a:moveTo>
                <a:lnTo>
                  <a:pt x="125729" y="28575"/>
                </a:lnTo>
                <a:lnTo>
                  <a:pt x="132714" y="29844"/>
                </a:lnTo>
                <a:lnTo>
                  <a:pt x="141604" y="38734"/>
                </a:lnTo>
                <a:lnTo>
                  <a:pt x="144779" y="43179"/>
                </a:lnTo>
                <a:lnTo>
                  <a:pt x="142875" y="43814"/>
                </a:lnTo>
                <a:lnTo>
                  <a:pt x="141604" y="45084"/>
                </a:lnTo>
                <a:lnTo>
                  <a:pt x="142239" y="45719"/>
                </a:lnTo>
                <a:lnTo>
                  <a:pt x="142239" y="46354"/>
                </a:lnTo>
                <a:lnTo>
                  <a:pt x="144144" y="46354"/>
                </a:lnTo>
                <a:lnTo>
                  <a:pt x="147319" y="45084"/>
                </a:lnTo>
                <a:lnTo>
                  <a:pt x="198754" y="45084"/>
                </a:lnTo>
                <a:lnTo>
                  <a:pt x="198119" y="43179"/>
                </a:lnTo>
                <a:lnTo>
                  <a:pt x="197485" y="40639"/>
                </a:lnTo>
                <a:lnTo>
                  <a:pt x="196850" y="37464"/>
                </a:lnTo>
                <a:lnTo>
                  <a:pt x="196850" y="33654"/>
                </a:lnTo>
                <a:lnTo>
                  <a:pt x="200025" y="29844"/>
                </a:lnTo>
                <a:lnTo>
                  <a:pt x="205739" y="28575"/>
                </a:lnTo>
                <a:close/>
              </a:path>
              <a:path w="320039" h="236219">
                <a:moveTo>
                  <a:pt x="100964" y="0"/>
                </a:moveTo>
                <a:lnTo>
                  <a:pt x="0" y="0"/>
                </a:lnTo>
                <a:lnTo>
                  <a:pt x="0" y="28575"/>
                </a:lnTo>
                <a:lnTo>
                  <a:pt x="100964" y="28575"/>
                </a:lnTo>
                <a:lnTo>
                  <a:pt x="100964" y="0"/>
                </a:lnTo>
                <a:close/>
              </a:path>
              <a:path w="320039" h="236219">
                <a:moveTo>
                  <a:pt x="215264" y="0"/>
                </a:moveTo>
                <a:lnTo>
                  <a:pt x="113664" y="0"/>
                </a:lnTo>
                <a:lnTo>
                  <a:pt x="113664" y="28575"/>
                </a:lnTo>
                <a:lnTo>
                  <a:pt x="215264" y="28575"/>
                </a:lnTo>
                <a:lnTo>
                  <a:pt x="215264" y="0"/>
                </a:lnTo>
                <a:close/>
              </a:path>
              <a:path w="320039" h="236219">
                <a:moveTo>
                  <a:pt x="320039" y="0"/>
                </a:moveTo>
                <a:lnTo>
                  <a:pt x="236854" y="0"/>
                </a:lnTo>
                <a:lnTo>
                  <a:pt x="236854" y="28575"/>
                </a:lnTo>
                <a:lnTo>
                  <a:pt x="320039" y="28575"/>
                </a:lnTo>
                <a:lnTo>
                  <a:pt x="320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5428615" y="2650489"/>
            <a:ext cx="358775" cy="361315"/>
          </a:xfrm>
          <a:custGeom>
            <a:avLst/>
            <a:gdLst/>
            <a:ahLst/>
            <a:cxnLst/>
            <a:rect l="l" t="t" r="r" b="b"/>
            <a:pathLst>
              <a:path w="358775" h="361314">
                <a:moveTo>
                  <a:pt x="60325" y="116839"/>
                </a:moveTo>
                <a:lnTo>
                  <a:pt x="41910" y="116839"/>
                </a:lnTo>
                <a:lnTo>
                  <a:pt x="47625" y="123189"/>
                </a:lnTo>
                <a:lnTo>
                  <a:pt x="40005" y="126364"/>
                </a:lnTo>
                <a:lnTo>
                  <a:pt x="35560" y="127635"/>
                </a:lnTo>
                <a:lnTo>
                  <a:pt x="29210" y="128905"/>
                </a:lnTo>
                <a:lnTo>
                  <a:pt x="24130" y="129539"/>
                </a:lnTo>
                <a:lnTo>
                  <a:pt x="9525" y="130810"/>
                </a:lnTo>
                <a:lnTo>
                  <a:pt x="0" y="130810"/>
                </a:lnTo>
                <a:lnTo>
                  <a:pt x="0" y="163830"/>
                </a:lnTo>
                <a:lnTo>
                  <a:pt x="10160" y="163830"/>
                </a:lnTo>
                <a:lnTo>
                  <a:pt x="16510" y="164464"/>
                </a:lnTo>
                <a:lnTo>
                  <a:pt x="28575" y="173355"/>
                </a:lnTo>
                <a:lnTo>
                  <a:pt x="28575" y="318770"/>
                </a:lnTo>
                <a:lnTo>
                  <a:pt x="12700" y="329564"/>
                </a:lnTo>
                <a:lnTo>
                  <a:pt x="6985" y="329564"/>
                </a:lnTo>
                <a:lnTo>
                  <a:pt x="0" y="330200"/>
                </a:lnTo>
                <a:lnTo>
                  <a:pt x="0" y="358775"/>
                </a:lnTo>
                <a:lnTo>
                  <a:pt x="107950" y="358775"/>
                </a:lnTo>
                <a:lnTo>
                  <a:pt x="107950" y="361314"/>
                </a:lnTo>
                <a:lnTo>
                  <a:pt x="219075" y="361314"/>
                </a:lnTo>
                <a:lnTo>
                  <a:pt x="219075" y="333375"/>
                </a:lnTo>
                <a:lnTo>
                  <a:pt x="211963" y="332105"/>
                </a:lnTo>
                <a:lnTo>
                  <a:pt x="110489" y="332105"/>
                </a:lnTo>
                <a:lnTo>
                  <a:pt x="110489" y="330835"/>
                </a:lnTo>
                <a:lnTo>
                  <a:pt x="98425" y="328930"/>
                </a:lnTo>
                <a:lnTo>
                  <a:pt x="95885" y="328295"/>
                </a:lnTo>
                <a:lnTo>
                  <a:pt x="93345" y="328295"/>
                </a:lnTo>
                <a:lnTo>
                  <a:pt x="83185" y="318770"/>
                </a:lnTo>
                <a:lnTo>
                  <a:pt x="83185" y="125730"/>
                </a:lnTo>
                <a:lnTo>
                  <a:pt x="67310" y="119380"/>
                </a:lnTo>
                <a:lnTo>
                  <a:pt x="60325" y="116839"/>
                </a:lnTo>
                <a:close/>
              </a:path>
              <a:path w="358775" h="361314">
                <a:moveTo>
                  <a:pt x="167005" y="0"/>
                </a:moveTo>
                <a:lnTo>
                  <a:pt x="126364" y="13970"/>
                </a:lnTo>
                <a:lnTo>
                  <a:pt x="118110" y="14605"/>
                </a:lnTo>
                <a:lnTo>
                  <a:pt x="107950" y="14605"/>
                </a:lnTo>
                <a:lnTo>
                  <a:pt x="107950" y="47625"/>
                </a:lnTo>
                <a:lnTo>
                  <a:pt x="118110" y="47625"/>
                </a:lnTo>
                <a:lnTo>
                  <a:pt x="125095" y="48260"/>
                </a:lnTo>
                <a:lnTo>
                  <a:pt x="130810" y="49530"/>
                </a:lnTo>
                <a:lnTo>
                  <a:pt x="132714" y="50164"/>
                </a:lnTo>
                <a:lnTo>
                  <a:pt x="135889" y="53339"/>
                </a:lnTo>
                <a:lnTo>
                  <a:pt x="136525" y="57150"/>
                </a:lnTo>
                <a:lnTo>
                  <a:pt x="137160" y="59689"/>
                </a:lnTo>
                <a:lnTo>
                  <a:pt x="137160" y="320675"/>
                </a:lnTo>
                <a:lnTo>
                  <a:pt x="136525" y="323214"/>
                </a:lnTo>
                <a:lnTo>
                  <a:pt x="110489" y="332105"/>
                </a:lnTo>
                <a:lnTo>
                  <a:pt x="211963" y="332105"/>
                </a:lnTo>
                <a:lnTo>
                  <a:pt x="191770" y="323214"/>
                </a:lnTo>
                <a:lnTo>
                  <a:pt x="191770" y="9525"/>
                </a:lnTo>
                <a:lnTo>
                  <a:pt x="167005" y="0"/>
                </a:lnTo>
                <a:close/>
              </a:path>
              <a:path w="358775" h="361314">
                <a:moveTo>
                  <a:pt x="67310" y="116839"/>
                </a:moveTo>
                <a:lnTo>
                  <a:pt x="60705" y="116839"/>
                </a:lnTo>
                <a:lnTo>
                  <a:pt x="67310" y="119380"/>
                </a:lnTo>
                <a:lnTo>
                  <a:pt x="67310" y="116839"/>
                </a:lnTo>
                <a:close/>
              </a:path>
              <a:path w="358775" h="361314">
                <a:moveTo>
                  <a:pt x="59055" y="116205"/>
                </a:moveTo>
                <a:lnTo>
                  <a:pt x="57785" y="116839"/>
                </a:lnTo>
                <a:lnTo>
                  <a:pt x="60705" y="116839"/>
                </a:lnTo>
                <a:lnTo>
                  <a:pt x="59055" y="116205"/>
                </a:lnTo>
                <a:close/>
              </a:path>
              <a:path w="358775" h="361314">
                <a:moveTo>
                  <a:pt x="58420" y="5714"/>
                </a:moveTo>
                <a:lnTo>
                  <a:pt x="48895" y="5714"/>
                </a:lnTo>
                <a:lnTo>
                  <a:pt x="44450" y="6985"/>
                </a:lnTo>
                <a:lnTo>
                  <a:pt x="21589" y="33655"/>
                </a:lnTo>
                <a:lnTo>
                  <a:pt x="21589" y="38100"/>
                </a:lnTo>
                <a:lnTo>
                  <a:pt x="46989" y="69214"/>
                </a:lnTo>
                <a:lnTo>
                  <a:pt x="51435" y="70485"/>
                </a:lnTo>
                <a:lnTo>
                  <a:pt x="60325" y="70485"/>
                </a:lnTo>
                <a:lnTo>
                  <a:pt x="88264" y="42545"/>
                </a:lnTo>
                <a:lnTo>
                  <a:pt x="87630" y="33655"/>
                </a:lnTo>
                <a:lnTo>
                  <a:pt x="58420" y="5714"/>
                </a:lnTo>
                <a:close/>
              </a:path>
              <a:path w="358775" h="361314">
                <a:moveTo>
                  <a:pt x="306705" y="0"/>
                </a:moveTo>
                <a:lnTo>
                  <a:pt x="266064" y="13970"/>
                </a:lnTo>
                <a:lnTo>
                  <a:pt x="257810" y="14605"/>
                </a:lnTo>
                <a:lnTo>
                  <a:pt x="247650" y="14605"/>
                </a:lnTo>
                <a:lnTo>
                  <a:pt x="247650" y="47625"/>
                </a:lnTo>
                <a:lnTo>
                  <a:pt x="257810" y="47625"/>
                </a:lnTo>
                <a:lnTo>
                  <a:pt x="264795" y="48260"/>
                </a:lnTo>
                <a:lnTo>
                  <a:pt x="270510" y="49530"/>
                </a:lnTo>
                <a:lnTo>
                  <a:pt x="272414" y="50164"/>
                </a:lnTo>
                <a:lnTo>
                  <a:pt x="275589" y="53339"/>
                </a:lnTo>
                <a:lnTo>
                  <a:pt x="276225" y="57150"/>
                </a:lnTo>
                <a:lnTo>
                  <a:pt x="276860" y="59689"/>
                </a:lnTo>
                <a:lnTo>
                  <a:pt x="276860" y="320675"/>
                </a:lnTo>
                <a:lnTo>
                  <a:pt x="276225" y="323214"/>
                </a:lnTo>
                <a:lnTo>
                  <a:pt x="247650" y="332105"/>
                </a:lnTo>
                <a:lnTo>
                  <a:pt x="247650" y="361314"/>
                </a:lnTo>
                <a:lnTo>
                  <a:pt x="358775" y="361314"/>
                </a:lnTo>
                <a:lnTo>
                  <a:pt x="358775" y="333375"/>
                </a:lnTo>
                <a:lnTo>
                  <a:pt x="340995" y="330200"/>
                </a:lnTo>
                <a:lnTo>
                  <a:pt x="338455" y="329564"/>
                </a:lnTo>
                <a:lnTo>
                  <a:pt x="335280" y="327660"/>
                </a:lnTo>
                <a:lnTo>
                  <a:pt x="334010" y="326389"/>
                </a:lnTo>
                <a:lnTo>
                  <a:pt x="331470" y="323214"/>
                </a:lnTo>
                <a:lnTo>
                  <a:pt x="331470" y="9525"/>
                </a:lnTo>
                <a:lnTo>
                  <a:pt x="306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7" name="object 117" descr=""/>
          <p:cNvGrpSpPr/>
          <p:nvPr/>
        </p:nvGrpSpPr>
        <p:grpSpPr>
          <a:xfrm>
            <a:off x="5948679" y="2656204"/>
            <a:ext cx="352425" cy="353060"/>
            <a:chOff x="5948679" y="2656204"/>
            <a:chExt cx="352425" cy="353060"/>
          </a:xfrm>
        </p:grpSpPr>
        <p:sp>
          <p:nvSpPr>
            <p:cNvPr id="118" name="object 118" descr=""/>
            <p:cNvSpPr/>
            <p:nvPr/>
          </p:nvSpPr>
          <p:spPr>
            <a:xfrm>
              <a:off x="5948679" y="2656204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5"/>
                  </a:lnTo>
                  <a:lnTo>
                    <a:pt x="0" y="125095"/>
                  </a:lnTo>
                  <a:lnTo>
                    <a:pt x="0" y="158115"/>
                  </a:lnTo>
                  <a:lnTo>
                    <a:pt x="10160" y="158115"/>
                  </a:lnTo>
                  <a:lnTo>
                    <a:pt x="16510" y="158750"/>
                  </a:lnTo>
                  <a:lnTo>
                    <a:pt x="28575" y="167640"/>
                  </a:lnTo>
                  <a:lnTo>
                    <a:pt x="28575" y="313055"/>
                  </a:lnTo>
                  <a:lnTo>
                    <a:pt x="12700" y="323850"/>
                  </a:lnTo>
                  <a:lnTo>
                    <a:pt x="6985" y="323850"/>
                  </a:lnTo>
                  <a:lnTo>
                    <a:pt x="0" y="324485"/>
                  </a:lnTo>
                  <a:lnTo>
                    <a:pt x="0" y="353060"/>
                  </a:lnTo>
                  <a:lnTo>
                    <a:pt x="110490" y="353060"/>
                  </a:lnTo>
                  <a:lnTo>
                    <a:pt x="110490" y="325120"/>
                  </a:lnTo>
                  <a:lnTo>
                    <a:pt x="98425" y="323215"/>
                  </a:lnTo>
                  <a:lnTo>
                    <a:pt x="95885" y="322580"/>
                  </a:lnTo>
                  <a:lnTo>
                    <a:pt x="93345" y="322580"/>
                  </a:lnTo>
                  <a:lnTo>
                    <a:pt x="90805" y="321945"/>
                  </a:lnTo>
                  <a:lnTo>
                    <a:pt x="87630" y="320040"/>
                  </a:lnTo>
                  <a:lnTo>
                    <a:pt x="85725" y="318770"/>
                  </a:lnTo>
                  <a:lnTo>
                    <a:pt x="83820" y="315595"/>
                  </a:lnTo>
                  <a:lnTo>
                    <a:pt x="83185" y="313055"/>
                  </a:lnTo>
                  <a:lnTo>
                    <a:pt x="83185" y="137160"/>
                  </a:lnTo>
                  <a:lnTo>
                    <a:pt x="67310" y="137160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90"/>
                  </a:moveTo>
                  <a:lnTo>
                    <a:pt x="53974" y="113665"/>
                  </a:lnTo>
                  <a:lnTo>
                    <a:pt x="50165" y="116205"/>
                  </a:lnTo>
                  <a:lnTo>
                    <a:pt x="47625" y="117475"/>
                  </a:lnTo>
                  <a:lnTo>
                    <a:pt x="67310" y="137160"/>
                  </a:lnTo>
                  <a:lnTo>
                    <a:pt x="67310" y="113665"/>
                  </a:lnTo>
                  <a:lnTo>
                    <a:pt x="60325" y="111125"/>
                  </a:lnTo>
                  <a:lnTo>
                    <a:pt x="60705" y="111125"/>
                  </a:lnTo>
                  <a:lnTo>
                    <a:pt x="59055" y="110490"/>
                  </a:lnTo>
                  <a:close/>
                </a:path>
                <a:path w="110489" h="353060">
                  <a:moveTo>
                    <a:pt x="67310" y="113665"/>
                  </a:moveTo>
                  <a:lnTo>
                    <a:pt x="67310" y="137160"/>
                  </a:lnTo>
                  <a:lnTo>
                    <a:pt x="83185" y="137160"/>
                  </a:lnTo>
                  <a:lnTo>
                    <a:pt x="83185" y="120015"/>
                  </a:lnTo>
                  <a:lnTo>
                    <a:pt x="67310" y="113665"/>
                  </a:lnTo>
                  <a:close/>
                </a:path>
                <a:path w="110489" h="353060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5"/>
                  </a:lnTo>
                  <a:lnTo>
                    <a:pt x="57785" y="111125"/>
                  </a:lnTo>
                  <a:close/>
                </a:path>
                <a:path w="110489" h="353060">
                  <a:moveTo>
                    <a:pt x="67310" y="111125"/>
                  </a:moveTo>
                  <a:lnTo>
                    <a:pt x="60705" y="111125"/>
                  </a:lnTo>
                  <a:lnTo>
                    <a:pt x="67310" y="113665"/>
                  </a:lnTo>
                  <a:lnTo>
                    <a:pt x="67310" y="111125"/>
                  </a:lnTo>
                  <a:close/>
                </a:path>
                <a:path w="110489" h="353060">
                  <a:moveTo>
                    <a:pt x="58420" y="0"/>
                  </a:moveTo>
                  <a:lnTo>
                    <a:pt x="48895" y="0"/>
                  </a:lnTo>
                  <a:lnTo>
                    <a:pt x="44450" y="1270"/>
                  </a:lnTo>
                  <a:lnTo>
                    <a:pt x="21590" y="27940"/>
                  </a:lnTo>
                  <a:lnTo>
                    <a:pt x="21590" y="32385"/>
                  </a:lnTo>
                  <a:lnTo>
                    <a:pt x="46990" y="63500"/>
                  </a:lnTo>
                  <a:lnTo>
                    <a:pt x="51435" y="64770"/>
                  </a:lnTo>
                  <a:lnTo>
                    <a:pt x="60325" y="64770"/>
                  </a:lnTo>
                  <a:lnTo>
                    <a:pt x="88265" y="36830"/>
                  </a:lnTo>
                  <a:lnTo>
                    <a:pt x="87630" y="2794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069964" y="2763519"/>
              <a:ext cx="231139" cy="243204"/>
            </a:xfrm>
            <a:prstGeom prst="rect">
              <a:avLst/>
            </a:prstGeom>
          </p:spPr>
        </p:pic>
      </p:grpSp>
      <p:sp>
        <p:nvSpPr>
          <p:cNvPr id="120" name="object 120" descr=""/>
          <p:cNvSpPr/>
          <p:nvPr/>
        </p:nvSpPr>
        <p:spPr>
          <a:xfrm>
            <a:off x="6628765" y="2650489"/>
            <a:ext cx="349885" cy="372745"/>
          </a:xfrm>
          <a:custGeom>
            <a:avLst/>
            <a:gdLst/>
            <a:ahLst/>
            <a:cxnLst/>
            <a:rect l="l" t="t" r="r" b="b"/>
            <a:pathLst>
              <a:path w="349884" h="372744">
                <a:moveTo>
                  <a:pt x="59054" y="0"/>
                </a:moveTo>
                <a:lnTo>
                  <a:pt x="18414" y="13970"/>
                </a:lnTo>
                <a:lnTo>
                  <a:pt x="10159" y="14605"/>
                </a:lnTo>
                <a:lnTo>
                  <a:pt x="0" y="14605"/>
                </a:lnTo>
                <a:lnTo>
                  <a:pt x="0" y="47625"/>
                </a:lnTo>
                <a:lnTo>
                  <a:pt x="10159" y="47625"/>
                </a:lnTo>
                <a:lnTo>
                  <a:pt x="17144" y="48260"/>
                </a:lnTo>
                <a:lnTo>
                  <a:pt x="22859" y="49530"/>
                </a:lnTo>
                <a:lnTo>
                  <a:pt x="24764" y="50164"/>
                </a:lnTo>
                <a:lnTo>
                  <a:pt x="27939" y="53339"/>
                </a:lnTo>
                <a:lnTo>
                  <a:pt x="28575" y="57150"/>
                </a:lnTo>
                <a:lnTo>
                  <a:pt x="29209" y="59689"/>
                </a:lnTo>
                <a:lnTo>
                  <a:pt x="29209" y="320675"/>
                </a:lnTo>
                <a:lnTo>
                  <a:pt x="28575" y="323214"/>
                </a:lnTo>
                <a:lnTo>
                  <a:pt x="0" y="332105"/>
                </a:lnTo>
                <a:lnTo>
                  <a:pt x="0" y="361314"/>
                </a:lnTo>
                <a:lnTo>
                  <a:pt x="111125" y="361314"/>
                </a:lnTo>
                <a:lnTo>
                  <a:pt x="111125" y="333375"/>
                </a:lnTo>
                <a:lnTo>
                  <a:pt x="93344" y="330200"/>
                </a:lnTo>
                <a:lnTo>
                  <a:pt x="90804" y="329564"/>
                </a:lnTo>
                <a:lnTo>
                  <a:pt x="87629" y="327660"/>
                </a:lnTo>
                <a:lnTo>
                  <a:pt x="86359" y="326389"/>
                </a:lnTo>
                <a:lnTo>
                  <a:pt x="83819" y="323214"/>
                </a:lnTo>
                <a:lnTo>
                  <a:pt x="83819" y="9525"/>
                </a:lnTo>
                <a:lnTo>
                  <a:pt x="59054" y="0"/>
                </a:lnTo>
                <a:close/>
              </a:path>
              <a:path w="349884" h="372744">
                <a:moveTo>
                  <a:pt x="349884" y="336550"/>
                </a:moveTo>
                <a:lnTo>
                  <a:pt x="269239" y="336550"/>
                </a:lnTo>
                <a:lnTo>
                  <a:pt x="266700" y="353060"/>
                </a:lnTo>
                <a:lnTo>
                  <a:pt x="288925" y="354330"/>
                </a:lnTo>
                <a:lnTo>
                  <a:pt x="281939" y="372745"/>
                </a:lnTo>
                <a:lnTo>
                  <a:pt x="289559" y="363220"/>
                </a:lnTo>
                <a:lnTo>
                  <a:pt x="294004" y="358139"/>
                </a:lnTo>
                <a:lnTo>
                  <a:pt x="297814" y="356870"/>
                </a:lnTo>
                <a:lnTo>
                  <a:pt x="300989" y="356235"/>
                </a:lnTo>
                <a:lnTo>
                  <a:pt x="304800" y="354330"/>
                </a:lnTo>
                <a:lnTo>
                  <a:pt x="307975" y="353060"/>
                </a:lnTo>
                <a:lnTo>
                  <a:pt x="313054" y="351789"/>
                </a:lnTo>
                <a:lnTo>
                  <a:pt x="319404" y="350520"/>
                </a:lnTo>
                <a:lnTo>
                  <a:pt x="324484" y="349250"/>
                </a:lnTo>
                <a:lnTo>
                  <a:pt x="331469" y="348614"/>
                </a:lnTo>
                <a:lnTo>
                  <a:pt x="349884" y="348614"/>
                </a:lnTo>
                <a:lnTo>
                  <a:pt x="349884" y="336550"/>
                </a:lnTo>
                <a:close/>
              </a:path>
              <a:path w="349884" h="372744">
                <a:moveTo>
                  <a:pt x="202564" y="118110"/>
                </a:moveTo>
                <a:lnTo>
                  <a:pt x="166369" y="118110"/>
                </a:lnTo>
                <a:lnTo>
                  <a:pt x="172719" y="124460"/>
                </a:lnTo>
                <a:lnTo>
                  <a:pt x="166369" y="127000"/>
                </a:lnTo>
                <a:lnTo>
                  <a:pt x="161289" y="128270"/>
                </a:lnTo>
                <a:lnTo>
                  <a:pt x="149859" y="130810"/>
                </a:lnTo>
                <a:lnTo>
                  <a:pt x="143509" y="131445"/>
                </a:lnTo>
                <a:lnTo>
                  <a:pt x="125729" y="131445"/>
                </a:lnTo>
                <a:lnTo>
                  <a:pt x="125729" y="165100"/>
                </a:lnTo>
                <a:lnTo>
                  <a:pt x="142239" y="165100"/>
                </a:lnTo>
                <a:lnTo>
                  <a:pt x="145414" y="165735"/>
                </a:lnTo>
                <a:lnTo>
                  <a:pt x="147954" y="166370"/>
                </a:lnTo>
                <a:lnTo>
                  <a:pt x="149859" y="167639"/>
                </a:lnTo>
                <a:lnTo>
                  <a:pt x="151129" y="168275"/>
                </a:lnTo>
                <a:lnTo>
                  <a:pt x="152400" y="169545"/>
                </a:lnTo>
                <a:lnTo>
                  <a:pt x="153034" y="170814"/>
                </a:lnTo>
                <a:lnTo>
                  <a:pt x="154304" y="174625"/>
                </a:lnTo>
                <a:lnTo>
                  <a:pt x="154304" y="292735"/>
                </a:lnTo>
                <a:lnTo>
                  <a:pt x="154939" y="302895"/>
                </a:lnTo>
                <a:lnTo>
                  <a:pt x="167639" y="339089"/>
                </a:lnTo>
                <a:lnTo>
                  <a:pt x="206375" y="360680"/>
                </a:lnTo>
                <a:lnTo>
                  <a:pt x="220979" y="361950"/>
                </a:lnTo>
                <a:lnTo>
                  <a:pt x="229234" y="361950"/>
                </a:lnTo>
                <a:lnTo>
                  <a:pt x="232409" y="358775"/>
                </a:lnTo>
                <a:lnTo>
                  <a:pt x="235584" y="356235"/>
                </a:lnTo>
                <a:lnTo>
                  <a:pt x="242569" y="351789"/>
                </a:lnTo>
                <a:lnTo>
                  <a:pt x="246379" y="349250"/>
                </a:lnTo>
                <a:lnTo>
                  <a:pt x="254634" y="344170"/>
                </a:lnTo>
                <a:lnTo>
                  <a:pt x="259714" y="341630"/>
                </a:lnTo>
                <a:lnTo>
                  <a:pt x="268604" y="336550"/>
                </a:lnTo>
                <a:lnTo>
                  <a:pt x="349884" y="336550"/>
                </a:lnTo>
                <a:lnTo>
                  <a:pt x="349884" y="318770"/>
                </a:lnTo>
                <a:lnTo>
                  <a:pt x="231775" y="318770"/>
                </a:lnTo>
                <a:lnTo>
                  <a:pt x="229869" y="318135"/>
                </a:lnTo>
                <a:lnTo>
                  <a:pt x="227964" y="318135"/>
                </a:lnTo>
                <a:lnTo>
                  <a:pt x="221614" y="315595"/>
                </a:lnTo>
                <a:lnTo>
                  <a:pt x="208279" y="297180"/>
                </a:lnTo>
                <a:lnTo>
                  <a:pt x="208279" y="127000"/>
                </a:lnTo>
                <a:lnTo>
                  <a:pt x="198119" y="123189"/>
                </a:lnTo>
                <a:lnTo>
                  <a:pt x="202564" y="118110"/>
                </a:lnTo>
                <a:close/>
              </a:path>
              <a:path w="349884" h="372744">
                <a:moveTo>
                  <a:pt x="289559" y="123825"/>
                </a:moveTo>
                <a:lnTo>
                  <a:pt x="286384" y="123825"/>
                </a:lnTo>
                <a:lnTo>
                  <a:pt x="282575" y="125730"/>
                </a:lnTo>
                <a:lnTo>
                  <a:pt x="279400" y="127000"/>
                </a:lnTo>
                <a:lnTo>
                  <a:pt x="274319" y="128270"/>
                </a:lnTo>
                <a:lnTo>
                  <a:pt x="267969" y="129539"/>
                </a:lnTo>
                <a:lnTo>
                  <a:pt x="262254" y="130810"/>
                </a:lnTo>
                <a:lnTo>
                  <a:pt x="255269" y="131445"/>
                </a:lnTo>
                <a:lnTo>
                  <a:pt x="237489" y="131445"/>
                </a:lnTo>
                <a:lnTo>
                  <a:pt x="237489" y="165100"/>
                </a:lnTo>
                <a:lnTo>
                  <a:pt x="254634" y="165100"/>
                </a:lnTo>
                <a:lnTo>
                  <a:pt x="257175" y="165735"/>
                </a:lnTo>
                <a:lnTo>
                  <a:pt x="260350" y="166370"/>
                </a:lnTo>
                <a:lnTo>
                  <a:pt x="262254" y="167639"/>
                </a:lnTo>
                <a:lnTo>
                  <a:pt x="263525" y="168275"/>
                </a:lnTo>
                <a:lnTo>
                  <a:pt x="264794" y="170814"/>
                </a:lnTo>
                <a:lnTo>
                  <a:pt x="266064" y="174625"/>
                </a:lnTo>
                <a:lnTo>
                  <a:pt x="266700" y="177164"/>
                </a:lnTo>
                <a:lnTo>
                  <a:pt x="266700" y="299720"/>
                </a:lnTo>
                <a:lnTo>
                  <a:pt x="264159" y="300989"/>
                </a:lnTo>
                <a:lnTo>
                  <a:pt x="244475" y="310514"/>
                </a:lnTo>
                <a:lnTo>
                  <a:pt x="237489" y="314960"/>
                </a:lnTo>
                <a:lnTo>
                  <a:pt x="231775" y="318770"/>
                </a:lnTo>
                <a:lnTo>
                  <a:pt x="349884" y="318770"/>
                </a:lnTo>
                <a:lnTo>
                  <a:pt x="349884" y="314960"/>
                </a:lnTo>
                <a:lnTo>
                  <a:pt x="333375" y="314960"/>
                </a:lnTo>
                <a:lnTo>
                  <a:pt x="327025" y="313689"/>
                </a:lnTo>
                <a:lnTo>
                  <a:pt x="325119" y="312420"/>
                </a:lnTo>
                <a:lnTo>
                  <a:pt x="321944" y="309245"/>
                </a:lnTo>
                <a:lnTo>
                  <a:pt x="321309" y="307339"/>
                </a:lnTo>
                <a:lnTo>
                  <a:pt x="321309" y="305435"/>
                </a:lnTo>
                <a:lnTo>
                  <a:pt x="320675" y="303530"/>
                </a:lnTo>
                <a:lnTo>
                  <a:pt x="320675" y="127000"/>
                </a:lnTo>
                <a:lnTo>
                  <a:pt x="316229" y="125095"/>
                </a:lnTo>
                <a:lnTo>
                  <a:pt x="295909" y="125095"/>
                </a:lnTo>
                <a:lnTo>
                  <a:pt x="289559" y="123825"/>
                </a:lnTo>
                <a:close/>
              </a:path>
              <a:path w="349884" h="372744">
                <a:moveTo>
                  <a:pt x="290194" y="114300"/>
                </a:moveTo>
                <a:lnTo>
                  <a:pt x="294639" y="121920"/>
                </a:lnTo>
                <a:lnTo>
                  <a:pt x="295909" y="125095"/>
                </a:lnTo>
                <a:lnTo>
                  <a:pt x="316229" y="125095"/>
                </a:lnTo>
                <a:lnTo>
                  <a:pt x="290194" y="114300"/>
                </a:lnTo>
                <a:close/>
              </a:path>
              <a:path w="349884" h="372744">
                <a:moveTo>
                  <a:pt x="182879" y="116839"/>
                </a:moveTo>
                <a:lnTo>
                  <a:pt x="181609" y="118110"/>
                </a:lnTo>
                <a:lnTo>
                  <a:pt x="185419" y="118110"/>
                </a:lnTo>
                <a:lnTo>
                  <a:pt x="182879" y="11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7042784" y="2645410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20" y="349250"/>
                </a:lnTo>
                <a:lnTo>
                  <a:pt x="130810" y="353060"/>
                </a:lnTo>
                <a:lnTo>
                  <a:pt x="129540" y="354964"/>
                </a:lnTo>
                <a:lnTo>
                  <a:pt x="154305" y="365125"/>
                </a:lnTo>
                <a:lnTo>
                  <a:pt x="158750" y="360679"/>
                </a:lnTo>
                <a:lnTo>
                  <a:pt x="160020" y="360044"/>
                </a:lnTo>
                <a:lnTo>
                  <a:pt x="161925" y="358775"/>
                </a:lnTo>
                <a:lnTo>
                  <a:pt x="164465" y="357504"/>
                </a:lnTo>
                <a:lnTo>
                  <a:pt x="168275" y="356235"/>
                </a:lnTo>
                <a:lnTo>
                  <a:pt x="172085" y="354329"/>
                </a:lnTo>
                <a:lnTo>
                  <a:pt x="177165" y="353060"/>
                </a:lnTo>
                <a:lnTo>
                  <a:pt x="182880" y="351789"/>
                </a:lnTo>
                <a:lnTo>
                  <a:pt x="187960" y="351154"/>
                </a:lnTo>
                <a:lnTo>
                  <a:pt x="194945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5" y="161289"/>
                </a:lnTo>
                <a:lnTo>
                  <a:pt x="5080" y="203200"/>
                </a:lnTo>
                <a:lnTo>
                  <a:pt x="0" y="238760"/>
                </a:lnTo>
                <a:lnTo>
                  <a:pt x="0" y="247014"/>
                </a:lnTo>
                <a:lnTo>
                  <a:pt x="6350" y="292100"/>
                </a:lnTo>
                <a:lnTo>
                  <a:pt x="24765" y="330835"/>
                </a:lnTo>
                <a:lnTo>
                  <a:pt x="54610" y="354964"/>
                </a:lnTo>
                <a:lnTo>
                  <a:pt x="94615" y="363854"/>
                </a:lnTo>
                <a:lnTo>
                  <a:pt x="102870" y="363219"/>
                </a:lnTo>
                <a:lnTo>
                  <a:pt x="110490" y="361950"/>
                </a:lnTo>
                <a:lnTo>
                  <a:pt x="117475" y="360044"/>
                </a:lnTo>
                <a:lnTo>
                  <a:pt x="123190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80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935" y="255269"/>
                </a:lnTo>
                <a:lnTo>
                  <a:pt x="58420" y="247014"/>
                </a:lnTo>
                <a:lnTo>
                  <a:pt x="59690" y="230504"/>
                </a:lnTo>
                <a:lnTo>
                  <a:pt x="71120" y="193675"/>
                </a:lnTo>
                <a:lnTo>
                  <a:pt x="94615" y="163829"/>
                </a:lnTo>
                <a:lnTo>
                  <a:pt x="183515" y="163829"/>
                </a:lnTo>
                <a:lnTo>
                  <a:pt x="183515" y="149860"/>
                </a:lnTo>
                <a:lnTo>
                  <a:pt x="132715" y="149860"/>
                </a:lnTo>
                <a:lnTo>
                  <a:pt x="132715" y="146685"/>
                </a:lnTo>
                <a:lnTo>
                  <a:pt x="132080" y="145414"/>
                </a:lnTo>
                <a:lnTo>
                  <a:pt x="127000" y="142875"/>
                </a:lnTo>
                <a:lnTo>
                  <a:pt x="109220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20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5" y="163829"/>
                </a:moveTo>
                <a:lnTo>
                  <a:pt x="95250" y="163829"/>
                </a:lnTo>
                <a:lnTo>
                  <a:pt x="100965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40" y="182244"/>
                </a:lnTo>
                <a:lnTo>
                  <a:pt x="129540" y="305435"/>
                </a:lnTo>
                <a:lnTo>
                  <a:pt x="128905" y="307339"/>
                </a:lnTo>
                <a:lnTo>
                  <a:pt x="127000" y="310514"/>
                </a:lnTo>
                <a:lnTo>
                  <a:pt x="123190" y="317500"/>
                </a:lnTo>
                <a:lnTo>
                  <a:pt x="113030" y="327660"/>
                </a:lnTo>
                <a:lnTo>
                  <a:pt x="109220" y="328929"/>
                </a:lnTo>
                <a:lnTo>
                  <a:pt x="106045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5" y="317500"/>
                </a:lnTo>
                <a:lnTo>
                  <a:pt x="195580" y="316864"/>
                </a:lnTo>
                <a:lnTo>
                  <a:pt x="187960" y="314960"/>
                </a:lnTo>
                <a:lnTo>
                  <a:pt x="186055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5" y="305435"/>
                </a:lnTo>
                <a:lnTo>
                  <a:pt x="183515" y="163829"/>
                </a:lnTo>
                <a:close/>
              </a:path>
              <a:path w="212725" h="365125">
                <a:moveTo>
                  <a:pt x="132715" y="146685"/>
                </a:moveTo>
                <a:lnTo>
                  <a:pt x="132715" y="149860"/>
                </a:lnTo>
                <a:lnTo>
                  <a:pt x="133985" y="147954"/>
                </a:lnTo>
                <a:lnTo>
                  <a:pt x="132715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5" y="13969"/>
                </a:lnTo>
                <a:lnTo>
                  <a:pt x="109855" y="14604"/>
                </a:lnTo>
                <a:lnTo>
                  <a:pt x="100330" y="14604"/>
                </a:lnTo>
                <a:lnTo>
                  <a:pt x="100330" y="47625"/>
                </a:lnTo>
                <a:lnTo>
                  <a:pt x="110490" y="47625"/>
                </a:lnTo>
                <a:lnTo>
                  <a:pt x="116840" y="48260"/>
                </a:lnTo>
                <a:lnTo>
                  <a:pt x="123190" y="49529"/>
                </a:lnTo>
                <a:lnTo>
                  <a:pt x="125095" y="50164"/>
                </a:lnTo>
                <a:lnTo>
                  <a:pt x="126365" y="51435"/>
                </a:lnTo>
                <a:lnTo>
                  <a:pt x="127635" y="52069"/>
                </a:lnTo>
                <a:lnTo>
                  <a:pt x="128905" y="55879"/>
                </a:lnTo>
                <a:lnTo>
                  <a:pt x="129540" y="57150"/>
                </a:lnTo>
                <a:lnTo>
                  <a:pt x="129540" y="63500"/>
                </a:lnTo>
                <a:lnTo>
                  <a:pt x="132715" y="146685"/>
                </a:lnTo>
                <a:lnTo>
                  <a:pt x="133985" y="147954"/>
                </a:lnTo>
                <a:lnTo>
                  <a:pt x="132715" y="149860"/>
                </a:lnTo>
                <a:lnTo>
                  <a:pt x="183515" y="149860"/>
                </a:lnTo>
                <a:lnTo>
                  <a:pt x="183515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7614284" y="2684145"/>
            <a:ext cx="72390" cy="281305"/>
          </a:xfrm>
          <a:custGeom>
            <a:avLst/>
            <a:gdLst/>
            <a:ahLst/>
            <a:cxnLst/>
            <a:rect l="l" t="t" r="r" b="b"/>
            <a:pathLst>
              <a:path w="72390" h="281305">
                <a:moveTo>
                  <a:pt x="40640" y="212725"/>
                </a:moveTo>
                <a:lnTo>
                  <a:pt x="30480" y="212725"/>
                </a:lnTo>
                <a:lnTo>
                  <a:pt x="26035" y="213994"/>
                </a:lnTo>
                <a:lnTo>
                  <a:pt x="1905" y="242569"/>
                </a:lnTo>
                <a:lnTo>
                  <a:pt x="1905" y="252729"/>
                </a:lnTo>
                <a:lnTo>
                  <a:pt x="28575" y="280669"/>
                </a:lnTo>
                <a:lnTo>
                  <a:pt x="33020" y="281304"/>
                </a:lnTo>
                <a:lnTo>
                  <a:pt x="42545" y="281304"/>
                </a:lnTo>
                <a:lnTo>
                  <a:pt x="71755" y="256539"/>
                </a:lnTo>
                <a:lnTo>
                  <a:pt x="72390" y="252729"/>
                </a:lnTo>
                <a:lnTo>
                  <a:pt x="72390" y="242569"/>
                </a:lnTo>
                <a:lnTo>
                  <a:pt x="71120" y="238125"/>
                </a:lnTo>
                <a:lnTo>
                  <a:pt x="67310" y="229234"/>
                </a:lnTo>
                <a:lnTo>
                  <a:pt x="64770" y="225425"/>
                </a:lnTo>
                <a:lnTo>
                  <a:pt x="60960" y="222884"/>
                </a:lnTo>
                <a:lnTo>
                  <a:pt x="57785" y="219709"/>
                </a:lnTo>
                <a:lnTo>
                  <a:pt x="53975" y="217169"/>
                </a:lnTo>
                <a:lnTo>
                  <a:pt x="45085" y="213994"/>
                </a:lnTo>
                <a:lnTo>
                  <a:pt x="40640" y="212725"/>
                </a:lnTo>
                <a:close/>
              </a:path>
              <a:path w="72390" h="281305">
                <a:moveTo>
                  <a:pt x="38735" y="0"/>
                </a:moveTo>
                <a:lnTo>
                  <a:pt x="29210" y="0"/>
                </a:lnTo>
                <a:lnTo>
                  <a:pt x="24765" y="634"/>
                </a:lnTo>
                <a:lnTo>
                  <a:pt x="0" y="29844"/>
                </a:lnTo>
                <a:lnTo>
                  <a:pt x="635" y="35559"/>
                </a:lnTo>
                <a:lnTo>
                  <a:pt x="635" y="40004"/>
                </a:lnTo>
                <a:lnTo>
                  <a:pt x="22860" y="66039"/>
                </a:lnTo>
                <a:lnTo>
                  <a:pt x="26670" y="67944"/>
                </a:lnTo>
                <a:lnTo>
                  <a:pt x="31750" y="68579"/>
                </a:lnTo>
                <a:lnTo>
                  <a:pt x="41275" y="68579"/>
                </a:lnTo>
                <a:lnTo>
                  <a:pt x="68580" y="47625"/>
                </a:lnTo>
                <a:lnTo>
                  <a:pt x="70485" y="43814"/>
                </a:lnTo>
                <a:lnTo>
                  <a:pt x="71120" y="40004"/>
                </a:lnTo>
                <a:lnTo>
                  <a:pt x="71120" y="35559"/>
                </a:lnTo>
                <a:lnTo>
                  <a:pt x="43815" y="634"/>
                </a:lnTo>
                <a:lnTo>
                  <a:pt x="38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2233295" y="3238500"/>
            <a:ext cx="247015" cy="360045"/>
          </a:xfrm>
          <a:custGeom>
            <a:avLst/>
            <a:gdLst/>
            <a:ahLst/>
            <a:cxnLst/>
            <a:rect l="l" t="t" r="r" b="b"/>
            <a:pathLst>
              <a:path w="247014" h="360045">
                <a:moveTo>
                  <a:pt x="247015" y="0"/>
                </a:moveTo>
                <a:lnTo>
                  <a:pt x="20319" y="0"/>
                </a:lnTo>
                <a:lnTo>
                  <a:pt x="0" y="97154"/>
                </a:lnTo>
                <a:lnTo>
                  <a:pt x="33655" y="97154"/>
                </a:lnTo>
                <a:lnTo>
                  <a:pt x="67310" y="31114"/>
                </a:lnTo>
                <a:lnTo>
                  <a:pt x="71755" y="29845"/>
                </a:lnTo>
                <a:lnTo>
                  <a:pt x="100330" y="29845"/>
                </a:lnTo>
                <a:lnTo>
                  <a:pt x="100330" y="319404"/>
                </a:lnTo>
                <a:lnTo>
                  <a:pt x="87630" y="329564"/>
                </a:lnTo>
                <a:lnTo>
                  <a:pt x="81280" y="330835"/>
                </a:lnTo>
                <a:lnTo>
                  <a:pt x="67310" y="331470"/>
                </a:lnTo>
                <a:lnTo>
                  <a:pt x="67310" y="360045"/>
                </a:lnTo>
                <a:lnTo>
                  <a:pt x="191135" y="360045"/>
                </a:lnTo>
                <a:lnTo>
                  <a:pt x="191135" y="330835"/>
                </a:lnTo>
                <a:lnTo>
                  <a:pt x="160655" y="321945"/>
                </a:lnTo>
                <a:lnTo>
                  <a:pt x="160019" y="319404"/>
                </a:lnTo>
                <a:lnTo>
                  <a:pt x="160019" y="29845"/>
                </a:lnTo>
                <a:lnTo>
                  <a:pt x="189865" y="29845"/>
                </a:lnTo>
                <a:lnTo>
                  <a:pt x="203835" y="58420"/>
                </a:lnTo>
                <a:lnTo>
                  <a:pt x="200660" y="81914"/>
                </a:lnTo>
                <a:lnTo>
                  <a:pt x="199390" y="97154"/>
                </a:lnTo>
                <a:lnTo>
                  <a:pt x="232410" y="97154"/>
                </a:lnTo>
                <a:lnTo>
                  <a:pt x="24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3058795" y="3307079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5" y="0"/>
                </a:moveTo>
                <a:lnTo>
                  <a:pt x="48260" y="0"/>
                </a:lnTo>
                <a:lnTo>
                  <a:pt x="47625" y="15875"/>
                </a:lnTo>
                <a:lnTo>
                  <a:pt x="34290" y="53975"/>
                </a:lnTo>
                <a:lnTo>
                  <a:pt x="31750" y="59055"/>
                </a:lnTo>
                <a:lnTo>
                  <a:pt x="26035" y="66675"/>
                </a:lnTo>
                <a:lnTo>
                  <a:pt x="26035" y="69850"/>
                </a:lnTo>
                <a:lnTo>
                  <a:pt x="27940" y="71120"/>
                </a:lnTo>
                <a:lnTo>
                  <a:pt x="0" y="67310"/>
                </a:lnTo>
                <a:lnTo>
                  <a:pt x="0" y="100330"/>
                </a:lnTo>
                <a:lnTo>
                  <a:pt x="22225" y="100330"/>
                </a:lnTo>
                <a:lnTo>
                  <a:pt x="22225" y="161925"/>
                </a:lnTo>
                <a:lnTo>
                  <a:pt x="21590" y="195580"/>
                </a:lnTo>
                <a:lnTo>
                  <a:pt x="22860" y="231140"/>
                </a:lnTo>
                <a:lnTo>
                  <a:pt x="33019" y="269875"/>
                </a:lnTo>
                <a:lnTo>
                  <a:pt x="68580" y="294640"/>
                </a:lnTo>
                <a:lnTo>
                  <a:pt x="76200" y="295275"/>
                </a:lnTo>
                <a:lnTo>
                  <a:pt x="81280" y="295275"/>
                </a:lnTo>
                <a:lnTo>
                  <a:pt x="86360" y="294640"/>
                </a:lnTo>
                <a:lnTo>
                  <a:pt x="95250" y="292735"/>
                </a:lnTo>
                <a:lnTo>
                  <a:pt x="129540" y="275590"/>
                </a:lnTo>
                <a:lnTo>
                  <a:pt x="114300" y="248285"/>
                </a:lnTo>
                <a:lnTo>
                  <a:pt x="100330" y="255905"/>
                </a:lnTo>
                <a:lnTo>
                  <a:pt x="93980" y="258445"/>
                </a:lnTo>
                <a:lnTo>
                  <a:pt x="91440" y="259080"/>
                </a:lnTo>
                <a:lnTo>
                  <a:pt x="85725" y="259080"/>
                </a:lnTo>
                <a:lnTo>
                  <a:pt x="76835" y="222885"/>
                </a:lnTo>
                <a:lnTo>
                  <a:pt x="76835" y="100330"/>
                </a:lnTo>
                <a:lnTo>
                  <a:pt x="116840" y="100330"/>
                </a:lnTo>
                <a:lnTo>
                  <a:pt x="116840" y="67310"/>
                </a:lnTo>
                <a:lnTo>
                  <a:pt x="76835" y="67310"/>
                </a:lnTo>
                <a:lnTo>
                  <a:pt x="76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3359784" y="3242310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19" y="349250"/>
                </a:lnTo>
                <a:lnTo>
                  <a:pt x="130810" y="353060"/>
                </a:lnTo>
                <a:lnTo>
                  <a:pt x="129539" y="354964"/>
                </a:lnTo>
                <a:lnTo>
                  <a:pt x="154304" y="365125"/>
                </a:lnTo>
                <a:lnTo>
                  <a:pt x="158750" y="360679"/>
                </a:lnTo>
                <a:lnTo>
                  <a:pt x="160019" y="360044"/>
                </a:lnTo>
                <a:lnTo>
                  <a:pt x="161925" y="358775"/>
                </a:lnTo>
                <a:lnTo>
                  <a:pt x="164464" y="357504"/>
                </a:lnTo>
                <a:lnTo>
                  <a:pt x="168275" y="356235"/>
                </a:lnTo>
                <a:lnTo>
                  <a:pt x="172085" y="354329"/>
                </a:lnTo>
                <a:lnTo>
                  <a:pt x="177164" y="353060"/>
                </a:lnTo>
                <a:lnTo>
                  <a:pt x="182879" y="351789"/>
                </a:lnTo>
                <a:lnTo>
                  <a:pt x="187960" y="351154"/>
                </a:lnTo>
                <a:lnTo>
                  <a:pt x="194944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4" y="161289"/>
                </a:lnTo>
                <a:lnTo>
                  <a:pt x="5079" y="203200"/>
                </a:lnTo>
                <a:lnTo>
                  <a:pt x="0" y="238760"/>
                </a:lnTo>
                <a:lnTo>
                  <a:pt x="0" y="247650"/>
                </a:lnTo>
                <a:lnTo>
                  <a:pt x="6350" y="292100"/>
                </a:lnTo>
                <a:lnTo>
                  <a:pt x="24764" y="330835"/>
                </a:lnTo>
                <a:lnTo>
                  <a:pt x="54610" y="354964"/>
                </a:lnTo>
                <a:lnTo>
                  <a:pt x="94614" y="363854"/>
                </a:lnTo>
                <a:lnTo>
                  <a:pt x="102869" y="363219"/>
                </a:lnTo>
                <a:lnTo>
                  <a:pt x="110489" y="361950"/>
                </a:lnTo>
                <a:lnTo>
                  <a:pt x="117475" y="360044"/>
                </a:lnTo>
                <a:lnTo>
                  <a:pt x="123189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79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419" y="247650"/>
                </a:lnTo>
                <a:lnTo>
                  <a:pt x="59054" y="238760"/>
                </a:lnTo>
                <a:lnTo>
                  <a:pt x="68579" y="200025"/>
                </a:lnTo>
                <a:lnTo>
                  <a:pt x="92075" y="165735"/>
                </a:lnTo>
                <a:lnTo>
                  <a:pt x="94614" y="163829"/>
                </a:lnTo>
                <a:lnTo>
                  <a:pt x="183514" y="163829"/>
                </a:lnTo>
                <a:lnTo>
                  <a:pt x="183514" y="149860"/>
                </a:lnTo>
                <a:lnTo>
                  <a:pt x="132714" y="149860"/>
                </a:lnTo>
                <a:lnTo>
                  <a:pt x="132714" y="146685"/>
                </a:lnTo>
                <a:lnTo>
                  <a:pt x="132079" y="145414"/>
                </a:lnTo>
                <a:lnTo>
                  <a:pt x="127000" y="142875"/>
                </a:lnTo>
                <a:lnTo>
                  <a:pt x="109219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19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4" y="163829"/>
                </a:moveTo>
                <a:lnTo>
                  <a:pt x="95250" y="163829"/>
                </a:lnTo>
                <a:lnTo>
                  <a:pt x="100964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39" y="182244"/>
                </a:lnTo>
                <a:lnTo>
                  <a:pt x="129539" y="305435"/>
                </a:lnTo>
                <a:lnTo>
                  <a:pt x="128904" y="307339"/>
                </a:lnTo>
                <a:lnTo>
                  <a:pt x="127000" y="310514"/>
                </a:lnTo>
                <a:lnTo>
                  <a:pt x="123189" y="317500"/>
                </a:lnTo>
                <a:lnTo>
                  <a:pt x="113029" y="327660"/>
                </a:lnTo>
                <a:lnTo>
                  <a:pt x="109219" y="328929"/>
                </a:lnTo>
                <a:lnTo>
                  <a:pt x="106044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4" y="317500"/>
                </a:lnTo>
                <a:lnTo>
                  <a:pt x="195579" y="316864"/>
                </a:lnTo>
                <a:lnTo>
                  <a:pt x="187960" y="314960"/>
                </a:lnTo>
                <a:lnTo>
                  <a:pt x="186054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4" y="305435"/>
                </a:lnTo>
                <a:lnTo>
                  <a:pt x="183514" y="163829"/>
                </a:lnTo>
                <a:close/>
              </a:path>
              <a:path w="212725" h="365125">
                <a:moveTo>
                  <a:pt x="132714" y="146685"/>
                </a:moveTo>
                <a:lnTo>
                  <a:pt x="132714" y="149860"/>
                </a:lnTo>
                <a:lnTo>
                  <a:pt x="133985" y="147954"/>
                </a:lnTo>
                <a:lnTo>
                  <a:pt x="132714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4" y="13969"/>
                </a:lnTo>
                <a:lnTo>
                  <a:pt x="109854" y="14604"/>
                </a:lnTo>
                <a:lnTo>
                  <a:pt x="100329" y="14604"/>
                </a:lnTo>
                <a:lnTo>
                  <a:pt x="100329" y="47625"/>
                </a:lnTo>
                <a:lnTo>
                  <a:pt x="110489" y="47625"/>
                </a:lnTo>
                <a:lnTo>
                  <a:pt x="116839" y="48260"/>
                </a:lnTo>
                <a:lnTo>
                  <a:pt x="123189" y="49529"/>
                </a:lnTo>
                <a:lnTo>
                  <a:pt x="125094" y="50164"/>
                </a:lnTo>
                <a:lnTo>
                  <a:pt x="126364" y="51435"/>
                </a:lnTo>
                <a:lnTo>
                  <a:pt x="127635" y="52069"/>
                </a:lnTo>
                <a:lnTo>
                  <a:pt x="128904" y="55879"/>
                </a:lnTo>
                <a:lnTo>
                  <a:pt x="129539" y="57150"/>
                </a:lnTo>
                <a:lnTo>
                  <a:pt x="129539" y="63500"/>
                </a:lnTo>
                <a:lnTo>
                  <a:pt x="132714" y="146685"/>
                </a:lnTo>
                <a:lnTo>
                  <a:pt x="133985" y="147954"/>
                </a:lnTo>
                <a:lnTo>
                  <a:pt x="132714" y="149860"/>
                </a:lnTo>
                <a:lnTo>
                  <a:pt x="183514" y="149860"/>
                </a:lnTo>
                <a:lnTo>
                  <a:pt x="183514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6" name="object 126" descr=""/>
          <p:cNvGrpSpPr/>
          <p:nvPr/>
        </p:nvGrpSpPr>
        <p:grpSpPr>
          <a:xfrm>
            <a:off x="3909059" y="3306445"/>
            <a:ext cx="351790" cy="299720"/>
            <a:chOff x="3909059" y="3306445"/>
            <a:chExt cx="351790" cy="299720"/>
          </a:xfrm>
        </p:grpSpPr>
        <p:sp>
          <p:nvSpPr>
            <p:cNvPr id="127" name="object 127" descr=""/>
            <p:cNvSpPr/>
            <p:nvPr/>
          </p:nvSpPr>
          <p:spPr>
            <a:xfrm>
              <a:off x="3909059" y="3306445"/>
              <a:ext cx="129539" cy="295275"/>
            </a:xfrm>
            <a:custGeom>
              <a:avLst/>
              <a:gdLst/>
              <a:ahLst/>
              <a:cxnLst/>
              <a:rect l="l" t="t" r="r" b="b"/>
              <a:pathLst>
                <a:path w="129539" h="295275">
                  <a:moveTo>
                    <a:pt x="76835" y="0"/>
                  </a:moveTo>
                  <a:lnTo>
                    <a:pt x="48260" y="0"/>
                  </a:lnTo>
                  <a:lnTo>
                    <a:pt x="47625" y="15875"/>
                  </a:lnTo>
                  <a:lnTo>
                    <a:pt x="34289" y="53975"/>
                  </a:lnTo>
                  <a:lnTo>
                    <a:pt x="31750" y="59054"/>
                  </a:lnTo>
                  <a:lnTo>
                    <a:pt x="26035" y="66675"/>
                  </a:lnTo>
                  <a:lnTo>
                    <a:pt x="26035" y="69850"/>
                  </a:lnTo>
                  <a:lnTo>
                    <a:pt x="27939" y="71119"/>
                  </a:lnTo>
                  <a:lnTo>
                    <a:pt x="0" y="67309"/>
                  </a:lnTo>
                  <a:lnTo>
                    <a:pt x="0" y="100329"/>
                  </a:lnTo>
                  <a:lnTo>
                    <a:pt x="22225" y="100329"/>
                  </a:lnTo>
                  <a:lnTo>
                    <a:pt x="22225" y="161925"/>
                  </a:lnTo>
                  <a:lnTo>
                    <a:pt x="21589" y="195579"/>
                  </a:lnTo>
                  <a:lnTo>
                    <a:pt x="22860" y="231139"/>
                  </a:lnTo>
                  <a:lnTo>
                    <a:pt x="33019" y="269875"/>
                  </a:lnTo>
                  <a:lnTo>
                    <a:pt x="68579" y="294639"/>
                  </a:lnTo>
                  <a:lnTo>
                    <a:pt x="76200" y="295275"/>
                  </a:lnTo>
                  <a:lnTo>
                    <a:pt x="81279" y="295275"/>
                  </a:lnTo>
                  <a:lnTo>
                    <a:pt x="86360" y="294639"/>
                  </a:lnTo>
                  <a:lnTo>
                    <a:pt x="95250" y="292734"/>
                  </a:lnTo>
                  <a:lnTo>
                    <a:pt x="129539" y="275589"/>
                  </a:lnTo>
                  <a:lnTo>
                    <a:pt x="114300" y="248284"/>
                  </a:lnTo>
                  <a:lnTo>
                    <a:pt x="100329" y="255904"/>
                  </a:lnTo>
                  <a:lnTo>
                    <a:pt x="93979" y="258444"/>
                  </a:lnTo>
                  <a:lnTo>
                    <a:pt x="91439" y="259079"/>
                  </a:lnTo>
                  <a:lnTo>
                    <a:pt x="85725" y="259079"/>
                  </a:lnTo>
                  <a:lnTo>
                    <a:pt x="76835" y="222884"/>
                  </a:lnTo>
                  <a:lnTo>
                    <a:pt x="76835" y="100329"/>
                  </a:lnTo>
                  <a:lnTo>
                    <a:pt x="116839" y="100329"/>
                  </a:lnTo>
                  <a:lnTo>
                    <a:pt x="116839" y="67309"/>
                  </a:lnTo>
                  <a:lnTo>
                    <a:pt x="76835" y="67309"/>
                  </a:lnTo>
                  <a:lnTo>
                    <a:pt x="76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76064" y="3364865"/>
              <a:ext cx="184785" cy="241300"/>
            </a:xfrm>
            <a:prstGeom prst="rect">
              <a:avLst/>
            </a:prstGeom>
          </p:spPr>
        </p:pic>
      </p:grpSp>
      <p:grpSp>
        <p:nvGrpSpPr>
          <p:cNvPr id="129" name="object 129" descr=""/>
          <p:cNvGrpSpPr/>
          <p:nvPr/>
        </p:nvGrpSpPr>
        <p:grpSpPr>
          <a:xfrm>
            <a:off x="4465320" y="3245485"/>
            <a:ext cx="558800" cy="363855"/>
            <a:chOff x="4465320" y="3245485"/>
            <a:chExt cx="558800" cy="363855"/>
          </a:xfrm>
        </p:grpSpPr>
        <p:sp>
          <p:nvSpPr>
            <p:cNvPr id="130" name="object 130" descr=""/>
            <p:cNvSpPr/>
            <p:nvPr/>
          </p:nvSpPr>
          <p:spPr>
            <a:xfrm>
              <a:off x="4465320" y="3245485"/>
              <a:ext cx="146050" cy="360045"/>
            </a:xfrm>
            <a:custGeom>
              <a:avLst/>
              <a:gdLst/>
              <a:ahLst/>
              <a:cxnLst/>
              <a:rect l="l" t="t" r="r" b="b"/>
              <a:pathLst>
                <a:path w="146050" h="360045">
                  <a:moveTo>
                    <a:pt x="114934" y="0"/>
                  </a:moveTo>
                  <a:lnTo>
                    <a:pt x="108584" y="0"/>
                  </a:lnTo>
                  <a:lnTo>
                    <a:pt x="93344" y="1904"/>
                  </a:lnTo>
                  <a:lnTo>
                    <a:pt x="59054" y="24129"/>
                  </a:lnTo>
                  <a:lnTo>
                    <a:pt x="39369" y="62229"/>
                  </a:lnTo>
                  <a:lnTo>
                    <a:pt x="30479" y="105410"/>
                  </a:lnTo>
                  <a:lnTo>
                    <a:pt x="28575" y="134619"/>
                  </a:lnTo>
                  <a:lnTo>
                    <a:pt x="0" y="134619"/>
                  </a:lnTo>
                  <a:lnTo>
                    <a:pt x="0" y="167639"/>
                  </a:lnTo>
                  <a:lnTo>
                    <a:pt x="28575" y="167639"/>
                  </a:lnTo>
                  <a:lnTo>
                    <a:pt x="28575" y="319404"/>
                  </a:lnTo>
                  <a:lnTo>
                    <a:pt x="18414" y="329564"/>
                  </a:lnTo>
                  <a:lnTo>
                    <a:pt x="12700" y="330835"/>
                  </a:lnTo>
                  <a:lnTo>
                    <a:pt x="0" y="331469"/>
                  </a:lnTo>
                  <a:lnTo>
                    <a:pt x="0" y="360044"/>
                  </a:lnTo>
                  <a:lnTo>
                    <a:pt x="111125" y="360044"/>
                  </a:lnTo>
                  <a:lnTo>
                    <a:pt x="111125" y="332104"/>
                  </a:lnTo>
                  <a:lnTo>
                    <a:pt x="83184" y="319404"/>
                  </a:lnTo>
                  <a:lnTo>
                    <a:pt x="83184" y="167639"/>
                  </a:lnTo>
                  <a:lnTo>
                    <a:pt x="117475" y="167639"/>
                  </a:lnTo>
                  <a:lnTo>
                    <a:pt x="117475" y="134619"/>
                  </a:lnTo>
                  <a:lnTo>
                    <a:pt x="83184" y="134619"/>
                  </a:lnTo>
                  <a:lnTo>
                    <a:pt x="84454" y="74294"/>
                  </a:lnTo>
                  <a:lnTo>
                    <a:pt x="96519" y="37464"/>
                  </a:lnTo>
                  <a:lnTo>
                    <a:pt x="97789" y="37464"/>
                  </a:lnTo>
                  <a:lnTo>
                    <a:pt x="99059" y="38100"/>
                  </a:lnTo>
                  <a:lnTo>
                    <a:pt x="100964" y="40639"/>
                  </a:lnTo>
                  <a:lnTo>
                    <a:pt x="101600" y="42544"/>
                  </a:lnTo>
                  <a:lnTo>
                    <a:pt x="112394" y="59689"/>
                  </a:lnTo>
                  <a:lnTo>
                    <a:pt x="146050" y="33019"/>
                  </a:lnTo>
                  <a:lnTo>
                    <a:pt x="146050" y="24764"/>
                  </a:lnTo>
                  <a:lnTo>
                    <a:pt x="1149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634865" y="3360420"/>
              <a:ext cx="157479" cy="243204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825365" y="3359785"/>
              <a:ext cx="198754" cy="249554"/>
            </a:xfrm>
            <a:prstGeom prst="rect">
              <a:avLst/>
            </a:prstGeom>
          </p:spPr>
        </p:pic>
      </p:grpSp>
      <p:sp>
        <p:nvSpPr>
          <p:cNvPr id="133" name="object 133" descr=""/>
          <p:cNvSpPr/>
          <p:nvPr/>
        </p:nvSpPr>
        <p:spPr>
          <a:xfrm>
            <a:off x="5118100" y="3361054"/>
            <a:ext cx="335915" cy="242570"/>
          </a:xfrm>
          <a:custGeom>
            <a:avLst/>
            <a:gdLst/>
            <a:ahLst/>
            <a:cxnLst/>
            <a:rect l="l" t="t" r="r" b="b"/>
            <a:pathLst>
              <a:path w="335914" h="242570">
                <a:moveTo>
                  <a:pt x="56514" y="0"/>
                </a:moveTo>
                <a:lnTo>
                  <a:pt x="27939" y="12065"/>
                </a:lnTo>
                <a:lnTo>
                  <a:pt x="22860" y="13335"/>
                </a:lnTo>
                <a:lnTo>
                  <a:pt x="16510" y="13335"/>
                </a:lnTo>
                <a:lnTo>
                  <a:pt x="8889" y="13970"/>
                </a:lnTo>
                <a:lnTo>
                  <a:pt x="0" y="13970"/>
                </a:lnTo>
                <a:lnTo>
                  <a:pt x="0" y="46990"/>
                </a:lnTo>
                <a:lnTo>
                  <a:pt x="10160" y="46990"/>
                </a:lnTo>
                <a:lnTo>
                  <a:pt x="16510" y="47625"/>
                </a:lnTo>
                <a:lnTo>
                  <a:pt x="27939" y="57150"/>
                </a:lnTo>
                <a:lnTo>
                  <a:pt x="27939" y="203200"/>
                </a:lnTo>
                <a:lnTo>
                  <a:pt x="12064" y="212725"/>
                </a:lnTo>
                <a:lnTo>
                  <a:pt x="6985" y="213360"/>
                </a:lnTo>
                <a:lnTo>
                  <a:pt x="0" y="213360"/>
                </a:lnTo>
                <a:lnTo>
                  <a:pt x="0" y="242570"/>
                </a:lnTo>
                <a:lnTo>
                  <a:pt x="106679" y="242570"/>
                </a:lnTo>
                <a:lnTo>
                  <a:pt x="106679" y="214630"/>
                </a:lnTo>
                <a:lnTo>
                  <a:pt x="95250" y="212090"/>
                </a:lnTo>
                <a:lnTo>
                  <a:pt x="92075" y="212090"/>
                </a:lnTo>
                <a:lnTo>
                  <a:pt x="89535" y="211455"/>
                </a:lnTo>
                <a:lnTo>
                  <a:pt x="80010" y="201930"/>
                </a:lnTo>
                <a:lnTo>
                  <a:pt x="80010" y="198120"/>
                </a:lnTo>
                <a:lnTo>
                  <a:pt x="75564" y="64135"/>
                </a:lnTo>
                <a:lnTo>
                  <a:pt x="86360" y="64135"/>
                </a:lnTo>
                <a:lnTo>
                  <a:pt x="89535" y="62230"/>
                </a:lnTo>
                <a:lnTo>
                  <a:pt x="93979" y="60325"/>
                </a:lnTo>
                <a:lnTo>
                  <a:pt x="102870" y="55245"/>
                </a:lnTo>
                <a:lnTo>
                  <a:pt x="113664" y="49530"/>
                </a:lnTo>
                <a:lnTo>
                  <a:pt x="118110" y="46990"/>
                </a:lnTo>
                <a:lnTo>
                  <a:pt x="121920" y="44450"/>
                </a:lnTo>
                <a:lnTo>
                  <a:pt x="306704" y="44450"/>
                </a:lnTo>
                <a:lnTo>
                  <a:pt x="306070" y="43180"/>
                </a:lnTo>
                <a:lnTo>
                  <a:pt x="304164" y="36195"/>
                </a:lnTo>
                <a:lnTo>
                  <a:pt x="303529" y="35560"/>
                </a:lnTo>
                <a:lnTo>
                  <a:pt x="76200" y="35560"/>
                </a:lnTo>
                <a:lnTo>
                  <a:pt x="74929" y="33655"/>
                </a:lnTo>
                <a:lnTo>
                  <a:pt x="76835" y="31115"/>
                </a:lnTo>
                <a:lnTo>
                  <a:pt x="77470" y="26035"/>
                </a:lnTo>
                <a:lnTo>
                  <a:pt x="50164" y="26035"/>
                </a:lnTo>
                <a:lnTo>
                  <a:pt x="50164" y="5080"/>
                </a:lnTo>
                <a:lnTo>
                  <a:pt x="53339" y="3175"/>
                </a:lnTo>
                <a:lnTo>
                  <a:pt x="59054" y="1270"/>
                </a:lnTo>
                <a:lnTo>
                  <a:pt x="60325" y="1270"/>
                </a:lnTo>
                <a:lnTo>
                  <a:pt x="56514" y="0"/>
                </a:lnTo>
                <a:close/>
              </a:path>
              <a:path w="335914" h="242570">
                <a:moveTo>
                  <a:pt x="234950" y="44450"/>
                </a:moveTo>
                <a:lnTo>
                  <a:pt x="123189" y="44450"/>
                </a:lnTo>
                <a:lnTo>
                  <a:pt x="125095" y="45085"/>
                </a:lnTo>
                <a:lnTo>
                  <a:pt x="128270" y="46355"/>
                </a:lnTo>
                <a:lnTo>
                  <a:pt x="130810" y="47625"/>
                </a:lnTo>
                <a:lnTo>
                  <a:pt x="133985" y="48895"/>
                </a:lnTo>
                <a:lnTo>
                  <a:pt x="135889" y="50800"/>
                </a:lnTo>
                <a:lnTo>
                  <a:pt x="139700" y="55880"/>
                </a:lnTo>
                <a:lnTo>
                  <a:pt x="142875" y="61595"/>
                </a:lnTo>
                <a:lnTo>
                  <a:pt x="143510" y="65405"/>
                </a:lnTo>
                <a:lnTo>
                  <a:pt x="143510" y="201930"/>
                </a:lnTo>
                <a:lnTo>
                  <a:pt x="127635" y="212725"/>
                </a:lnTo>
                <a:lnTo>
                  <a:pt x="122554" y="213360"/>
                </a:lnTo>
                <a:lnTo>
                  <a:pt x="114935" y="213360"/>
                </a:lnTo>
                <a:lnTo>
                  <a:pt x="114935" y="242570"/>
                </a:lnTo>
                <a:lnTo>
                  <a:pt x="222250" y="242570"/>
                </a:lnTo>
                <a:lnTo>
                  <a:pt x="222250" y="214630"/>
                </a:lnTo>
                <a:lnTo>
                  <a:pt x="210185" y="212090"/>
                </a:lnTo>
                <a:lnTo>
                  <a:pt x="207645" y="212090"/>
                </a:lnTo>
                <a:lnTo>
                  <a:pt x="202564" y="210820"/>
                </a:lnTo>
                <a:lnTo>
                  <a:pt x="195579" y="201930"/>
                </a:lnTo>
                <a:lnTo>
                  <a:pt x="195579" y="66040"/>
                </a:lnTo>
                <a:lnTo>
                  <a:pt x="194945" y="66040"/>
                </a:lnTo>
                <a:lnTo>
                  <a:pt x="192404" y="65405"/>
                </a:lnTo>
                <a:lnTo>
                  <a:pt x="190500" y="62865"/>
                </a:lnTo>
                <a:lnTo>
                  <a:pt x="201929" y="62865"/>
                </a:lnTo>
                <a:lnTo>
                  <a:pt x="205739" y="60960"/>
                </a:lnTo>
                <a:lnTo>
                  <a:pt x="231775" y="46355"/>
                </a:lnTo>
                <a:lnTo>
                  <a:pt x="234950" y="44450"/>
                </a:lnTo>
                <a:close/>
              </a:path>
              <a:path w="335914" h="242570">
                <a:moveTo>
                  <a:pt x="306704" y="44450"/>
                </a:moveTo>
                <a:lnTo>
                  <a:pt x="236220" y="44450"/>
                </a:lnTo>
                <a:lnTo>
                  <a:pt x="238125" y="45085"/>
                </a:lnTo>
                <a:lnTo>
                  <a:pt x="244475" y="47625"/>
                </a:lnTo>
                <a:lnTo>
                  <a:pt x="256539" y="65405"/>
                </a:lnTo>
                <a:lnTo>
                  <a:pt x="256539" y="201930"/>
                </a:lnTo>
                <a:lnTo>
                  <a:pt x="255904" y="204470"/>
                </a:lnTo>
                <a:lnTo>
                  <a:pt x="254000" y="208280"/>
                </a:lnTo>
                <a:lnTo>
                  <a:pt x="252095" y="209550"/>
                </a:lnTo>
                <a:lnTo>
                  <a:pt x="250189" y="210185"/>
                </a:lnTo>
                <a:lnTo>
                  <a:pt x="248920" y="211455"/>
                </a:lnTo>
                <a:lnTo>
                  <a:pt x="246379" y="212090"/>
                </a:lnTo>
                <a:lnTo>
                  <a:pt x="236220" y="213360"/>
                </a:lnTo>
                <a:lnTo>
                  <a:pt x="228600" y="213360"/>
                </a:lnTo>
                <a:lnTo>
                  <a:pt x="228600" y="242570"/>
                </a:lnTo>
                <a:lnTo>
                  <a:pt x="335914" y="242570"/>
                </a:lnTo>
                <a:lnTo>
                  <a:pt x="335914" y="214630"/>
                </a:lnTo>
                <a:lnTo>
                  <a:pt x="323850" y="212090"/>
                </a:lnTo>
                <a:lnTo>
                  <a:pt x="321310" y="212090"/>
                </a:lnTo>
                <a:lnTo>
                  <a:pt x="316229" y="210820"/>
                </a:lnTo>
                <a:lnTo>
                  <a:pt x="314960" y="210185"/>
                </a:lnTo>
                <a:lnTo>
                  <a:pt x="313054" y="209550"/>
                </a:lnTo>
                <a:lnTo>
                  <a:pt x="311785" y="208280"/>
                </a:lnTo>
                <a:lnTo>
                  <a:pt x="309879" y="205105"/>
                </a:lnTo>
                <a:lnTo>
                  <a:pt x="309245" y="203200"/>
                </a:lnTo>
                <a:lnTo>
                  <a:pt x="309147" y="59055"/>
                </a:lnTo>
                <a:lnTo>
                  <a:pt x="307975" y="51435"/>
                </a:lnTo>
                <a:lnTo>
                  <a:pt x="306704" y="44450"/>
                </a:lnTo>
                <a:close/>
              </a:path>
              <a:path w="335914" h="242570">
                <a:moveTo>
                  <a:pt x="86360" y="64135"/>
                </a:moveTo>
                <a:lnTo>
                  <a:pt x="75564" y="64135"/>
                </a:lnTo>
                <a:lnTo>
                  <a:pt x="76835" y="66675"/>
                </a:lnTo>
                <a:lnTo>
                  <a:pt x="79375" y="67310"/>
                </a:lnTo>
                <a:lnTo>
                  <a:pt x="82550" y="66040"/>
                </a:lnTo>
                <a:lnTo>
                  <a:pt x="86360" y="64135"/>
                </a:lnTo>
                <a:close/>
              </a:path>
              <a:path w="335914" h="242570">
                <a:moveTo>
                  <a:pt x="193675" y="62865"/>
                </a:moveTo>
                <a:lnTo>
                  <a:pt x="190500" y="62865"/>
                </a:lnTo>
                <a:lnTo>
                  <a:pt x="192404" y="65405"/>
                </a:lnTo>
                <a:lnTo>
                  <a:pt x="194945" y="66040"/>
                </a:lnTo>
                <a:lnTo>
                  <a:pt x="195579" y="66040"/>
                </a:lnTo>
                <a:lnTo>
                  <a:pt x="195579" y="63500"/>
                </a:lnTo>
                <a:lnTo>
                  <a:pt x="193675" y="62865"/>
                </a:lnTo>
                <a:close/>
              </a:path>
              <a:path w="335914" h="242570">
                <a:moveTo>
                  <a:pt x="201929" y="62865"/>
                </a:moveTo>
                <a:lnTo>
                  <a:pt x="193675" y="62865"/>
                </a:lnTo>
                <a:lnTo>
                  <a:pt x="195579" y="63500"/>
                </a:lnTo>
                <a:lnTo>
                  <a:pt x="195579" y="66040"/>
                </a:lnTo>
                <a:lnTo>
                  <a:pt x="201929" y="62865"/>
                </a:lnTo>
                <a:close/>
              </a:path>
              <a:path w="335914" h="242570">
                <a:moveTo>
                  <a:pt x="76835" y="31115"/>
                </a:moveTo>
                <a:lnTo>
                  <a:pt x="74929" y="33655"/>
                </a:lnTo>
                <a:lnTo>
                  <a:pt x="76200" y="35560"/>
                </a:lnTo>
                <a:lnTo>
                  <a:pt x="76835" y="31115"/>
                </a:lnTo>
                <a:close/>
              </a:path>
              <a:path w="335914" h="242570">
                <a:moveTo>
                  <a:pt x="132714" y="635"/>
                </a:moveTo>
                <a:lnTo>
                  <a:pt x="123825" y="635"/>
                </a:lnTo>
                <a:lnTo>
                  <a:pt x="120014" y="4445"/>
                </a:lnTo>
                <a:lnTo>
                  <a:pt x="116204" y="7620"/>
                </a:lnTo>
                <a:lnTo>
                  <a:pt x="107950" y="13335"/>
                </a:lnTo>
                <a:lnTo>
                  <a:pt x="102870" y="15875"/>
                </a:lnTo>
                <a:lnTo>
                  <a:pt x="97789" y="19050"/>
                </a:lnTo>
                <a:lnTo>
                  <a:pt x="82550" y="27940"/>
                </a:lnTo>
                <a:lnTo>
                  <a:pt x="76835" y="31115"/>
                </a:lnTo>
                <a:lnTo>
                  <a:pt x="76200" y="35560"/>
                </a:lnTo>
                <a:lnTo>
                  <a:pt x="187325" y="35560"/>
                </a:lnTo>
                <a:lnTo>
                  <a:pt x="186689" y="34290"/>
                </a:lnTo>
                <a:lnTo>
                  <a:pt x="187325" y="33020"/>
                </a:lnTo>
                <a:lnTo>
                  <a:pt x="160020" y="5715"/>
                </a:lnTo>
                <a:lnTo>
                  <a:pt x="140335" y="1270"/>
                </a:lnTo>
                <a:lnTo>
                  <a:pt x="132714" y="635"/>
                </a:lnTo>
                <a:close/>
              </a:path>
              <a:path w="335914" h="242570">
                <a:moveTo>
                  <a:pt x="187325" y="33020"/>
                </a:moveTo>
                <a:lnTo>
                  <a:pt x="186689" y="34290"/>
                </a:lnTo>
                <a:lnTo>
                  <a:pt x="187325" y="35560"/>
                </a:lnTo>
                <a:lnTo>
                  <a:pt x="187325" y="33020"/>
                </a:lnTo>
                <a:close/>
              </a:path>
              <a:path w="335914" h="242570">
                <a:moveTo>
                  <a:pt x="236854" y="635"/>
                </a:moveTo>
                <a:lnTo>
                  <a:pt x="204470" y="23495"/>
                </a:lnTo>
                <a:lnTo>
                  <a:pt x="199389" y="26035"/>
                </a:lnTo>
                <a:lnTo>
                  <a:pt x="188595" y="31750"/>
                </a:lnTo>
                <a:lnTo>
                  <a:pt x="187325" y="33020"/>
                </a:lnTo>
                <a:lnTo>
                  <a:pt x="187325" y="35560"/>
                </a:lnTo>
                <a:lnTo>
                  <a:pt x="303529" y="35560"/>
                </a:lnTo>
                <a:lnTo>
                  <a:pt x="300989" y="29210"/>
                </a:lnTo>
                <a:lnTo>
                  <a:pt x="297179" y="23495"/>
                </a:lnTo>
                <a:lnTo>
                  <a:pt x="292735" y="18415"/>
                </a:lnTo>
                <a:lnTo>
                  <a:pt x="288289" y="14605"/>
                </a:lnTo>
                <a:lnTo>
                  <a:pt x="281939" y="8890"/>
                </a:lnTo>
                <a:lnTo>
                  <a:pt x="274320" y="5080"/>
                </a:lnTo>
                <a:lnTo>
                  <a:pt x="266064" y="3810"/>
                </a:lnTo>
                <a:lnTo>
                  <a:pt x="259714" y="2540"/>
                </a:lnTo>
                <a:lnTo>
                  <a:pt x="252729" y="1270"/>
                </a:lnTo>
                <a:lnTo>
                  <a:pt x="245110" y="1270"/>
                </a:lnTo>
                <a:lnTo>
                  <a:pt x="236854" y="635"/>
                </a:lnTo>
                <a:close/>
              </a:path>
              <a:path w="335914" h="242570">
                <a:moveTo>
                  <a:pt x="60325" y="1270"/>
                </a:moveTo>
                <a:lnTo>
                  <a:pt x="59054" y="1270"/>
                </a:lnTo>
                <a:lnTo>
                  <a:pt x="53339" y="3175"/>
                </a:lnTo>
                <a:lnTo>
                  <a:pt x="50164" y="5080"/>
                </a:lnTo>
                <a:lnTo>
                  <a:pt x="50164" y="26035"/>
                </a:lnTo>
                <a:lnTo>
                  <a:pt x="71120" y="5715"/>
                </a:lnTo>
                <a:lnTo>
                  <a:pt x="60325" y="1270"/>
                </a:lnTo>
                <a:close/>
              </a:path>
              <a:path w="335914" h="242570">
                <a:moveTo>
                  <a:pt x="71120" y="5715"/>
                </a:moveTo>
                <a:lnTo>
                  <a:pt x="50164" y="26035"/>
                </a:lnTo>
                <a:lnTo>
                  <a:pt x="77470" y="26035"/>
                </a:lnTo>
                <a:lnTo>
                  <a:pt x="80010" y="9525"/>
                </a:lnTo>
                <a:lnTo>
                  <a:pt x="71120" y="5715"/>
                </a:lnTo>
                <a:close/>
              </a:path>
              <a:path w="335914" h="242570">
                <a:moveTo>
                  <a:pt x="76200" y="635"/>
                </a:moveTo>
                <a:lnTo>
                  <a:pt x="66675" y="635"/>
                </a:lnTo>
                <a:lnTo>
                  <a:pt x="60325" y="1270"/>
                </a:lnTo>
                <a:lnTo>
                  <a:pt x="71120" y="5715"/>
                </a:lnTo>
                <a:lnTo>
                  <a:pt x="7620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5928995" y="3361690"/>
            <a:ext cx="224154" cy="258445"/>
          </a:xfrm>
          <a:custGeom>
            <a:avLst/>
            <a:gdLst/>
            <a:ahLst/>
            <a:cxnLst/>
            <a:rect l="l" t="t" r="r" b="b"/>
            <a:pathLst>
              <a:path w="224154" h="258445">
                <a:moveTo>
                  <a:pt x="224154" y="218439"/>
                </a:moveTo>
                <a:lnTo>
                  <a:pt x="144144" y="218439"/>
                </a:lnTo>
                <a:lnTo>
                  <a:pt x="144779" y="220345"/>
                </a:lnTo>
                <a:lnTo>
                  <a:pt x="143509" y="222250"/>
                </a:lnTo>
                <a:lnTo>
                  <a:pt x="140969" y="238760"/>
                </a:lnTo>
                <a:lnTo>
                  <a:pt x="163194" y="240030"/>
                </a:lnTo>
                <a:lnTo>
                  <a:pt x="156209" y="258445"/>
                </a:lnTo>
                <a:lnTo>
                  <a:pt x="163829" y="248920"/>
                </a:lnTo>
                <a:lnTo>
                  <a:pt x="168275" y="243839"/>
                </a:lnTo>
                <a:lnTo>
                  <a:pt x="172084" y="242570"/>
                </a:lnTo>
                <a:lnTo>
                  <a:pt x="175259" y="241935"/>
                </a:lnTo>
                <a:lnTo>
                  <a:pt x="179069" y="240030"/>
                </a:lnTo>
                <a:lnTo>
                  <a:pt x="182244" y="238760"/>
                </a:lnTo>
                <a:lnTo>
                  <a:pt x="187325" y="237489"/>
                </a:lnTo>
                <a:lnTo>
                  <a:pt x="193675" y="236220"/>
                </a:lnTo>
                <a:lnTo>
                  <a:pt x="198754" y="234950"/>
                </a:lnTo>
                <a:lnTo>
                  <a:pt x="205739" y="234314"/>
                </a:lnTo>
                <a:lnTo>
                  <a:pt x="224154" y="234314"/>
                </a:lnTo>
                <a:lnTo>
                  <a:pt x="224154" y="218439"/>
                </a:lnTo>
                <a:close/>
              </a:path>
              <a:path w="224154" h="258445">
                <a:moveTo>
                  <a:pt x="46989" y="10160"/>
                </a:moveTo>
                <a:lnTo>
                  <a:pt x="40639" y="12700"/>
                </a:lnTo>
                <a:lnTo>
                  <a:pt x="35559" y="13970"/>
                </a:lnTo>
                <a:lnTo>
                  <a:pt x="24129" y="16510"/>
                </a:lnTo>
                <a:lnTo>
                  <a:pt x="17779" y="17145"/>
                </a:lnTo>
                <a:lnTo>
                  <a:pt x="0" y="17145"/>
                </a:lnTo>
                <a:lnTo>
                  <a:pt x="0" y="50800"/>
                </a:lnTo>
                <a:lnTo>
                  <a:pt x="16509" y="50800"/>
                </a:lnTo>
                <a:lnTo>
                  <a:pt x="19684" y="51435"/>
                </a:lnTo>
                <a:lnTo>
                  <a:pt x="22225" y="52070"/>
                </a:lnTo>
                <a:lnTo>
                  <a:pt x="24129" y="53339"/>
                </a:lnTo>
                <a:lnTo>
                  <a:pt x="25400" y="53975"/>
                </a:lnTo>
                <a:lnTo>
                  <a:pt x="26669" y="55245"/>
                </a:lnTo>
                <a:lnTo>
                  <a:pt x="27304" y="56514"/>
                </a:lnTo>
                <a:lnTo>
                  <a:pt x="28575" y="60325"/>
                </a:lnTo>
                <a:lnTo>
                  <a:pt x="28575" y="178435"/>
                </a:lnTo>
                <a:lnTo>
                  <a:pt x="29209" y="188595"/>
                </a:lnTo>
                <a:lnTo>
                  <a:pt x="41909" y="224789"/>
                </a:lnTo>
                <a:lnTo>
                  <a:pt x="80644" y="246380"/>
                </a:lnTo>
                <a:lnTo>
                  <a:pt x="95250" y="247650"/>
                </a:lnTo>
                <a:lnTo>
                  <a:pt x="103504" y="247650"/>
                </a:lnTo>
                <a:lnTo>
                  <a:pt x="106679" y="244475"/>
                </a:lnTo>
                <a:lnTo>
                  <a:pt x="109854" y="241935"/>
                </a:lnTo>
                <a:lnTo>
                  <a:pt x="116839" y="237489"/>
                </a:lnTo>
                <a:lnTo>
                  <a:pt x="120650" y="234950"/>
                </a:lnTo>
                <a:lnTo>
                  <a:pt x="128904" y="229870"/>
                </a:lnTo>
                <a:lnTo>
                  <a:pt x="133984" y="227330"/>
                </a:lnTo>
                <a:lnTo>
                  <a:pt x="142875" y="222250"/>
                </a:lnTo>
                <a:lnTo>
                  <a:pt x="143509" y="222250"/>
                </a:lnTo>
                <a:lnTo>
                  <a:pt x="144144" y="218439"/>
                </a:lnTo>
                <a:lnTo>
                  <a:pt x="224154" y="218439"/>
                </a:lnTo>
                <a:lnTo>
                  <a:pt x="224154" y="204470"/>
                </a:lnTo>
                <a:lnTo>
                  <a:pt x="106044" y="204470"/>
                </a:lnTo>
                <a:lnTo>
                  <a:pt x="104139" y="203835"/>
                </a:lnTo>
                <a:lnTo>
                  <a:pt x="102234" y="203835"/>
                </a:lnTo>
                <a:lnTo>
                  <a:pt x="82550" y="182880"/>
                </a:lnTo>
                <a:lnTo>
                  <a:pt x="82550" y="22225"/>
                </a:lnTo>
                <a:lnTo>
                  <a:pt x="59054" y="22225"/>
                </a:lnTo>
                <a:lnTo>
                  <a:pt x="46989" y="10160"/>
                </a:lnTo>
                <a:close/>
              </a:path>
              <a:path w="224154" h="258445">
                <a:moveTo>
                  <a:pt x="144144" y="218439"/>
                </a:moveTo>
                <a:lnTo>
                  <a:pt x="143509" y="222250"/>
                </a:lnTo>
                <a:lnTo>
                  <a:pt x="144779" y="220345"/>
                </a:lnTo>
                <a:lnTo>
                  <a:pt x="144144" y="218439"/>
                </a:lnTo>
                <a:close/>
              </a:path>
              <a:path w="224154" h="258445">
                <a:moveTo>
                  <a:pt x="163829" y="9525"/>
                </a:moveTo>
                <a:lnTo>
                  <a:pt x="160654" y="9525"/>
                </a:lnTo>
                <a:lnTo>
                  <a:pt x="156844" y="11430"/>
                </a:lnTo>
                <a:lnTo>
                  <a:pt x="153669" y="12700"/>
                </a:lnTo>
                <a:lnTo>
                  <a:pt x="148589" y="13970"/>
                </a:lnTo>
                <a:lnTo>
                  <a:pt x="142239" y="15239"/>
                </a:lnTo>
                <a:lnTo>
                  <a:pt x="136525" y="16510"/>
                </a:lnTo>
                <a:lnTo>
                  <a:pt x="129539" y="16510"/>
                </a:lnTo>
                <a:lnTo>
                  <a:pt x="121284" y="17145"/>
                </a:lnTo>
                <a:lnTo>
                  <a:pt x="111759" y="17145"/>
                </a:lnTo>
                <a:lnTo>
                  <a:pt x="111759" y="50800"/>
                </a:lnTo>
                <a:lnTo>
                  <a:pt x="128904" y="50800"/>
                </a:lnTo>
                <a:lnTo>
                  <a:pt x="131444" y="51435"/>
                </a:lnTo>
                <a:lnTo>
                  <a:pt x="134619" y="52070"/>
                </a:lnTo>
                <a:lnTo>
                  <a:pt x="136525" y="53339"/>
                </a:lnTo>
                <a:lnTo>
                  <a:pt x="137794" y="53975"/>
                </a:lnTo>
                <a:lnTo>
                  <a:pt x="139064" y="56514"/>
                </a:lnTo>
                <a:lnTo>
                  <a:pt x="140334" y="60325"/>
                </a:lnTo>
                <a:lnTo>
                  <a:pt x="140969" y="62864"/>
                </a:lnTo>
                <a:lnTo>
                  <a:pt x="140969" y="185420"/>
                </a:lnTo>
                <a:lnTo>
                  <a:pt x="138429" y="186689"/>
                </a:lnTo>
                <a:lnTo>
                  <a:pt x="118744" y="196214"/>
                </a:lnTo>
                <a:lnTo>
                  <a:pt x="111759" y="200025"/>
                </a:lnTo>
                <a:lnTo>
                  <a:pt x="106044" y="204470"/>
                </a:lnTo>
                <a:lnTo>
                  <a:pt x="224154" y="204470"/>
                </a:lnTo>
                <a:lnTo>
                  <a:pt x="224154" y="200660"/>
                </a:lnTo>
                <a:lnTo>
                  <a:pt x="207644" y="200660"/>
                </a:lnTo>
                <a:lnTo>
                  <a:pt x="201294" y="199389"/>
                </a:lnTo>
                <a:lnTo>
                  <a:pt x="199389" y="198120"/>
                </a:lnTo>
                <a:lnTo>
                  <a:pt x="196214" y="194945"/>
                </a:lnTo>
                <a:lnTo>
                  <a:pt x="195579" y="193039"/>
                </a:lnTo>
                <a:lnTo>
                  <a:pt x="195579" y="191135"/>
                </a:lnTo>
                <a:lnTo>
                  <a:pt x="194944" y="189230"/>
                </a:lnTo>
                <a:lnTo>
                  <a:pt x="194944" y="12700"/>
                </a:lnTo>
                <a:lnTo>
                  <a:pt x="190500" y="10795"/>
                </a:lnTo>
                <a:lnTo>
                  <a:pt x="170179" y="10795"/>
                </a:lnTo>
                <a:lnTo>
                  <a:pt x="163829" y="9525"/>
                </a:lnTo>
                <a:close/>
              </a:path>
              <a:path w="224154" h="258445">
                <a:moveTo>
                  <a:pt x="55879" y="3810"/>
                </a:moveTo>
                <a:lnTo>
                  <a:pt x="40639" y="3810"/>
                </a:lnTo>
                <a:lnTo>
                  <a:pt x="59054" y="22225"/>
                </a:lnTo>
                <a:lnTo>
                  <a:pt x="71119" y="10160"/>
                </a:lnTo>
                <a:lnTo>
                  <a:pt x="47625" y="10160"/>
                </a:lnTo>
                <a:lnTo>
                  <a:pt x="50164" y="8889"/>
                </a:lnTo>
                <a:lnTo>
                  <a:pt x="52704" y="6985"/>
                </a:lnTo>
                <a:lnTo>
                  <a:pt x="55879" y="3810"/>
                </a:lnTo>
                <a:close/>
              </a:path>
              <a:path w="224154" h="258445">
                <a:moveTo>
                  <a:pt x="72389" y="8889"/>
                </a:moveTo>
                <a:lnTo>
                  <a:pt x="59054" y="22225"/>
                </a:lnTo>
                <a:lnTo>
                  <a:pt x="82550" y="22225"/>
                </a:lnTo>
                <a:lnTo>
                  <a:pt x="82550" y="12700"/>
                </a:lnTo>
                <a:lnTo>
                  <a:pt x="72389" y="8889"/>
                </a:lnTo>
                <a:close/>
              </a:path>
              <a:path w="224154" h="258445">
                <a:moveTo>
                  <a:pt x="164464" y="0"/>
                </a:moveTo>
                <a:lnTo>
                  <a:pt x="168909" y="7620"/>
                </a:lnTo>
                <a:lnTo>
                  <a:pt x="170179" y="10795"/>
                </a:lnTo>
                <a:lnTo>
                  <a:pt x="190500" y="10795"/>
                </a:lnTo>
                <a:lnTo>
                  <a:pt x="164464" y="0"/>
                </a:lnTo>
                <a:close/>
              </a:path>
              <a:path w="224154" h="258445">
                <a:moveTo>
                  <a:pt x="57150" y="2539"/>
                </a:moveTo>
                <a:lnTo>
                  <a:pt x="52704" y="6985"/>
                </a:lnTo>
                <a:lnTo>
                  <a:pt x="50164" y="8889"/>
                </a:lnTo>
                <a:lnTo>
                  <a:pt x="47625" y="10160"/>
                </a:lnTo>
                <a:lnTo>
                  <a:pt x="71119" y="10160"/>
                </a:lnTo>
                <a:lnTo>
                  <a:pt x="72389" y="8889"/>
                </a:lnTo>
                <a:lnTo>
                  <a:pt x="59689" y="3810"/>
                </a:lnTo>
                <a:lnTo>
                  <a:pt x="60198" y="3810"/>
                </a:lnTo>
                <a:lnTo>
                  <a:pt x="57150" y="2539"/>
                </a:lnTo>
                <a:close/>
              </a:path>
              <a:path w="224154" h="258445">
                <a:moveTo>
                  <a:pt x="76834" y="3810"/>
                </a:moveTo>
                <a:lnTo>
                  <a:pt x="60198" y="3810"/>
                </a:lnTo>
                <a:lnTo>
                  <a:pt x="72389" y="8889"/>
                </a:lnTo>
                <a:lnTo>
                  <a:pt x="768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475095" y="3307079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40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5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120"/>
                </a:lnTo>
                <a:lnTo>
                  <a:pt x="0" y="67310"/>
                </a:lnTo>
                <a:lnTo>
                  <a:pt x="0" y="100330"/>
                </a:lnTo>
                <a:lnTo>
                  <a:pt x="22225" y="100330"/>
                </a:lnTo>
                <a:lnTo>
                  <a:pt x="22225" y="161925"/>
                </a:lnTo>
                <a:lnTo>
                  <a:pt x="21589" y="195580"/>
                </a:lnTo>
                <a:lnTo>
                  <a:pt x="22859" y="231140"/>
                </a:lnTo>
                <a:lnTo>
                  <a:pt x="33020" y="269875"/>
                </a:lnTo>
                <a:lnTo>
                  <a:pt x="68579" y="294640"/>
                </a:lnTo>
                <a:lnTo>
                  <a:pt x="76834" y="295275"/>
                </a:lnTo>
                <a:lnTo>
                  <a:pt x="81279" y="295275"/>
                </a:lnTo>
                <a:lnTo>
                  <a:pt x="86359" y="294640"/>
                </a:lnTo>
                <a:lnTo>
                  <a:pt x="95250" y="292735"/>
                </a:lnTo>
                <a:lnTo>
                  <a:pt x="129539" y="275590"/>
                </a:lnTo>
                <a:lnTo>
                  <a:pt x="114300" y="248285"/>
                </a:lnTo>
                <a:lnTo>
                  <a:pt x="100329" y="255905"/>
                </a:lnTo>
                <a:lnTo>
                  <a:pt x="93979" y="258445"/>
                </a:lnTo>
                <a:lnTo>
                  <a:pt x="91439" y="259080"/>
                </a:lnTo>
                <a:lnTo>
                  <a:pt x="85725" y="259080"/>
                </a:lnTo>
                <a:lnTo>
                  <a:pt x="76834" y="222885"/>
                </a:lnTo>
                <a:lnTo>
                  <a:pt x="76834" y="100330"/>
                </a:lnTo>
                <a:lnTo>
                  <a:pt x="116839" y="100330"/>
                </a:lnTo>
                <a:lnTo>
                  <a:pt x="116839" y="67310"/>
                </a:lnTo>
                <a:lnTo>
                  <a:pt x="76834" y="67310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946900" y="3361054"/>
            <a:ext cx="335915" cy="242570"/>
          </a:xfrm>
          <a:custGeom>
            <a:avLst/>
            <a:gdLst/>
            <a:ahLst/>
            <a:cxnLst/>
            <a:rect l="l" t="t" r="r" b="b"/>
            <a:pathLst>
              <a:path w="335915" h="242570">
                <a:moveTo>
                  <a:pt x="56515" y="0"/>
                </a:moveTo>
                <a:lnTo>
                  <a:pt x="27940" y="12065"/>
                </a:lnTo>
                <a:lnTo>
                  <a:pt x="22859" y="13335"/>
                </a:lnTo>
                <a:lnTo>
                  <a:pt x="16509" y="13335"/>
                </a:lnTo>
                <a:lnTo>
                  <a:pt x="8890" y="13970"/>
                </a:lnTo>
                <a:lnTo>
                  <a:pt x="0" y="13970"/>
                </a:lnTo>
                <a:lnTo>
                  <a:pt x="0" y="46990"/>
                </a:lnTo>
                <a:lnTo>
                  <a:pt x="10159" y="46990"/>
                </a:lnTo>
                <a:lnTo>
                  <a:pt x="16509" y="47625"/>
                </a:lnTo>
                <a:lnTo>
                  <a:pt x="27940" y="57150"/>
                </a:lnTo>
                <a:lnTo>
                  <a:pt x="27940" y="203200"/>
                </a:lnTo>
                <a:lnTo>
                  <a:pt x="12065" y="212725"/>
                </a:lnTo>
                <a:lnTo>
                  <a:pt x="6984" y="213360"/>
                </a:lnTo>
                <a:lnTo>
                  <a:pt x="0" y="213360"/>
                </a:lnTo>
                <a:lnTo>
                  <a:pt x="0" y="242570"/>
                </a:lnTo>
                <a:lnTo>
                  <a:pt x="106679" y="242570"/>
                </a:lnTo>
                <a:lnTo>
                  <a:pt x="106679" y="214630"/>
                </a:lnTo>
                <a:lnTo>
                  <a:pt x="95250" y="212090"/>
                </a:lnTo>
                <a:lnTo>
                  <a:pt x="92075" y="212090"/>
                </a:lnTo>
                <a:lnTo>
                  <a:pt x="89534" y="211455"/>
                </a:lnTo>
                <a:lnTo>
                  <a:pt x="80009" y="201930"/>
                </a:lnTo>
                <a:lnTo>
                  <a:pt x="80009" y="198120"/>
                </a:lnTo>
                <a:lnTo>
                  <a:pt x="75565" y="64135"/>
                </a:lnTo>
                <a:lnTo>
                  <a:pt x="86359" y="64135"/>
                </a:lnTo>
                <a:lnTo>
                  <a:pt x="89534" y="62230"/>
                </a:lnTo>
                <a:lnTo>
                  <a:pt x="93979" y="60325"/>
                </a:lnTo>
                <a:lnTo>
                  <a:pt x="102870" y="55245"/>
                </a:lnTo>
                <a:lnTo>
                  <a:pt x="113665" y="49530"/>
                </a:lnTo>
                <a:lnTo>
                  <a:pt x="118109" y="46990"/>
                </a:lnTo>
                <a:lnTo>
                  <a:pt x="121920" y="44450"/>
                </a:lnTo>
                <a:lnTo>
                  <a:pt x="306704" y="44450"/>
                </a:lnTo>
                <a:lnTo>
                  <a:pt x="306070" y="43180"/>
                </a:lnTo>
                <a:lnTo>
                  <a:pt x="304165" y="36195"/>
                </a:lnTo>
                <a:lnTo>
                  <a:pt x="303529" y="35560"/>
                </a:lnTo>
                <a:lnTo>
                  <a:pt x="76200" y="35560"/>
                </a:lnTo>
                <a:lnTo>
                  <a:pt x="74929" y="33655"/>
                </a:lnTo>
                <a:lnTo>
                  <a:pt x="76834" y="31115"/>
                </a:lnTo>
                <a:lnTo>
                  <a:pt x="77470" y="26035"/>
                </a:lnTo>
                <a:lnTo>
                  <a:pt x="50165" y="26035"/>
                </a:lnTo>
                <a:lnTo>
                  <a:pt x="50165" y="5080"/>
                </a:lnTo>
                <a:lnTo>
                  <a:pt x="53340" y="3175"/>
                </a:lnTo>
                <a:lnTo>
                  <a:pt x="59054" y="1270"/>
                </a:lnTo>
                <a:lnTo>
                  <a:pt x="60325" y="1270"/>
                </a:lnTo>
                <a:lnTo>
                  <a:pt x="56515" y="0"/>
                </a:lnTo>
                <a:close/>
              </a:path>
              <a:path w="335915" h="242570">
                <a:moveTo>
                  <a:pt x="234950" y="44450"/>
                </a:moveTo>
                <a:lnTo>
                  <a:pt x="123190" y="44450"/>
                </a:lnTo>
                <a:lnTo>
                  <a:pt x="125095" y="45085"/>
                </a:lnTo>
                <a:lnTo>
                  <a:pt x="128270" y="46355"/>
                </a:lnTo>
                <a:lnTo>
                  <a:pt x="130809" y="47625"/>
                </a:lnTo>
                <a:lnTo>
                  <a:pt x="133984" y="48895"/>
                </a:lnTo>
                <a:lnTo>
                  <a:pt x="135890" y="50800"/>
                </a:lnTo>
                <a:lnTo>
                  <a:pt x="139700" y="55880"/>
                </a:lnTo>
                <a:lnTo>
                  <a:pt x="142875" y="61595"/>
                </a:lnTo>
                <a:lnTo>
                  <a:pt x="143509" y="65405"/>
                </a:lnTo>
                <a:lnTo>
                  <a:pt x="143509" y="201930"/>
                </a:lnTo>
                <a:lnTo>
                  <a:pt x="127634" y="212725"/>
                </a:lnTo>
                <a:lnTo>
                  <a:pt x="122554" y="213360"/>
                </a:lnTo>
                <a:lnTo>
                  <a:pt x="114934" y="213360"/>
                </a:lnTo>
                <a:lnTo>
                  <a:pt x="114934" y="242570"/>
                </a:lnTo>
                <a:lnTo>
                  <a:pt x="222250" y="242570"/>
                </a:lnTo>
                <a:lnTo>
                  <a:pt x="222250" y="214630"/>
                </a:lnTo>
                <a:lnTo>
                  <a:pt x="210184" y="212090"/>
                </a:lnTo>
                <a:lnTo>
                  <a:pt x="207645" y="212090"/>
                </a:lnTo>
                <a:lnTo>
                  <a:pt x="202565" y="210820"/>
                </a:lnTo>
                <a:lnTo>
                  <a:pt x="195579" y="201930"/>
                </a:lnTo>
                <a:lnTo>
                  <a:pt x="195579" y="66040"/>
                </a:lnTo>
                <a:lnTo>
                  <a:pt x="194945" y="66040"/>
                </a:lnTo>
                <a:lnTo>
                  <a:pt x="192404" y="65405"/>
                </a:lnTo>
                <a:lnTo>
                  <a:pt x="190500" y="62865"/>
                </a:lnTo>
                <a:lnTo>
                  <a:pt x="201929" y="62865"/>
                </a:lnTo>
                <a:lnTo>
                  <a:pt x="205740" y="60960"/>
                </a:lnTo>
                <a:lnTo>
                  <a:pt x="231775" y="46355"/>
                </a:lnTo>
                <a:lnTo>
                  <a:pt x="234950" y="44450"/>
                </a:lnTo>
                <a:close/>
              </a:path>
              <a:path w="335915" h="242570">
                <a:moveTo>
                  <a:pt x="306704" y="44450"/>
                </a:moveTo>
                <a:lnTo>
                  <a:pt x="236220" y="44450"/>
                </a:lnTo>
                <a:lnTo>
                  <a:pt x="238125" y="45085"/>
                </a:lnTo>
                <a:lnTo>
                  <a:pt x="244475" y="47625"/>
                </a:lnTo>
                <a:lnTo>
                  <a:pt x="256540" y="65405"/>
                </a:lnTo>
                <a:lnTo>
                  <a:pt x="256540" y="201930"/>
                </a:lnTo>
                <a:lnTo>
                  <a:pt x="255904" y="204470"/>
                </a:lnTo>
                <a:lnTo>
                  <a:pt x="254000" y="208280"/>
                </a:lnTo>
                <a:lnTo>
                  <a:pt x="252095" y="209550"/>
                </a:lnTo>
                <a:lnTo>
                  <a:pt x="250190" y="210185"/>
                </a:lnTo>
                <a:lnTo>
                  <a:pt x="248920" y="211455"/>
                </a:lnTo>
                <a:lnTo>
                  <a:pt x="246379" y="212090"/>
                </a:lnTo>
                <a:lnTo>
                  <a:pt x="236220" y="213360"/>
                </a:lnTo>
                <a:lnTo>
                  <a:pt x="228600" y="213360"/>
                </a:lnTo>
                <a:lnTo>
                  <a:pt x="228600" y="242570"/>
                </a:lnTo>
                <a:lnTo>
                  <a:pt x="335915" y="242570"/>
                </a:lnTo>
                <a:lnTo>
                  <a:pt x="335915" y="214630"/>
                </a:lnTo>
                <a:lnTo>
                  <a:pt x="323850" y="212090"/>
                </a:lnTo>
                <a:lnTo>
                  <a:pt x="321309" y="212090"/>
                </a:lnTo>
                <a:lnTo>
                  <a:pt x="316229" y="210820"/>
                </a:lnTo>
                <a:lnTo>
                  <a:pt x="314959" y="210185"/>
                </a:lnTo>
                <a:lnTo>
                  <a:pt x="313054" y="209550"/>
                </a:lnTo>
                <a:lnTo>
                  <a:pt x="311784" y="208280"/>
                </a:lnTo>
                <a:lnTo>
                  <a:pt x="309879" y="205105"/>
                </a:lnTo>
                <a:lnTo>
                  <a:pt x="309245" y="203200"/>
                </a:lnTo>
                <a:lnTo>
                  <a:pt x="309147" y="59055"/>
                </a:lnTo>
                <a:lnTo>
                  <a:pt x="307975" y="51435"/>
                </a:lnTo>
                <a:lnTo>
                  <a:pt x="306704" y="44450"/>
                </a:lnTo>
                <a:close/>
              </a:path>
              <a:path w="335915" h="242570">
                <a:moveTo>
                  <a:pt x="86359" y="64135"/>
                </a:moveTo>
                <a:lnTo>
                  <a:pt x="75565" y="64135"/>
                </a:lnTo>
                <a:lnTo>
                  <a:pt x="76834" y="66675"/>
                </a:lnTo>
                <a:lnTo>
                  <a:pt x="79375" y="67310"/>
                </a:lnTo>
                <a:lnTo>
                  <a:pt x="82550" y="66040"/>
                </a:lnTo>
                <a:lnTo>
                  <a:pt x="86359" y="64135"/>
                </a:lnTo>
                <a:close/>
              </a:path>
              <a:path w="335915" h="242570">
                <a:moveTo>
                  <a:pt x="193675" y="62865"/>
                </a:moveTo>
                <a:lnTo>
                  <a:pt x="190500" y="62865"/>
                </a:lnTo>
                <a:lnTo>
                  <a:pt x="192404" y="65405"/>
                </a:lnTo>
                <a:lnTo>
                  <a:pt x="194945" y="66040"/>
                </a:lnTo>
                <a:lnTo>
                  <a:pt x="195579" y="66040"/>
                </a:lnTo>
                <a:lnTo>
                  <a:pt x="195579" y="63500"/>
                </a:lnTo>
                <a:lnTo>
                  <a:pt x="193675" y="62865"/>
                </a:lnTo>
                <a:close/>
              </a:path>
              <a:path w="335915" h="242570">
                <a:moveTo>
                  <a:pt x="201929" y="62865"/>
                </a:moveTo>
                <a:lnTo>
                  <a:pt x="193675" y="62865"/>
                </a:lnTo>
                <a:lnTo>
                  <a:pt x="195579" y="63500"/>
                </a:lnTo>
                <a:lnTo>
                  <a:pt x="195579" y="66040"/>
                </a:lnTo>
                <a:lnTo>
                  <a:pt x="201929" y="62865"/>
                </a:lnTo>
                <a:close/>
              </a:path>
              <a:path w="335915" h="242570">
                <a:moveTo>
                  <a:pt x="76834" y="31115"/>
                </a:moveTo>
                <a:lnTo>
                  <a:pt x="74929" y="33655"/>
                </a:lnTo>
                <a:lnTo>
                  <a:pt x="76200" y="35560"/>
                </a:lnTo>
                <a:lnTo>
                  <a:pt x="76834" y="31115"/>
                </a:lnTo>
                <a:close/>
              </a:path>
              <a:path w="335915" h="242570">
                <a:moveTo>
                  <a:pt x="132715" y="635"/>
                </a:moveTo>
                <a:lnTo>
                  <a:pt x="123825" y="635"/>
                </a:lnTo>
                <a:lnTo>
                  <a:pt x="120015" y="4445"/>
                </a:lnTo>
                <a:lnTo>
                  <a:pt x="116204" y="7620"/>
                </a:lnTo>
                <a:lnTo>
                  <a:pt x="107950" y="13335"/>
                </a:lnTo>
                <a:lnTo>
                  <a:pt x="102870" y="15875"/>
                </a:lnTo>
                <a:lnTo>
                  <a:pt x="97790" y="19050"/>
                </a:lnTo>
                <a:lnTo>
                  <a:pt x="82550" y="27940"/>
                </a:lnTo>
                <a:lnTo>
                  <a:pt x="76834" y="31115"/>
                </a:lnTo>
                <a:lnTo>
                  <a:pt x="76200" y="35560"/>
                </a:lnTo>
                <a:lnTo>
                  <a:pt x="187325" y="35560"/>
                </a:lnTo>
                <a:lnTo>
                  <a:pt x="186690" y="34290"/>
                </a:lnTo>
                <a:lnTo>
                  <a:pt x="187325" y="33020"/>
                </a:lnTo>
                <a:lnTo>
                  <a:pt x="160020" y="5715"/>
                </a:lnTo>
                <a:lnTo>
                  <a:pt x="140334" y="1270"/>
                </a:lnTo>
                <a:lnTo>
                  <a:pt x="132715" y="635"/>
                </a:lnTo>
                <a:close/>
              </a:path>
              <a:path w="335915" h="242570">
                <a:moveTo>
                  <a:pt x="187325" y="33020"/>
                </a:moveTo>
                <a:lnTo>
                  <a:pt x="186690" y="34290"/>
                </a:lnTo>
                <a:lnTo>
                  <a:pt x="187325" y="35560"/>
                </a:lnTo>
                <a:lnTo>
                  <a:pt x="187325" y="33020"/>
                </a:lnTo>
                <a:close/>
              </a:path>
              <a:path w="335915" h="242570">
                <a:moveTo>
                  <a:pt x="236854" y="635"/>
                </a:moveTo>
                <a:lnTo>
                  <a:pt x="204470" y="23495"/>
                </a:lnTo>
                <a:lnTo>
                  <a:pt x="199390" y="26035"/>
                </a:lnTo>
                <a:lnTo>
                  <a:pt x="188595" y="31750"/>
                </a:lnTo>
                <a:lnTo>
                  <a:pt x="187325" y="33020"/>
                </a:lnTo>
                <a:lnTo>
                  <a:pt x="187325" y="35560"/>
                </a:lnTo>
                <a:lnTo>
                  <a:pt x="303529" y="35560"/>
                </a:lnTo>
                <a:lnTo>
                  <a:pt x="300990" y="29210"/>
                </a:lnTo>
                <a:lnTo>
                  <a:pt x="297179" y="23495"/>
                </a:lnTo>
                <a:lnTo>
                  <a:pt x="292734" y="18415"/>
                </a:lnTo>
                <a:lnTo>
                  <a:pt x="288290" y="14605"/>
                </a:lnTo>
                <a:lnTo>
                  <a:pt x="281940" y="8890"/>
                </a:lnTo>
                <a:lnTo>
                  <a:pt x="274320" y="5080"/>
                </a:lnTo>
                <a:lnTo>
                  <a:pt x="266065" y="3810"/>
                </a:lnTo>
                <a:lnTo>
                  <a:pt x="259715" y="2540"/>
                </a:lnTo>
                <a:lnTo>
                  <a:pt x="252729" y="1270"/>
                </a:lnTo>
                <a:lnTo>
                  <a:pt x="245109" y="1270"/>
                </a:lnTo>
                <a:lnTo>
                  <a:pt x="236854" y="635"/>
                </a:lnTo>
                <a:close/>
              </a:path>
              <a:path w="335915" h="242570">
                <a:moveTo>
                  <a:pt x="60325" y="1270"/>
                </a:moveTo>
                <a:lnTo>
                  <a:pt x="59054" y="1270"/>
                </a:lnTo>
                <a:lnTo>
                  <a:pt x="53340" y="3175"/>
                </a:lnTo>
                <a:lnTo>
                  <a:pt x="50165" y="5080"/>
                </a:lnTo>
                <a:lnTo>
                  <a:pt x="50165" y="26035"/>
                </a:lnTo>
                <a:lnTo>
                  <a:pt x="71120" y="5715"/>
                </a:lnTo>
                <a:lnTo>
                  <a:pt x="60325" y="1270"/>
                </a:lnTo>
                <a:close/>
              </a:path>
              <a:path w="335915" h="242570">
                <a:moveTo>
                  <a:pt x="71120" y="5715"/>
                </a:moveTo>
                <a:lnTo>
                  <a:pt x="50165" y="26035"/>
                </a:lnTo>
                <a:lnTo>
                  <a:pt x="77470" y="26035"/>
                </a:lnTo>
                <a:lnTo>
                  <a:pt x="80009" y="9525"/>
                </a:lnTo>
                <a:lnTo>
                  <a:pt x="71120" y="5715"/>
                </a:lnTo>
                <a:close/>
              </a:path>
              <a:path w="335915" h="242570">
                <a:moveTo>
                  <a:pt x="76200" y="635"/>
                </a:moveTo>
                <a:lnTo>
                  <a:pt x="66675" y="635"/>
                </a:lnTo>
                <a:lnTo>
                  <a:pt x="60325" y="1270"/>
                </a:lnTo>
                <a:lnTo>
                  <a:pt x="71120" y="5715"/>
                </a:lnTo>
                <a:lnTo>
                  <a:pt x="7620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7" name="object 137" descr=""/>
          <p:cNvGrpSpPr/>
          <p:nvPr/>
        </p:nvGrpSpPr>
        <p:grpSpPr>
          <a:xfrm>
            <a:off x="7949565" y="3360420"/>
            <a:ext cx="368935" cy="245745"/>
            <a:chOff x="7949565" y="3360420"/>
            <a:chExt cx="368935" cy="245745"/>
          </a:xfrm>
        </p:grpSpPr>
        <p:pic>
          <p:nvPicPr>
            <p:cNvPr id="138" name="object 138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49565" y="3360420"/>
              <a:ext cx="157479" cy="243204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40700" y="3362325"/>
              <a:ext cx="177800" cy="243839"/>
            </a:xfrm>
            <a:prstGeom prst="rect">
              <a:avLst/>
            </a:prstGeom>
          </p:spPr>
        </p:pic>
      </p:grpSp>
      <p:grpSp>
        <p:nvGrpSpPr>
          <p:cNvPr id="140" name="object 140" descr=""/>
          <p:cNvGrpSpPr/>
          <p:nvPr/>
        </p:nvGrpSpPr>
        <p:grpSpPr>
          <a:xfrm>
            <a:off x="8691880" y="3253104"/>
            <a:ext cx="287020" cy="353060"/>
            <a:chOff x="8691880" y="3253104"/>
            <a:chExt cx="287020" cy="353060"/>
          </a:xfrm>
        </p:grpSpPr>
        <p:sp>
          <p:nvSpPr>
            <p:cNvPr id="141" name="object 141" descr=""/>
            <p:cNvSpPr/>
            <p:nvPr/>
          </p:nvSpPr>
          <p:spPr>
            <a:xfrm>
              <a:off x="8691880" y="3253104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90" h="353060">
                  <a:moveTo>
                    <a:pt x="47625" y="117475"/>
                  </a:moveTo>
                  <a:lnTo>
                    <a:pt x="9525" y="125095"/>
                  </a:lnTo>
                  <a:lnTo>
                    <a:pt x="0" y="125095"/>
                  </a:lnTo>
                  <a:lnTo>
                    <a:pt x="0" y="158115"/>
                  </a:lnTo>
                  <a:lnTo>
                    <a:pt x="10160" y="158115"/>
                  </a:lnTo>
                  <a:lnTo>
                    <a:pt x="16510" y="158750"/>
                  </a:lnTo>
                  <a:lnTo>
                    <a:pt x="28575" y="167640"/>
                  </a:lnTo>
                  <a:lnTo>
                    <a:pt x="28575" y="313055"/>
                  </a:lnTo>
                  <a:lnTo>
                    <a:pt x="12700" y="323850"/>
                  </a:lnTo>
                  <a:lnTo>
                    <a:pt x="6985" y="323850"/>
                  </a:lnTo>
                  <a:lnTo>
                    <a:pt x="0" y="324485"/>
                  </a:lnTo>
                  <a:lnTo>
                    <a:pt x="0" y="353060"/>
                  </a:lnTo>
                  <a:lnTo>
                    <a:pt x="110490" y="353060"/>
                  </a:lnTo>
                  <a:lnTo>
                    <a:pt x="110490" y="325120"/>
                  </a:lnTo>
                  <a:lnTo>
                    <a:pt x="98425" y="323215"/>
                  </a:lnTo>
                  <a:lnTo>
                    <a:pt x="95885" y="322580"/>
                  </a:lnTo>
                  <a:lnTo>
                    <a:pt x="93345" y="322580"/>
                  </a:lnTo>
                  <a:lnTo>
                    <a:pt x="90804" y="321945"/>
                  </a:lnTo>
                  <a:lnTo>
                    <a:pt x="87629" y="320040"/>
                  </a:lnTo>
                  <a:lnTo>
                    <a:pt x="85725" y="318770"/>
                  </a:lnTo>
                  <a:lnTo>
                    <a:pt x="83820" y="315595"/>
                  </a:lnTo>
                  <a:lnTo>
                    <a:pt x="83185" y="313055"/>
                  </a:lnTo>
                  <a:lnTo>
                    <a:pt x="83185" y="137160"/>
                  </a:lnTo>
                  <a:lnTo>
                    <a:pt x="67310" y="137160"/>
                  </a:lnTo>
                  <a:lnTo>
                    <a:pt x="47625" y="117475"/>
                  </a:lnTo>
                  <a:close/>
                </a:path>
                <a:path w="110490" h="353060">
                  <a:moveTo>
                    <a:pt x="59054" y="110490"/>
                  </a:moveTo>
                  <a:lnTo>
                    <a:pt x="53975" y="113665"/>
                  </a:lnTo>
                  <a:lnTo>
                    <a:pt x="50165" y="116205"/>
                  </a:lnTo>
                  <a:lnTo>
                    <a:pt x="47625" y="117475"/>
                  </a:lnTo>
                  <a:lnTo>
                    <a:pt x="67310" y="137160"/>
                  </a:lnTo>
                  <a:lnTo>
                    <a:pt x="67310" y="113665"/>
                  </a:lnTo>
                  <a:lnTo>
                    <a:pt x="60325" y="111125"/>
                  </a:lnTo>
                  <a:lnTo>
                    <a:pt x="60705" y="111125"/>
                  </a:lnTo>
                  <a:lnTo>
                    <a:pt x="59054" y="110490"/>
                  </a:lnTo>
                  <a:close/>
                </a:path>
                <a:path w="110490" h="353060">
                  <a:moveTo>
                    <a:pt x="67310" y="113665"/>
                  </a:moveTo>
                  <a:lnTo>
                    <a:pt x="67310" y="137160"/>
                  </a:lnTo>
                  <a:lnTo>
                    <a:pt x="83185" y="137160"/>
                  </a:lnTo>
                  <a:lnTo>
                    <a:pt x="83185" y="120015"/>
                  </a:lnTo>
                  <a:lnTo>
                    <a:pt x="67310" y="113665"/>
                  </a:lnTo>
                  <a:close/>
                </a:path>
                <a:path w="110490" h="353060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5"/>
                  </a:lnTo>
                  <a:lnTo>
                    <a:pt x="57785" y="111125"/>
                  </a:lnTo>
                  <a:close/>
                </a:path>
                <a:path w="110490" h="353060">
                  <a:moveTo>
                    <a:pt x="67310" y="111125"/>
                  </a:moveTo>
                  <a:lnTo>
                    <a:pt x="60705" y="111125"/>
                  </a:lnTo>
                  <a:lnTo>
                    <a:pt x="67310" y="113665"/>
                  </a:lnTo>
                  <a:lnTo>
                    <a:pt x="67310" y="111125"/>
                  </a:lnTo>
                  <a:close/>
                </a:path>
                <a:path w="110490" h="353060">
                  <a:moveTo>
                    <a:pt x="58420" y="0"/>
                  </a:moveTo>
                  <a:lnTo>
                    <a:pt x="48895" y="0"/>
                  </a:lnTo>
                  <a:lnTo>
                    <a:pt x="44450" y="1270"/>
                  </a:lnTo>
                  <a:lnTo>
                    <a:pt x="21590" y="27940"/>
                  </a:lnTo>
                  <a:lnTo>
                    <a:pt x="21590" y="32385"/>
                  </a:lnTo>
                  <a:lnTo>
                    <a:pt x="46990" y="63500"/>
                  </a:lnTo>
                  <a:lnTo>
                    <a:pt x="51435" y="64770"/>
                  </a:lnTo>
                  <a:lnTo>
                    <a:pt x="60325" y="64770"/>
                  </a:lnTo>
                  <a:lnTo>
                    <a:pt x="88265" y="36830"/>
                  </a:lnTo>
                  <a:lnTo>
                    <a:pt x="87629" y="2794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801100" y="3362324"/>
              <a:ext cx="177800" cy="243839"/>
            </a:xfrm>
            <a:prstGeom prst="rect">
              <a:avLst/>
            </a:prstGeom>
          </p:spPr>
        </p:pic>
      </p:grpSp>
      <p:sp>
        <p:nvSpPr>
          <p:cNvPr id="143" name="object 143" descr=""/>
          <p:cNvSpPr/>
          <p:nvPr/>
        </p:nvSpPr>
        <p:spPr>
          <a:xfrm>
            <a:off x="9052559" y="3366770"/>
            <a:ext cx="320040" cy="236220"/>
          </a:xfrm>
          <a:custGeom>
            <a:avLst/>
            <a:gdLst/>
            <a:ahLst/>
            <a:cxnLst/>
            <a:rect l="l" t="t" r="r" b="b"/>
            <a:pathLst>
              <a:path w="320040" h="236220">
                <a:moveTo>
                  <a:pt x="91440" y="28575"/>
                </a:moveTo>
                <a:lnTo>
                  <a:pt x="11430" y="28575"/>
                </a:lnTo>
                <a:lnTo>
                  <a:pt x="18415" y="29844"/>
                </a:lnTo>
                <a:lnTo>
                  <a:pt x="24130" y="35559"/>
                </a:lnTo>
                <a:lnTo>
                  <a:pt x="26670" y="39369"/>
                </a:lnTo>
                <a:lnTo>
                  <a:pt x="27940" y="44450"/>
                </a:lnTo>
                <a:lnTo>
                  <a:pt x="28575" y="46354"/>
                </a:lnTo>
                <a:lnTo>
                  <a:pt x="29210" y="50164"/>
                </a:lnTo>
                <a:lnTo>
                  <a:pt x="33020" y="64134"/>
                </a:lnTo>
                <a:lnTo>
                  <a:pt x="46355" y="111759"/>
                </a:lnTo>
                <a:lnTo>
                  <a:pt x="50800" y="128269"/>
                </a:lnTo>
                <a:lnTo>
                  <a:pt x="54610" y="140334"/>
                </a:lnTo>
                <a:lnTo>
                  <a:pt x="60960" y="165100"/>
                </a:lnTo>
                <a:lnTo>
                  <a:pt x="67310" y="187325"/>
                </a:lnTo>
                <a:lnTo>
                  <a:pt x="73660" y="210819"/>
                </a:lnTo>
                <a:lnTo>
                  <a:pt x="80645" y="236219"/>
                </a:lnTo>
                <a:lnTo>
                  <a:pt x="118745" y="236219"/>
                </a:lnTo>
                <a:lnTo>
                  <a:pt x="132715" y="191134"/>
                </a:lnTo>
                <a:lnTo>
                  <a:pt x="139065" y="169544"/>
                </a:lnTo>
                <a:lnTo>
                  <a:pt x="144780" y="151129"/>
                </a:lnTo>
                <a:lnTo>
                  <a:pt x="111125" y="151129"/>
                </a:lnTo>
                <a:lnTo>
                  <a:pt x="102235" y="116839"/>
                </a:lnTo>
                <a:lnTo>
                  <a:pt x="98425" y="100964"/>
                </a:lnTo>
                <a:lnTo>
                  <a:pt x="85725" y="52069"/>
                </a:lnTo>
                <a:lnTo>
                  <a:pt x="84455" y="47625"/>
                </a:lnTo>
                <a:lnTo>
                  <a:pt x="83820" y="43179"/>
                </a:lnTo>
                <a:lnTo>
                  <a:pt x="82550" y="37464"/>
                </a:lnTo>
                <a:lnTo>
                  <a:pt x="82550" y="33654"/>
                </a:lnTo>
                <a:lnTo>
                  <a:pt x="86360" y="29844"/>
                </a:lnTo>
                <a:lnTo>
                  <a:pt x="91440" y="28575"/>
                </a:lnTo>
                <a:close/>
              </a:path>
              <a:path w="320040" h="236220">
                <a:moveTo>
                  <a:pt x="210185" y="90804"/>
                </a:moveTo>
                <a:lnTo>
                  <a:pt x="158750" y="90804"/>
                </a:lnTo>
                <a:lnTo>
                  <a:pt x="161925" y="92075"/>
                </a:lnTo>
                <a:lnTo>
                  <a:pt x="161925" y="96519"/>
                </a:lnTo>
                <a:lnTo>
                  <a:pt x="158750" y="106044"/>
                </a:lnTo>
                <a:lnTo>
                  <a:pt x="160020" y="111759"/>
                </a:lnTo>
                <a:lnTo>
                  <a:pt x="165100" y="128269"/>
                </a:lnTo>
                <a:lnTo>
                  <a:pt x="168275" y="140334"/>
                </a:lnTo>
                <a:lnTo>
                  <a:pt x="171450" y="151129"/>
                </a:lnTo>
                <a:lnTo>
                  <a:pt x="178435" y="177164"/>
                </a:lnTo>
                <a:lnTo>
                  <a:pt x="186055" y="205104"/>
                </a:lnTo>
                <a:lnTo>
                  <a:pt x="194945" y="236219"/>
                </a:lnTo>
                <a:lnTo>
                  <a:pt x="232410" y="236219"/>
                </a:lnTo>
                <a:lnTo>
                  <a:pt x="248285" y="184784"/>
                </a:lnTo>
                <a:lnTo>
                  <a:pt x="258445" y="151764"/>
                </a:lnTo>
                <a:lnTo>
                  <a:pt x="225425" y="151764"/>
                </a:lnTo>
                <a:lnTo>
                  <a:pt x="216535" y="116839"/>
                </a:lnTo>
                <a:lnTo>
                  <a:pt x="212725" y="100964"/>
                </a:lnTo>
                <a:lnTo>
                  <a:pt x="210185" y="90804"/>
                </a:lnTo>
                <a:close/>
              </a:path>
              <a:path w="320040" h="236220">
                <a:moveTo>
                  <a:pt x="308610" y="28575"/>
                </a:moveTo>
                <a:lnTo>
                  <a:pt x="250190" y="28575"/>
                </a:lnTo>
                <a:lnTo>
                  <a:pt x="254635" y="29844"/>
                </a:lnTo>
                <a:lnTo>
                  <a:pt x="255905" y="29844"/>
                </a:lnTo>
                <a:lnTo>
                  <a:pt x="257810" y="31114"/>
                </a:lnTo>
                <a:lnTo>
                  <a:pt x="257810" y="32384"/>
                </a:lnTo>
                <a:lnTo>
                  <a:pt x="258445" y="34925"/>
                </a:lnTo>
                <a:lnTo>
                  <a:pt x="258445" y="36829"/>
                </a:lnTo>
                <a:lnTo>
                  <a:pt x="257175" y="41909"/>
                </a:lnTo>
                <a:lnTo>
                  <a:pt x="254635" y="50164"/>
                </a:lnTo>
                <a:lnTo>
                  <a:pt x="252095" y="60959"/>
                </a:lnTo>
                <a:lnTo>
                  <a:pt x="245745" y="81914"/>
                </a:lnTo>
                <a:lnTo>
                  <a:pt x="229870" y="137794"/>
                </a:lnTo>
                <a:lnTo>
                  <a:pt x="225425" y="151764"/>
                </a:lnTo>
                <a:lnTo>
                  <a:pt x="258445" y="151764"/>
                </a:lnTo>
                <a:lnTo>
                  <a:pt x="266065" y="128269"/>
                </a:lnTo>
                <a:lnTo>
                  <a:pt x="285115" y="66675"/>
                </a:lnTo>
                <a:lnTo>
                  <a:pt x="287655" y="59054"/>
                </a:lnTo>
                <a:lnTo>
                  <a:pt x="290830" y="47625"/>
                </a:lnTo>
                <a:lnTo>
                  <a:pt x="292100" y="44450"/>
                </a:lnTo>
                <a:lnTo>
                  <a:pt x="292735" y="43179"/>
                </a:lnTo>
                <a:lnTo>
                  <a:pt x="294005" y="37464"/>
                </a:lnTo>
                <a:lnTo>
                  <a:pt x="295910" y="33654"/>
                </a:lnTo>
                <a:lnTo>
                  <a:pt x="298450" y="31750"/>
                </a:lnTo>
                <a:lnTo>
                  <a:pt x="301625" y="29844"/>
                </a:lnTo>
                <a:lnTo>
                  <a:pt x="308610" y="28575"/>
                </a:lnTo>
                <a:close/>
              </a:path>
              <a:path w="320040" h="236220">
                <a:moveTo>
                  <a:pt x="198755" y="45084"/>
                </a:moveTo>
                <a:lnTo>
                  <a:pt x="147320" y="45084"/>
                </a:lnTo>
                <a:lnTo>
                  <a:pt x="143510" y="46989"/>
                </a:lnTo>
                <a:lnTo>
                  <a:pt x="140970" y="50800"/>
                </a:lnTo>
                <a:lnTo>
                  <a:pt x="137795" y="61594"/>
                </a:lnTo>
                <a:lnTo>
                  <a:pt x="125095" y="104139"/>
                </a:lnTo>
                <a:lnTo>
                  <a:pt x="123190" y="111759"/>
                </a:lnTo>
                <a:lnTo>
                  <a:pt x="120650" y="119379"/>
                </a:lnTo>
                <a:lnTo>
                  <a:pt x="114300" y="140969"/>
                </a:lnTo>
                <a:lnTo>
                  <a:pt x="111125" y="151129"/>
                </a:lnTo>
                <a:lnTo>
                  <a:pt x="144780" y="151129"/>
                </a:lnTo>
                <a:lnTo>
                  <a:pt x="155575" y="116204"/>
                </a:lnTo>
                <a:lnTo>
                  <a:pt x="158750" y="106044"/>
                </a:lnTo>
                <a:lnTo>
                  <a:pt x="156210" y="95884"/>
                </a:lnTo>
                <a:lnTo>
                  <a:pt x="156210" y="91439"/>
                </a:lnTo>
                <a:lnTo>
                  <a:pt x="158750" y="90804"/>
                </a:lnTo>
                <a:lnTo>
                  <a:pt x="210185" y="90804"/>
                </a:lnTo>
                <a:lnTo>
                  <a:pt x="208280" y="85089"/>
                </a:lnTo>
                <a:lnTo>
                  <a:pt x="200025" y="52069"/>
                </a:lnTo>
                <a:lnTo>
                  <a:pt x="198755" y="47625"/>
                </a:lnTo>
                <a:lnTo>
                  <a:pt x="198755" y="45084"/>
                </a:lnTo>
                <a:close/>
              </a:path>
              <a:path w="320040" h="236220">
                <a:moveTo>
                  <a:pt x="158750" y="90804"/>
                </a:moveTo>
                <a:lnTo>
                  <a:pt x="156210" y="91439"/>
                </a:lnTo>
                <a:lnTo>
                  <a:pt x="156210" y="95884"/>
                </a:lnTo>
                <a:lnTo>
                  <a:pt x="158750" y="106044"/>
                </a:lnTo>
                <a:lnTo>
                  <a:pt x="161925" y="96519"/>
                </a:lnTo>
                <a:lnTo>
                  <a:pt x="161925" y="92075"/>
                </a:lnTo>
                <a:lnTo>
                  <a:pt x="158750" y="90804"/>
                </a:lnTo>
                <a:close/>
              </a:path>
              <a:path w="320040" h="236220">
                <a:moveTo>
                  <a:pt x="205740" y="28575"/>
                </a:moveTo>
                <a:lnTo>
                  <a:pt x="125730" y="28575"/>
                </a:lnTo>
                <a:lnTo>
                  <a:pt x="132715" y="29844"/>
                </a:lnTo>
                <a:lnTo>
                  <a:pt x="141605" y="38734"/>
                </a:lnTo>
                <a:lnTo>
                  <a:pt x="144780" y="43179"/>
                </a:lnTo>
                <a:lnTo>
                  <a:pt x="142875" y="43814"/>
                </a:lnTo>
                <a:lnTo>
                  <a:pt x="141605" y="45084"/>
                </a:lnTo>
                <a:lnTo>
                  <a:pt x="142240" y="45719"/>
                </a:lnTo>
                <a:lnTo>
                  <a:pt x="142240" y="46354"/>
                </a:lnTo>
                <a:lnTo>
                  <a:pt x="144145" y="46354"/>
                </a:lnTo>
                <a:lnTo>
                  <a:pt x="147320" y="45084"/>
                </a:lnTo>
                <a:lnTo>
                  <a:pt x="198755" y="45084"/>
                </a:lnTo>
                <a:lnTo>
                  <a:pt x="198120" y="43179"/>
                </a:lnTo>
                <a:lnTo>
                  <a:pt x="197485" y="40639"/>
                </a:lnTo>
                <a:lnTo>
                  <a:pt x="196850" y="37464"/>
                </a:lnTo>
                <a:lnTo>
                  <a:pt x="196850" y="33654"/>
                </a:lnTo>
                <a:lnTo>
                  <a:pt x="200025" y="29844"/>
                </a:lnTo>
                <a:lnTo>
                  <a:pt x="205740" y="28575"/>
                </a:lnTo>
                <a:close/>
              </a:path>
              <a:path w="320040" h="236220">
                <a:moveTo>
                  <a:pt x="100965" y="0"/>
                </a:moveTo>
                <a:lnTo>
                  <a:pt x="0" y="0"/>
                </a:lnTo>
                <a:lnTo>
                  <a:pt x="0" y="28575"/>
                </a:lnTo>
                <a:lnTo>
                  <a:pt x="100965" y="28575"/>
                </a:lnTo>
                <a:lnTo>
                  <a:pt x="100965" y="0"/>
                </a:lnTo>
                <a:close/>
              </a:path>
              <a:path w="320040" h="236220">
                <a:moveTo>
                  <a:pt x="215265" y="0"/>
                </a:moveTo>
                <a:lnTo>
                  <a:pt x="113665" y="0"/>
                </a:lnTo>
                <a:lnTo>
                  <a:pt x="113665" y="28575"/>
                </a:lnTo>
                <a:lnTo>
                  <a:pt x="215265" y="28575"/>
                </a:lnTo>
                <a:lnTo>
                  <a:pt x="215265" y="0"/>
                </a:lnTo>
                <a:close/>
              </a:path>
              <a:path w="320040" h="236220">
                <a:moveTo>
                  <a:pt x="320040" y="0"/>
                </a:moveTo>
                <a:lnTo>
                  <a:pt x="236855" y="0"/>
                </a:lnTo>
                <a:lnTo>
                  <a:pt x="236855" y="28575"/>
                </a:lnTo>
                <a:lnTo>
                  <a:pt x="320040" y="28575"/>
                </a:lnTo>
                <a:lnTo>
                  <a:pt x="32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4" name="object 144" descr=""/>
          <p:cNvGrpSpPr/>
          <p:nvPr/>
        </p:nvGrpSpPr>
        <p:grpSpPr>
          <a:xfrm>
            <a:off x="3091179" y="3850004"/>
            <a:ext cx="293370" cy="353060"/>
            <a:chOff x="3091179" y="3850004"/>
            <a:chExt cx="293370" cy="353060"/>
          </a:xfrm>
        </p:grpSpPr>
        <p:sp>
          <p:nvSpPr>
            <p:cNvPr id="145" name="object 145" descr=""/>
            <p:cNvSpPr/>
            <p:nvPr/>
          </p:nvSpPr>
          <p:spPr>
            <a:xfrm>
              <a:off x="3091179" y="3850004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5"/>
                  </a:lnTo>
                  <a:lnTo>
                    <a:pt x="0" y="125095"/>
                  </a:lnTo>
                  <a:lnTo>
                    <a:pt x="0" y="158115"/>
                  </a:lnTo>
                  <a:lnTo>
                    <a:pt x="10159" y="158115"/>
                  </a:lnTo>
                  <a:lnTo>
                    <a:pt x="16509" y="158750"/>
                  </a:lnTo>
                  <a:lnTo>
                    <a:pt x="28575" y="167640"/>
                  </a:lnTo>
                  <a:lnTo>
                    <a:pt x="28575" y="313055"/>
                  </a:lnTo>
                  <a:lnTo>
                    <a:pt x="12700" y="323850"/>
                  </a:lnTo>
                  <a:lnTo>
                    <a:pt x="6984" y="323850"/>
                  </a:lnTo>
                  <a:lnTo>
                    <a:pt x="0" y="324485"/>
                  </a:lnTo>
                  <a:lnTo>
                    <a:pt x="0" y="353060"/>
                  </a:lnTo>
                  <a:lnTo>
                    <a:pt x="110489" y="353060"/>
                  </a:lnTo>
                  <a:lnTo>
                    <a:pt x="110489" y="325120"/>
                  </a:lnTo>
                  <a:lnTo>
                    <a:pt x="98425" y="323215"/>
                  </a:lnTo>
                  <a:lnTo>
                    <a:pt x="95884" y="322580"/>
                  </a:lnTo>
                  <a:lnTo>
                    <a:pt x="93344" y="322580"/>
                  </a:lnTo>
                  <a:lnTo>
                    <a:pt x="90805" y="321945"/>
                  </a:lnTo>
                  <a:lnTo>
                    <a:pt x="87630" y="320040"/>
                  </a:lnTo>
                  <a:lnTo>
                    <a:pt x="85725" y="318770"/>
                  </a:lnTo>
                  <a:lnTo>
                    <a:pt x="83819" y="315595"/>
                  </a:lnTo>
                  <a:lnTo>
                    <a:pt x="83184" y="313055"/>
                  </a:lnTo>
                  <a:lnTo>
                    <a:pt x="83184" y="137160"/>
                  </a:lnTo>
                  <a:lnTo>
                    <a:pt x="67309" y="137160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90"/>
                  </a:moveTo>
                  <a:lnTo>
                    <a:pt x="53974" y="113665"/>
                  </a:lnTo>
                  <a:lnTo>
                    <a:pt x="50164" y="116205"/>
                  </a:lnTo>
                  <a:lnTo>
                    <a:pt x="47625" y="117475"/>
                  </a:lnTo>
                  <a:lnTo>
                    <a:pt x="67309" y="137160"/>
                  </a:lnTo>
                  <a:lnTo>
                    <a:pt x="67309" y="113665"/>
                  </a:lnTo>
                  <a:lnTo>
                    <a:pt x="60325" y="111125"/>
                  </a:lnTo>
                  <a:lnTo>
                    <a:pt x="60705" y="111125"/>
                  </a:lnTo>
                  <a:lnTo>
                    <a:pt x="59055" y="110490"/>
                  </a:lnTo>
                  <a:close/>
                </a:path>
                <a:path w="110489" h="353060">
                  <a:moveTo>
                    <a:pt x="67310" y="113665"/>
                  </a:moveTo>
                  <a:lnTo>
                    <a:pt x="67309" y="137160"/>
                  </a:lnTo>
                  <a:lnTo>
                    <a:pt x="83184" y="137160"/>
                  </a:lnTo>
                  <a:lnTo>
                    <a:pt x="83184" y="120015"/>
                  </a:lnTo>
                  <a:lnTo>
                    <a:pt x="67310" y="113665"/>
                  </a:lnTo>
                  <a:close/>
                </a:path>
                <a:path w="110489" h="353060">
                  <a:moveTo>
                    <a:pt x="57784" y="111125"/>
                  </a:moveTo>
                  <a:lnTo>
                    <a:pt x="41909" y="111125"/>
                  </a:lnTo>
                  <a:lnTo>
                    <a:pt x="47625" y="117475"/>
                  </a:lnTo>
                  <a:lnTo>
                    <a:pt x="50164" y="116205"/>
                  </a:lnTo>
                  <a:lnTo>
                    <a:pt x="57784" y="111125"/>
                  </a:lnTo>
                  <a:close/>
                </a:path>
                <a:path w="110489" h="353060">
                  <a:moveTo>
                    <a:pt x="67309" y="111125"/>
                  </a:moveTo>
                  <a:lnTo>
                    <a:pt x="60705" y="111125"/>
                  </a:lnTo>
                  <a:lnTo>
                    <a:pt x="67310" y="113665"/>
                  </a:lnTo>
                  <a:lnTo>
                    <a:pt x="67309" y="111125"/>
                  </a:lnTo>
                  <a:close/>
                </a:path>
                <a:path w="110489" h="353060">
                  <a:moveTo>
                    <a:pt x="58419" y="0"/>
                  </a:moveTo>
                  <a:lnTo>
                    <a:pt x="48894" y="0"/>
                  </a:lnTo>
                  <a:lnTo>
                    <a:pt x="44450" y="1270"/>
                  </a:lnTo>
                  <a:lnTo>
                    <a:pt x="21589" y="27940"/>
                  </a:lnTo>
                  <a:lnTo>
                    <a:pt x="21589" y="32385"/>
                  </a:lnTo>
                  <a:lnTo>
                    <a:pt x="46989" y="63500"/>
                  </a:lnTo>
                  <a:lnTo>
                    <a:pt x="51434" y="64770"/>
                  </a:lnTo>
                  <a:lnTo>
                    <a:pt x="60325" y="64770"/>
                  </a:lnTo>
                  <a:lnTo>
                    <a:pt x="88264" y="36830"/>
                  </a:lnTo>
                  <a:lnTo>
                    <a:pt x="87630" y="27940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199764" y="3961764"/>
              <a:ext cx="184785" cy="241300"/>
            </a:xfrm>
            <a:prstGeom prst="rect">
              <a:avLst/>
            </a:prstGeom>
          </p:spPr>
        </p:pic>
      </p:grpSp>
      <p:sp>
        <p:nvSpPr>
          <p:cNvPr id="147" name="object 147" descr=""/>
          <p:cNvSpPr/>
          <p:nvPr/>
        </p:nvSpPr>
        <p:spPr>
          <a:xfrm>
            <a:off x="3466465" y="3844290"/>
            <a:ext cx="111125" cy="361315"/>
          </a:xfrm>
          <a:custGeom>
            <a:avLst/>
            <a:gdLst/>
            <a:ahLst/>
            <a:cxnLst/>
            <a:rect l="l" t="t" r="r" b="b"/>
            <a:pathLst>
              <a:path w="111125" h="361314">
                <a:moveTo>
                  <a:pt x="59055" y="0"/>
                </a:moveTo>
                <a:lnTo>
                  <a:pt x="41910" y="10160"/>
                </a:lnTo>
                <a:lnTo>
                  <a:pt x="0" y="14605"/>
                </a:lnTo>
                <a:lnTo>
                  <a:pt x="0" y="47625"/>
                </a:lnTo>
                <a:lnTo>
                  <a:pt x="10160" y="47625"/>
                </a:lnTo>
                <a:lnTo>
                  <a:pt x="29210" y="59689"/>
                </a:lnTo>
                <a:lnTo>
                  <a:pt x="29210" y="320675"/>
                </a:lnTo>
                <a:lnTo>
                  <a:pt x="18414" y="330835"/>
                </a:lnTo>
                <a:lnTo>
                  <a:pt x="12700" y="331470"/>
                </a:lnTo>
                <a:lnTo>
                  <a:pt x="0" y="332105"/>
                </a:lnTo>
                <a:lnTo>
                  <a:pt x="0" y="361314"/>
                </a:lnTo>
                <a:lnTo>
                  <a:pt x="111125" y="361314"/>
                </a:lnTo>
                <a:lnTo>
                  <a:pt x="111125" y="333375"/>
                </a:lnTo>
                <a:lnTo>
                  <a:pt x="83820" y="323214"/>
                </a:lnTo>
                <a:lnTo>
                  <a:pt x="83820" y="9525"/>
                </a:lnTo>
                <a:lnTo>
                  <a:pt x="59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3733800" y="3957954"/>
            <a:ext cx="335915" cy="242570"/>
          </a:xfrm>
          <a:custGeom>
            <a:avLst/>
            <a:gdLst/>
            <a:ahLst/>
            <a:cxnLst/>
            <a:rect l="l" t="t" r="r" b="b"/>
            <a:pathLst>
              <a:path w="335914" h="242570">
                <a:moveTo>
                  <a:pt x="56514" y="0"/>
                </a:moveTo>
                <a:lnTo>
                  <a:pt x="27939" y="12065"/>
                </a:lnTo>
                <a:lnTo>
                  <a:pt x="22860" y="13335"/>
                </a:lnTo>
                <a:lnTo>
                  <a:pt x="16510" y="13335"/>
                </a:lnTo>
                <a:lnTo>
                  <a:pt x="8889" y="13970"/>
                </a:lnTo>
                <a:lnTo>
                  <a:pt x="0" y="13970"/>
                </a:lnTo>
                <a:lnTo>
                  <a:pt x="0" y="46990"/>
                </a:lnTo>
                <a:lnTo>
                  <a:pt x="10160" y="46990"/>
                </a:lnTo>
                <a:lnTo>
                  <a:pt x="16510" y="47625"/>
                </a:lnTo>
                <a:lnTo>
                  <a:pt x="27939" y="57150"/>
                </a:lnTo>
                <a:lnTo>
                  <a:pt x="27939" y="203200"/>
                </a:lnTo>
                <a:lnTo>
                  <a:pt x="12064" y="212725"/>
                </a:lnTo>
                <a:lnTo>
                  <a:pt x="6985" y="213360"/>
                </a:lnTo>
                <a:lnTo>
                  <a:pt x="0" y="213360"/>
                </a:lnTo>
                <a:lnTo>
                  <a:pt x="0" y="242570"/>
                </a:lnTo>
                <a:lnTo>
                  <a:pt x="106679" y="242570"/>
                </a:lnTo>
                <a:lnTo>
                  <a:pt x="106679" y="214630"/>
                </a:lnTo>
                <a:lnTo>
                  <a:pt x="95250" y="212090"/>
                </a:lnTo>
                <a:lnTo>
                  <a:pt x="92075" y="212090"/>
                </a:lnTo>
                <a:lnTo>
                  <a:pt x="89535" y="211455"/>
                </a:lnTo>
                <a:lnTo>
                  <a:pt x="80010" y="201930"/>
                </a:lnTo>
                <a:lnTo>
                  <a:pt x="80010" y="198120"/>
                </a:lnTo>
                <a:lnTo>
                  <a:pt x="75564" y="64135"/>
                </a:lnTo>
                <a:lnTo>
                  <a:pt x="86360" y="64135"/>
                </a:lnTo>
                <a:lnTo>
                  <a:pt x="89535" y="62230"/>
                </a:lnTo>
                <a:lnTo>
                  <a:pt x="93979" y="60325"/>
                </a:lnTo>
                <a:lnTo>
                  <a:pt x="102870" y="55245"/>
                </a:lnTo>
                <a:lnTo>
                  <a:pt x="113664" y="49530"/>
                </a:lnTo>
                <a:lnTo>
                  <a:pt x="118110" y="46990"/>
                </a:lnTo>
                <a:lnTo>
                  <a:pt x="121920" y="44450"/>
                </a:lnTo>
                <a:lnTo>
                  <a:pt x="306704" y="44450"/>
                </a:lnTo>
                <a:lnTo>
                  <a:pt x="306070" y="43180"/>
                </a:lnTo>
                <a:lnTo>
                  <a:pt x="304164" y="36195"/>
                </a:lnTo>
                <a:lnTo>
                  <a:pt x="303529" y="35560"/>
                </a:lnTo>
                <a:lnTo>
                  <a:pt x="76200" y="35560"/>
                </a:lnTo>
                <a:lnTo>
                  <a:pt x="74929" y="33655"/>
                </a:lnTo>
                <a:lnTo>
                  <a:pt x="76835" y="31115"/>
                </a:lnTo>
                <a:lnTo>
                  <a:pt x="77470" y="26035"/>
                </a:lnTo>
                <a:lnTo>
                  <a:pt x="50164" y="26035"/>
                </a:lnTo>
                <a:lnTo>
                  <a:pt x="50164" y="5080"/>
                </a:lnTo>
                <a:lnTo>
                  <a:pt x="53339" y="3175"/>
                </a:lnTo>
                <a:lnTo>
                  <a:pt x="59054" y="1270"/>
                </a:lnTo>
                <a:lnTo>
                  <a:pt x="60325" y="1270"/>
                </a:lnTo>
                <a:lnTo>
                  <a:pt x="56514" y="0"/>
                </a:lnTo>
                <a:close/>
              </a:path>
              <a:path w="335914" h="242570">
                <a:moveTo>
                  <a:pt x="234950" y="44450"/>
                </a:moveTo>
                <a:lnTo>
                  <a:pt x="123189" y="44450"/>
                </a:lnTo>
                <a:lnTo>
                  <a:pt x="125095" y="45085"/>
                </a:lnTo>
                <a:lnTo>
                  <a:pt x="128270" y="46355"/>
                </a:lnTo>
                <a:lnTo>
                  <a:pt x="130810" y="47625"/>
                </a:lnTo>
                <a:lnTo>
                  <a:pt x="133985" y="48895"/>
                </a:lnTo>
                <a:lnTo>
                  <a:pt x="135889" y="50800"/>
                </a:lnTo>
                <a:lnTo>
                  <a:pt x="139700" y="55880"/>
                </a:lnTo>
                <a:lnTo>
                  <a:pt x="142875" y="61595"/>
                </a:lnTo>
                <a:lnTo>
                  <a:pt x="143510" y="65405"/>
                </a:lnTo>
                <a:lnTo>
                  <a:pt x="143510" y="201930"/>
                </a:lnTo>
                <a:lnTo>
                  <a:pt x="127635" y="212725"/>
                </a:lnTo>
                <a:lnTo>
                  <a:pt x="122554" y="213360"/>
                </a:lnTo>
                <a:lnTo>
                  <a:pt x="114935" y="213360"/>
                </a:lnTo>
                <a:lnTo>
                  <a:pt x="114935" y="242570"/>
                </a:lnTo>
                <a:lnTo>
                  <a:pt x="222250" y="242570"/>
                </a:lnTo>
                <a:lnTo>
                  <a:pt x="222250" y="214630"/>
                </a:lnTo>
                <a:lnTo>
                  <a:pt x="210185" y="212090"/>
                </a:lnTo>
                <a:lnTo>
                  <a:pt x="207645" y="212090"/>
                </a:lnTo>
                <a:lnTo>
                  <a:pt x="202564" y="210820"/>
                </a:lnTo>
                <a:lnTo>
                  <a:pt x="195579" y="201930"/>
                </a:lnTo>
                <a:lnTo>
                  <a:pt x="195579" y="66040"/>
                </a:lnTo>
                <a:lnTo>
                  <a:pt x="194945" y="66040"/>
                </a:lnTo>
                <a:lnTo>
                  <a:pt x="192404" y="65405"/>
                </a:lnTo>
                <a:lnTo>
                  <a:pt x="190500" y="62865"/>
                </a:lnTo>
                <a:lnTo>
                  <a:pt x="201929" y="62865"/>
                </a:lnTo>
                <a:lnTo>
                  <a:pt x="205739" y="60960"/>
                </a:lnTo>
                <a:lnTo>
                  <a:pt x="231775" y="46355"/>
                </a:lnTo>
                <a:lnTo>
                  <a:pt x="234950" y="44450"/>
                </a:lnTo>
                <a:close/>
              </a:path>
              <a:path w="335914" h="242570">
                <a:moveTo>
                  <a:pt x="306704" y="44450"/>
                </a:moveTo>
                <a:lnTo>
                  <a:pt x="236220" y="44450"/>
                </a:lnTo>
                <a:lnTo>
                  <a:pt x="238125" y="45085"/>
                </a:lnTo>
                <a:lnTo>
                  <a:pt x="244475" y="47625"/>
                </a:lnTo>
                <a:lnTo>
                  <a:pt x="256539" y="65405"/>
                </a:lnTo>
                <a:lnTo>
                  <a:pt x="256539" y="201930"/>
                </a:lnTo>
                <a:lnTo>
                  <a:pt x="255904" y="204470"/>
                </a:lnTo>
                <a:lnTo>
                  <a:pt x="254000" y="208280"/>
                </a:lnTo>
                <a:lnTo>
                  <a:pt x="252095" y="209550"/>
                </a:lnTo>
                <a:lnTo>
                  <a:pt x="250189" y="210185"/>
                </a:lnTo>
                <a:lnTo>
                  <a:pt x="248920" y="211455"/>
                </a:lnTo>
                <a:lnTo>
                  <a:pt x="246379" y="212090"/>
                </a:lnTo>
                <a:lnTo>
                  <a:pt x="236220" y="213360"/>
                </a:lnTo>
                <a:lnTo>
                  <a:pt x="228600" y="213360"/>
                </a:lnTo>
                <a:lnTo>
                  <a:pt x="228600" y="242570"/>
                </a:lnTo>
                <a:lnTo>
                  <a:pt x="335914" y="242570"/>
                </a:lnTo>
                <a:lnTo>
                  <a:pt x="335914" y="214630"/>
                </a:lnTo>
                <a:lnTo>
                  <a:pt x="323850" y="212090"/>
                </a:lnTo>
                <a:lnTo>
                  <a:pt x="321310" y="212090"/>
                </a:lnTo>
                <a:lnTo>
                  <a:pt x="316229" y="210820"/>
                </a:lnTo>
                <a:lnTo>
                  <a:pt x="314960" y="210185"/>
                </a:lnTo>
                <a:lnTo>
                  <a:pt x="313054" y="209550"/>
                </a:lnTo>
                <a:lnTo>
                  <a:pt x="311785" y="208280"/>
                </a:lnTo>
                <a:lnTo>
                  <a:pt x="309879" y="205105"/>
                </a:lnTo>
                <a:lnTo>
                  <a:pt x="309245" y="203200"/>
                </a:lnTo>
                <a:lnTo>
                  <a:pt x="309147" y="59055"/>
                </a:lnTo>
                <a:lnTo>
                  <a:pt x="307975" y="51435"/>
                </a:lnTo>
                <a:lnTo>
                  <a:pt x="306704" y="44450"/>
                </a:lnTo>
                <a:close/>
              </a:path>
              <a:path w="335914" h="242570">
                <a:moveTo>
                  <a:pt x="86360" y="64135"/>
                </a:moveTo>
                <a:lnTo>
                  <a:pt x="75564" y="64135"/>
                </a:lnTo>
                <a:lnTo>
                  <a:pt x="76835" y="66675"/>
                </a:lnTo>
                <a:lnTo>
                  <a:pt x="79375" y="67310"/>
                </a:lnTo>
                <a:lnTo>
                  <a:pt x="82550" y="66040"/>
                </a:lnTo>
                <a:lnTo>
                  <a:pt x="86360" y="64135"/>
                </a:lnTo>
                <a:close/>
              </a:path>
              <a:path w="335914" h="242570">
                <a:moveTo>
                  <a:pt x="193675" y="62865"/>
                </a:moveTo>
                <a:lnTo>
                  <a:pt x="190500" y="62865"/>
                </a:lnTo>
                <a:lnTo>
                  <a:pt x="192404" y="65405"/>
                </a:lnTo>
                <a:lnTo>
                  <a:pt x="194945" y="66040"/>
                </a:lnTo>
                <a:lnTo>
                  <a:pt x="195579" y="66040"/>
                </a:lnTo>
                <a:lnTo>
                  <a:pt x="195579" y="63500"/>
                </a:lnTo>
                <a:lnTo>
                  <a:pt x="193675" y="62865"/>
                </a:lnTo>
                <a:close/>
              </a:path>
              <a:path w="335914" h="242570">
                <a:moveTo>
                  <a:pt x="201929" y="62865"/>
                </a:moveTo>
                <a:lnTo>
                  <a:pt x="193675" y="62865"/>
                </a:lnTo>
                <a:lnTo>
                  <a:pt x="195579" y="63500"/>
                </a:lnTo>
                <a:lnTo>
                  <a:pt x="195579" y="66040"/>
                </a:lnTo>
                <a:lnTo>
                  <a:pt x="201929" y="62865"/>
                </a:lnTo>
                <a:close/>
              </a:path>
              <a:path w="335914" h="242570">
                <a:moveTo>
                  <a:pt x="76835" y="31115"/>
                </a:moveTo>
                <a:lnTo>
                  <a:pt x="74929" y="33655"/>
                </a:lnTo>
                <a:lnTo>
                  <a:pt x="76200" y="35560"/>
                </a:lnTo>
                <a:lnTo>
                  <a:pt x="76835" y="31115"/>
                </a:lnTo>
                <a:close/>
              </a:path>
              <a:path w="335914" h="242570">
                <a:moveTo>
                  <a:pt x="132714" y="635"/>
                </a:moveTo>
                <a:lnTo>
                  <a:pt x="123825" y="635"/>
                </a:lnTo>
                <a:lnTo>
                  <a:pt x="120014" y="4445"/>
                </a:lnTo>
                <a:lnTo>
                  <a:pt x="116204" y="7620"/>
                </a:lnTo>
                <a:lnTo>
                  <a:pt x="107950" y="13335"/>
                </a:lnTo>
                <a:lnTo>
                  <a:pt x="102870" y="15875"/>
                </a:lnTo>
                <a:lnTo>
                  <a:pt x="97789" y="19050"/>
                </a:lnTo>
                <a:lnTo>
                  <a:pt x="82550" y="27940"/>
                </a:lnTo>
                <a:lnTo>
                  <a:pt x="76835" y="31115"/>
                </a:lnTo>
                <a:lnTo>
                  <a:pt x="76200" y="35560"/>
                </a:lnTo>
                <a:lnTo>
                  <a:pt x="187325" y="35560"/>
                </a:lnTo>
                <a:lnTo>
                  <a:pt x="186689" y="34290"/>
                </a:lnTo>
                <a:lnTo>
                  <a:pt x="187325" y="33020"/>
                </a:lnTo>
                <a:lnTo>
                  <a:pt x="160020" y="5715"/>
                </a:lnTo>
                <a:lnTo>
                  <a:pt x="140335" y="1270"/>
                </a:lnTo>
                <a:lnTo>
                  <a:pt x="132714" y="635"/>
                </a:lnTo>
                <a:close/>
              </a:path>
              <a:path w="335914" h="242570">
                <a:moveTo>
                  <a:pt x="187325" y="33020"/>
                </a:moveTo>
                <a:lnTo>
                  <a:pt x="186689" y="34290"/>
                </a:lnTo>
                <a:lnTo>
                  <a:pt x="187325" y="35560"/>
                </a:lnTo>
                <a:lnTo>
                  <a:pt x="187325" y="33020"/>
                </a:lnTo>
                <a:close/>
              </a:path>
              <a:path w="335914" h="242570">
                <a:moveTo>
                  <a:pt x="236854" y="635"/>
                </a:moveTo>
                <a:lnTo>
                  <a:pt x="204470" y="23495"/>
                </a:lnTo>
                <a:lnTo>
                  <a:pt x="199389" y="26035"/>
                </a:lnTo>
                <a:lnTo>
                  <a:pt x="188595" y="31750"/>
                </a:lnTo>
                <a:lnTo>
                  <a:pt x="187325" y="33020"/>
                </a:lnTo>
                <a:lnTo>
                  <a:pt x="187325" y="35560"/>
                </a:lnTo>
                <a:lnTo>
                  <a:pt x="303529" y="35560"/>
                </a:lnTo>
                <a:lnTo>
                  <a:pt x="300989" y="29210"/>
                </a:lnTo>
                <a:lnTo>
                  <a:pt x="297179" y="23495"/>
                </a:lnTo>
                <a:lnTo>
                  <a:pt x="292735" y="18415"/>
                </a:lnTo>
                <a:lnTo>
                  <a:pt x="288289" y="14605"/>
                </a:lnTo>
                <a:lnTo>
                  <a:pt x="281939" y="8890"/>
                </a:lnTo>
                <a:lnTo>
                  <a:pt x="274320" y="5080"/>
                </a:lnTo>
                <a:lnTo>
                  <a:pt x="266064" y="3810"/>
                </a:lnTo>
                <a:lnTo>
                  <a:pt x="259714" y="2540"/>
                </a:lnTo>
                <a:lnTo>
                  <a:pt x="252729" y="1270"/>
                </a:lnTo>
                <a:lnTo>
                  <a:pt x="245110" y="1270"/>
                </a:lnTo>
                <a:lnTo>
                  <a:pt x="236854" y="635"/>
                </a:lnTo>
                <a:close/>
              </a:path>
              <a:path w="335914" h="242570">
                <a:moveTo>
                  <a:pt x="60325" y="1270"/>
                </a:moveTo>
                <a:lnTo>
                  <a:pt x="59054" y="1270"/>
                </a:lnTo>
                <a:lnTo>
                  <a:pt x="53339" y="3175"/>
                </a:lnTo>
                <a:lnTo>
                  <a:pt x="50164" y="5080"/>
                </a:lnTo>
                <a:lnTo>
                  <a:pt x="50164" y="26035"/>
                </a:lnTo>
                <a:lnTo>
                  <a:pt x="71120" y="5715"/>
                </a:lnTo>
                <a:lnTo>
                  <a:pt x="60325" y="1270"/>
                </a:lnTo>
                <a:close/>
              </a:path>
              <a:path w="335914" h="242570">
                <a:moveTo>
                  <a:pt x="71120" y="5715"/>
                </a:moveTo>
                <a:lnTo>
                  <a:pt x="50164" y="26035"/>
                </a:lnTo>
                <a:lnTo>
                  <a:pt x="77470" y="26035"/>
                </a:lnTo>
                <a:lnTo>
                  <a:pt x="80010" y="9525"/>
                </a:lnTo>
                <a:lnTo>
                  <a:pt x="71120" y="5715"/>
                </a:lnTo>
                <a:close/>
              </a:path>
              <a:path w="335914" h="242570">
                <a:moveTo>
                  <a:pt x="76200" y="635"/>
                </a:moveTo>
                <a:lnTo>
                  <a:pt x="66675" y="635"/>
                </a:lnTo>
                <a:lnTo>
                  <a:pt x="60325" y="1270"/>
                </a:lnTo>
                <a:lnTo>
                  <a:pt x="71120" y="5715"/>
                </a:lnTo>
                <a:lnTo>
                  <a:pt x="7620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4413884" y="3839209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19" y="349250"/>
                </a:lnTo>
                <a:lnTo>
                  <a:pt x="130810" y="353060"/>
                </a:lnTo>
                <a:lnTo>
                  <a:pt x="129539" y="354964"/>
                </a:lnTo>
                <a:lnTo>
                  <a:pt x="154304" y="365125"/>
                </a:lnTo>
                <a:lnTo>
                  <a:pt x="158750" y="360679"/>
                </a:lnTo>
                <a:lnTo>
                  <a:pt x="160019" y="360044"/>
                </a:lnTo>
                <a:lnTo>
                  <a:pt x="161925" y="358775"/>
                </a:lnTo>
                <a:lnTo>
                  <a:pt x="164464" y="357504"/>
                </a:lnTo>
                <a:lnTo>
                  <a:pt x="168275" y="356235"/>
                </a:lnTo>
                <a:lnTo>
                  <a:pt x="172085" y="354329"/>
                </a:lnTo>
                <a:lnTo>
                  <a:pt x="177164" y="353060"/>
                </a:lnTo>
                <a:lnTo>
                  <a:pt x="182879" y="351789"/>
                </a:lnTo>
                <a:lnTo>
                  <a:pt x="187960" y="351154"/>
                </a:lnTo>
                <a:lnTo>
                  <a:pt x="194944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4" y="161289"/>
                </a:lnTo>
                <a:lnTo>
                  <a:pt x="5079" y="203200"/>
                </a:lnTo>
                <a:lnTo>
                  <a:pt x="0" y="238760"/>
                </a:lnTo>
                <a:lnTo>
                  <a:pt x="0" y="247650"/>
                </a:lnTo>
                <a:lnTo>
                  <a:pt x="6350" y="292100"/>
                </a:lnTo>
                <a:lnTo>
                  <a:pt x="24764" y="330835"/>
                </a:lnTo>
                <a:lnTo>
                  <a:pt x="54610" y="354964"/>
                </a:lnTo>
                <a:lnTo>
                  <a:pt x="94614" y="363854"/>
                </a:lnTo>
                <a:lnTo>
                  <a:pt x="102869" y="363219"/>
                </a:lnTo>
                <a:lnTo>
                  <a:pt x="110489" y="361950"/>
                </a:lnTo>
                <a:lnTo>
                  <a:pt x="117475" y="360044"/>
                </a:lnTo>
                <a:lnTo>
                  <a:pt x="123189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79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419" y="247650"/>
                </a:lnTo>
                <a:lnTo>
                  <a:pt x="59054" y="238760"/>
                </a:lnTo>
                <a:lnTo>
                  <a:pt x="68579" y="200025"/>
                </a:lnTo>
                <a:lnTo>
                  <a:pt x="92075" y="165735"/>
                </a:lnTo>
                <a:lnTo>
                  <a:pt x="94614" y="163829"/>
                </a:lnTo>
                <a:lnTo>
                  <a:pt x="183514" y="163829"/>
                </a:lnTo>
                <a:lnTo>
                  <a:pt x="183514" y="149860"/>
                </a:lnTo>
                <a:lnTo>
                  <a:pt x="132714" y="149860"/>
                </a:lnTo>
                <a:lnTo>
                  <a:pt x="132714" y="146685"/>
                </a:lnTo>
                <a:lnTo>
                  <a:pt x="132079" y="145414"/>
                </a:lnTo>
                <a:lnTo>
                  <a:pt x="127000" y="142875"/>
                </a:lnTo>
                <a:lnTo>
                  <a:pt x="109219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19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4" y="163829"/>
                </a:moveTo>
                <a:lnTo>
                  <a:pt x="95250" y="163829"/>
                </a:lnTo>
                <a:lnTo>
                  <a:pt x="100964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39" y="182244"/>
                </a:lnTo>
                <a:lnTo>
                  <a:pt x="129539" y="305435"/>
                </a:lnTo>
                <a:lnTo>
                  <a:pt x="128904" y="307339"/>
                </a:lnTo>
                <a:lnTo>
                  <a:pt x="127000" y="310514"/>
                </a:lnTo>
                <a:lnTo>
                  <a:pt x="123189" y="317500"/>
                </a:lnTo>
                <a:lnTo>
                  <a:pt x="113029" y="327660"/>
                </a:lnTo>
                <a:lnTo>
                  <a:pt x="109219" y="328929"/>
                </a:lnTo>
                <a:lnTo>
                  <a:pt x="106044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4" y="317500"/>
                </a:lnTo>
                <a:lnTo>
                  <a:pt x="195579" y="316864"/>
                </a:lnTo>
                <a:lnTo>
                  <a:pt x="187960" y="314960"/>
                </a:lnTo>
                <a:lnTo>
                  <a:pt x="186054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4" y="305435"/>
                </a:lnTo>
                <a:lnTo>
                  <a:pt x="183514" y="163829"/>
                </a:lnTo>
                <a:close/>
              </a:path>
              <a:path w="212725" h="365125">
                <a:moveTo>
                  <a:pt x="132714" y="146685"/>
                </a:moveTo>
                <a:lnTo>
                  <a:pt x="132714" y="149860"/>
                </a:lnTo>
                <a:lnTo>
                  <a:pt x="133985" y="147954"/>
                </a:lnTo>
                <a:lnTo>
                  <a:pt x="132714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4" y="13969"/>
                </a:lnTo>
                <a:lnTo>
                  <a:pt x="109854" y="14604"/>
                </a:lnTo>
                <a:lnTo>
                  <a:pt x="100329" y="14604"/>
                </a:lnTo>
                <a:lnTo>
                  <a:pt x="100329" y="47625"/>
                </a:lnTo>
                <a:lnTo>
                  <a:pt x="110489" y="47625"/>
                </a:lnTo>
                <a:lnTo>
                  <a:pt x="116839" y="48260"/>
                </a:lnTo>
                <a:lnTo>
                  <a:pt x="123189" y="49529"/>
                </a:lnTo>
                <a:lnTo>
                  <a:pt x="125094" y="50164"/>
                </a:lnTo>
                <a:lnTo>
                  <a:pt x="126364" y="51435"/>
                </a:lnTo>
                <a:lnTo>
                  <a:pt x="127635" y="52069"/>
                </a:lnTo>
                <a:lnTo>
                  <a:pt x="128904" y="55879"/>
                </a:lnTo>
                <a:lnTo>
                  <a:pt x="129539" y="57150"/>
                </a:lnTo>
                <a:lnTo>
                  <a:pt x="129539" y="63500"/>
                </a:lnTo>
                <a:lnTo>
                  <a:pt x="132714" y="146685"/>
                </a:lnTo>
                <a:lnTo>
                  <a:pt x="133985" y="147954"/>
                </a:lnTo>
                <a:lnTo>
                  <a:pt x="132714" y="149860"/>
                </a:lnTo>
                <a:lnTo>
                  <a:pt x="183514" y="149860"/>
                </a:lnTo>
                <a:lnTo>
                  <a:pt x="183514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0" name="object 150" descr=""/>
          <p:cNvGrpSpPr/>
          <p:nvPr/>
        </p:nvGrpSpPr>
        <p:grpSpPr>
          <a:xfrm>
            <a:off x="4729479" y="3850004"/>
            <a:ext cx="306070" cy="353060"/>
            <a:chOff x="4729479" y="3850004"/>
            <a:chExt cx="306070" cy="353060"/>
          </a:xfrm>
        </p:grpSpPr>
        <p:sp>
          <p:nvSpPr>
            <p:cNvPr id="151" name="object 151" descr=""/>
            <p:cNvSpPr/>
            <p:nvPr/>
          </p:nvSpPr>
          <p:spPr>
            <a:xfrm>
              <a:off x="4729479" y="3850004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5"/>
                  </a:lnTo>
                  <a:lnTo>
                    <a:pt x="0" y="125095"/>
                  </a:lnTo>
                  <a:lnTo>
                    <a:pt x="0" y="158115"/>
                  </a:lnTo>
                  <a:lnTo>
                    <a:pt x="10160" y="158115"/>
                  </a:lnTo>
                  <a:lnTo>
                    <a:pt x="16510" y="158750"/>
                  </a:lnTo>
                  <a:lnTo>
                    <a:pt x="28575" y="167640"/>
                  </a:lnTo>
                  <a:lnTo>
                    <a:pt x="28575" y="313055"/>
                  </a:lnTo>
                  <a:lnTo>
                    <a:pt x="12700" y="323850"/>
                  </a:lnTo>
                  <a:lnTo>
                    <a:pt x="6985" y="323850"/>
                  </a:lnTo>
                  <a:lnTo>
                    <a:pt x="0" y="324485"/>
                  </a:lnTo>
                  <a:lnTo>
                    <a:pt x="0" y="353060"/>
                  </a:lnTo>
                  <a:lnTo>
                    <a:pt x="110490" y="353060"/>
                  </a:lnTo>
                  <a:lnTo>
                    <a:pt x="110490" y="325120"/>
                  </a:lnTo>
                  <a:lnTo>
                    <a:pt x="98425" y="323215"/>
                  </a:lnTo>
                  <a:lnTo>
                    <a:pt x="95885" y="322580"/>
                  </a:lnTo>
                  <a:lnTo>
                    <a:pt x="93345" y="322580"/>
                  </a:lnTo>
                  <a:lnTo>
                    <a:pt x="90805" y="321945"/>
                  </a:lnTo>
                  <a:lnTo>
                    <a:pt x="87630" y="320040"/>
                  </a:lnTo>
                  <a:lnTo>
                    <a:pt x="85725" y="318770"/>
                  </a:lnTo>
                  <a:lnTo>
                    <a:pt x="83820" y="315595"/>
                  </a:lnTo>
                  <a:lnTo>
                    <a:pt x="83185" y="313055"/>
                  </a:lnTo>
                  <a:lnTo>
                    <a:pt x="83185" y="137160"/>
                  </a:lnTo>
                  <a:lnTo>
                    <a:pt x="67310" y="137160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90"/>
                  </a:moveTo>
                  <a:lnTo>
                    <a:pt x="53974" y="113665"/>
                  </a:lnTo>
                  <a:lnTo>
                    <a:pt x="50165" y="116205"/>
                  </a:lnTo>
                  <a:lnTo>
                    <a:pt x="47625" y="117475"/>
                  </a:lnTo>
                  <a:lnTo>
                    <a:pt x="67310" y="137160"/>
                  </a:lnTo>
                  <a:lnTo>
                    <a:pt x="67310" y="113665"/>
                  </a:lnTo>
                  <a:lnTo>
                    <a:pt x="60325" y="111125"/>
                  </a:lnTo>
                  <a:lnTo>
                    <a:pt x="60705" y="111125"/>
                  </a:lnTo>
                  <a:lnTo>
                    <a:pt x="59055" y="110490"/>
                  </a:lnTo>
                  <a:close/>
                </a:path>
                <a:path w="110489" h="353060">
                  <a:moveTo>
                    <a:pt x="67310" y="113665"/>
                  </a:moveTo>
                  <a:lnTo>
                    <a:pt x="67310" y="137160"/>
                  </a:lnTo>
                  <a:lnTo>
                    <a:pt x="83185" y="137160"/>
                  </a:lnTo>
                  <a:lnTo>
                    <a:pt x="83185" y="120015"/>
                  </a:lnTo>
                  <a:lnTo>
                    <a:pt x="67310" y="113665"/>
                  </a:lnTo>
                  <a:close/>
                </a:path>
                <a:path w="110489" h="353060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5"/>
                  </a:lnTo>
                  <a:lnTo>
                    <a:pt x="57785" y="111125"/>
                  </a:lnTo>
                  <a:close/>
                </a:path>
                <a:path w="110489" h="353060">
                  <a:moveTo>
                    <a:pt x="67310" y="111125"/>
                  </a:moveTo>
                  <a:lnTo>
                    <a:pt x="60705" y="111125"/>
                  </a:lnTo>
                  <a:lnTo>
                    <a:pt x="67310" y="113665"/>
                  </a:lnTo>
                  <a:lnTo>
                    <a:pt x="67310" y="111125"/>
                  </a:lnTo>
                  <a:close/>
                </a:path>
                <a:path w="110489" h="353060">
                  <a:moveTo>
                    <a:pt x="58420" y="0"/>
                  </a:moveTo>
                  <a:lnTo>
                    <a:pt x="48895" y="0"/>
                  </a:lnTo>
                  <a:lnTo>
                    <a:pt x="44450" y="1270"/>
                  </a:lnTo>
                  <a:lnTo>
                    <a:pt x="21590" y="27940"/>
                  </a:lnTo>
                  <a:lnTo>
                    <a:pt x="21590" y="32385"/>
                  </a:lnTo>
                  <a:lnTo>
                    <a:pt x="46990" y="63500"/>
                  </a:lnTo>
                  <a:lnTo>
                    <a:pt x="51435" y="64770"/>
                  </a:lnTo>
                  <a:lnTo>
                    <a:pt x="60325" y="64770"/>
                  </a:lnTo>
                  <a:lnTo>
                    <a:pt x="88265" y="36830"/>
                  </a:lnTo>
                  <a:lnTo>
                    <a:pt x="87630" y="2794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2" name="object 152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850764" y="3961764"/>
              <a:ext cx="184785" cy="241300"/>
            </a:xfrm>
            <a:prstGeom prst="rect">
              <a:avLst/>
            </a:prstGeom>
          </p:spPr>
        </p:pic>
      </p:grpSp>
      <p:sp>
        <p:nvSpPr>
          <p:cNvPr id="153" name="object 153" descr=""/>
          <p:cNvSpPr/>
          <p:nvPr/>
        </p:nvSpPr>
        <p:spPr>
          <a:xfrm>
            <a:off x="5245100" y="3960495"/>
            <a:ext cx="216535" cy="340360"/>
          </a:xfrm>
          <a:custGeom>
            <a:avLst/>
            <a:gdLst/>
            <a:ahLst/>
            <a:cxnLst/>
            <a:rect l="l" t="t" r="r" b="b"/>
            <a:pathLst>
              <a:path w="216535" h="340360">
                <a:moveTo>
                  <a:pt x="52070" y="6984"/>
                </a:moveTo>
                <a:lnTo>
                  <a:pt x="48895" y="7619"/>
                </a:lnTo>
                <a:lnTo>
                  <a:pt x="45085" y="8889"/>
                </a:lnTo>
                <a:lnTo>
                  <a:pt x="41275" y="10794"/>
                </a:lnTo>
                <a:lnTo>
                  <a:pt x="36829" y="12064"/>
                </a:lnTo>
                <a:lnTo>
                  <a:pt x="30479" y="13334"/>
                </a:lnTo>
                <a:lnTo>
                  <a:pt x="24764" y="13969"/>
                </a:lnTo>
                <a:lnTo>
                  <a:pt x="17779" y="14604"/>
                </a:lnTo>
                <a:lnTo>
                  <a:pt x="9525" y="15239"/>
                </a:lnTo>
                <a:lnTo>
                  <a:pt x="0" y="15239"/>
                </a:lnTo>
                <a:lnTo>
                  <a:pt x="0" y="48259"/>
                </a:lnTo>
                <a:lnTo>
                  <a:pt x="10160" y="48259"/>
                </a:lnTo>
                <a:lnTo>
                  <a:pt x="16510" y="48894"/>
                </a:lnTo>
                <a:lnTo>
                  <a:pt x="19685" y="49529"/>
                </a:lnTo>
                <a:lnTo>
                  <a:pt x="22225" y="50164"/>
                </a:lnTo>
                <a:lnTo>
                  <a:pt x="24129" y="50800"/>
                </a:lnTo>
                <a:lnTo>
                  <a:pt x="25400" y="52069"/>
                </a:lnTo>
                <a:lnTo>
                  <a:pt x="26670" y="52704"/>
                </a:lnTo>
                <a:lnTo>
                  <a:pt x="28575" y="58419"/>
                </a:lnTo>
                <a:lnTo>
                  <a:pt x="28575" y="300989"/>
                </a:lnTo>
                <a:lnTo>
                  <a:pt x="12700" y="311150"/>
                </a:lnTo>
                <a:lnTo>
                  <a:pt x="7620" y="311150"/>
                </a:lnTo>
                <a:lnTo>
                  <a:pt x="0" y="311784"/>
                </a:lnTo>
                <a:lnTo>
                  <a:pt x="0" y="340359"/>
                </a:lnTo>
                <a:lnTo>
                  <a:pt x="110489" y="340359"/>
                </a:lnTo>
                <a:lnTo>
                  <a:pt x="110489" y="312419"/>
                </a:lnTo>
                <a:lnTo>
                  <a:pt x="98425" y="310514"/>
                </a:lnTo>
                <a:lnTo>
                  <a:pt x="95885" y="309879"/>
                </a:lnTo>
                <a:lnTo>
                  <a:pt x="83185" y="300354"/>
                </a:lnTo>
                <a:lnTo>
                  <a:pt x="83185" y="296544"/>
                </a:lnTo>
                <a:lnTo>
                  <a:pt x="78104" y="226694"/>
                </a:lnTo>
                <a:lnTo>
                  <a:pt x="74929" y="223519"/>
                </a:lnTo>
                <a:lnTo>
                  <a:pt x="74295" y="220979"/>
                </a:lnTo>
                <a:lnTo>
                  <a:pt x="77470" y="217804"/>
                </a:lnTo>
                <a:lnTo>
                  <a:pt x="185420" y="217804"/>
                </a:lnTo>
                <a:lnTo>
                  <a:pt x="191135" y="211454"/>
                </a:lnTo>
                <a:lnTo>
                  <a:pt x="113029" y="211454"/>
                </a:lnTo>
                <a:lnTo>
                  <a:pt x="107950" y="210184"/>
                </a:lnTo>
                <a:lnTo>
                  <a:pt x="100329" y="205104"/>
                </a:lnTo>
                <a:lnTo>
                  <a:pt x="96520" y="201929"/>
                </a:lnTo>
                <a:lnTo>
                  <a:pt x="93979" y="198119"/>
                </a:lnTo>
                <a:lnTo>
                  <a:pt x="90804" y="193675"/>
                </a:lnTo>
                <a:lnTo>
                  <a:pt x="88900" y="189864"/>
                </a:lnTo>
                <a:lnTo>
                  <a:pt x="83820" y="177164"/>
                </a:lnTo>
                <a:lnTo>
                  <a:pt x="83185" y="174625"/>
                </a:lnTo>
                <a:lnTo>
                  <a:pt x="81279" y="62864"/>
                </a:lnTo>
                <a:lnTo>
                  <a:pt x="85725" y="62864"/>
                </a:lnTo>
                <a:lnTo>
                  <a:pt x="87629" y="62229"/>
                </a:lnTo>
                <a:lnTo>
                  <a:pt x="90804" y="60325"/>
                </a:lnTo>
                <a:lnTo>
                  <a:pt x="102235" y="54609"/>
                </a:lnTo>
                <a:lnTo>
                  <a:pt x="106045" y="52069"/>
                </a:lnTo>
                <a:lnTo>
                  <a:pt x="114935" y="47625"/>
                </a:lnTo>
                <a:lnTo>
                  <a:pt x="118110" y="45084"/>
                </a:lnTo>
                <a:lnTo>
                  <a:pt x="120650" y="43814"/>
                </a:lnTo>
                <a:lnTo>
                  <a:pt x="194310" y="43814"/>
                </a:lnTo>
                <a:lnTo>
                  <a:pt x="193039" y="41275"/>
                </a:lnTo>
                <a:lnTo>
                  <a:pt x="186689" y="33019"/>
                </a:lnTo>
                <a:lnTo>
                  <a:pt x="185420" y="31750"/>
                </a:lnTo>
                <a:lnTo>
                  <a:pt x="80010" y="31750"/>
                </a:lnTo>
                <a:lnTo>
                  <a:pt x="78739" y="29844"/>
                </a:lnTo>
                <a:lnTo>
                  <a:pt x="80645" y="27939"/>
                </a:lnTo>
                <a:lnTo>
                  <a:pt x="83185" y="10794"/>
                </a:lnTo>
                <a:lnTo>
                  <a:pt x="60960" y="8889"/>
                </a:lnTo>
                <a:lnTo>
                  <a:pt x="58420" y="8889"/>
                </a:lnTo>
                <a:lnTo>
                  <a:pt x="55245" y="8254"/>
                </a:lnTo>
                <a:lnTo>
                  <a:pt x="52070" y="6984"/>
                </a:lnTo>
                <a:close/>
              </a:path>
              <a:path w="216535" h="340360">
                <a:moveTo>
                  <a:pt x="185420" y="217804"/>
                </a:moveTo>
                <a:lnTo>
                  <a:pt x="77470" y="217804"/>
                </a:lnTo>
                <a:lnTo>
                  <a:pt x="78104" y="226694"/>
                </a:lnTo>
                <a:lnTo>
                  <a:pt x="114935" y="243839"/>
                </a:lnTo>
                <a:lnTo>
                  <a:pt x="121285" y="243839"/>
                </a:lnTo>
                <a:lnTo>
                  <a:pt x="161925" y="234950"/>
                </a:lnTo>
                <a:lnTo>
                  <a:pt x="185420" y="217804"/>
                </a:lnTo>
                <a:close/>
              </a:path>
              <a:path w="216535" h="340360">
                <a:moveTo>
                  <a:pt x="77470" y="217804"/>
                </a:moveTo>
                <a:lnTo>
                  <a:pt x="74295" y="220979"/>
                </a:lnTo>
                <a:lnTo>
                  <a:pt x="74929" y="223519"/>
                </a:lnTo>
                <a:lnTo>
                  <a:pt x="78104" y="226694"/>
                </a:lnTo>
                <a:lnTo>
                  <a:pt x="77470" y="217804"/>
                </a:lnTo>
                <a:close/>
              </a:path>
              <a:path w="216535" h="340360">
                <a:moveTo>
                  <a:pt x="194310" y="43814"/>
                </a:moveTo>
                <a:lnTo>
                  <a:pt x="121920" y="43814"/>
                </a:lnTo>
                <a:lnTo>
                  <a:pt x="124460" y="45719"/>
                </a:lnTo>
                <a:lnTo>
                  <a:pt x="132714" y="53975"/>
                </a:lnTo>
                <a:lnTo>
                  <a:pt x="153035" y="94614"/>
                </a:lnTo>
                <a:lnTo>
                  <a:pt x="157479" y="118744"/>
                </a:lnTo>
                <a:lnTo>
                  <a:pt x="157479" y="137159"/>
                </a:lnTo>
                <a:lnTo>
                  <a:pt x="149860" y="178434"/>
                </a:lnTo>
                <a:lnTo>
                  <a:pt x="127635" y="209550"/>
                </a:lnTo>
                <a:lnTo>
                  <a:pt x="123189" y="211454"/>
                </a:lnTo>
                <a:lnTo>
                  <a:pt x="191135" y="211454"/>
                </a:lnTo>
                <a:lnTo>
                  <a:pt x="210185" y="172084"/>
                </a:lnTo>
                <a:lnTo>
                  <a:pt x="216535" y="121919"/>
                </a:lnTo>
                <a:lnTo>
                  <a:pt x="215900" y="107950"/>
                </a:lnTo>
                <a:lnTo>
                  <a:pt x="214629" y="95250"/>
                </a:lnTo>
                <a:lnTo>
                  <a:pt x="208279" y="71119"/>
                </a:lnTo>
                <a:lnTo>
                  <a:pt x="203835" y="60325"/>
                </a:lnTo>
                <a:lnTo>
                  <a:pt x="198754" y="50800"/>
                </a:lnTo>
                <a:lnTo>
                  <a:pt x="194310" y="43814"/>
                </a:lnTo>
                <a:close/>
              </a:path>
              <a:path w="216535" h="340360">
                <a:moveTo>
                  <a:pt x="85725" y="62864"/>
                </a:moveTo>
                <a:lnTo>
                  <a:pt x="81279" y="62864"/>
                </a:lnTo>
                <a:lnTo>
                  <a:pt x="81914" y="64134"/>
                </a:lnTo>
                <a:lnTo>
                  <a:pt x="85725" y="62864"/>
                </a:lnTo>
                <a:close/>
              </a:path>
              <a:path w="216535" h="340360">
                <a:moveTo>
                  <a:pt x="80645" y="27939"/>
                </a:moveTo>
                <a:lnTo>
                  <a:pt x="78739" y="29844"/>
                </a:lnTo>
                <a:lnTo>
                  <a:pt x="80010" y="31750"/>
                </a:lnTo>
                <a:lnTo>
                  <a:pt x="80645" y="27939"/>
                </a:lnTo>
                <a:close/>
              </a:path>
              <a:path w="216535" h="340360">
                <a:moveTo>
                  <a:pt x="123825" y="0"/>
                </a:moveTo>
                <a:lnTo>
                  <a:pt x="117475" y="6350"/>
                </a:lnTo>
                <a:lnTo>
                  <a:pt x="113664" y="8889"/>
                </a:lnTo>
                <a:lnTo>
                  <a:pt x="109854" y="10794"/>
                </a:lnTo>
                <a:lnTo>
                  <a:pt x="105410" y="13969"/>
                </a:lnTo>
                <a:lnTo>
                  <a:pt x="100329" y="16509"/>
                </a:lnTo>
                <a:lnTo>
                  <a:pt x="95885" y="19050"/>
                </a:lnTo>
                <a:lnTo>
                  <a:pt x="90804" y="22225"/>
                </a:lnTo>
                <a:lnTo>
                  <a:pt x="80746" y="27254"/>
                </a:lnTo>
                <a:lnTo>
                  <a:pt x="80010" y="31750"/>
                </a:lnTo>
                <a:lnTo>
                  <a:pt x="185420" y="31750"/>
                </a:lnTo>
                <a:lnTo>
                  <a:pt x="149860" y="5079"/>
                </a:lnTo>
                <a:lnTo>
                  <a:pt x="132714" y="634"/>
                </a:lnTo>
                <a:lnTo>
                  <a:pt x="12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6081395" y="3903979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5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120"/>
                </a:lnTo>
                <a:lnTo>
                  <a:pt x="0" y="67310"/>
                </a:lnTo>
                <a:lnTo>
                  <a:pt x="0" y="100330"/>
                </a:lnTo>
                <a:lnTo>
                  <a:pt x="22225" y="100330"/>
                </a:lnTo>
                <a:lnTo>
                  <a:pt x="22225" y="161925"/>
                </a:lnTo>
                <a:lnTo>
                  <a:pt x="21589" y="195580"/>
                </a:lnTo>
                <a:lnTo>
                  <a:pt x="22859" y="231140"/>
                </a:lnTo>
                <a:lnTo>
                  <a:pt x="33019" y="269875"/>
                </a:lnTo>
                <a:lnTo>
                  <a:pt x="68579" y="294640"/>
                </a:lnTo>
                <a:lnTo>
                  <a:pt x="76834" y="295275"/>
                </a:lnTo>
                <a:lnTo>
                  <a:pt x="81279" y="295275"/>
                </a:lnTo>
                <a:lnTo>
                  <a:pt x="86359" y="294640"/>
                </a:lnTo>
                <a:lnTo>
                  <a:pt x="95250" y="292735"/>
                </a:lnTo>
                <a:lnTo>
                  <a:pt x="129539" y="275590"/>
                </a:lnTo>
                <a:lnTo>
                  <a:pt x="114300" y="248285"/>
                </a:lnTo>
                <a:lnTo>
                  <a:pt x="100329" y="255905"/>
                </a:lnTo>
                <a:lnTo>
                  <a:pt x="93979" y="258445"/>
                </a:lnTo>
                <a:lnTo>
                  <a:pt x="91439" y="259080"/>
                </a:lnTo>
                <a:lnTo>
                  <a:pt x="85725" y="259080"/>
                </a:lnTo>
                <a:lnTo>
                  <a:pt x="76834" y="222885"/>
                </a:lnTo>
                <a:lnTo>
                  <a:pt x="76834" y="100330"/>
                </a:lnTo>
                <a:lnTo>
                  <a:pt x="116839" y="100330"/>
                </a:lnTo>
                <a:lnTo>
                  <a:pt x="116839" y="67310"/>
                </a:lnTo>
                <a:lnTo>
                  <a:pt x="76834" y="67310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7334884" y="3839209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20" y="349250"/>
                </a:lnTo>
                <a:lnTo>
                  <a:pt x="130810" y="353060"/>
                </a:lnTo>
                <a:lnTo>
                  <a:pt x="129540" y="354964"/>
                </a:lnTo>
                <a:lnTo>
                  <a:pt x="154305" y="365125"/>
                </a:lnTo>
                <a:lnTo>
                  <a:pt x="158750" y="360679"/>
                </a:lnTo>
                <a:lnTo>
                  <a:pt x="160020" y="360044"/>
                </a:lnTo>
                <a:lnTo>
                  <a:pt x="161925" y="358775"/>
                </a:lnTo>
                <a:lnTo>
                  <a:pt x="164465" y="357504"/>
                </a:lnTo>
                <a:lnTo>
                  <a:pt x="168275" y="356235"/>
                </a:lnTo>
                <a:lnTo>
                  <a:pt x="172085" y="354329"/>
                </a:lnTo>
                <a:lnTo>
                  <a:pt x="177165" y="353060"/>
                </a:lnTo>
                <a:lnTo>
                  <a:pt x="182880" y="351789"/>
                </a:lnTo>
                <a:lnTo>
                  <a:pt x="187960" y="351154"/>
                </a:lnTo>
                <a:lnTo>
                  <a:pt x="194945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5" y="161289"/>
                </a:lnTo>
                <a:lnTo>
                  <a:pt x="5080" y="203200"/>
                </a:lnTo>
                <a:lnTo>
                  <a:pt x="0" y="238760"/>
                </a:lnTo>
                <a:lnTo>
                  <a:pt x="0" y="247650"/>
                </a:lnTo>
                <a:lnTo>
                  <a:pt x="6350" y="292100"/>
                </a:lnTo>
                <a:lnTo>
                  <a:pt x="24765" y="330835"/>
                </a:lnTo>
                <a:lnTo>
                  <a:pt x="54610" y="354964"/>
                </a:lnTo>
                <a:lnTo>
                  <a:pt x="94615" y="363854"/>
                </a:lnTo>
                <a:lnTo>
                  <a:pt x="102870" y="363219"/>
                </a:lnTo>
                <a:lnTo>
                  <a:pt x="110490" y="361950"/>
                </a:lnTo>
                <a:lnTo>
                  <a:pt x="117475" y="360044"/>
                </a:lnTo>
                <a:lnTo>
                  <a:pt x="123190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80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420" y="247650"/>
                </a:lnTo>
                <a:lnTo>
                  <a:pt x="59055" y="238760"/>
                </a:lnTo>
                <a:lnTo>
                  <a:pt x="68580" y="200025"/>
                </a:lnTo>
                <a:lnTo>
                  <a:pt x="92075" y="165735"/>
                </a:lnTo>
                <a:lnTo>
                  <a:pt x="94615" y="163829"/>
                </a:lnTo>
                <a:lnTo>
                  <a:pt x="183515" y="163829"/>
                </a:lnTo>
                <a:lnTo>
                  <a:pt x="183515" y="149860"/>
                </a:lnTo>
                <a:lnTo>
                  <a:pt x="132715" y="149860"/>
                </a:lnTo>
                <a:lnTo>
                  <a:pt x="132715" y="146685"/>
                </a:lnTo>
                <a:lnTo>
                  <a:pt x="132080" y="145414"/>
                </a:lnTo>
                <a:lnTo>
                  <a:pt x="127000" y="142875"/>
                </a:lnTo>
                <a:lnTo>
                  <a:pt x="109220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20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5" y="163829"/>
                </a:moveTo>
                <a:lnTo>
                  <a:pt x="95250" y="163829"/>
                </a:lnTo>
                <a:lnTo>
                  <a:pt x="100965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40" y="182244"/>
                </a:lnTo>
                <a:lnTo>
                  <a:pt x="129540" y="305435"/>
                </a:lnTo>
                <a:lnTo>
                  <a:pt x="128905" y="307339"/>
                </a:lnTo>
                <a:lnTo>
                  <a:pt x="127000" y="310514"/>
                </a:lnTo>
                <a:lnTo>
                  <a:pt x="123190" y="317500"/>
                </a:lnTo>
                <a:lnTo>
                  <a:pt x="113030" y="327660"/>
                </a:lnTo>
                <a:lnTo>
                  <a:pt x="109220" y="328929"/>
                </a:lnTo>
                <a:lnTo>
                  <a:pt x="106045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5" y="317500"/>
                </a:lnTo>
                <a:lnTo>
                  <a:pt x="195580" y="316864"/>
                </a:lnTo>
                <a:lnTo>
                  <a:pt x="187960" y="314960"/>
                </a:lnTo>
                <a:lnTo>
                  <a:pt x="186055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5" y="305435"/>
                </a:lnTo>
                <a:lnTo>
                  <a:pt x="183515" y="163829"/>
                </a:lnTo>
                <a:close/>
              </a:path>
              <a:path w="212725" h="365125">
                <a:moveTo>
                  <a:pt x="132715" y="146685"/>
                </a:moveTo>
                <a:lnTo>
                  <a:pt x="132715" y="149860"/>
                </a:lnTo>
                <a:lnTo>
                  <a:pt x="133985" y="147954"/>
                </a:lnTo>
                <a:lnTo>
                  <a:pt x="132715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5" y="13969"/>
                </a:lnTo>
                <a:lnTo>
                  <a:pt x="109855" y="14604"/>
                </a:lnTo>
                <a:lnTo>
                  <a:pt x="100330" y="14604"/>
                </a:lnTo>
                <a:lnTo>
                  <a:pt x="100330" y="47625"/>
                </a:lnTo>
                <a:lnTo>
                  <a:pt x="110490" y="47625"/>
                </a:lnTo>
                <a:lnTo>
                  <a:pt x="116840" y="48260"/>
                </a:lnTo>
                <a:lnTo>
                  <a:pt x="123190" y="49529"/>
                </a:lnTo>
                <a:lnTo>
                  <a:pt x="125095" y="50164"/>
                </a:lnTo>
                <a:lnTo>
                  <a:pt x="126365" y="51435"/>
                </a:lnTo>
                <a:lnTo>
                  <a:pt x="127635" y="52069"/>
                </a:lnTo>
                <a:lnTo>
                  <a:pt x="128905" y="55879"/>
                </a:lnTo>
                <a:lnTo>
                  <a:pt x="129540" y="57150"/>
                </a:lnTo>
                <a:lnTo>
                  <a:pt x="129540" y="63500"/>
                </a:lnTo>
                <a:lnTo>
                  <a:pt x="132715" y="146685"/>
                </a:lnTo>
                <a:lnTo>
                  <a:pt x="133985" y="147954"/>
                </a:lnTo>
                <a:lnTo>
                  <a:pt x="132715" y="149860"/>
                </a:lnTo>
                <a:lnTo>
                  <a:pt x="183515" y="149860"/>
                </a:lnTo>
                <a:lnTo>
                  <a:pt x="183515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8037194" y="3958590"/>
            <a:ext cx="224154" cy="258445"/>
          </a:xfrm>
          <a:custGeom>
            <a:avLst/>
            <a:gdLst/>
            <a:ahLst/>
            <a:cxnLst/>
            <a:rect l="l" t="t" r="r" b="b"/>
            <a:pathLst>
              <a:path w="224154" h="258445">
                <a:moveTo>
                  <a:pt x="224154" y="218439"/>
                </a:moveTo>
                <a:lnTo>
                  <a:pt x="144145" y="218439"/>
                </a:lnTo>
                <a:lnTo>
                  <a:pt x="144779" y="220345"/>
                </a:lnTo>
                <a:lnTo>
                  <a:pt x="143509" y="222250"/>
                </a:lnTo>
                <a:lnTo>
                  <a:pt x="140970" y="238760"/>
                </a:lnTo>
                <a:lnTo>
                  <a:pt x="163195" y="240030"/>
                </a:lnTo>
                <a:lnTo>
                  <a:pt x="156209" y="258445"/>
                </a:lnTo>
                <a:lnTo>
                  <a:pt x="163829" y="248920"/>
                </a:lnTo>
                <a:lnTo>
                  <a:pt x="168275" y="243839"/>
                </a:lnTo>
                <a:lnTo>
                  <a:pt x="172084" y="242570"/>
                </a:lnTo>
                <a:lnTo>
                  <a:pt x="175259" y="241935"/>
                </a:lnTo>
                <a:lnTo>
                  <a:pt x="179070" y="240030"/>
                </a:lnTo>
                <a:lnTo>
                  <a:pt x="182245" y="238760"/>
                </a:lnTo>
                <a:lnTo>
                  <a:pt x="187325" y="237489"/>
                </a:lnTo>
                <a:lnTo>
                  <a:pt x="193675" y="236220"/>
                </a:lnTo>
                <a:lnTo>
                  <a:pt x="198754" y="234950"/>
                </a:lnTo>
                <a:lnTo>
                  <a:pt x="205739" y="234314"/>
                </a:lnTo>
                <a:lnTo>
                  <a:pt x="224154" y="234314"/>
                </a:lnTo>
                <a:lnTo>
                  <a:pt x="224154" y="218439"/>
                </a:lnTo>
                <a:close/>
              </a:path>
              <a:path w="224154" h="258445">
                <a:moveTo>
                  <a:pt x="46989" y="10160"/>
                </a:moveTo>
                <a:lnTo>
                  <a:pt x="40639" y="12700"/>
                </a:lnTo>
                <a:lnTo>
                  <a:pt x="35559" y="13970"/>
                </a:lnTo>
                <a:lnTo>
                  <a:pt x="24129" y="16510"/>
                </a:lnTo>
                <a:lnTo>
                  <a:pt x="17779" y="17145"/>
                </a:lnTo>
                <a:lnTo>
                  <a:pt x="0" y="17145"/>
                </a:lnTo>
                <a:lnTo>
                  <a:pt x="0" y="50800"/>
                </a:lnTo>
                <a:lnTo>
                  <a:pt x="16509" y="50800"/>
                </a:lnTo>
                <a:lnTo>
                  <a:pt x="19684" y="51435"/>
                </a:lnTo>
                <a:lnTo>
                  <a:pt x="22225" y="52070"/>
                </a:lnTo>
                <a:lnTo>
                  <a:pt x="24129" y="53339"/>
                </a:lnTo>
                <a:lnTo>
                  <a:pt x="25400" y="53975"/>
                </a:lnTo>
                <a:lnTo>
                  <a:pt x="26670" y="55245"/>
                </a:lnTo>
                <a:lnTo>
                  <a:pt x="27304" y="56514"/>
                </a:lnTo>
                <a:lnTo>
                  <a:pt x="28575" y="60325"/>
                </a:lnTo>
                <a:lnTo>
                  <a:pt x="28575" y="178435"/>
                </a:lnTo>
                <a:lnTo>
                  <a:pt x="29209" y="188595"/>
                </a:lnTo>
                <a:lnTo>
                  <a:pt x="41909" y="224789"/>
                </a:lnTo>
                <a:lnTo>
                  <a:pt x="80645" y="246380"/>
                </a:lnTo>
                <a:lnTo>
                  <a:pt x="95250" y="247650"/>
                </a:lnTo>
                <a:lnTo>
                  <a:pt x="103504" y="247650"/>
                </a:lnTo>
                <a:lnTo>
                  <a:pt x="106679" y="244475"/>
                </a:lnTo>
                <a:lnTo>
                  <a:pt x="109854" y="241935"/>
                </a:lnTo>
                <a:lnTo>
                  <a:pt x="116839" y="237489"/>
                </a:lnTo>
                <a:lnTo>
                  <a:pt x="120650" y="234950"/>
                </a:lnTo>
                <a:lnTo>
                  <a:pt x="128904" y="229870"/>
                </a:lnTo>
                <a:lnTo>
                  <a:pt x="133984" y="227330"/>
                </a:lnTo>
                <a:lnTo>
                  <a:pt x="142875" y="222250"/>
                </a:lnTo>
                <a:lnTo>
                  <a:pt x="143509" y="222250"/>
                </a:lnTo>
                <a:lnTo>
                  <a:pt x="144145" y="218439"/>
                </a:lnTo>
                <a:lnTo>
                  <a:pt x="224154" y="218439"/>
                </a:lnTo>
                <a:lnTo>
                  <a:pt x="224154" y="204470"/>
                </a:lnTo>
                <a:lnTo>
                  <a:pt x="106045" y="204470"/>
                </a:lnTo>
                <a:lnTo>
                  <a:pt x="104139" y="203835"/>
                </a:lnTo>
                <a:lnTo>
                  <a:pt x="102234" y="203835"/>
                </a:lnTo>
                <a:lnTo>
                  <a:pt x="82550" y="182880"/>
                </a:lnTo>
                <a:lnTo>
                  <a:pt x="82550" y="22225"/>
                </a:lnTo>
                <a:lnTo>
                  <a:pt x="59054" y="22225"/>
                </a:lnTo>
                <a:lnTo>
                  <a:pt x="46989" y="10160"/>
                </a:lnTo>
                <a:close/>
              </a:path>
              <a:path w="224154" h="258445">
                <a:moveTo>
                  <a:pt x="144145" y="218439"/>
                </a:moveTo>
                <a:lnTo>
                  <a:pt x="143509" y="222250"/>
                </a:lnTo>
                <a:lnTo>
                  <a:pt x="144779" y="220345"/>
                </a:lnTo>
                <a:lnTo>
                  <a:pt x="144145" y="218439"/>
                </a:lnTo>
                <a:close/>
              </a:path>
              <a:path w="224154" h="258445">
                <a:moveTo>
                  <a:pt x="163829" y="9525"/>
                </a:moveTo>
                <a:lnTo>
                  <a:pt x="160654" y="9525"/>
                </a:lnTo>
                <a:lnTo>
                  <a:pt x="156845" y="11430"/>
                </a:lnTo>
                <a:lnTo>
                  <a:pt x="153670" y="12700"/>
                </a:lnTo>
                <a:lnTo>
                  <a:pt x="148589" y="13970"/>
                </a:lnTo>
                <a:lnTo>
                  <a:pt x="142239" y="15239"/>
                </a:lnTo>
                <a:lnTo>
                  <a:pt x="136525" y="16510"/>
                </a:lnTo>
                <a:lnTo>
                  <a:pt x="129539" y="16510"/>
                </a:lnTo>
                <a:lnTo>
                  <a:pt x="121284" y="17145"/>
                </a:lnTo>
                <a:lnTo>
                  <a:pt x="111759" y="17145"/>
                </a:lnTo>
                <a:lnTo>
                  <a:pt x="111759" y="50800"/>
                </a:lnTo>
                <a:lnTo>
                  <a:pt x="128904" y="50800"/>
                </a:lnTo>
                <a:lnTo>
                  <a:pt x="131445" y="51435"/>
                </a:lnTo>
                <a:lnTo>
                  <a:pt x="134620" y="52070"/>
                </a:lnTo>
                <a:lnTo>
                  <a:pt x="136525" y="53339"/>
                </a:lnTo>
                <a:lnTo>
                  <a:pt x="137795" y="53975"/>
                </a:lnTo>
                <a:lnTo>
                  <a:pt x="139064" y="56514"/>
                </a:lnTo>
                <a:lnTo>
                  <a:pt x="140334" y="60325"/>
                </a:lnTo>
                <a:lnTo>
                  <a:pt x="140970" y="62864"/>
                </a:lnTo>
                <a:lnTo>
                  <a:pt x="140970" y="185420"/>
                </a:lnTo>
                <a:lnTo>
                  <a:pt x="138429" y="186689"/>
                </a:lnTo>
                <a:lnTo>
                  <a:pt x="118745" y="196214"/>
                </a:lnTo>
                <a:lnTo>
                  <a:pt x="111759" y="200025"/>
                </a:lnTo>
                <a:lnTo>
                  <a:pt x="106045" y="204470"/>
                </a:lnTo>
                <a:lnTo>
                  <a:pt x="224154" y="204470"/>
                </a:lnTo>
                <a:lnTo>
                  <a:pt x="224154" y="200660"/>
                </a:lnTo>
                <a:lnTo>
                  <a:pt x="207645" y="200660"/>
                </a:lnTo>
                <a:lnTo>
                  <a:pt x="201295" y="199389"/>
                </a:lnTo>
                <a:lnTo>
                  <a:pt x="199389" y="198120"/>
                </a:lnTo>
                <a:lnTo>
                  <a:pt x="196214" y="194945"/>
                </a:lnTo>
                <a:lnTo>
                  <a:pt x="195579" y="193039"/>
                </a:lnTo>
                <a:lnTo>
                  <a:pt x="195579" y="191135"/>
                </a:lnTo>
                <a:lnTo>
                  <a:pt x="194945" y="189230"/>
                </a:lnTo>
                <a:lnTo>
                  <a:pt x="194945" y="12700"/>
                </a:lnTo>
                <a:lnTo>
                  <a:pt x="190500" y="10795"/>
                </a:lnTo>
                <a:lnTo>
                  <a:pt x="170179" y="10795"/>
                </a:lnTo>
                <a:lnTo>
                  <a:pt x="163829" y="9525"/>
                </a:lnTo>
                <a:close/>
              </a:path>
              <a:path w="224154" h="258445">
                <a:moveTo>
                  <a:pt x="55879" y="3810"/>
                </a:moveTo>
                <a:lnTo>
                  <a:pt x="40639" y="3810"/>
                </a:lnTo>
                <a:lnTo>
                  <a:pt x="59054" y="22225"/>
                </a:lnTo>
                <a:lnTo>
                  <a:pt x="71119" y="10160"/>
                </a:lnTo>
                <a:lnTo>
                  <a:pt x="47625" y="10160"/>
                </a:lnTo>
                <a:lnTo>
                  <a:pt x="50164" y="8889"/>
                </a:lnTo>
                <a:lnTo>
                  <a:pt x="52704" y="6985"/>
                </a:lnTo>
                <a:lnTo>
                  <a:pt x="55879" y="3810"/>
                </a:lnTo>
                <a:close/>
              </a:path>
              <a:path w="224154" h="258445">
                <a:moveTo>
                  <a:pt x="72389" y="8889"/>
                </a:moveTo>
                <a:lnTo>
                  <a:pt x="59054" y="22225"/>
                </a:lnTo>
                <a:lnTo>
                  <a:pt x="82550" y="22225"/>
                </a:lnTo>
                <a:lnTo>
                  <a:pt x="82550" y="12700"/>
                </a:lnTo>
                <a:lnTo>
                  <a:pt x="72389" y="8889"/>
                </a:lnTo>
                <a:close/>
              </a:path>
              <a:path w="224154" h="258445">
                <a:moveTo>
                  <a:pt x="164464" y="0"/>
                </a:moveTo>
                <a:lnTo>
                  <a:pt x="168909" y="7620"/>
                </a:lnTo>
                <a:lnTo>
                  <a:pt x="170179" y="10795"/>
                </a:lnTo>
                <a:lnTo>
                  <a:pt x="190500" y="10795"/>
                </a:lnTo>
                <a:lnTo>
                  <a:pt x="164464" y="0"/>
                </a:lnTo>
                <a:close/>
              </a:path>
              <a:path w="224154" h="258445">
                <a:moveTo>
                  <a:pt x="57150" y="2539"/>
                </a:moveTo>
                <a:lnTo>
                  <a:pt x="52704" y="6985"/>
                </a:lnTo>
                <a:lnTo>
                  <a:pt x="50164" y="8889"/>
                </a:lnTo>
                <a:lnTo>
                  <a:pt x="47625" y="10160"/>
                </a:lnTo>
                <a:lnTo>
                  <a:pt x="71119" y="10160"/>
                </a:lnTo>
                <a:lnTo>
                  <a:pt x="72389" y="8889"/>
                </a:lnTo>
                <a:lnTo>
                  <a:pt x="59689" y="3810"/>
                </a:lnTo>
                <a:lnTo>
                  <a:pt x="60198" y="3810"/>
                </a:lnTo>
                <a:lnTo>
                  <a:pt x="57150" y="2539"/>
                </a:lnTo>
                <a:close/>
              </a:path>
              <a:path w="224154" h="258445">
                <a:moveTo>
                  <a:pt x="76834" y="3810"/>
                </a:moveTo>
                <a:lnTo>
                  <a:pt x="60198" y="3810"/>
                </a:lnTo>
                <a:lnTo>
                  <a:pt x="72389" y="8889"/>
                </a:lnTo>
                <a:lnTo>
                  <a:pt x="768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8331200" y="3960495"/>
            <a:ext cx="216535" cy="340360"/>
          </a:xfrm>
          <a:custGeom>
            <a:avLst/>
            <a:gdLst/>
            <a:ahLst/>
            <a:cxnLst/>
            <a:rect l="l" t="t" r="r" b="b"/>
            <a:pathLst>
              <a:path w="216534" h="340360">
                <a:moveTo>
                  <a:pt x="52070" y="6984"/>
                </a:moveTo>
                <a:lnTo>
                  <a:pt x="48895" y="7619"/>
                </a:lnTo>
                <a:lnTo>
                  <a:pt x="45084" y="8889"/>
                </a:lnTo>
                <a:lnTo>
                  <a:pt x="41275" y="10794"/>
                </a:lnTo>
                <a:lnTo>
                  <a:pt x="36829" y="12064"/>
                </a:lnTo>
                <a:lnTo>
                  <a:pt x="30479" y="13334"/>
                </a:lnTo>
                <a:lnTo>
                  <a:pt x="24765" y="13969"/>
                </a:lnTo>
                <a:lnTo>
                  <a:pt x="17779" y="14604"/>
                </a:lnTo>
                <a:lnTo>
                  <a:pt x="9525" y="15239"/>
                </a:lnTo>
                <a:lnTo>
                  <a:pt x="0" y="15239"/>
                </a:lnTo>
                <a:lnTo>
                  <a:pt x="0" y="48259"/>
                </a:lnTo>
                <a:lnTo>
                  <a:pt x="10159" y="48259"/>
                </a:lnTo>
                <a:lnTo>
                  <a:pt x="16509" y="48894"/>
                </a:lnTo>
                <a:lnTo>
                  <a:pt x="19684" y="49529"/>
                </a:lnTo>
                <a:lnTo>
                  <a:pt x="22225" y="50164"/>
                </a:lnTo>
                <a:lnTo>
                  <a:pt x="24129" y="50800"/>
                </a:lnTo>
                <a:lnTo>
                  <a:pt x="25400" y="52069"/>
                </a:lnTo>
                <a:lnTo>
                  <a:pt x="26670" y="52704"/>
                </a:lnTo>
                <a:lnTo>
                  <a:pt x="28575" y="58419"/>
                </a:lnTo>
                <a:lnTo>
                  <a:pt x="28575" y="300989"/>
                </a:lnTo>
                <a:lnTo>
                  <a:pt x="12700" y="311150"/>
                </a:lnTo>
                <a:lnTo>
                  <a:pt x="7620" y="311150"/>
                </a:lnTo>
                <a:lnTo>
                  <a:pt x="0" y="311784"/>
                </a:lnTo>
                <a:lnTo>
                  <a:pt x="0" y="340359"/>
                </a:lnTo>
                <a:lnTo>
                  <a:pt x="110490" y="340359"/>
                </a:lnTo>
                <a:lnTo>
                  <a:pt x="110490" y="312419"/>
                </a:lnTo>
                <a:lnTo>
                  <a:pt x="98425" y="310514"/>
                </a:lnTo>
                <a:lnTo>
                  <a:pt x="95884" y="309879"/>
                </a:lnTo>
                <a:lnTo>
                  <a:pt x="83184" y="300354"/>
                </a:lnTo>
                <a:lnTo>
                  <a:pt x="83184" y="296544"/>
                </a:lnTo>
                <a:lnTo>
                  <a:pt x="78104" y="226694"/>
                </a:lnTo>
                <a:lnTo>
                  <a:pt x="74929" y="223519"/>
                </a:lnTo>
                <a:lnTo>
                  <a:pt x="74295" y="220979"/>
                </a:lnTo>
                <a:lnTo>
                  <a:pt x="77470" y="217804"/>
                </a:lnTo>
                <a:lnTo>
                  <a:pt x="185420" y="217804"/>
                </a:lnTo>
                <a:lnTo>
                  <a:pt x="191134" y="211454"/>
                </a:lnTo>
                <a:lnTo>
                  <a:pt x="113029" y="211454"/>
                </a:lnTo>
                <a:lnTo>
                  <a:pt x="107950" y="210184"/>
                </a:lnTo>
                <a:lnTo>
                  <a:pt x="100329" y="205104"/>
                </a:lnTo>
                <a:lnTo>
                  <a:pt x="96520" y="201929"/>
                </a:lnTo>
                <a:lnTo>
                  <a:pt x="93979" y="198119"/>
                </a:lnTo>
                <a:lnTo>
                  <a:pt x="90804" y="193675"/>
                </a:lnTo>
                <a:lnTo>
                  <a:pt x="88900" y="189864"/>
                </a:lnTo>
                <a:lnTo>
                  <a:pt x="83820" y="177164"/>
                </a:lnTo>
                <a:lnTo>
                  <a:pt x="83184" y="174625"/>
                </a:lnTo>
                <a:lnTo>
                  <a:pt x="81279" y="62864"/>
                </a:lnTo>
                <a:lnTo>
                  <a:pt x="85725" y="62864"/>
                </a:lnTo>
                <a:lnTo>
                  <a:pt x="87629" y="62229"/>
                </a:lnTo>
                <a:lnTo>
                  <a:pt x="90804" y="60325"/>
                </a:lnTo>
                <a:lnTo>
                  <a:pt x="102234" y="54609"/>
                </a:lnTo>
                <a:lnTo>
                  <a:pt x="106045" y="52069"/>
                </a:lnTo>
                <a:lnTo>
                  <a:pt x="114934" y="47625"/>
                </a:lnTo>
                <a:lnTo>
                  <a:pt x="118109" y="45084"/>
                </a:lnTo>
                <a:lnTo>
                  <a:pt x="120650" y="43814"/>
                </a:lnTo>
                <a:lnTo>
                  <a:pt x="194309" y="43814"/>
                </a:lnTo>
                <a:lnTo>
                  <a:pt x="193040" y="41275"/>
                </a:lnTo>
                <a:lnTo>
                  <a:pt x="186690" y="33019"/>
                </a:lnTo>
                <a:lnTo>
                  <a:pt x="185420" y="31750"/>
                </a:lnTo>
                <a:lnTo>
                  <a:pt x="80009" y="31750"/>
                </a:lnTo>
                <a:lnTo>
                  <a:pt x="78740" y="29844"/>
                </a:lnTo>
                <a:lnTo>
                  <a:pt x="80645" y="27939"/>
                </a:lnTo>
                <a:lnTo>
                  <a:pt x="83184" y="10794"/>
                </a:lnTo>
                <a:lnTo>
                  <a:pt x="60959" y="8889"/>
                </a:lnTo>
                <a:lnTo>
                  <a:pt x="58420" y="8889"/>
                </a:lnTo>
                <a:lnTo>
                  <a:pt x="55245" y="8254"/>
                </a:lnTo>
                <a:lnTo>
                  <a:pt x="52070" y="6984"/>
                </a:lnTo>
                <a:close/>
              </a:path>
              <a:path w="216534" h="340360">
                <a:moveTo>
                  <a:pt x="185420" y="217804"/>
                </a:moveTo>
                <a:lnTo>
                  <a:pt x="77470" y="217804"/>
                </a:lnTo>
                <a:lnTo>
                  <a:pt x="78104" y="226694"/>
                </a:lnTo>
                <a:lnTo>
                  <a:pt x="114934" y="243839"/>
                </a:lnTo>
                <a:lnTo>
                  <a:pt x="121284" y="243839"/>
                </a:lnTo>
                <a:lnTo>
                  <a:pt x="161925" y="234950"/>
                </a:lnTo>
                <a:lnTo>
                  <a:pt x="185420" y="217804"/>
                </a:lnTo>
                <a:close/>
              </a:path>
              <a:path w="216534" h="340360">
                <a:moveTo>
                  <a:pt x="77470" y="217804"/>
                </a:moveTo>
                <a:lnTo>
                  <a:pt x="74295" y="220979"/>
                </a:lnTo>
                <a:lnTo>
                  <a:pt x="74929" y="223519"/>
                </a:lnTo>
                <a:lnTo>
                  <a:pt x="78104" y="226694"/>
                </a:lnTo>
                <a:lnTo>
                  <a:pt x="77470" y="217804"/>
                </a:lnTo>
                <a:close/>
              </a:path>
              <a:path w="216534" h="340360">
                <a:moveTo>
                  <a:pt x="194309" y="43814"/>
                </a:moveTo>
                <a:lnTo>
                  <a:pt x="121920" y="43814"/>
                </a:lnTo>
                <a:lnTo>
                  <a:pt x="124459" y="45719"/>
                </a:lnTo>
                <a:lnTo>
                  <a:pt x="132715" y="53975"/>
                </a:lnTo>
                <a:lnTo>
                  <a:pt x="153034" y="94614"/>
                </a:lnTo>
                <a:lnTo>
                  <a:pt x="157479" y="118744"/>
                </a:lnTo>
                <a:lnTo>
                  <a:pt x="157479" y="137159"/>
                </a:lnTo>
                <a:lnTo>
                  <a:pt x="149859" y="178434"/>
                </a:lnTo>
                <a:lnTo>
                  <a:pt x="127634" y="209550"/>
                </a:lnTo>
                <a:lnTo>
                  <a:pt x="123190" y="211454"/>
                </a:lnTo>
                <a:lnTo>
                  <a:pt x="191134" y="211454"/>
                </a:lnTo>
                <a:lnTo>
                  <a:pt x="210184" y="172084"/>
                </a:lnTo>
                <a:lnTo>
                  <a:pt x="216534" y="121919"/>
                </a:lnTo>
                <a:lnTo>
                  <a:pt x="215900" y="107950"/>
                </a:lnTo>
                <a:lnTo>
                  <a:pt x="214629" y="95250"/>
                </a:lnTo>
                <a:lnTo>
                  <a:pt x="208279" y="71119"/>
                </a:lnTo>
                <a:lnTo>
                  <a:pt x="203834" y="60325"/>
                </a:lnTo>
                <a:lnTo>
                  <a:pt x="198754" y="50800"/>
                </a:lnTo>
                <a:lnTo>
                  <a:pt x="194309" y="43814"/>
                </a:lnTo>
                <a:close/>
              </a:path>
              <a:path w="216534" h="340360">
                <a:moveTo>
                  <a:pt x="85725" y="62864"/>
                </a:moveTo>
                <a:lnTo>
                  <a:pt x="81279" y="62864"/>
                </a:lnTo>
                <a:lnTo>
                  <a:pt x="81915" y="64134"/>
                </a:lnTo>
                <a:lnTo>
                  <a:pt x="85725" y="62864"/>
                </a:lnTo>
                <a:close/>
              </a:path>
              <a:path w="216534" h="340360">
                <a:moveTo>
                  <a:pt x="80645" y="27939"/>
                </a:moveTo>
                <a:lnTo>
                  <a:pt x="78740" y="29844"/>
                </a:lnTo>
                <a:lnTo>
                  <a:pt x="80009" y="31750"/>
                </a:lnTo>
                <a:lnTo>
                  <a:pt x="80645" y="27939"/>
                </a:lnTo>
                <a:close/>
              </a:path>
              <a:path w="216534" h="340360">
                <a:moveTo>
                  <a:pt x="123825" y="0"/>
                </a:moveTo>
                <a:lnTo>
                  <a:pt x="117475" y="6350"/>
                </a:lnTo>
                <a:lnTo>
                  <a:pt x="113665" y="8889"/>
                </a:lnTo>
                <a:lnTo>
                  <a:pt x="109854" y="10794"/>
                </a:lnTo>
                <a:lnTo>
                  <a:pt x="105409" y="13969"/>
                </a:lnTo>
                <a:lnTo>
                  <a:pt x="100329" y="16509"/>
                </a:lnTo>
                <a:lnTo>
                  <a:pt x="95884" y="19050"/>
                </a:lnTo>
                <a:lnTo>
                  <a:pt x="90804" y="22225"/>
                </a:lnTo>
                <a:lnTo>
                  <a:pt x="80746" y="27254"/>
                </a:lnTo>
                <a:lnTo>
                  <a:pt x="80009" y="31750"/>
                </a:lnTo>
                <a:lnTo>
                  <a:pt x="185420" y="31750"/>
                </a:lnTo>
                <a:lnTo>
                  <a:pt x="149859" y="5079"/>
                </a:lnTo>
                <a:lnTo>
                  <a:pt x="132715" y="634"/>
                </a:lnTo>
                <a:lnTo>
                  <a:pt x="12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8623300" y="3960495"/>
            <a:ext cx="216535" cy="340360"/>
          </a:xfrm>
          <a:custGeom>
            <a:avLst/>
            <a:gdLst/>
            <a:ahLst/>
            <a:cxnLst/>
            <a:rect l="l" t="t" r="r" b="b"/>
            <a:pathLst>
              <a:path w="216534" h="340360">
                <a:moveTo>
                  <a:pt x="52070" y="6984"/>
                </a:moveTo>
                <a:lnTo>
                  <a:pt x="48895" y="7619"/>
                </a:lnTo>
                <a:lnTo>
                  <a:pt x="45084" y="8889"/>
                </a:lnTo>
                <a:lnTo>
                  <a:pt x="41275" y="10794"/>
                </a:lnTo>
                <a:lnTo>
                  <a:pt x="36829" y="12064"/>
                </a:lnTo>
                <a:lnTo>
                  <a:pt x="30479" y="13334"/>
                </a:lnTo>
                <a:lnTo>
                  <a:pt x="24765" y="13969"/>
                </a:lnTo>
                <a:lnTo>
                  <a:pt x="17779" y="14604"/>
                </a:lnTo>
                <a:lnTo>
                  <a:pt x="9525" y="15239"/>
                </a:lnTo>
                <a:lnTo>
                  <a:pt x="0" y="15239"/>
                </a:lnTo>
                <a:lnTo>
                  <a:pt x="0" y="48259"/>
                </a:lnTo>
                <a:lnTo>
                  <a:pt x="10159" y="48259"/>
                </a:lnTo>
                <a:lnTo>
                  <a:pt x="16509" y="48894"/>
                </a:lnTo>
                <a:lnTo>
                  <a:pt x="19684" y="49529"/>
                </a:lnTo>
                <a:lnTo>
                  <a:pt x="22225" y="50164"/>
                </a:lnTo>
                <a:lnTo>
                  <a:pt x="24129" y="50800"/>
                </a:lnTo>
                <a:lnTo>
                  <a:pt x="25400" y="52069"/>
                </a:lnTo>
                <a:lnTo>
                  <a:pt x="26670" y="52704"/>
                </a:lnTo>
                <a:lnTo>
                  <a:pt x="28575" y="58419"/>
                </a:lnTo>
                <a:lnTo>
                  <a:pt x="28575" y="300989"/>
                </a:lnTo>
                <a:lnTo>
                  <a:pt x="12700" y="311150"/>
                </a:lnTo>
                <a:lnTo>
                  <a:pt x="7620" y="311150"/>
                </a:lnTo>
                <a:lnTo>
                  <a:pt x="0" y="311784"/>
                </a:lnTo>
                <a:lnTo>
                  <a:pt x="0" y="340359"/>
                </a:lnTo>
                <a:lnTo>
                  <a:pt x="110490" y="340359"/>
                </a:lnTo>
                <a:lnTo>
                  <a:pt x="110490" y="312419"/>
                </a:lnTo>
                <a:lnTo>
                  <a:pt x="98425" y="310514"/>
                </a:lnTo>
                <a:lnTo>
                  <a:pt x="95884" y="309879"/>
                </a:lnTo>
                <a:lnTo>
                  <a:pt x="83184" y="300354"/>
                </a:lnTo>
                <a:lnTo>
                  <a:pt x="83184" y="296544"/>
                </a:lnTo>
                <a:lnTo>
                  <a:pt x="78104" y="226694"/>
                </a:lnTo>
                <a:lnTo>
                  <a:pt x="74929" y="223519"/>
                </a:lnTo>
                <a:lnTo>
                  <a:pt x="74295" y="220979"/>
                </a:lnTo>
                <a:lnTo>
                  <a:pt x="77470" y="217804"/>
                </a:lnTo>
                <a:lnTo>
                  <a:pt x="185420" y="217804"/>
                </a:lnTo>
                <a:lnTo>
                  <a:pt x="191134" y="211454"/>
                </a:lnTo>
                <a:lnTo>
                  <a:pt x="113029" y="211454"/>
                </a:lnTo>
                <a:lnTo>
                  <a:pt x="107950" y="210184"/>
                </a:lnTo>
                <a:lnTo>
                  <a:pt x="100329" y="205104"/>
                </a:lnTo>
                <a:lnTo>
                  <a:pt x="96520" y="201929"/>
                </a:lnTo>
                <a:lnTo>
                  <a:pt x="93979" y="198119"/>
                </a:lnTo>
                <a:lnTo>
                  <a:pt x="90804" y="193675"/>
                </a:lnTo>
                <a:lnTo>
                  <a:pt x="88900" y="189864"/>
                </a:lnTo>
                <a:lnTo>
                  <a:pt x="83820" y="177164"/>
                </a:lnTo>
                <a:lnTo>
                  <a:pt x="83184" y="174625"/>
                </a:lnTo>
                <a:lnTo>
                  <a:pt x="81279" y="62864"/>
                </a:lnTo>
                <a:lnTo>
                  <a:pt x="85725" y="62864"/>
                </a:lnTo>
                <a:lnTo>
                  <a:pt x="87629" y="62229"/>
                </a:lnTo>
                <a:lnTo>
                  <a:pt x="90804" y="60325"/>
                </a:lnTo>
                <a:lnTo>
                  <a:pt x="102234" y="54609"/>
                </a:lnTo>
                <a:lnTo>
                  <a:pt x="106045" y="52069"/>
                </a:lnTo>
                <a:lnTo>
                  <a:pt x="114934" y="47625"/>
                </a:lnTo>
                <a:lnTo>
                  <a:pt x="118109" y="45084"/>
                </a:lnTo>
                <a:lnTo>
                  <a:pt x="120650" y="43814"/>
                </a:lnTo>
                <a:lnTo>
                  <a:pt x="194309" y="43814"/>
                </a:lnTo>
                <a:lnTo>
                  <a:pt x="193040" y="41275"/>
                </a:lnTo>
                <a:lnTo>
                  <a:pt x="186690" y="33019"/>
                </a:lnTo>
                <a:lnTo>
                  <a:pt x="185420" y="31750"/>
                </a:lnTo>
                <a:lnTo>
                  <a:pt x="80009" y="31750"/>
                </a:lnTo>
                <a:lnTo>
                  <a:pt x="78740" y="29844"/>
                </a:lnTo>
                <a:lnTo>
                  <a:pt x="80645" y="27939"/>
                </a:lnTo>
                <a:lnTo>
                  <a:pt x="83184" y="10794"/>
                </a:lnTo>
                <a:lnTo>
                  <a:pt x="60959" y="8889"/>
                </a:lnTo>
                <a:lnTo>
                  <a:pt x="58420" y="8889"/>
                </a:lnTo>
                <a:lnTo>
                  <a:pt x="55245" y="8254"/>
                </a:lnTo>
                <a:lnTo>
                  <a:pt x="52070" y="6984"/>
                </a:lnTo>
                <a:close/>
              </a:path>
              <a:path w="216534" h="340360">
                <a:moveTo>
                  <a:pt x="185420" y="217804"/>
                </a:moveTo>
                <a:lnTo>
                  <a:pt x="77470" y="217804"/>
                </a:lnTo>
                <a:lnTo>
                  <a:pt x="78104" y="226694"/>
                </a:lnTo>
                <a:lnTo>
                  <a:pt x="114934" y="243839"/>
                </a:lnTo>
                <a:lnTo>
                  <a:pt x="121284" y="243839"/>
                </a:lnTo>
                <a:lnTo>
                  <a:pt x="161925" y="234950"/>
                </a:lnTo>
                <a:lnTo>
                  <a:pt x="185420" y="217804"/>
                </a:lnTo>
                <a:close/>
              </a:path>
              <a:path w="216534" h="340360">
                <a:moveTo>
                  <a:pt x="77470" y="217804"/>
                </a:moveTo>
                <a:lnTo>
                  <a:pt x="74295" y="220979"/>
                </a:lnTo>
                <a:lnTo>
                  <a:pt x="74929" y="223519"/>
                </a:lnTo>
                <a:lnTo>
                  <a:pt x="78104" y="226694"/>
                </a:lnTo>
                <a:lnTo>
                  <a:pt x="77470" y="217804"/>
                </a:lnTo>
                <a:close/>
              </a:path>
              <a:path w="216534" h="340360">
                <a:moveTo>
                  <a:pt x="194309" y="43814"/>
                </a:moveTo>
                <a:lnTo>
                  <a:pt x="121920" y="43814"/>
                </a:lnTo>
                <a:lnTo>
                  <a:pt x="124459" y="45719"/>
                </a:lnTo>
                <a:lnTo>
                  <a:pt x="132715" y="53975"/>
                </a:lnTo>
                <a:lnTo>
                  <a:pt x="153034" y="94614"/>
                </a:lnTo>
                <a:lnTo>
                  <a:pt x="157479" y="118744"/>
                </a:lnTo>
                <a:lnTo>
                  <a:pt x="157479" y="137159"/>
                </a:lnTo>
                <a:lnTo>
                  <a:pt x="149859" y="178434"/>
                </a:lnTo>
                <a:lnTo>
                  <a:pt x="127634" y="209550"/>
                </a:lnTo>
                <a:lnTo>
                  <a:pt x="123190" y="211454"/>
                </a:lnTo>
                <a:lnTo>
                  <a:pt x="191134" y="211454"/>
                </a:lnTo>
                <a:lnTo>
                  <a:pt x="210184" y="172084"/>
                </a:lnTo>
                <a:lnTo>
                  <a:pt x="216534" y="121919"/>
                </a:lnTo>
                <a:lnTo>
                  <a:pt x="215900" y="107950"/>
                </a:lnTo>
                <a:lnTo>
                  <a:pt x="214629" y="95250"/>
                </a:lnTo>
                <a:lnTo>
                  <a:pt x="208279" y="71119"/>
                </a:lnTo>
                <a:lnTo>
                  <a:pt x="203834" y="60325"/>
                </a:lnTo>
                <a:lnTo>
                  <a:pt x="198754" y="50800"/>
                </a:lnTo>
                <a:lnTo>
                  <a:pt x="194309" y="43814"/>
                </a:lnTo>
                <a:close/>
              </a:path>
              <a:path w="216534" h="340360">
                <a:moveTo>
                  <a:pt x="85725" y="62864"/>
                </a:moveTo>
                <a:lnTo>
                  <a:pt x="81279" y="62864"/>
                </a:lnTo>
                <a:lnTo>
                  <a:pt x="81915" y="64134"/>
                </a:lnTo>
                <a:lnTo>
                  <a:pt x="85725" y="62864"/>
                </a:lnTo>
                <a:close/>
              </a:path>
              <a:path w="216534" h="340360">
                <a:moveTo>
                  <a:pt x="80645" y="27939"/>
                </a:moveTo>
                <a:lnTo>
                  <a:pt x="78740" y="29844"/>
                </a:lnTo>
                <a:lnTo>
                  <a:pt x="80009" y="31750"/>
                </a:lnTo>
                <a:lnTo>
                  <a:pt x="80645" y="27939"/>
                </a:lnTo>
                <a:close/>
              </a:path>
              <a:path w="216534" h="340360">
                <a:moveTo>
                  <a:pt x="123825" y="0"/>
                </a:moveTo>
                <a:lnTo>
                  <a:pt x="117475" y="6350"/>
                </a:lnTo>
                <a:lnTo>
                  <a:pt x="113665" y="8889"/>
                </a:lnTo>
                <a:lnTo>
                  <a:pt x="109854" y="10794"/>
                </a:lnTo>
                <a:lnTo>
                  <a:pt x="105409" y="13969"/>
                </a:lnTo>
                <a:lnTo>
                  <a:pt x="100329" y="16509"/>
                </a:lnTo>
                <a:lnTo>
                  <a:pt x="95884" y="19050"/>
                </a:lnTo>
                <a:lnTo>
                  <a:pt x="90804" y="22225"/>
                </a:lnTo>
                <a:lnTo>
                  <a:pt x="80746" y="27254"/>
                </a:lnTo>
                <a:lnTo>
                  <a:pt x="80009" y="31750"/>
                </a:lnTo>
                <a:lnTo>
                  <a:pt x="185420" y="31750"/>
                </a:lnTo>
                <a:lnTo>
                  <a:pt x="149859" y="5079"/>
                </a:lnTo>
                <a:lnTo>
                  <a:pt x="132715" y="634"/>
                </a:lnTo>
                <a:lnTo>
                  <a:pt x="12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9" name="object 159" descr=""/>
          <p:cNvGrpSpPr/>
          <p:nvPr/>
        </p:nvGrpSpPr>
        <p:grpSpPr>
          <a:xfrm>
            <a:off x="9194165" y="3903345"/>
            <a:ext cx="305435" cy="297180"/>
            <a:chOff x="9194165" y="3903345"/>
            <a:chExt cx="305435" cy="297180"/>
          </a:xfrm>
        </p:grpSpPr>
        <p:pic>
          <p:nvPicPr>
            <p:cNvPr id="160" name="object 160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94165" y="3957320"/>
              <a:ext cx="157479" cy="243204"/>
            </a:xfrm>
            <a:prstGeom prst="rect">
              <a:avLst/>
            </a:prstGeom>
          </p:spPr>
        </p:pic>
        <p:sp>
          <p:nvSpPr>
            <p:cNvPr id="161" name="object 161" descr=""/>
            <p:cNvSpPr/>
            <p:nvPr/>
          </p:nvSpPr>
          <p:spPr>
            <a:xfrm>
              <a:off x="9370060" y="3903345"/>
              <a:ext cx="129539" cy="295275"/>
            </a:xfrm>
            <a:custGeom>
              <a:avLst/>
              <a:gdLst/>
              <a:ahLst/>
              <a:cxnLst/>
              <a:rect l="l" t="t" r="r" b="b"/>
              <a:pathLst>
                <a:path w="129540" h="295275">
                  <a:moveTo>
                    <a:pt x="76835" y="0"/>
                  </a:moveTo>
                  <a:lnTo>
                    <a:pt x="48260" y="0"/>
                  </a:lnTo>
                  <a:lnTo>
                    <a:pt x="47625" y="15875"/>
                  </a:lnTo>
                  <a:lnTo>
                    <a:pt x="34290" y="53975"/>
                  </a:lnTo>
                  <a:lnTo>
                    <a:pt x="31750" y="59054"/>
                  </a:lnTo>
                  <a:lnTo>
                    <a:pt x="26035" y="66675"/>
                  </a:lnTo>
                  <a:lnTo>
                    <a:pt x="26035" y="69850"/>
                  </a:lnTo>
                  <a:lnTo>
                    <a:pt x="27940" y="71119"/>
                  </a:lnTo>
                  <a:lnTo>
                    <a:pt x="0" y="67309"/>
                  </a:lnTo>
                  <a:lnTo>
                    <a:pt x="0" y="100329"/>
                  </a:lnTo>
                  <a:lnTo>
                    <a:pt x="22225" y="100329"/>
                  </a:lnTo>
                  <a:lnTo>
                    <a:pt x="22225" y="161925"/>
                  </a:lnTo>
                  <a:lnTo>
                    <a:pt x="21590" y="195579"/>
                  </a:lnTo>
                  <a:lnTo>
                    <a:pt x="22860" y="231139"/>
                  </a:lnTo>
                  <a:lnTo>
                    <a:pt x="33020" y="269875"/>
                  </a:lnTo>
                  <a:lnTo>
                    <a:pt x="68580" y="294639"/>
                  </a:lnTo>
                  <a:lnTo>
                    <a:pt x="76200" y="295275"/>
                  </a:lnTo>
                  <a:lnTo>
                    <a:pt x="81280" y="295275"/>
                  </a:lnTo>
                  <a:lnTo>
                    <a:pt x="86360" y="294639"/>
                  </a:lnTo>
                  <a:lnTo>
                    <a:pt x="95250" y="292734"/>
                  </a:lnTo>
                  <a:lnTo>
                    <a:pt x="129540" y="275589"/>
                  </a:lnTo>
                  <a:lnTo>
                    <a:pt x="114300" y="248284"/>
                  </a:lnTo>
                  <a:lnTo>
                    <a:pt x="100330" y="255904"/>
                  </a:lnTo>
                  <a:lnTo>
                    <a:pt x="93980" y="258444"/>
                  </a:lnTo>
                  <a:lnTo>
                    <a:pt x="91440" y="259079"/>
                  </a:lnTo>
                  <a:lnTo>
                    <a:pt x="85725" y="259079"/>
                  </a:lnTo>
                  <a:lnTo>
                    <a:pt x="76835" y="222884"/>
                  </a:lnTo>
                  <a:lnTo>
                    <a:pt x="76835" y="100329"/>
                  </a:lnTo>
                  <a:lnTo>
                    <a:pt x="116840" y="100329"/>
                  </a:lnTo>
                  <a:lnTo>
                    <a:pt x="116840" y="67309"/>
                  </a:lnTo>
                  <a:lnTo>
                    <a:pt x="76835" y="67309"/>
                  </a:lnTo>
                  <a:lnTo>
                    <a:pt x="76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 descr=""/>
          <p:cNvSpPr/>
          <p:nvPr/>
        </p:nvSpPr>
        <p:spPr>
          <a:xfrm>
            <a:off x="2233295" y="44970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5" y="0"/>
                </a:moveTo>
                <a:lnTo>
                  <a:pt x="48260" y="0"/>
                </a:lnTo>
                <a:lnTo>
                  <a:pt x="47625" y="15875"/>
                </a:lnTo>
                <a:lnTo>
                  <a:pt x="34290" y="53975"/>
                </a:lnTo>
                <a:lnTo>
                  <a:pt x="31750" y="59054"/>
                </a:lnTo>
                <a:lnTo>
                  <a:pt x="26035" y="66675"/>
                </a:lnTo>
                <a:lnTo>
                  <a:pt x="26035" y="69850"/>
                </a:lnTo>
                <a:lnTo>
                  <a:pt x="27940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5"/>
                </a:lnTo>
                <a:lnTo>
                  <a:pt x="21590" y="195579"/>
                </a:lnTo>
                <a:lnTo>
                  <a:pt x="22860" y="231139"/>
                </a:lnTo>
                <a:lnTo>
                  <a:pt x="33019" y="269875"/>
                </a:lnTo>
                <a:lnTo>
                  <a:pt x="68580" y="294639"/>
                </a:lnTo>
                <a:lnTo>
                  <a:pt x="76835" y="295275"/>
                </a:lnTo>
                <a:lnTo>
                  <a:pt x="81280" y="295275"/>
                </a:lnTo>
                <a:lnTo>
                  <a:pt x="86360" y="294639"/>
                </a:lnTo>
                <a:lnTo>
                  <a:pt x="95250" y="292734"/>
                </a:lnTo>
                <a:lnTo>
                  <a:pt x="129540" y="275589"/>
                </a:lnTo>
                <a:lnTo>
                  <a:pt x="114300" y="248284"/>
                </a:lnTo>
                <a:lnTo>
                  <a:pt x="100330" y="255904"/>
                </a:lnTo>
                <a:lnTo>
                  <a:pt x="93980" y="258444"/>
                </a:lnTo>
                <a:lnTo>
                  <a:pt x="91440" y="259079"/>
                </a:lnTo>
                <a:lnTo>
                  <a:pt x="85725" y="259079"/>
                </a:lnTo>
                <a:lnTo>
                  <a:pt x="76835" y="222884"/>
                </a:lnTo>
                <a:lnTo>
                  <a:pt x="76835" y="100329"/>
                </a:lnTo>
                <a:lnTo>
                  <a:pt x="116840" y="100329"/>
                </a:lnTo>
                <a:lnTo>
                  <a:pt x="116840" y="67309"/>
                </a:lnTo>
                <a:lnTo>
                  <a:pt x="76835" y="67309"/>
                </a:lnTo>
                <a:lnTo>
                  <a:pt x="76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3" name="object 163" descr=""/>
          <p:cNvGrpSpPr/>
          <p:nvPr/>
        </p:nvGrpSpPr>
        <p:grpSpPr>
          <a:xfrm>
            <a:off x="2430779" y="4443095"/>
            <a:ext cx="278765" cy="353060"/>
            <a:chOff x="2430779" y="4443095"/>
            <a:chExt cx="278765" cy="353060"/>
          </a:xfrm>
        </p:grpSpPr>
        <p:sp>
          <p:nvSpPr>
            <p:cNvPr id="164" name="object 164" descr=""/>
            <p:cNvSpPr/>
            <p:nvPr/>
          </p:nvSpPr>
          <p:spPr>
            <a:xfrm>
              <a:off x="2430779" y="4443095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4"/>
                  </a:lnTo>
                  <a:lnTo>
                    <a:pt x="0" y="125094"/>
                  </a:lnTo>
                  <a:lnTo>
                    <a:pt x="0" y="158114"/>
                  </a:lnTo>
                  <a:lnTo>
                    <a:pt x="10159" y="158114"/>
                  </a:lnTo>
                  <a:lnTo>
                    <a:pt x="16509" y="158750"/>
                  </a:lnTo>
                  <a:lnTo>
                    <a:pt x="28575" y="167639"/>
                  </a:lnTo>
                  <a:lnTo>
                    <a:pt x="28575" y="313054"/>
                  </a:lnTo>
                  <a:lnTo>
                    <a:pt x="12700" y="323850"/>
                  </a:lnTo>
                  <a:lnTo>
                    <a:pt x="6984" y="323850"/>
                  </a:lnTo>
                  <a:lnTo>
                    <a:pt x="0" y="324484"/>
                  </a:lnTo>
                  <a:lnTo>
                    <a:pt x="0" y="353059"/>
                  </a:lnTo>
                  <a:lnTo>
                    <a:pt x="110489" y="353059"/>
                  </a:lnTo>
                  <a:lnTo>
                    <a:pt x="110489" y="325119"/>
                  </a:lnTo>
                  <a:lnTo>
                    <a:pt x="98425" y="323214"/>
                  </a:lnTo>
                  <a:lnTo>
                    <a:pt x="95884" y="322579"/>
                  </a:lnTo>
                  <a:lnTo>
                    <a:pt x="93344" y="322579"/>
                  </a:lnTo>
                  <a:lnTo>
                    <a:pt x="90805" y="321944"/>
                  </a:lnTo>
                  <a:lnTo>
                    <a:pt x="87630" y="320039"/>
                  </a:lnTo>
                  <a:lnTo>
                    <a:pt x="85725" y="318769"/>
                  </a:lnTo>
                  <a:lnTo>
                    <a:pt x="83819" y="315594"/>
                  </a:lnTo>
                  <a:lnTo>
                    <a:pt x="83184" y="313054"/>
                  </a:lnTo>
                  <a:lnTo>
                    <a:pt x="83184" y="137159"/>
                  </a:lnTo>
                  <a:lnTo>
                    <a:pt x="67309" y="137159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89"/>
                  </a:moveTo>
                  <a:lnTo>
                    <a:pt x="53974" y="113665"/>
                  </a:lnTo>
                  <a:lnTo>
                    <a:pt x="50164" y="116204"/>
                  </a:lnTo>
                  <a:lnTo>
                    <a:pt x="47625" y="117475"/>
                  </a:lnTo>
                  <a:lnTo>
                    <a:pt x="67309" y="137159"/>
                  </a:lnTo>
                  <a:lnTo>
                    <a:pt x="67309" y="113665"/>
                  </a:lnTo>
                  <a:lnTo>
                    <a:pt x="60325" y="111125"/>
                  </a:lnTo>
                  <a:lnTo>
                    <a:pt x="60706" y="111125"/>
                  </a:lnTo>
                  <a:lnTo>
                    <a:pt x="59055" y="110489"/>
                  </a:lnTo>
                  <a:close/>
                </a:path>
                <a:path w="110489" h="353060">
                  <a:moveTo>
                    <a:pt x="67310" y="113665"/>
                  </a:moveTo>
                  <a:lnTo>
                    <a:pt x="67309" y="137159"/>
                  </a:lnTo>
                  <a:lnTo>
                    <a:pt x="83184" y="137159"/>
                  </a:lnTo>
                  <a:lnTo>
                    <a:pt x="83184" y="120014"/>
                  </a:lnTo>
                  <a:lnTo>
                    <a:pt x="67310" y="113665"/>
                  </a:lnTo>
                  <a:close/>
                </a:path>
                <a:path w="110489" h="353060">
                  <a:moveTo>
                    <a:pt x="57784" y="111125"/>
                  </a:moveTo>
                  <a:lnTo>
                    <a:pt x="41909" y="111125"/>
                  </a:lnTo>
                  <a:lnTo>
                    <a:pt x="47625" y="117475"/>
                  </a:lnTo>
                  <a:lnTo>
                    <a:pt x="50164" y="116204"/>
                  </a:lnTo>
                  <a:lnTo>
                    <a:pt x="57784" y="111125"/>
                  </a:lnTo>
                  <a:close/>
                </a:path>
                <a:path w="110489" h="353060">
                  <a:moveTo>
                    <a:pt x="67309" y="111125"/>
                  </a:moveTo>
                  <a:lnTo>
                    <a:pt x="60706" y="111125"/>
                  </a:lnTo>
                  <a:lnTo>
                    <a:pt x="67310" y="113665"/>
                  </a:lnTo>
                  <a:lnTo>
                    <a:pt x="67309" y="111125"/>
                  </a:lnTo>
                  <a:close/>
                </a:path>
                <a:path w="110489" h="353060">
                  <a:moveTo>
                    <a:pt x="58419" y="0"/>
                  </a:moveTo>
                  <a:lnTo>
                    <a:pt x="48894" y="0"/>
                  </a:lnTo>
                  <a:lnTo>
                    <a:pt x="44450" y="1269"/>
                  </a:lnTo>
                  <a:lnTo>
                    <a:pt x="21589" y="27939"/>
                  </a:lnTo>
                  <a:lnTo>
                    <a:pt x="21589" y="32384"/>
                  </a:lnTo>
                  <a:lnTo>
                    <a:pt x="46989" y="63500"/>
                  </a:lnTo>
                  <a:lnTo>
                    <a:pt x="51434" y="64769"/>
                  </a:lnTo>
                  <a:lnTo>
                    <a:pt x="60325" y="64769"/>
                  </a:lnTo>
                  <a:lnTo>
                    <a:pt x="88264" y="36829"/>
                  </a:lnTo>
                  <a:lnTo>
                    <a:pt x="87630" y="27939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536189" y="4550410"/>
              <a:ext cx="173355" cy="243839"/>
            </a:xfrm>
            <a:prstGeom prst="rect">
              <a:avLst/>
            </a:prstGeom>
          </p:spPr>
        </p:pic>
      </p:grpSp>
      <p:sp>
        <p:nvSpPr>
          <p:cNvPr id="166" name="object 166" descr=""/>
          <p:cNvSpPr/>
          <p:nvPr/>
        </p:nvSpPr>
        <p:spPr>
          <a:xfrm>
            <a:off x="2806700" y="4437379"/>
            <a:ext cx="217170" cy="361315"/>
          </a:xfrm>
          <a:custGeom>
            <a:avLst/>
            <a:gdLst/>
            <a:ahLst/>
            <a:cxnLst/>
            <a:rect l="l" t="t" r="r" b="b"/>
            <a:pathLst>
              <a:path w="217169" h="361314">
                <a:moveTo>
                  <a:pt x="48260" y="6985"/>
                </a:moveTo>
                <a:lnTo>
                  <a:pt x="9525" y="14605"/>
                </a:lnTo>
                <a:lnTo>
                  <a:pt x="0" y="14605"/>
                </a:lnTo>
                <a:lnTo>
                  <a:pt x="0" y="47625"/>
                </a:lnTo>
                <a:lnTo>
                  <a:pt x="10160" y="47625"/>
                </a:lnTo>
                <a:lnTo>
                  <a:pt x="16510" y="48260"/>
                </a:lnTo>
                <a:lnTo>
                  <a:pt x="19685" y="48895"/>
                </a:lnTo>
                <a:lnTo>
                  <a:pt x="24764" y="50165"/>
                </a:lnTo>
                <a:lnTo>
                  <a:pt x="25400" y="51435"/>
                </a:lnTo>
                <a:lnTo>
                  <a:pt x="26669" y="52070"/>
                </a:lnTo>
                <a:lnTo>
                  <a:pt x="27305" y="53340"/>
                </a:lnTo>
                <a:lnTo>
                  <a:pt x="28575" y="57150"/>
                </a:lnTo>
                <a:lnTo>
                  <a:pt x="29210" y="59690"/>
                </a:lnTo>
                <a:lnTo>
                  <a:pt x="28575" y="323215"/>
                </a:lnTo>
                <a:lnTo>
                  <a:pt x="26035" y="327025"/>
                </a:lnTo>
                <a:lnTo>
                  <a:pt x="24764" y="328295"/>
                </a:lnTo>
                <a:lnTo>
                  <a:pt x="22860" y="328930"/>
                </a:lnTo>
                <a:lnTo>
                  <a:pt x="20955" y="330200"/>
                </a:lnTo>
                <a:lnTo>
                  <a:pt x="18414" y="330835"/>
                </a:lnTo>
                <a:lnTo>
                  <a:pt x="12700" y="331470"/>
                </a:lnTo>
                <a:lnTo>
                  <a:pt x="7619" y="332105"/>
                </a:lnTo>
                <a:lnTo>
                  <a:pt x="0" y="332105"/>
                </a:lnTo>
                <a:lnTo>
                  <a:pt x="0" y="361315"/>
                </a:lnTo>
                <a:lnTo>
                  <a:pt x="111125" y="361315"/>
                </a:lnTo>
                <a:lnTo>
                  <a:pt x="111125" y="333375"/>
                </a:lnTo>
                <a:lnTo>
                  <a:pt x="99060" y="331470"/>
                </a:lnTo>
                <a:lnTo>
                  <a:pt x="95885" y="330835"/>
                </a:lnTo>
                <a:lnTo>
                  <a:pt x="90805" y="329565"/>
                </a:lnTo>
                <a:lnTo>
                  <a:pt x="88900" y="328930"/>
                </a:lnTo>
                <a:lnTo>
                  <a:pt x="87630" y="327660"/>
                </a:lnTo>
                <a:lnTo>
                  <a:pt x="85725" y="326390"/>
                </a:lnTo>
                <a:lnTo>
                  <a:pt x="85089" y="325120"/>
                </a:lnTo>
                <a:lnTo>
                  <a:pt x="83819" y="323215"/>
                </a:lnTo>
                <a:lnTo>
                  <a:pt x="83185" y="320675"/>
                </a:lnTo>
                <a:lnTo>
                  <a:pt x="83185" y="259080"/>
                </a:lnTo>
                <a:lnTo>
                  <a:pt x="69214" y="233680"/>
                </a:lnTo>
                <a:lnTo>
                  <a:pt x="83185" y="216535"/>
                </a:lnTo>
                <a:lnTo>
                  <a:pt x="83185" y="26670"/>
                </a:lnTo>
                <a:lnTo>
                  <a:pt x="67310" y="26670"/>
                </a:lnTo>
                <a:lnTo>
                  <a:pt x="48260" y="6985"/>
                </a:lnTo>
                <a:close/>
              </a:path>
              <a:path w="217169" h="361314">
                <a:moveTo>
                  <a:pt x="140335" y="251460"/>
                </a:moveTo>
                <a:lnTo>
                  <a:pt x="87630" y="251460"/>
                </a:lnTo>
                <a:lnTo>
                  <a:pt x="145414" y="360680"/>
                </a:lnTo>
                <a:lnTo>
                  <a:pt x="217169" y="360680"/>
                </a:lnTo>
                <a:lnTo>
                  <a:pt x="217169" y="332105"/>
                </a:lnTo>
                <a:lnTo>
                  <a:pt x="210819" y="331470"/>
                </a:lnTo>
                <a:lnTo>
                  <a:pt x="205105" y="330200"/>
                </a:lnTo>
                <a:lnTo>
                  <a:pt x="201930" y="328295"/>
                </a:lnTo>
                <a:lnTo>
                  <a:pt x="194310" y="323215"/>
                </a:lnTo>
                <a:lnTo>
                  <a:pt x="189864" y="319405"/>
                </a:lnTo>
                <a:lnTo>
                  <a:pt x="186055" y="315595"/>
                </a:lnTo>
                <a:lnTo>
                  <a:pt x="181610" y="311785"/>
                </a:lnTo>
                <a:lnTo>
                  <a:pt x="178435" y="307975"/>
                </a:lnTo>
                <a:lnTo>
                  <a:pt x="174625" y="303530"/>
                </a:lnTo>
                <a:lnTo>
                  <a:pt x="171450" y="299720"/>
                </a:lnTo>
                <a:lnTo>
                  <a:pt x="168910" y="295910"/>
                </a:lnTo>
                <a:lnTo>
                  <a:pt x="166369" y="291465"/>
                </a:lnTo>
                <a:lnTo>
                  <a:pt x="157480" y="278130"/>
                </a:lnTo>
                <a:lnTo>
                  <a:pt x="154305" y="272415"/>
                </a:lnTo>
                <a:lnTo>
                  <a:pt x="146685" y="261620"/>
                </a:lnTo>
                <a:lnTo>
                  <a:pt x="140335" y="251460"/>
                </a:lnTo>
                <a:close/>
              </a:path>
              <a:path w="217169" h="361314">
                <a:moveTo>
                  <a:pt x="210185" y="124460"/>
                </a:moveTo>
                <a:lnTo>
                  <a:pt x="99694" y="124460"/>
                </a:lnTo>
                <a:lnTo>
                  <a:pt x="99694" y="153035"/>
                </a:lnTo>
                <a:lnTo>
                  <a:pt x="111760" y="153670"/>
                </a:lnTo>
                <a:lnTo>
                  <a:pt x="118744" y="154305"/>
                </a:lnTo>
                <a:lnTo>
                  <a:pt x="122555" y="156210"/>
                </a:lnTo>
                <a:lnTo>
                  <a:pt x="123189" y="157480"/>
                </a:lnTo>
                <a:lnTo>
                  <a:pt x="123189" y="160655"/>
                </a:lnTo>
                <a:lnTo>
                  <a:pt x="120014" y="167005"/>
                </a:lnTo>
                <a:lnTo>
                  <a:pt x="118744" y="170180"/>
                </a:lnTo>
                <a:lnTo>
                  <a:pt x="116205" y="173355"/>
                </a:lnTo>
                <a:lnTo>
                  <a:pt x="111125" y="180975"/>
                </a:lnTo>
                <a:lnTo>
                  <a:pt x="107950" y="185420"/>
                </a:lnTo>
                <a:lnTo>
                  <a:pt x="104775" y="189230"/>
                </a:lnTo>
                <a:lnTo>
                  <a:pt x="101600" y="193675"/>
                </a:lnTo>
                <a:lnTo>
                  <a:pt x="92075" y="205740"/>
                </a:lnTo>
                <a:lnTo>
                  <a:pt x="85089" y="213995"/>
                </a:lnTo>
                <a:lnTo>
                  <a:pt x="83185" y="216535"/>
                </a:lnTo>
                <a:lnTo>
                  <a:pt x="83185" y="259080"/>
                </a:lnTo>
                <a:lnTo>
                  <a:pt x="95250" y="279400"/>
                </a:lnTo>
                <a:lnTo>
                  <a:pt x="87630" y="251460"/>
                </a:lnTo>
                <a:lnTo>
                  <a:pt x="140335" y="251460"/>
                </a:lnTo>
                <a:lnTo>
                  <a:pt x="132080" y="238760"/>
                </a:lnTo>
                <a:lnTo>
                  <a:pt x="120650" y="221615"/>
                </a:lnTo>
                <a:lnTo>
                  <a:pt x="122555" y="219710"/>
                </a:lnTo>
                <a:lnTo>
                  <a:pt x="125730" y="215900"/>
                </a:lnTo>
                <a:lnTo>
                  <a:pt x="130175" y="210820"/>
                </a:lnTo>
                <a:lnTo>
                  <a:pt x="142239" y="195580"/>
                </a:lnTo>
                <a:lnTo>
                  <a:pt x="146685" y="190500"/>
                </a:lnTo>
                <a:lnTo>
                  <a:pt x="149860" y="186055"/>
                </a:lnTo>
                <a:lnTo>
                  <a:pt x="153035" y="182880"/>
                </a:lnTo>
                <a:lnTo>
                  <a:pt x="156210" y="179070"/>
                </a:lnTo>
                <a:lnTo>
                  <a:pt x="158750" y="175895"/>
                </a:lnTo>
                <a:lnTo>
                  <a:pt x="160019" y="173990"/>
                </a:lnTo>
                <a:lnTo>
                  <a:pt x="166369" y="168910"/>
                </a:lnTo>
                <a:lnTo>
                  <a:pt x="177800" y="161290"/>
                </a:lnTo>
                <a:lnTo>
                  <a:pt x="186055" y="158115"/>
                </a:lnTo>
                <a:lnTo>
                  <a:pt x="190500" y="156210"/>
                </a:lnTo>
                <a:lnTo>
                  <a:pt x="198119" y="154305"/>
                </a:lnTo>
                <a:lnTo>
                  <a:pt x="203200" y="153670"/>
                </a:lnTo>
                <a:lnTo>
                  <a:pt x="210185" y="152400"/>
                </a:lnTo>
                <a:lnTo>
                  <a:pt x="210185" y="124460"/>
                </a:lnTo>
                <a:close/>
              </a:path>
              <a:path w="217169" h="361314">
                <a:moveTo>
                  <a:pt x="83185" y="216535"/>
                </a:moveTo>
                <a:lnTo>
                  <a:pt x="69214" y="233680"/>
                </a:lnTo>
                <a:lnTo>
                  <a:pt x="83185" y="259080"/>
                </a:lnTo>
                <a:lnTo>
                  <a:pt x="83185" y="216535"/>
                </a:lnTo>
                <a:close/>
              </a:path>
              <a:path w="217169" h="361314">
                <a:moveTo>
                  <a:pt x="59055" y="0"/>
                </a:moveTo>
                <a:lnTo>
                  <a:pt x="53975" y="3810"/>
                </a:lnTo>
                <a:lnTo>
                  <a:pt x="50164" y="5715"/>
                </a:lnTo>
                <a:lnTo>
                  <a:pt x="48260" y="6985"/>
                </a:lnTo>
                <a:lnTo>
                  <a:pt x="67310" y="26670"/>
                </a:lnTo>
                <a:lnTo>
                  <a:pt x="67310" y="3175"/>
                </a:lnTo>
                <a:lnTo>
                  <a:pt x="60325" y="635"/>
                </a:lnTo>
                <a:lnTo>
                  <a:pt x="60706" y="635"/>
                </a:lnTo>
                <a:lnTo>
                  <a:pt x="59055" y="0"/>
                </a:lnTo>
                <a:close/>
              </a:path>
              <a:path w="217169" h="361314">
                <a:moveTo>
                  <a:pt x="67310" y="3175"/>
                </a:moveTo>
                <a:lnTo>
                  <a:pt x="67310" y="26670"/>
                </a:lnTo>
                <a:lnTo>
                  <a:pt x="83185" y="26670"/>
                </a:lnTo>
                <a:lnTo>
                  <a:pt x="83185" y="9525"/>
                </a:lnTo>
                <a:lnTo>
                  <a:pt x="67310" y="3175"/>
                </a:lnTo>
                <a:close/>
              </a:path>
              <a:path w="217169" h="361314">
                <a:moveTo>
                  <a:pt x="57785" y="635"/>
                </a:moveTo>
                <a:lnTo>
                  <a:pt x="41910" y="635"/>
                </a:lnTo>
                <a:lnTo>
                  <a:pt x="48260" y="6985"/>
                </a:lnTo>
                <a:lnTo>
                  <a:pt x="50164" y="5715"/>
                </a:lnTo>
                <a:lnTo>
                  <a:pt x="53975" y="3810"/>
                </a:lnTo>
                <a:lnTo>
                  <a:pt x="57785" y="635"/>
                </a:lnTo>
                <a:close/>
              </a:path>
              <a:path w="217169" h="361314">
                <a:moveTo>
                  <a:pt x="67310" y="635"/>
                </a:moveTo>
                <a:lnTo>
                  <a:pt x="60706" y="635"/>
                </a:lnTo>
                <a:lnTo>
                  <a:pt x="67310" y="3175"/>
                </a:lnTo>
                <a:lnTo>
                  <a:pt x="6731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7" name="object 167" descr=""/>
          <p:cNvGrpSpPr/>
          <p:nvPr/>
        </p:nvGrpSpPr>
        <p:grpSpPr>
          <a:xfrm>
            <a:off x="3324859" y="4496434"/>
            <a:ext cx="328930" cy="300355"/>
            <a:chOff x="3324859" y="4496434"/>
            <a:chExt cx="328930" cy="300355"/>
          </a:xfrm>
        </p:grpSpPr>
        <p:sp>
          <p:nvSpPr>
            <p:cNvPr id="168" name="object 168" descr=""/>
            <p:cNvSpPr/>
            <p:nvPr/>
          </p:nvSpPr>
          <p:spPr>
            <a:xfrm>
              <a:off x="3324859" y="4496434"/>
              <a:ext cx="129539" cy="295275"/>
            </a:xfrm>
            <a:custGeom>
              <a:avLst/>
              <a:gdLst/>
              <a:ahLst/>
              <a:cxnLst/>
              <a:rect l="l" t="t" r="r" b="b"/>
              <a:pathLst>
                <a:path w="129539" h="295275">
                  <a:moveTo>
                    <a:pt x="76835" y="0"/>
                  </a:moveTo>
                  <a:lnTo>
                    <a:pt x="48260" y="0"/>
                  </a:lnTo>
                  <a:lnTo>
                    <a:pt x="47625" y="15875"/>
                  </a:lnTo>
                  <a:lnTo>
                    <a:pt x="34289" y="53975"/>
                  </a:lnTo>
                  <a:lnTo>
                    <a:pt x="31750" y="59054"/>
                  </a:lnTo>
                  <a:lnTo>
                    <a:pt x="26035" y="66675"/>
                  </a:lnTo>
                  <a:lnTo>
                    <a:pt x="26035" y="69850"/>
                  </a:lnTo>
                  <a:lnTo>
                    <a:pt x="27939" y="71119"/>
                  </a:lnTo>
                  <a:lnTo>
                    <a:pt x="0" y="67310"/>
                  </a:lnTo>
                  <a:lnTo>
                    <a:pt x="0" y="100329"/>
                  </a:lnTo>
                  <a:lnTo>
                    <a:pt x="22225" y="100329"/>
                  </a:lnTo>
                  <a:lnTo>
                    <a:pt x="22225" y="161925"/>
                  </a:lnTo>
                  <a:lnTo>
                    <a:pt x="21589" y="195579"/>
                  </a:lnTo>
                  <a:lnTo>
                    <a:pt x="22860" y="231139"/>
                  </a:lnTo>
                  <a:lnTo>
                    <a:pt x="33019" y="269875"/>
                  </a:lnTo>
                  <a:lnTo>
                    <a:pt x="68579" y="294639"/>
                  </a:lnTo>
                  <a:lnTo>
                    <a:pt x="76200" y="295275"/>
                  </a:lnTo>
                  <a:lnTo>
                    <a:pt x="81279" y="295275"/>
                  </a:lnTo>
                  <a:lnTo>
                    <a:pt x="86360" y="294639"/>
                  </a:lnTo>
                  <a:lnTo>
                    <a:pt x="95250" y="292735"/>
                  </a:lnTo>
                  <a:lnTo>
                    <a:pt x="129539" y="275589"/>
                  </a:lnTo>
                  <a:lnTo>
                    <a:pt x="114300" y="248285"/>
                  </a:lnTo>
                  <a:lnTo>
                    <a:pt x="100329" y="255904"/>
                  </a:lnTo>
                  <a:lnTo>
                    <a:pt x="93979" y="258444"/>
                  </a:lnTo>
                  <a:lnTo>
                    <a:pt x="91439" y="259079"/>
                  </a:lnTo>
                  <a:lnTo>
                    <a:pt x="85725" y="259079"/>
                  </a:lnTo>
                  <a:lnTo>
                    <a:pt x="76835" y="222885"/>
                  </a:lnTo>
                  <a:lnTo>
                    <a:pt x="76835" y="100329"/>
                  </a:lnTo>
                  <a:lnTo>
                    <a:pt x="116839" y="100329"/>
                  </a:lnTo>
                  <a:lnTo>
                    <a:pt x="116839" y="67310"/>
                  </a:lnTo>
                  <a:lnTo>
                    <a:pt x="76835" y="67310"/>
                  </a:lnTo>
                  <a:lnTo>
                    <a:pt x="768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91864" y="4552949"/>
              <a:ext cx="161925" cy="243839"/>
            </a:xfrm>
            <a:prstGeom prst="rect">
              <a:avLst/>
            </a:prstGeom>
          </p:spPr>
        </p:pic>
      </p:grpSp>
      <p:sp>
        <p:nvSpPr>
          <p:cNvPr id="170" name="object 170" descr=""/>
          <p:cNvSpPr/>
          <p:nvPr/>
        </p:nvSpPr>
        <p:spPr>
          <a:xfrm>
            <a:off x="2247900" y="5010150"/>
            <a:ext cx="287020" cy="382905"/>
          </a:xfrm>
          <a:custGeom>
            <a:avLst/>
            <a:gdLst/>
            <a:ahLst/>
            <a:cxnLst/>
            <a:rect l="l" t="t" r="r" b="b"/>
            <a:pathLst>
              <a:path w="287019" h="382904">
                <a:moveTo>
                  <a:pt x="161289" y="0"/>
                </a:moveTo>
                <a:lnTo>
                  <a:pt x="153035" y="9525"/>
                </a:lnTo>
                <a:lnTo>
                  <a:pt x="147955" y="15239"/>
                </a:lnTo>
                <a:lnTo>
                  <a:pt x="144780" y="17779"/>
                </a:lnTo>
                <a:lnTo>
                  <a:pt x="142875" y="19685"/>
                </a:lnTo>
                <a:lnTo>
                  <a:pt x="139700" y="21589"/>
                </a:lnTo>
                <a:lnTo>
                  <a:pt x="135889" y="23495"/>
                </a:lnTo>
                <a:lnTo>
                  <a:pt x="132714" y="25400"/>
                </a:lnTo>
                <a:lnTo>
                  <a:pt x="127000" y="27304"/>
                </a:lnTo>
                <a:lnTo>
                  <a:pt x="119380" y="29210"/>
                </a:lnTo>
                <a:lnTo>
                  <a:pt x="39369" y="322579"/>
                </a:lnTo>
                <a:lnTo>
                  <a:pt x="36830" y="331470"/>
                </a:lnTo>
                <a:lnTo>
                  <a:pt x="35560" y="337185"/>
                </a:lnTo>
                <a:lnTo>
                  <a:pt x="35560" y="337820"/>
                </a:lnTo>
                <a:lnTo>
                  <a:pt x="33655" y="343535"/>
                </a:lnTo>
                <a:lnTo>
                  <a:pt x="30480" y="347979"/>
                </a:lnTo>
                <a:lnTo>
                  <a:pt x="26035" y="349885"/>
                </a:lnTo>
                <a:lnTo>
                  <a:pt x="22225" y="351789"/>
                </a:lnTo>
                <a:lnTo>
                  <a:pt x="16510" y="352425"/>
                </a:lnTo>
                <a:lnTo>
                  <a:pt x="8889" y="353060"/>
                </a:lnTo>
                <a:lnTo>
                  <a:pt x="0" y="353695"/>
                </a:lnTo>
                <a:lnTo>
                  <a:pt x="0" y="382904"/>
                </a:lnTo>
                <a:lnTo>
                  <a:pt x="97789" y="382904"/>
                </a:lnTo>
                <a:lnTo>
                  <a:pt x="97789" y="353695"/>
                </a:lnTo>
                <a:lnTo>
                  <a:pt x="88900" y="353695"/>
                </a:lnTo>
                <a:lnTo>
                  <a:pt x="83185" y="353060"/>
                </a:lnTo>
                <a:lnTo>
                  <a:pt x="78105" y="352425"/>
                </a:lnTo>
                <a:lnTo>
                  <a:pt x="76200" y="351789"/>
                </a:lnTo>
                <a:lnTo>
                  <a:pt x="73025" y="348614"/>
                </a:lnTo>
                <a:lnTo>
                  <a:pt x="73025" y="347345"/>
                </a:lnTo>
                <a:lnTo>
                  <a:pt x="72389" y="346075"/>
                </a:lnTo>
                <a:lnTo>
                  <a:pt x="73025" y="344170"/>
                </a:lnTo>
                <a:lnTo>
                  <a:pt x="73025" y="343535"/>
                </a:lnTo>
                <a:lnTo>
                  <a:pt x="73660" y="340995"/>
                </a:lnTo>
                <a:lnTo>
                  <a:pt x="73660" y="339089"/>
                </a:lnTo>
                <a:lnTo>
                  <a:pt x="85089" y="299085"/>
                </a:lnTo>
                <a:lnTo>
                  <a:pt x="93980" y="267335"/>
                </a:lnTo>
                <a:lnTo>
                  <a:pt x="230505" y="267335"/>
                </a:lnTo>
                <a:lnTo>
                  <a:pt x="223519" y="238125"/>
                </a:lnTo>
                <a:lnTo>
                  <a:pt x="102235" y="238125"/>
                </a:lnTo>
                <a:lnTo>
                  <a:pt x="111760" y="205739"/>
                </a:lnTo>
                <a:lnTo>
                  <a:pt x="123189" y="165735"/>
                </a:lnTo>
                <a:lnTo>
                  <a:pt x="130810" y="137795"/>
                </a:lnTo>
                <a:lnTo>
                  <a:pt x="133985" y="127635"/>
                </a:lnTo>
                <a:lnTo>
                  <a:pt x="130175" y="112395"/>
                </a:lnTo>
                <a:lnTo>
                  <a:pt x="127635" y="103504"/>
                </a:lnTo>
                <a:lnTo>
                  <a:pt x="129539" y="100964"/>
                </a:lnTo>
                <a:lnTo>
                  <a:pt x="134619" y="99695"/>
                </a:lnTo>
                <a:lnTo>
                  <a:pt x="187325" y="99695"/>
                </a:lnTo>
                <a:lnTo>
                  <a:pt x="161289" y="0"/>
                </a:lnTo>
                <a:close/>
              </a:path>
              <a:path w="287019" h="382904">
                <a:moveTo>
                  <a:pt x="230505" y="267335"/>
                </a:moveTo>
                <a:lnTo>
                  <a:pt x="168275" y="267335"/>
                </a:lnTo>
                <a:lnTo>
                  <a:pt x="170180" y="273050"/>
                </a:lnTo>
                <a:lnTo>
                  <a:pt x="182880" y="325120"/>
                </a:lnTo>
                <a:lnTo>
                  <a:pt x="186689" y="340360"/>
                </a:lnTo>
                <a:lnTo>
                  <a:pt x="187960" y="344170"/>
                </a:lnTo>
                <a:lnTo>
                  <a:pt x="187960" y="344804"/>
                </a:lnTo>
                <a:lnTo>
                  <a:pt x="187325" y="347345"/>
                </a:lnTo>
                <a:lnTo>
                  <a:pt x="185419" y="349885"/>
                </a:lnTo>
                <a:lnTo>
                  <a:pt x="182880" y="352425"/>
                </a:lnTo>
                <a:lnTo>
                  <a:pt x="177164" y="353695"/>
                </a:lnTo>
                <a:lnTo>
                  <a:pt x="166369" y="353695"/>
                </a:lnTo>
                <a:lnTo>
                  <a:pt x="166369" y="382904"/>
                </a:lnTo>
                <a:lnTo>
                  <a:pt x="287019" y="382904"/>
                </a:lnTo>
                <a:lnTo>
                  <a:pt x="287019" y="353695"/>
                </a:lnTo>
                <a:lnTo>
                  <a:pt x="277494" y="353060"/>
                </a:lnTo>
                <a:lnTo>
                  <a:pt x="269875" y="352425"/>
                </a:lnTo>
                <a:lnTo>
                  <a:pt x="248285" y="333375"/>
                </a:lnTo>
                <a:lnTo>
                  <a:pt x="246380" y="327025"/>
                </a:lnTo>
                <a:lnTo>
                  <a:pt x="230505" y="267335"/>
                </a:lnTo>
                <a:close/>
              </a:path>
              <a:path w="287019" h="382904">
                <a:moveTo>
                  <a:pt x="187325" y="99695"/>
                </a:moveTo>
                <a:lnTo>
                  <a:pt x="134619" y="99695"/>
                </a:lnTo>
                <a:lnTo>
                  <a:pt x="139064" y="100964"/>
                </a:lnTo>
                <a:lnTo>
                  <a:pt x="140335" y="104139"/>
                </a:lnTo>
                <a:lnTo>
                  <a:pt x="136525" y="118745"/>
                </a:lnTo>
                <a:lnTo>
                  <a:pt x="133985" y="127635"/>
                </a:lnTo>
                <a:lnTo>
                  <a:pt x="136525" y="137160"/>
                </a:lnTo>
                <a:lnTo>
                  <a:pt x="141605" y="158114"/>
                </a:lnTo>
                <a:lnTo>
                  <a:pt x="158114" y="225425"/>
                </a:lnTo>
                <a:lnTo>
                  <a:pt x="160019" y="233679"/>
                </a:lnTo>
                <a:lnTo>
                  <a:pt x="161289" y="238125"/>
                </a:lnTo>
                <a:lnTo>
                  <a:pt x="223519" y="238125"/>
                </a:lnTo>
                <a:lnTo>
                  <a:pt x="215900" y="211454"/>
                </a:lnTo>
                <a:lnTo>
                  <a:pt x="205105" y="167639"/>
                </a:lnTo>
                <a:lnTo>
                  <a:pt x="187325" y="99695"/>
                </a:lnTo>
                <a:close/>
              </a:path>
              <a:path w="287019" h="382904">
                <a:moveTo>
                  <a:pt x="134619" y="99695"/>
                </a:moveTo>
                <a:lnTo>
                  <a:pt x="129539" y="100964"/>
                </a:lnTo>
                <a:lnTo>
                  <a:pt x="127635" y="103504"/>
                </a:lnTo>
                <a:lnTo>
                  <a:pt x="130175" y="112395"/>
                </a:lnTo>
                <a:lnTo>
                  <a:pt x="133985" y="127635"/>
                </a:lnTo>
                <a:lnTo>
                  <a:pt x="136525" y="118745"/>
                </a:lnTo>
                <a:lnTo>
                  <a:pt x="140335" y="104139"/>
                </a:lnTo>
                <a:lnTo>
                  <a:pt x="139064" y="100964"/>
                </a:lnTo>
                <a:lnTo>
                  <a:pt x="134619" y="9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3452495" y="50939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4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5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19" y="269875"/>
                </a:lnTo>
                <a:lnTo>
                  <a:pt x="68579" y="294639"/>
                </a:lnTo>
                <a:lnTo>
                  <a:pt x="76200" y="295275"/>
                </a:lnTo>
                <a:lnTo>
                  <a:pt x="81279" y="295275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3871595" y="50939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4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5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19" y="269875"/>
                </a:lnTo>
                <a:lnTo>
                  <a:pt x="68579" y="294639"/>
                </a:lnTo>
                <a:lnTo>
                  <a:pt x="76200" y="295275"/>
                </a:lnTo>
                <a:lnTo>
                  <a:pt x="81279" y="295275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3" name="object 173" descr=""/>
          <p:cNvGrpSpPr/>
          <p:nvPr/>
        </p:nvGrpSpPr>
        <p:grpSpPr>
          <a:xfrm>
            <a:off x="4069079" y="5039995"/>
            <a:ext cx="307340" cy="356235"/>
            <a:chOff x="4069079" y="5039995"/>
            <a:chExt cx="307340" cy="356235"/>
          </a:xfrm>
        </p:grpSpPr>
        <p:sp>
          <p:nvSpPr>
            <p:cNvPr id="174" name="object 174" descr=""/>
            <p:cNvSpPr/>
            <p:nvPr/>
          </p:nvSpPr>
          <p:spPr>
            <a:xfrm>
              <a:off x="4069079" y="5039995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4"/>
                  </a:lnTo>
                  <a:lnTo>
                    <a:pt x="0" y="125094"/>
                  </a:lnTo>
                  <a:lnTo>
                    <a:pt x="0" y="158114"/>
                  </a:lnTo>
                  <a:lnTo>
                    <a:pt x="10160" y="158114"/>
                  </a:lnTo>
                  <a:lnTo>
                    <a:pt x="16510" y="158750"/>
                  </a:lnTo>
                  <a:lnTo>
                    <a:pt x="28575" y="167639"/>
                  </a:lnTo>
                  <a:lnTo>
                    <a:pt x="28575" y="313054"/>
                  </a:lnTo>
                  <a:lnTo>
                    <a:pt x="12700" y="323850"/>
                  </a:lnTo>
                  <a:lnTo>
                    <a:pt x="6985" y="323850"/>
                  </a:lnTo>
                  <a:lnTo>
                    <a:pt x="0" y="324484"/>
                  </a:lnTo>
                  <a:lnTo>
                    <a:pt x="0" y="353059"/>
                  </a:lnTo>
                  <a:lnTo>
                    <a:pt x="110490" y="353059"/>
                  </a:lnTo>
                  <a:lnTo>
                    <a:pt x="110490" y="325119"/>
                  </a:lnTo>
                  <a:lnTo>
                    <a:pt x="98425" y="323214"/>
                  </a:lnTo>
                  <a:lnTo>
                    <a:pt x="95885" y="322579"/>
                  </a:lnTo>
                  <a:lnTo>
                    <a:pt x="93345" y="322579"/>
                  </a:lnTo>
                  <a:lnTo>
                    <a:pt x="90805" y="321944"/>
                  </a:lnTo>
                  <a:lnTo>
                    <a:pt x="87630" y="320039"/>
                  </a:lnTo>
                  <a:lnTo>
                    <a:pt x="85725" y="318769"/>
                  </a:lnTo>
                  <a:lnTo>
                    <a:pt x="83820" y="315594"/>
                  </a:lnTo>
                  <a:lnTo>
                    <a:pt x="83185" y="313054"/>
                  </a:lnTo>
                  <a:lnTo>
                    <a:pt x="83185" y="137159"/>
                  </a:lnTo>
                  <a:lnTo>
                    <a:pt x="67310" y="137159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89"/>
                  </a:moveTo>
                  <a:lnTo>
                    <a:pt x="53975" y="113664"/>
                  </a:lnTo>
                  <a:lnTo>
                    <a:pt x="50165" y="116204"/>
                  </a:lnTo>
                  <a:lnTo>
                    <a:pt x="47625" y="117475"/>
                  </a:lnTo>
                  <a:lnTo>
                    <a:pt x="67310" y="137159"/>
                  </a:lnTo>
                  <a:lnTo>
                    <a:pt x="67310" y="113664"/>
                  </a:lnTo>
                  <a:lnTo>
                    <a:pt x="60325" y="111125"/>
                  </a:lnTo>
                  <a:lnTo>
                    <a:pt x="60706" y="111125"/>
                  </a:lnTo>
                  <a:lnTo>
                    <a:pt x="59055" y="110489"/>
                  </a:lnTo>
                  <a:close/>
                </a:path>
                <a:path w="110489" h="353060">
                  <a:moveTo>
                    <a:pt x="67310" y="113664"/>
                  </a:moveTo>
                  <a:lnTo>
                    <a:pt x="67310" y="137159"/>
                  </a:lnTo>
                  <a:lnTo>
                    <a:pt x="83185" y="137159"/>
                  </a:lnTo>
                  <a:lnTo>
                    <a:pt x="83185" y="120014"/>
                  </a:lnTo>
                  <a:lnTo>
                    <a:pt x="67310" y="113664"/>
                  </a:lnTo>
                  <a:close/>
                </a:path>
                <a:path w="110489" h="353060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4"/>
                  </a:lnTo>
                  <a:lnTo>
                    <a:pt x="57785" y="111125"/>
                  </a:lnTo>
                  <a:close/>
                </a:path>
                <a:path w="110489" h="353060">
                  <a:moveTo>
                    <a:pt x="67310" y="111125"/>
                  </a:moveTo>
                  <a:lnTo>
                    <a:pt x="60706" y="111125"/>
                  </a:lnTo>
                  <a:lnTo>
                    <a:pt x="67310" y="113664"/>
                  </a:lnTo>
                  <a:lnTo>
                    <a:pt x="67310" y="111125"/>
                  </a:lnTo>
                  <a:close/>
                </a:path>
                <a:path w="110489" h="353060">
                  <a:moveTo>
                    <a:pt x="58420" y="0"/>
                  </a:moveTo>
                  <a:lnTo>
                    <a:pt x="48895" y="0"/>
                  </a:lnTo>
                  <a:lnTo>
                    <a:pt x="44450" y="1269"/>
                  </a:lnTo>
                  <a:lnTo>
                    <a:pt x="21590" y="27939"/>
                  </a:lnTo>
                  <a:lnTo>
                    <a:pt x="21590" y="32384"/>
                  </a:lnTo>
                  <a:lnTo>
                    <a:pt x="46990" y="63500"/>
                  </a:lnTo>
                  <a:lnTo>
                    <a:pt x="51435" y="64769"/>
                  </a:lnTo>
                  <a:lnTo>
                    <a:pt x="60325" y="64769"/>
                  </a:lnTo>
                  <a:lnTo>
                    <a:pt x="88265" y="36829"/>
                  </a:lnTo>
                  <a:lnTo>
                    <a:pt x="87630" y="2793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77664" y="5146675"/>
              <a:ext cx="198754" cy="249554"/>
            </a:xfrm>
            <a:prstGeom prst="rect">
              <a:avLst/>
            </a:prstGeom>
          </p:spPr>
        </p:pic>
      </p:grpSp>
      <p:sp>
        <p:nvSpPr>
          <p:cNvPr id="176" name="object 176" descr=""/>
          <p:cNvSpPr/>
          <p:nvPr/>
        </p:nvSpPr>
        <p:spPr>
          <a:xfrm>
            <a:off x="5443854" y="5033009"/>
            <a:ext cx="146050" cy="360045"/>
          </a:xfrm>
          <a:custGeom>
            <a:avLst/>
            <a:gdLst/>
            <a:ahLst/>
            <a:cxnLst/>
            <a:rect l="l" t="t" r="r" b="b"/>
            <a:pathLst>
              <a:path w="146050" h="360045">
                <a:moveTo>
                  <a:pt x="114935" y="0"/>
                </a:moveTo>
                <a:lnTo>
                  <a:pt x="108585" y="0"/>
                </a:lnTo>
                <a:lnTo>
                  <a:pt x="93345" y="1904"/>
                </a:lnTo>
                <a:lnTo>
                  <a:pt x="59055" y="24129"/>
                </a:lnTo>
                <a:lnTo>
                  <a:pt x="39370" y="62229"/>
                </a:lnTo>
                <a:lnTo>
                  <a:pt x="30480" y="105410"/>
                </a:lnTo>
                <a:lnTo>
                  <a:pt x="28575" y="134619"/>
                </a:lnTo>
                <a:lnTo>
                  <a:pt x="0" y="134619"/>
                </a:lnTo>
                <a:lnTo>
                  <a:pt x="0" y="167639"/>
                </a:lnTo>
                <a:lnTo>
                  <a:pt x="28575" y="167639"/>
                </a:lnTo>
                <a:lnTo>
                  <a:pt x="28575" y="319404"/>
                </a:lnTo>
                <a:lnTo>
                  <a:pt x="18415" y="329564"/>
                </a:lnTo>
                <a:lnTo>
                  <a:pt x="12700" y="330835"/>
                </a:lnTo>
                <a:lnTo>
                  <a:pt x="0" y="331469"/>
                </a:lnTo>
                <a:lnTo>
                  <a:pt x="0" y="360044"/>
                </a:lnTo>
                <a:lnTo>
                  <a:pt x="111125" y="360044"/>
                </a:lnTo>
                <a:lnTo>
                  <a:pt x="111125" y="332104"/>
                </a:lnTo>
                <a:lnTo>
                  <a:pt x="83185" y="319404"/>
                </a:lnTo>
                <a:lnTo>
                  <a:pt x="83185" y="167639"/>
                </a:lnTo>
                <a:lnTo>
                  <a:pt x="117475" y="167639"/>
                </a:lnTo>
                <a:lnTo>
                  <a:pt x="117475" y="134619"/>
                </a:lnTo>
                <a:lnTo>
                  <a:pt x="83185" y="134619"/>
                </a:lnTo>
                <a:lnTo>
                  <a:pt x="84455" y="74294"/>
                </a:lnTo>
                <a:lnTo>
                  <a:pt x="96520" y="37464"/>
                </a:lnTo>
                <a:lnTo>
                  <a:pt x="97790" y="37464"/>
                </a:lnTo>
                <a:lnTo>
                  <a:pt x="99060" y="38100"/>
                </a:lnTo>
                <a:lnTo>
                  <a:pt x="100965" y="40639"/>
                </a:lnTo>
                <a:lnTo>
                  <a:pt x="101600" y="42544"/>
                </a:lnTo>
                <a:lnTo>
                  <a:pt x="112395" y="59689"/>
                </a:lnTo>
                <a:lnTo>
                  <a:pt x="146050" y="33019"/>
                </a:lnTo>
                <a:lnTo>
                  <a:pt x="146050" y="24764"/>
                </a:lnTo>
                <a:lnTo>
                  <a:pt x="114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7833994" y="50939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40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4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5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20" y="269875"/>
                </a:lnTo>
                <a:lnTo>
                  <a:pt x="68579" y="294639"/>
                </a:lnTo>
                <a:lnTo>
                  <a:pt x="76834" y="295275"/>
                </a:lnTo>
                <a:lnTo>
                  <a:pt x="81279" y="295275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8" name="object 178" descr=""/>
          <p:cNvGrpSpPr/>
          <p:nvPr/>
        </p:nvGrpSpPr>
        <p:grpSpPr>
          <a:xfrm>
            <a:off x="8140065" y="5033645"/>
            <a:ext cx="311785" cy="361315"/>
            <a:chOff x="8140065" y="5033645"/>
            <a:chExt cx="311785" cy="361315"/>
          </a:xfrm>
        </p:grpSpPr>
        <p:sp>
          <p:nvSpPr>
            <p:cNvPr id="179" name="object 179" descr=""/>
            <p:cNvSpPr/>
            <p:nvPr/>
          </p:nvSpPr>
          <p:spPr>
            <a:xfrm>
              <a:off x="8140065" y="5033645"/>
              <a:ext cx="111125" cy="361315"/>
            </a:xfrm>
            <a:custGeom>
              <a:avLst/>
              <a:gdLst/>
              <a:ahLst/>
              <a:cxnLst/>
              <a:rect l="l" t="t" r="r" b="b"/>
              <a:pathLst>
                <a:path w="111125" h="361314">
                  <a:moveTo>
                    <a:pt x="59054" y="0"/>
                  </a:moveTo>
                  <a:lnTo>
                    <a:pt x="41909" y="10159"/>
                  </a:lnTo>
                  <a:lnTo>
                    <a:pt x="0" y="14604"/>
                  </a:lnTo>
                  <a:lnTo>
                    <a:pt x="0" y="47625"/>
                  </a:lnTo>
                  <a:lnTo>
                    <a:pt x="10159" y="47625"/>
                  </a:lnTo>
                  <a:lnTo>
                    <a:pt x="29209" y="59689"/>
                  </a:lnTo>
                  <a:lnTo>
                    <a:pt x="29209" y="320675"/>
                  </a:lnTo>
                  <a:lnTo>
                    <a:pt x="18414" y="330834"/>
                  </a:lnTo>
                  <a:lnTo>
                    <a:pt x="12700" y="331469"/>
                  </a:lnTo>
                  <a:lnTo>
                    <a:pt x="0" y="332104"/>
                  </a:lnTo>
                  <a:lnTo>
                    <a:pt x="0" y="361314"/>
                  </a:lnTo>
                  <a:lnTo>
                    <a:pt x="111125" y="361314"/>
                  </a:lnTo>
                  <a:lnTo>
                    <a:pt x="111125" y="333375"/>
                  </a:lnTo>
                  <a:lnTo>
                    <a:pt x="83819" y="323214"/>
                  </a:lnTo>
                  <a:lnTo>
                    <a:pt x="83819" y="9525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0" name="object 180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267065" y="5151755"/>
              <a:ext cx="184784" cy="241300"/>
            </a:xfrm>
            <a:prstGeom prst="rect">
              <a:avLst/>
            </a:prstGeom>
          </p:spPr>
        </p:pic>
      </p:grpSp>
      <p:sp>
        <p:nvSpPr>
          <p:cNvPr id="181" name="object 181" descr=""/>
          <p:cNvSpPr/>
          <p:nvPr/>
        </p:nvSpPr>
        <p:spPr>
          <a:xfrm>
            <a:off x="8534400" y="5031104"/>
            <a:ext cx="209550" cy="364490"/>
          </a:xfrm>
          <a:custGeom>
            <a:avLst/>
            <a:gdLst/>
            <a:ahLst/>
            <a:cxnLst/>
            <a:rect l="l" t="t" r="r" b="b"/>
            <a:pathLst>
              <a:path w="209550" h="364489">
                <a:moveTo>
                  <a:pt x="58420" y="0"/>
                </a:moveTo>
                <a:lnTo>
                  <a:pt x="17779" y="13335"/>
                </a:lnTo>
                <a:lnTo>
                  <a:pt x="9525" y="13970"/>
                </a:lnTo>
                <a:lnTo>
                  <a:pt x="0" y="13970"/>
                </a:lnTo>
                <a:lnTo>
                  <a:pt x="0" y="46990"/>
                </a:lnTo>
                <a:lnTo>
                  <a:pt x="10159" y="46990"/>
                </a:lnTo>
                <a:lnTo>
                  <a:pt x="16509" y="47625"/>
                </a:lnTo>
                <a:lnTo>
                  <a:pt x="28575" y="57150"/>
                </a:lnTo>
                <a:lnTo>
                  <a:pt x="28575" y="364490"/>
                </a:lnTo>
                <a:lnTo>
                  <a:pt x="36829" y="362585"/>
                </a:lnTo>
                <a:lnTo>
                  <a:pt x="42545" y="361950"/>
                </a:lnTo>
                <a:lnTo>
                  <a:pt x="46354" y="361315"/>
                </a:lnTo>
                <a:lnTo>
                  <a:pt x="49529" y="360680"/>
                </a:lnTo>
                <a:lnTo>
                  <a:pt x="63500" y="360045"/>
                </a:lnTo>
                <a:lnTo>
                  <a:pt x="71754" y="359410"/>
                </a:lnTo>
                <a:lnTo>
                  <a:pt x="83184" y="359410"/>
                </a:lnTo>
                <a:lnTo>
                  <a:pt x="81525" y="354432"/>
                </a:lnTo>
                <a:lnTo>
                  <a:pt x="81279" y="354330"/>
                </a:lnTo>
                <a:lnTo>
                  <a:pt x="81279" y="353695"/>
                </a:lnTo>
                <a:lnTo>
                  <a:pt x="78104" y="351155"/>
                </a:lnTo>
                <a:lnTo>
                  <a:pt x="79375" y="348615"/>
                </a:lnTo>
                <a:lnTo>
                  <a:pt x="165100" y="348615"/>
                </a:lnTo>
                <a:lnTo>
                  <a:pt x="171450" y="344170"/>
                </a:lnTo>
                <a:lnTo>
                  <a:pt x="179070" y="337820"/>
                </a:lnTo>
                <a:lnTo>
                  <a:pt x="184784" y="330835"/>
                </a:lnTo>
                <a:lnTo>
                  <a:pt x="108584" y="330835"/>
                </a:lnTo>
                <a:lnTo>
                  <a:pt x="105409" y="330200"/>
                </a:lnTo>
                <a:lnTo>
                  <a:pt x="84454" y="311785"/>
                </a:lnTo>
                <a:lnTo>
                  <a:pt x="83184" y="310515"/>
                </a:lnTo>
                <a:lnTo>
                  <a:pt x="83184" y="180340"/>
                </a:lnTo>
                <a:lnTo>
                  <a:pt x="85090" y="179705"/>
                </a:lnTo>
                <a:lnTo>
                  <a:pt x="90170" y="177165"/>
                </a:lnTo>
                <a:lnTo>
                  <a:pt x="103504" y="170180"/>
                </a:lnTo>
                <a:lnTo>
                  <a:pt x="109854" y="167005"/>
                </a:lnTo>
                <a:lnTo>
                  <a:pt x="114934" y="163195"/>
                </a:lnTo>
                <a:lnTo>
                  <a:pt x="187959" y="163195"/>
                </a:lnTo>
                <a:lnTo>
                  <a:pt x="186054" y="161290"/>
                </a:lnTo>
                <a:lnTo>
                  <a:pt x="180340" y="153035"/>
                </a:lnTo>
                <a:lnTo>
                  <a:pt x="175895" y="147955"/>
                </a:lnTo>
                <a:lnTo>
                  <a:pt x="80009" y="147955"/>
                </a:lnTo>
                <a:lnTo>
                  <a:pt x="78740" y="146050"/>
                </a:lnTo>
                <a:lnTo>
                  <a:pt x="80009" y="144145"/>
                </a:lnTo>
                <a:lnTo>
                  <a:pt x="83184" y="8890"/>
                </a:lnTo>
                <a:lnTo>
                  <a:pt x="58420" y="0"/>
                </a:lnTo>
                <a:close/>
              </a:path>
              <a:path w="209550" h="364489">
                <a:moveTo>
                  <a:pt x="165100" y="348615"/>
                </a:moveTo>
                <a:lnTo>
                  <a:pt x="79375" y="348615"/>
                </a:lnTo>
                <a:lnTo>
                  <a:pt x="81279" y="353695"/>
                </a:lnTo>
                <a:lnTo>
                  <a:pt x="81525" y="354432"/>
                </a:lnTo>
                <a:lnTo>
                  <a:pt x="88900" y="357505"/>
                </a:lnTo>
                <a:lnTo>
                  <a:pt x="94615" y="360045"/>
                </a:lnTo>
                <a:lnTo>
                  <a:pt x="100965" y="361950"/>
                </a:lnTo>
                <a:lnTo>
                  <a:pt x="107950" y="363220"/>
                </a:lnTo>
                <a:lnTo>
                  <a:pt x="114934" y="363220"/>
                </a:lnTo>
                <a:lnTo>
                  <a:pt x="125729" y="362585"/>
                </a:lnTo>
                <a:lnTo>
                  <a:pt x="136525" y="361315"/>
                </a:lnTo>
                <a:lnTo>
                  <a:pt x="155575" y="354965"/>
                </a:lnTo>
                <a:lnTo>
                  <a:pt x="163829" y="349885"/>
                </a:lnTo>
                <a:lnTo>
                  <a:pt x="165100" y="348615"/>
                </a:lnTo>
                <a:close/>
              </a:path>
              <a:path w="209550" h="364489">
                <a:moveTo>
                  <a:pt x="79375" y="348615"/>
                </a:moveTo>
                <a:lnTo>
                  <a:pt x="78104" y="351155"/>
                </a:lnTo>
                <a:lnTo>
                  <a:pt x="81279" y="353695"/>
                </a:lnTo>
                <a:lnTo>
                  <a:pt x="79375" y="348615"/>
                </a:lnTo>
                <a:close/>
              </a:path>
              <a:path w="209550" h="364489">
                <a:moveTo>
                  <a:pt x="187959" y="163195"/>
                </a:moveTo>
                <a:lnTo>
                  <a:pt x="115570" y="163195"/>
                </a:lnTo>
                <a:lnTo>
                  <a:pt x="118109" y="165100"/>
                </a:lnTo>
                <a:lnTo>
                  <a:pt x="126365" y="173355"/>
                </a:lnTo>
                <a:lnTo>
                  <a:pt x="130809" y="179070"/>
                </a:lnTo>
                <a:lnTo>
                  <a:pt x="135254" y="187325"/>
                </a:lnTo>
                <a:lnTo>
                  <a:pt x="138429" y="193040"/>
                </a:lnTo>
                <a:lnTo>
                  <a:pt x="149859" y="229870"/>
                </a:lnTo>
                <a:lnTo>
                  <a:pt x="151129" y="238125"/>
                </a:lnTo>
                <a:lnTo>
                  <a:pt x="151129" y="257175"/>
                </a:lnTo>
                <a:lnTo>
                  <a:pt x="143509" y="298450"/>
                </a:lnTo>
                <a:lnTo>
                  <a:pt x="121284" y="329565"/>
                </a:lnTo>
                <a:lnTo>
                  <a:pt x="116204" y="330835"/>
                </a:lnTo>
                <a:lnTo>
                  <a:pt x="184784" y="330835"/>
                </a:lnTo>
                <a:lnTo>
                  <a:pt x="203834" y="292100"/>
                </a:lnTo>
                <a:lnTo>
                  <a:pt x="209550" y="255270"/>
                </a:lnTo>
                <a:lnTo>
                  <a:pt x="209550" y="241300"/>
                </a:lnTo>
                <a:lnTo>
                  <a:pt x="205104" y="202565"/>
                </a:lnTo>
                <a:lnTo>
                  <a:pt x="191770" y="170180"/>
                </a:lnTo>
                <a:lnTo>
                  <a:pt x="187959" y="163195"/>
                </a:lnTo>
                <a:close/>
              </a:path>
              <a:path w="209550" h="364489">
                <a:moveTo>
                  <a:pt x="80009" y="144145"/>
                </a:moveTo>
                <a:lnTo>
                  <a:pt x="78740" y="146050"/>
                </a:lnTo>
                <a:lnTo>
                  <a:pt x="80009" y="147955"/>
                </a:lnTo>
                <a:lnTo>
                  <a:pt x="80009" y="144145"/>
                </a:lnTo>
                <a:close/>
              </a:path>
              <a:path w="209550" h="364489">
                <a:moveTo>
                  <a:pt x="117475" y="119380"/>
                </a:moveTo>
                <a:lnTo>
                  <a:pt x="114300" y="122555"/>
                </a:lnTo>
                <a:lnTo>
                  <a:pt x="111125" y="125095"/>
                </a:lnTo>
                <a:lnTo>
                  <a:pt x="108584" y="127635"/>
                </a:lnTo>
                <a:lnTo>
                  <a:pt x="105409" y="129540"/>
                </a:lnTo>
                <a:lnTo>
                  <a:pt x="101600" y="131445"/>
                </a:lnTo>
                <a:lnTo>
                  <a:pt x="97790" y="133985"/>
                </a:lnTo>
                <a:lnTo>
                  <a:pt x="85090" y="140970"/>
                </a:lnTo>
                <a:lnTo>
                  <a:pt x="80645" y="143510"/>
                </a:lnTo>
                <a:lnTo>
                  <a:pt x="80009" y="144145"/>
                </a:lnTo>
                <a:lnTo>
                  <a:pt x="80009" y="147955"/>
                </a:lnTo>
                <a:lnTo>
                  <a:pt x="175895" y="147955"/>
                </a:lnTo>
                <a:lnTo>
                  <a:pt x="166370" y="138430"/>
                </a:lnTo>
                <a:lnTo>
                  <a:pt x="151129" y="128270"/>
                </a:lnTo>
                <a:lnTo>
                  <a:pt x="142875" y="124460"/>
                </a:lnTo>
                <a:lnTo>
                  <a:pt x="134620" y="121920"/>
                </a:lnTo>
                <a:lnTo>
                  <a:pt x="126365" y="120015"/>
                </a:lnTo>
                <a:lnTo>
                  <a:pt x="117475" y="11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2" name="object 182" descr=""/>
          <p:cNvGrpSpPr/>
          <p:nvPr/>
        </p:nvGrpSpPr>
        <p:grpSpPr>
          <a:xfrm>
            <a:off x="9092565" y="5033645"/>
            <a:ext cx="288925" cy="361315"/>
            <a:chOff x="9092565" y="5033645"/>
            <a:chExt cx="288925" cy="361315"/>
          </a:xfrm>
        </p:grpSpPr>
        <p:sp>
          <p:nvSpPr>
            <p:cNvPr id="183" name="object 183" descr=""/>
            <p:cNvSpPr/>
            <p:nvPr/>
          </p:nvSpPr>
          <p:spPr>
            <a:xfrm>
              <a:off x="9092565" y="5033645"/>
              <a:ext cx="111125" cy="361315"/>
            </a:xfrm>
            <a:custGeom>
              <a:avLst/>
              <a:gdLst/>
              <a:ahLst/>
              <a:cxnLst/>
              <a:rect l="l" t="t" r="r" b="b"/>
              <a:pathLst>
                <a:path w="111125" h="361314">
                  <a:moveTo>
                    <a:pt x="59054" y="0"/>
                  </a:moveTo>
                  <a:lnTo>
                    <a:pt x="41909" y="10159"/>
                  </a:lnTo>
                  <a:lnTo>
                    <a:pt x="0" y="14604"/>
                  </a:lnTo>
                  <a:lnTo>
                    <a:pt x="0" y="47625"/>
                  </a:lnTo>
                  <a:lnTo>
                    <a:pt x="10159" y="47625"/>
                  </a:lnTo>
                  <a:lnTo>
                    <a:pt x="29209" y="59689"/>
                  </a:lnTo>
                  <a:lnTo>
                    <a:pt x="29209" y="320675"/>
                  </a:lnTo>
                  <a:lnTo>
                    <a:pt x="18414" y="330834"/>
                  </a:lnTo>
                  <a:lnTo>
                    <a:pt x="12700" y="331469"/>
                  </a:lnTo>
                  <a:lnTo>
                    <a:pt x="0" y="332104"/>
                  </a:lnTo>
                  <a:lnTo>
                    <a:pt x="0" y="361314"/>
                  </a:lnTo>
                  <a:lnTo>
                    <a:pt x="111125" y="361314"/>
                  </a:lnTo>
                  <a:lnTo>
                    <a:pt x="111125" y="333375"/>
                  </a:lnTo>
                  <a:lnTo>
                    <a:pt x="83819" y="323214"/>
                  </a:lnTo>
                  <a:lnTo>
                    <a:pt x="83819" y="9525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219565" y="5149850"/>
              <a:ext cx="161925" cy="243839"/>
            </a:xfrm>
            <a:prstGeom prst="rect">
              <a:avLst/>
            </a:prstGeom>
          </p:spPr>
        </p:pic>
      </p:grpSp>
      <p:sp>
        <p:nvSpPr>
          <p:cNvPr id="185" name="object 185" descr=""/>
          <p:cNvSpPr/>
          <p:nvPr/>
        </p:nvSpPr>
        <p:spPr>
          <a:xfrm>
            <a:off x="2240279" y="5627370"/>
            <a:ext cx="389255" cy="460375"/>
          </a:xfrm>
          <a:custGeom>
            <a:avLst/>
            <a:gdLst/>
            <a:ahLst/>
            <a:cxnLst/>
            <a:rect l="l" t="t" r="r" b="b"/>
            <a:pathLst>
              <a:path w="389255" h="460375">
                <a:moveTo>
                  <a:pt x="92709" y="420369"/>
                </a:moveTo>
                <a:lnTo>
                  <a:pt x="78105" y="420369"/>
                </a:lnTo>
                <a:lnTo>
                  <a:pt x="80644" y="421004"/>
                </a:lnTo>
                <a:lnTo>
                  <a:pt x="91439" y="421004"/>
                </a:lnTo>
                <a:lnTo>
                  <a:pt x="92709" y="420369"/>
                </a:lnTo>
                <a:close/>
              </a:path>
              <a:path w="389255" h="460375">
                <a:moveTo>
                  <a:pt x="115569" y="0"/>
                </a:moveTo>
                <a:lnTo>
                  <a:pt x="89534" y="0"/>
                </a:lnTo>
                <a:lnTo>
                  <a:pt x="85725" y="634"/>
                </a:lnTo>
                <a:lnTo>
                  <a:pt x="85089" y="1269"/>
                </a:lnTo>
                <a:lnTo>
                  <a:pt x="83819" y="1269"/>
                </a:lnTo>
                <a:lnTo>
                  <a:pt x="48259" y="52069"/>
                </a:lnTo>
                <a:lnTo>
                  <a:pt x="26034" y="100964"/>
                </a:lnTo>
                <a:lnTo>
                  <a:pt x="9525" y="152400"/>
                </a:lnTo>
                <a:lnTo>
                  <a:pt x="1269" y="205739"/>
                </a:lnTo>
                <a:lnTo>
                  <a:pt x="0" y="231775"/>
                </a:lnTo>
                <a:lnTo>
                  <a:pt x="634" y="244475"/>
                </a:lnTo>
                <a:lnTo>
                  <a:pt x="1269" y="257809"/>
                </a:lnTo>
                <a:lnTo>
                  <a:pt x="2539" y="270509"/>
                </a:lnTo>
                <a:lnTo>
                  <a:pt x="4444" y="283209"/>
                </a:lnTo>
                <a:lnTo>
                  <a:pt x="6350" y="296544"/>
                </a:lnTo>
                <a:lnTo>
                  <a:pt x="15875" y="334644"/>
                </a:lnTo>
                <a:lnTo>
                  <a:pt x="30480" y="370839"/>
                </a:lnTo>
                <a:lnTo>
                  <a:pt x="50164" y="405764"/>
                </a:lnTo>
                <a:lnTo>
                  <a:pt x="52705" y="408304"/>
                </a:lnTo>
                <a:lnTo>
                  <a:pt x="56514" y="414654"/>
                </a:lnTo>
                <a:lnTo>
                  <a:pt x="60959" y="419099"/>
                </a:lnTo>
                <a:lnTo>
                  <a:pt x="65405" y="419734"/>
                </a:lnTo>
                <a:lnTo>
                  <a:pt x="67944" y="419734"/>
                </a:lnTo>
                <a:lnTo>
                  <a:pt x="70484" y="420369"/>
                </a:lnTo>
                <a:lnTo>
                  <a:pt x="93980" y="420369"/>
                </a:lnTo>
                <a:lnTo>
                  <a:pt x="97155" y="419734"/>
                </a:lnTo>
                <a:lnTo>
                  <a:pt x="101600" y="419099"/>
                </a:lnTo>
                <a:lnTo>
                  <a:pt x="103505" y="418464"/>
                </a:lnTo>
                <a:lnTo>
                  <a:pt x="106044" y="417829"/>
                </a:lnTo>
                <a:lnTo>
                  <a:pt x="112394" y="415289"/>
                </a:lnTo>
                <a:lnTo>
                  <a:pt x="113030" y="412114"/>
                </a:lnTo>
                <a:lnTo>
                  <a:pt x="110489" y="406399"/>
                </a:lnTo>
                <a:lnTo>
                  <a:pt x="102869" y="396239"/>
                </a:lnTo>
                <a:lnTo>
                  <a:pt x="96519" y="385444"/>
                </a:lnTo>
                <a:lnTo>
                  <a:pt x="74930" y="339724"/>
                </a:lnTo>
                <a:lnTo>
                  <a:pt x="61594" y="292099"/>
                </a:lnTo>
                <a:lnTo>
                  <a:pt x="55975" y="244475"/>
                </a:lnTo>
                <a:lnTo>
                  <a:pt x="55880" y="229869"/>
                </a:lnTo>
                <a:lnTo>
                  <a:pt x="56514" y="217804"/>
                </a:lnTo>
                <a:lnTo>
                  <a:pt x="62864" y="166369"/>
                </a:lnTo>
                <a:lnTo>
                  <a:pt x="76834" y="116839"/>
                </a:lnTo>
                <a:lnTo>
                  <a:pt x="97155" y="69214"/>
                </a:lnTo>
                <a:lnTo>
                  <a:pt x="123189" y="24129"/>
                </a:lnTo>
                <a:lnTo>
                  <a:pt x="124459" y="22225"/>
                </a:lnTo>
                <a:lnTo>
                  <a:pt x="125094" y="20319"/>
                </a:lnTo>
                <a:lnTo>
                  <a:pt x="127000" y="17779"/>
                </a:lnTo>
                <a:lnTo>
                  <a:pt x="127634" y="16509"/>
                </a:lnTo>
                <a:lnTo>
                  <a:pt x="134619" y="9525"/>
                </a:lnTo>
                <a:lnTo>
                  <a:pt x="132714" y="5079"/>
                </a:lnTo>
                <a:lnTo>
                  <a:pt x="122555" y="1904"/>
                </a:lnTo>
                <a:lnTo>
                  <a:pt x="118744" y="634"/>
                </a:lnTo>
                <a:lnTo>
                  <a:pt x="115569" y="0"/>
                </a:lnTo>
                <a:close/>
              </a:path>
              <a:path w="389255" h="460375">
                <a:moveTo>
                  <a:pt x="224789" y="127000"/>
                </a:moveTo>
                <a:lnTo>
                  <a:pt x="221614" y="127634"/>
                </a:lnTo>
                <a:lnTo>
                  <a:pt x="217805" y="128904"/>
                </a:lnTo>
                <a:lnTo>
                  <a:pt x="213994" y="130809"/>
                </a:lnTo>
                <a:lnTo>
                  <a:pt x="209550" y="132079"/>
                </a:lnTo>
                <a:lnTo>
                  <a:pt x="203200" y="133350"/>
                </a:lnTo>
                <a:lnTo>
                  <a:pt x="197484" y="133984"/>
                </a:lnTo>
                <a:lnTo>
                  <a:pt x="190500" y="134619"/>
                </a:lnTo>
                <a:lnTo>
                  <a:pt x="182244" y="135254"/>
                </a:lnTo>
                <a:lnTo>
                  <a:pt x="172719" y="135254"/>
                </a:lnTo>
                <a:lnTo>
                  <a:pt x="172719" y="168275"/>
                </a:lnTo>
                <a:lnTo>
                  <a:pt x="182880" y="168275"/>
                </a:lnTo>
                <a:lnTo>
                  <a:pt x="189230" y="168909"/>
                </a:lnTo>
                <a:lnTo>
                  <a:pt x="192405" y="169544"/>
                </a:lnTo>
                <a:lnTo>
                  <a:pt x="194944" y="170179"/>
                </a:lnTo>
                <a:lnTo>
                  <a:pt x="196850" y="170814"/>
                </a:lnTo>
                <a:lnTo>
                  <a:pt x="198119" y="172084"/>
                </a:lnTo>
                <a:lnTo>
                  <a:pt x="199389" y="172719"/>
                </a:lnTo>
                <a:lnTo>
                  <a:pt x="201294" y="178434"/>
                </a:lnTo>
                <a:lnTo>
                  <a:pt x="201294" y="421004"/>
                </a:lnTo>
                <a:lnTo>
                  <a:pt x="185419" y="431164"/>
                </a:lnTo>
                <a:lnTo>
                  <a:pt x="180339" y="431164"/>
                </a:lnTo>
                <a:lnTo>
                  <a:pt x="172719" y="431799"/>
                </a:lnTo>
                <a:lnTo>
                  <a:pt x="172719" y="460374"/>
                </a:lnTo>
                <a:lnTo>
                  <a:pt x="283209" y="460374"/>
                </a:lnTo>
                <a:lnTo>
                  <a:pt x="283209" y="432434"/>
                </a:lnTo>
                <a:lnTo>
                  <a:pt x="271144" y="430529"/>
                </a:lnTo>
                <a:lnTo>
                  <a:pt x="268605" y="429894"/>
                </a:lnTo>
                <a:lnTo>
                  <a:pt x="265430" y="429894"/>
                </a:lnTo>
                <a:lnTo>
                  <a:pt x="263525" y="428624"/>
                </a:lnTo>
                <a:lnTo>
                  <a:pt x="259714" y="427354"/>
                </a:lnTo>
                <a:lnTo>
                  <a:pt x="258444" y="426084"/>
                </a:lnTo>
                <a:lnTo>
                  <a:pt x="257175" y="424179"/>
                </a:lnTo>
                <a:lnTo>
                  <a:pt x="256539" y="422909"/>
                </a:lnTo>
                <a:lnTo>
                  <a:pt x="255905" y="420369"/>
                </a:lnTo>
                <a:lnTo>
                  <a:pt x="255905" y="416559"/>
                </a:lnTo>
                <a:lnTo>
                  <a:pt x="250189" y="337819"/>
                </a:lnTo>
                <a:lnTo>
                  <a:pt x="358139" y="337819"/>
                </a:lnTo>
                <a:lnTo>
                  <a:pt x="363855" y="331469"/>
                </a:lnTo>
                <a:lnTo>
                  <a:pt x="285750" y="331469"/>
                </a:lnTo>
                <a:lnTo>
                  <a:pt x="280669" y="330199"/>
                </a:lnTo>
                <a:lnTo>
                  <a:pt x="273050" y="325119"/>
                </a:lnTo>
                <a:lnTo>
                  <a:pt x="269239" y="321944"/>
                </a:lnTo>
                <a:lnTo>
                  <a:pt x="266700" y="318134"/>
                </a:lnTo>
                <a:lnTo>
                  <a:pt x="263525" y="313689"/>
                </a:lnTo>
                <a:lnTo>
                  <a:pt x="261619" y="309879"/>
                </a:lnTo>
                <a:lnTo>
                  <a:pt x="256539" y="297179"/>
                </a:lnTo>
                <a:lnTo>
                  <a:pt x="255905" y="294639"/>
                </a:lnTo>
                <a:lnTo>
                  <a:pt x="254000" y="182879"/>
                </a:lnTo>
                <a:lnTo>
                  <a:pt x="258444" y="182879"/>
                </a:lnTo>
                <a:lnTo>
                  <a:pt x="260350" y="182244"/>
                </a:lnTo>
                <a:lnTo>
                  <a:pt x="263525" y="180339"/>
                </a:lnTo>
                <a:lnTo>
                  <a:pt x="274955" y="174625"/>
                </a:lnTo>
                <a:lnTo>
                  <a:pt x="278764" y="172084"/>
                </a:lnTo>
                <a:lnTo>
                  <a:pt x="287655" y="167639"/>
                </a:lnTo>
                <a:lnTo>
                  <a:pt x="290830" y="165100"/>
                </a:lnTo>
                <a:lnTo>
                  <a:pt x="293369" y="163829"/>
                </a:lnTo>
                <a:lnTo>
                  <a:pt x="330200" y="163829"/>
                </a:lnTo>
                <a:lnTo>
                  <a:pt x="330200" y="147954"/>
                </a:lnTo>
                <a:lnTo>
                  <a:pt x="253364" y="147954"/>
                </a:lnTo>
                <a:lnTo>
                  <a:pt x="255905" y="130809"/>
                </a:lnTo>
                <a:lnTo>
                  <a:pt x="233680" y="128904"/>
                </a:lnTo>
                <a:lnTo>
                  <a:pt x="231139" y="128904"/>
                </a:lnTo>
                <a:lnTo>
                  <a:pt x="227964" y="128269"/>
                </a:lnTo>
                <a:lnTo>
                  <a:pt x="224789" y="127000"/>
                </a:lnTo>
                <a:close/>
              </a:path>
              <a:path w="389255" h="460375">
                <a:moveTo>
                  <a:pt x="358139" y="337819"/>
                </a:moveTo>
                <a:lnTo>
                  <a:pt x="250189" y="337819"/>
                </a:lnTo>
                <a:lnTo>
                  <a:pt x="250836" y="346721"/>
                </a:lnTo>
                <a:lnTo>
                  <a:pt x="287655" y="363854"/>
                </a:lnTo>
                <a:lnTo>
                  <a:pt x="294005" y="363854"/>
                </a:lnTo>
                <a:lnTo>
                  <a:pt x="334644" y="354964"/>
                </a:lnTo>
                <a:lnTo>
                  <a:pt x="358139" y="337819"/>
                </a:lnTo>
                <a:close/>
              </a:path>
              <a:path w="389255" h="460375">
                <a:moveTo>
                  <a:pt x="330200" y="128904"/>
                </a:moveTo>
                <a:lnTo>
                  <a:pt x="330200" y="257175"/>
                </a:lnTo>
                <a:lnTo>
                  <a:pt x="329564" y="266699"/>
                </a:lnTo>
                <a:lnTo>
                  <a:pt x="320039" y="304799"/>
                </a:lnTo>
                <a:lnTo>
                  <a:pt x="295909" y="331469"/>
                </a:lnTo>
                <a:lnTo>
                  <a:pt x="363855" y="331469"/>
                </a:lnTo>
                <a:lnTo>
                  <a:pt x="382905" y="292099"/>
                </a:lnTo>
                <a:lnTo>
                  <a:pt x="389255" y="241934"/>
                </a:lnTo>
                <a:lnTo>
                  <a:pt x="388619" y="227964"/>
                </a:lnTo>
                <a:lnTo>
                  <a:pt x="376555" y="180339"/>
                </a:lnTo>
                <a:lnTo>
                  <a:pt x="367030" y="163829"/>
                </a:lnTo>
                <a:lnTo>
                  <a:pt x="365759" y="161289"/>
                </a:lnTo>
                <a:lnTo>
                  <a:pt x="359409" y="153034"/>
                </a:lnTo>
                <a:lnTo>
                  <a:pt x="358139" y="151764"/>
                </a:lnTo>
                <a:lnTo>
                  <a:pt x="352425" y="145414"/>
                </a:lnTo>
                <a:lnTo>
                  <a:pt x="345439" y="139064"/>
                </a:lnTo>
                <a:lnTo>
                  <a:pt x="338455" y="133350"/>
                </a:lnTo>
                <a:lnTo>
                  <a:pt x="330200" y="128904"/>
                </a:lnTo>
                <a:close/>
              </a:path>
              <a:path w="389255" h="460375">
                <a:moveTo>
                  <a:pt x="330200" y="163829"/>
                </a:moveTo>
                <a:lnTo>
                  <a:pt x="294639" y="163829"/>
                </a:lnTo>
                <a:lnTo>
                  <a:pt x="297180" y="165734"/>
                </a:lnTo>
                <a:lnTo>
                  <a:pt x="305434" y="173989"/>
                </a:lnTo>
                <a:lnTo>
                  <a:pt x="325755" y="214629"/>
                </a:lnTo>
                <a:lnTo>
                  <a:pt x="330200" y="238759"/>
                </a:lnTo>
                <a:lnTo>
                  <a:pt x="330200" y="163829"/>
                </a:lnTo>
                <a:close/>
              </a:path>
              <a:path w="389255" h="460375">
                <a:moveTo>
                  <a:pt x="258444" y="182879"/>
                </a:moveTo>
                <a:lnTo>
                  <a:pt x="254000" y="182879"/>
                </a:lnTo>
                <a:lnTo>
                  <a:pt x="254634" y="184150"/>
                </a:lnTo>
                <a:lnTo>
                  <a:pt x="258444" y="182879"/>
                </a:lnTo>
                <a:close/>
              </a:path>
              <a:path w="389255" h="460375">
                <a:moveTo>
                  <a:pt x="296544" y="120014"/>
                </a:moveTo>
                <a:lnTo>
                  <a:pt x="290194" y="126364"/>
                </a:lnTo>
                <a:lnTo>
                  <a:pt x="286384" y="128904"/>
                </a:lnTo>
                <a:lnTo>
                  <a:pt x="282575" y="130809"/>
                </a:lnTo>
                <a:lnTo>
                  <a:pt x="278130" y="133984"/>
                </a:lnTo>
                <a:lnTo>
                  <a:pt x="273050" y="136525"/>
                </a:lnTo>
                <a:lnTo>
                  <a:pt x="268605" y="139064"/>
                </a:lnTo>
                <a:lnTo>
                  <a:pt x="263525" y="142239"/>
                </a:lnTo>
                <a:lnTo>
                  <a:pt x="253466" y="147269"/>
                </a:lnTo>
                <a:lnTo>
                  <a:pt x="253364" y="147954"/>
                </a:lnTo>
                <a:lnTo>
                  <a:pt x="330200" y="147954"/>
                </a:lnTo>
                <a:lnTo>
                  <a:pt x="330200" y="128904"/>
                </a:lnTo>
                <a:lnTo>
                  <a:pt x="322580" y="125094"/>
                </a:lnTo>
                <a:lnTo>
                  <a:pt x="314325" y="121919"/>
                </a:lnTo>
                <a:lnTo>
                  <a:pt x="305434" y="120650"/>
                </a:lnTo>
                <a:lnTo>
                  <a:pt x="296544" y="120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3269615" y="5636895"/>
            <a:ext cx="236220" cy="353060"/>
          </a:xfrm>
          <a:custGeom>
            <a:avLst/>
            <a:gdLst/>
            <a:ahLst/>
            <a:cxnLst/>
            <a:rect l="l" t="t" r="r" b="b"/>
            <a:pathLst>
              <a:path w="236220" h="353060">
                <a:moveTo>
                  <a:pt x="60325" y="111125"/>
                </a:moveTo>
                <a:lnTo>
                  <a:pt x="41910" y="111125"/>
                </a:lnTo>
                <a:lnTo>
                  <a:pt x="47625" y="117475"/>
                </a:lnTo>
                <a:lnTo>
                  <a:pt x="40005" y="120650"/>
                </a:lnTo>
                <a:lnTo>
                  <a:pt x="35560" y="121919"/>
                </a:lnTo>
                <a:lnTo>
                  <a:pt x="29210" y="123189"/>
                </a:lnTo>
                <a:lnTo>
                  <a:pt x="24130" y="123825"/>
                </a:lnTo>
                <a:lnTo>
                  <a:pt x="9525" y="125094"/>
                </a:lnTo>
                <a:lnTo>
                  <a:pt x="0" y="125094"/>
                </a:lnTo>
                <a:lnTo>
                  <a:pt x="0" y="158114"/>
                </a:lnTo>
                <a:lnTo>
                  <a:pt x="10160" y="158114"/>
                </a:lnTo>
                <a:lnTo>
                  <a:pt x="16510" y="158750"/>
                </a:lnTo>
                <a:lnTo>
                  <a:pt x="28575" y="167639"/>
                </a:lnTo>
                <a:lnTo>
                  <a:pt x="28575" y="313054"/>
                </a:lnTo>
                <a:lnTo>
                  <a:pt x="12700" y="323849"/>
                </a:lnTo>
                <a:lnTo>
                  <a:pt x="6985" y="323849"/>
                </a:lnTo>
                <a:lnTo>
                  <a:pt x="0" y="324484"/>
                </a:lnTo>
                <a:lnTo>
                  <a:pt x="0" y="353059"/>
                </a:lnTo>
                <a:lnTo>
                  <a:pt x="110489" y="353059"/>
                </a:lnTo>
                <a:lnTo>
                  <a:pt x="110489" y="325119"/>
                </a:lnTo>
                <a:lnTo>
                  <a:pt x="98425" y="323214"/>
                </a:lnTo>
                <a:lnTo>
                  <a:pt x="95885" y="322579"/>
                </a:lnTo>
                <a:lnTo>
                  <a:pt x="93345" y="322579"/>
                </a:lnTo>
                <a:lnTo>
                  <a:pt x="90805" y="321944"/>
                </a:lnTo>
                <a:lnTo>
                  <a:pt x="87630" y="320039"/>
                </a:lnTo>
                <a:lnTo>
                  <a:pt x="85725" y="318769"/>
                </a:lnTo>
                <a:lnTo>
                  <a:pt x="83820" y="315594"/>
                </a:lnTo>
                <a:lnTo>
                  <a:pt x="83185" y="313054"/>
                </a:lnTo>
                <a:lnTo>
                  <a:pt x="83185" y="120014"/>
                </a:lnTo>
                <a:lnTo>
                  <a:pt x="67310" y="113664"/>
                </a:lnTo>
                <a:lnTo>
                  <a:pt x="60325" y="111125"/>
                </a:lnTo>
                <a:close/>
              </a:path>
              <a:path w="236220" h="353060">
                <a:moveTo>
                  <a:pt x="183514" y="154304"/>
                </a:moveTo>
                <a:lnTo>
                  <a:pt x="128905" y="154304"/>
                </a:lnTo>
                <a:lnTo>
                  <a:pt x="128905" y="215900"/>
                </a:lnTo>
                <a:lnTo>
                  <a:pt x="128270" y="249554"/>
                </a:lnTo>
                <a:lnTo>
                  <a:pt x="131445" y="299084"/>
                </a:lnTo>
                <a:lnTo>
                  <a:pt x="149225" y="337819"/>
                </a:lnTo>
                <a:lnTo>
                  <a:pt x="183514" y="349249"/>
                </a:lnTo>
                <a:lnTo>
                  <a:pt x="187960" y="349249"/>
                </a:lnTo>
                <a:lnTo>
                  <a:pt x="224155" y="336549"/>
                </a:lnTo>
                <a:lnTo>
                  <a:pt x="236220" y="329564"/>
                </a:lnTo>
                <a:lnTo>
                  <a:pt x="227005" y="313054"/>
                </a:lnTo>
                <a:lnTo>
                  <a:pt x="192405" y="313054"/>
                </a:lnTo>
                <a:lnTo>
                  <a:pt x="189864" y="310514"/>
                </a:lnTo>
                <a:lnTo>
                  <a:pt x="187325" y="305434"/>
                </a:lnTo>
                <a:lnTo>
                  <a:pt x="185420" y="300989"/>
                </a:lnTo>
                <a:lnTo>
                  <a:pt x="184150" y="294639"/>
                </a:lnTo>
                <a:lnTo>
                  <a:pt x="183514" y="287019"/>
                </a:lnTo>
                <a:lnTo>
                  <a:pt x="183514" y="154304"/>
                </a:lnTo>
                <a:close/>
              </a:path>
              <a:path w="236220" h="353060">
                <a:moveTo>
                  <a:pt x="220980" y="302259"/>
                </a:moveTo>
                <a:lnTo>
                  <a:pt x="207010" y="309879"/>
                </a:lnTo>
                <a:lnTo>
                  <a:pt x="200660" y="312419"/>
                </a:lnTo>
                <a:lnTo>
                  <a:pt x="198120" y="313054"/>
                </a:lnTo>
                <a:lnTo>
                  <a:pt x="227005" y="313054"/>
                </a:lnTo>
                <a:lnTo>
                  <a:pt x="220980" y="302259"/>
                </a:lnTo>
                <a:close/>
              </a:path>
              <a:path w="236220" h="353060">
                <a:moveTo>
                  <a:pt x="106680" y="121284"/>
                </a:moveTo>
                <a:lnTo>
                  <a:pt x="106680" y="154304"/>
                </a:lnTo>
                <a:lnTo>
                  <a:pt x="223520" y="154304"/>
                </a:lnTo>
                <a:lnTo>
                  <a:pt x="223520" y="125729"/>
                </a:lnTo>
                <a:lnTo>
                  <a:pt x="134620" y="125729"/>
                </a:lnTo>
                <a:lnTo>
                  <a:pt x="106680" y="121284"/>
                </a:lnTo>
                <a:close/>
              </a:path>
              <a:path w="236220" h="353060">
                <a:moveTo>
                  <a:pt x="183514" y="53975"/>
                </a:moveTo>
                <a:lnTo>
                  <a:pt x="154939" y="53975"/>
                </a:lnTo>
                <a:lnTo>
                  <a:pt x="154834" y="63500"/>
                </a:lnTo>
                <a:lnTo>
                  <a:pt x="154305" y="69850"/>
                </a:lnTo>
                <a:lnTo>
                  <a:pt x="138430" y="113029"/>
                </a:lnTo>
                <a:lnTo>
                  <a:pt x="132714" y="120650"/>
                </a:lnTo>
                <a:lnTo>
                  <a:pt x="132714" y="123825"/>
                </a:lnTo>
                <a:lnTo>
                  <a:pt x="134620" y="125729"/>
                </a:lnTo>
                <a:lnTo>
                  <a:pt x="223520" y="125729"/>
                </a:lnTo>
                <a:lnTo>
                  <a:pt x="223520" y="121284"/>
                </a:lnTo>
                <a:lnTo>
                  <a:pt x="183514" y="121284"/>
                </a:lnTo>
                <a:lnTo>
                  <a:pt x="183514" y="53975"/>
                </a:lnTo>
                <a:close/>
              </a:path>
              <a:path w="236220" h="353060">
                <a:moveTo>
                  <a:pt x="67310" y="111125"/>
                </a:moveTo>
                <a:lnTo>
                  <a:pt x="60706" y="111125"/>
                </a:lnTo>
                <a:lnTo>
                  <a:pt x="67310" y="113664"/>
                </a:lnTo>
                <a:lnTo>
                  <a:pt x="67310" y="111125"/>
                </a:lnTo>
                <a:close/>
              </a:path>
              <a:path w="236220" h="353060">
                <a:moveTo>
                  <a:pt x="59055" y="110489"/>
                </a:moveTo>
                <a:lnTo>
                  <a:pt x="57785" y="111125"/>
                </a:lnTo>
                <a:lnTo>
                  <a:pt x="60706" y="111125"/>
                </a:lnTo>
                <a:lnTo>
                  <a:pt x="59055" y="110489"/>
                </a:lnTo>
                <a:close/>
              </a:path>
              <a:path w="236220" h="353060">
                <a:moveTo>
                  <a:pt x="58420" y="0"/>
                </a:moveTo>
                <a:lnTo>
                  <a:pt x="48895" y="0"/>
                </a:lnTo>
                <a:lnTo>
                  <a:pt x="44450" y="1269"/>
                </a:lnTo>
                <a:lnTo>
                  <a:pt x="21589" y="27939"/>
                </a:lnTo>
                <a:lnTo>
                  <a:pt x="21589" y="32384"/>
                </a:lnTo>
                <a:lnTo>
                  <a:pt x="46989" y="63500"/>
                </a:lnTo>
                <a:lnTo>
                  <a:pt x="51435" y="64769"/>
                </a:lnTo>
                <a:lnTo>
                  <a:pt x="60325" y="64769"/>
                </a:lnTo>
                <a:lnTo>
                  <a:pt x="88264" y="36829"/>
                </a:lnTo>
                <a:lnTo>
                  <a:pt x="87630" y="27939"/>
                </a:lnTo>
                <a:lnTo>
                  <a:pt x="58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7" name="object 187" descr=""/>
          <p:cNvGrpSpPr/>
          <p:nvPr/>
        </p:nvGrpSpPr>
        <p:grpSpPr>
          <a:xfrm>
            <a:off x="3561079" y="5636895"/>
            <a:ext cx="332740" cy="353060"/>
            <a:chOff x="3561079" y="5636895"/>
            <a:chExt cx="332740" cy="353060"/>
          </a:xfrm>
        </p:grpSpPr>
        <p:sp>
          <p:nvSpPr>
            <p:cNvPr id="188" name="object 188" descr=""/>
            <p:cNvSpPr/>
            <p:nvPr/>
          </p:nvSpPr>
          <p:spPr>
            <a:xfrm>
              <a:off x="3561079" y="5636895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4"/>
                  </a:lnTo>
                  <a:lnTo>
                    <a:pt x="0" y="125094"/>
                  </a:lnTo>
                  <a:lnTo>
                    <a:pt x="0" y="158114"/>
                  </a:lnTo>
                  <a:lnTo>
                    <a:pt x="10160" y="158114"/>
                  </a:lnTo>
                  <a:lnTo>
                    <a:pt x="16510" y="158750"/>
                  </a:lnTo>
                  <a:lnTo>
                    <a:pt x="28575" y="167639"/>
                  </a:lnTo>
                  <a:lnTo>
                    <a:pt x="28575" y="313054"/>
                  </a:lnTo>
                  <a:lnTo>
                    <a:pt x="12700" y="323849"/>
                  </a:lnTo>
                  <a:lnTo>
                    <a:pt x="6985" y="323849"/>
                  </a:lnTo>
                  <a:lnTo>
                    <a:pt x="0" y="324484"/>
                  </a:lnTo>
                  <a:lnTo>
                    <a:pt x="0" y="353059"/>
                  </a:lnTo>
                  <a:lnTo>
                    <a:pt x="110490" y="353059"/>
                  </a:lnTo>
                  <a:lnTo>
                    <a:pt x="110490" y="325119"/>
                  </a:lnTo>
                  <a:lnTo>
                    <a:pt x="98425" y="323214"/>
                  </a:lnTo>
                  <a:lnTo>
                    <a:pt x="95885" y="322579"/>
                  </a:lnTo>
                  <a:lnTo>
                    <a:pt x="93345" y="322579"/>
                  </a:lnTo>
                  <a:lnTo>
                    <a:pt x="90805" y="321944"/>
                  </a:lnTo>
                  <a:lnTo>
                    <a:pt x="87630" y="320039"/>
                  </a:lnTo>
                  <a:lnTo>
                    <a:pt x="85725" y="318769"/>
                  </a:lnTo>
                  <a:lnTo>
                    <a:pt x="83820" y="315594"/>
                  </a:lnTo>
                  <a:lnTo>
                    <a:pt x="83185" y="313054"/>
                  </a:lnTo>
                  <a:lnTo>
                    <a:pt x="83185" y="137159"/>
                  </a:lnTo>
                  <a:lnTo>
                    <a:pt x="67310" y="137159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89"/>
                  </a:moveTo>
                  <a:lnTo>
                    <a:pt x="53975" y="113664"/>
                  </a:lnTo>
                  <a:lnTo>
                    <a:pt x="50165" y="116204"/>
                  </a:lnTo>
                  <a:lnTo>
                    <a:pt x="47625" y="117475"/>
                  </a:lnTo>
                  <a:lnTo>
                    <a:pt x="67310" y="137159"/>
                  </a:lnTo>
                  <a:lnTo>
                    <a:pt x="67310" y="113664"/>
                  </a:lnTo>
                  <a:lnTo>
                    <a:pt x="60325" y="111125"/>
                  </a:lnTo>
                  <a:lnTo>
                    <a:pt x="60706" y="111125"/>
                  </a:lnTo>
                  <a:lnTo>
                    <a:pt x="59055" y="110489"/>
                  </a:lnTo>
                  <a:close/>
                </a:path>
                <a:path w="110489" h="353060">
                  <a:moveTo>
                    <a:pt x="67310" y="113664"/>
                  </a:moveTo>
                  <a:lnTo>
                    <a:pt x="67310" y="137159"/>
                  </a:lnTo>
                  <a:lnTo>
                    <a:pt x="83185" y="137159"/>
                  </a:lnTo>
                  <a:lnTo>
                    <a:pt x="83185" y="120014"/>
                  </a:lnTo>
                  <a:lnTo>
                    <a:pt x="67310" y="113664"/>
                  </a:lnTo>
                  <a:close/>
                </a:path>
                <a:path w="110489" h="353060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4"/>
                  </a:lnTo>
                  <a:lnTo>
                    <a:pt x="57785" y="111125"/>
                  </a:lnTo>
                  <a:close/>
                </a:path>
                <a:path w="110489" h="353060">
                  <a:moveTo>
                    <a:pt x="67310" y="111125"/>
                  </a:moveTo>
                  <a:lnTo>
                    <a:pt x="60706" y="111125"/>
                  </a:lnTo>
                  <a:lnTo>
                    <a:pt x="67310" y="113664"/>
                  </a:lnTo>
                  <a:lnTo>
                    <a:pt x="67310" y="111125"/>
                  </a:lnTo>
                  <a:close/>
                </a:path>
                <a:path w="110489" h="353060">
                  <a:moveTo>
                    <a:pt x="58420" y="0"/>
                  </a:moveTo>
                  <a:lnTo>
                    <a:pt x="48895" y="0"/>
                  </a:lnTo>
                  <a:lnTo>
                    <a:pt x="44450" y="1269"/>
                  </a:lnTo>
                  <a:lnTo>
                    <a:pt x="21590" y="27939"/>
                  </a:lnTo>
                  <a:lnTo>
                    <a:pt x="21590" y="32384"/>
                  </a:lnTo>
                  <a:lnTo>
                    <a:pt x="46990" y="63500"/>
                  </a:lnTo>
                  <a:lnTo>
                    <a:pt x="51435" y="64769"/>
                  </a:lnTo>
                  <a:lnTo>
                    <a:pt x="60325" y="64769"/>
                  </a:lnTo>
                  <a:lnTo>
                    <a:pt x="88265" y="36829"/>
                  </a:lnTo>
                  <a:lnTo>
                    <a:pt x="87630" y="2793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9" name="object 189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667759" y="5750560"/>
              <a:ext cx="226060" cy="236854"/>
            </a:xfrm>
            <a:prstGeom prst="rect">
              <a:avLst/>
            </a:prstGeom>
          </p:spPr>
        </p:pic>
      </p:grpSp>
      <p:sp>
        <p:nvSpPr>
          <p:cNvPr id="190" name="object 190" descr=""/>
          <p:cNvSpPr/>
          <p:nvPr/>
        </p:nvSpPr>
        <p:spPr>
          <a:xfrm>
            <a:off x="5573395" y="56908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5"/>
                </a:lnTo>
                <a:lnTo>
                  <a:pt x="34289" y="53975"/>
                </a:lnTo>
                <a:lnTo>
                  <a:pt x="31750" y="59054"/>
                </a:lnTo>
                <a:lnTo>
                  <a:pt x="26034" y="66675"/>
                </a:lnTo>
                <a:lnTo>
                  <a:pt x="26034" y="69850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5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19" y="269874"/>
                </a:lnTo>
                <a:lnTo>
                  <a:pt x="68579" y="294639"/>
                </a:lnTo>
                <a:lnTo>
                  <a:pt x="76834" y="295274"/>
                </a:lnTo>
                <a:lnTo>
                  <a:pt x="81279" y="295274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1" name="object 191" descr=""/>
          <p:cNvGrpSpPr/>
          <p:nvPr/>
        </p:nvGrpSpPr>
        <p:grpSpPr>
          <a:xfrm>
            <a:off x="5770879" y="5636895"/>
            <a:ext cx="320040" cy="353060"/>
            <a:chOff x="5770879" y="5636895"/>
            <a:chExt cx="320040" cy="353060"/>
          </a:xfrm>
        </p:grpSpPr>
        <p:sp>
          <p:nvSpPr>
            <p:cNvPr id="192" name="object 192" descr=""/>
            <p:cNvSpPr/>
            <p:nvPr/>
          </p:nvSpPr>
          <p:spPr>
            <a:xfrm>
              <a:off x="5770879" y="5636895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60">
                  <a:moveTo>
                    <a:pt x="47625" y="117475"/>
                  </a:moveTo>
                  <a:lnTo>
                    <a:pt x="9525" y="125094"/>
                  </a:lnTo>
                  <a:lnTo>
                    <a:pt x="0" y="125094"/>
                  </a:lnTo>
                  <a:lnTo>
                    <a:pt x="0" y="158114"/>
                  </a:lnTo>
                  <a:lnTo>
                    <a:pt x="10160" y="158114"/>
                  </a:lnTo>
                  <a:lnTo>
                    <a:pt x="16510" y="158750"/>
                  </a:lnTo>
                  <a:lnTo>
                    <a:pt x="28575" y="167639"/>
                  </a:lnTo>
                  <a:lnTo>
                    <a:pt x="28575" y="313054"/>
                  </a:lnTo>
                  <a:lnTo>
                    <a:pt x="12700" y="323849"/>
                  </a:lnTo>
                  <a:lnTo>
                    <a:pt x="6985" y="323849"/>
                  </a:lnTo>
                  <a:lnTo>
                    <a:pt x="0" y="324484"/>
                  </a:lnTo>
                  <a:lnTo>
                    <a:pt x="0" y="353059"/>
                  </a:lnTo>
                  <a:lnTo>
                    <a:pt x="110490" y="353059"/>
                  </a:lnTo>
                  <a:lnTo>
                    <a:pt x="110490" y="325119"/>
                  </a:lnTo>
                  <a:lnTo>
                    <a:pt x="98425" y="323214"/>
                  </a:lnTo>
                  <a:lnTo>
                    <a:pt x="95885" y="322579"/>
                  </a:lnTo>
                  <a:lnTo>
                    <a:pt x="93345" y="322579"/>
                  </a:lnTo>
                  <a:lnTo>
                    <a:pt x="90805" y="321944"/>
                  </a:lnTo>
                  <a:lnTo>
                    <a:pt x="87630" y="320039"/>
                  </a:lnTo>
                  <a:lnTo>
                    <a:pt x="85725" y="318769"/>
                  </a:lnTo>
                  <a:lnTo>
                    <a:pt x="83820" y="315594"/>
                  </a:lnTo>
                  <a:lnTo>
                    <a:pt x="83185" y="313054"/>
                  </a:lnTo>
                  <a:lnTo>
                    <a:pt x="83185" y="137159"/>
                  </a:lnTo>
                  <a:lnTo>
                    <a:pt x="67310" y="137159"/>
                  </a:lnTo>
                  <a:lnTo>
                    <a:pt x="47625" y="117475"/>
                  </a:lnTo>
                  <a:close/>
                </a:path>
                <a:path w="110489" h="353060">
                  <a:moveTo>
                    <a:pt x="59055" y="110489"/>
                  </a:moveTo>
                  <a:lnTo>
                    <a:pt x="53975" y="113664"/>
                  </a:lnTo>
                  <a:lnTo>
                    <a:pt x="50165" y="116204"/>
                  </a:lnTo>
                  <a:lnTo>
                    <a:pt x="47625" y="117475"/>
                  </a:lnTo>
                  <a:lnTo>
                    <a:pt x="67310" y="137159"/>
                  </a:lnTo>
                  <a:lnTo>
                    <a:pt x="67310" y="113664"/>
                  </a:lnTo>
                  <a:lnTo>
                    <a:pt x="60325" y="111125"/>
                  </a:lnTo>
                  <a:lnTo>
                    <a:pt x="60706" y="111125"/>
                  </a:lnTo>
                  <a:lnTo>
                    <a:pt x="59055" y="110489"/>
                  </a:lnTo>
                  <a:close/>
                </a:path>
                <a:path w="110489" h="353060">
                  <a:moveTo>
                    <a:pt x="67310" y="113664"/>
                  </a:moveTo>
                  <a:lnTo>
                    <a:pt x="67310" y="137159"/>
                  </a:lnTo>
                  <a:lnTo>
                    <a:pt x="83185" y="137159"/>
                  </a:lnTo>
                  <a:lnTo>
                    <a:pt x="83185" y="120014"/>
                  </a:lnTo>
                  <a:lnTo>
                    <a:pt x="67310" y="113664"/>
                  </a:lnTo>
                  <a:close/>
                </a:path>
                <a:path w="110489" h="353060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4"/>
                  </a:lnTo>
                  <a:lnTo>
                    <a:pt x="57785" y="111125"/>
                  </a:lnTo>
                  <a:close/>
                </a:path>
                <a:path w="110489" h="353060">
                  <a:moveTo>
                    <a:pt x="67310" y="111125"/>
                  </a:moveTo>
                  <a:lnTo>
                    <a:pt x="60706" y="111125"/>
                  </a:lnTo>
                  <a:lnTo>
                    <a:pt x="67310" y="113664"/>
                  </a:lnTo>
                  <a:lnTo>
                    <a:pt x="67310" y="111125"/>
                  </a:lnTo>
                  <a:close/>
                </a:path>
                <a:path w="110489" h="353060">
                  <a:moveTo>
                    <a:pt x="58420" y="0"/>
                  </a:moveTo>
                  <a:lnTo>
                    <a:pt x="48895" y="0"/>
                  </a:lnTo>
                  <a:lnTo>
                    <a:pt x="44450" y="1269"/>
                  </a:lnTo>
                  <a:lnTo>
                    <a:pt x="21590" y="27939"/>
                  </a:lnTo>
                  <a:lnTo>
                    <a:pt x="21590" y="32384"/>
                  </a:lnTo>
                  <a:lnTo>
                    <a:pt x="46990" y="63500"/>
                  </a:lnTo>
                  <a:lnTo>
                    <a:pt x="51435" y="64769"/>
                  </a:lnTo>
                  <a:lnTo>
                    <a:pt x="60325" y="64769"/>
                  </a:lnTo>
                  <a:lnTo>
                    <a:pt x="88265" y="36829"/>
                  </a:lnTo>
                  <a:lnTo>
                    <a:pt x="87630" y="2793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3" name="object 193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864859" y="5750560"/>
              <a:ext cx="226060" cy="236854"/>
            </a:xfrm>
            <a:prstGeom prst="rect">
              <a:avLst/>
            </a:prstGeom>
          </p:spPr>
        </p:pic>
      </p:grpSp>
      <p:sp>
        <p:nvSpPr>
          <p:cNvPr id="194" name="object 194" descr=""/>
          <p:cNvSpPr/>
          <p:nvPr/>
        </p:nvSpPr>
        <p:spPr>
          <a:xfrm>
            <a:off x="8140065" y="5622290"/>
            <a:ext cx="258445" cy="421005"/>
          </a:xfrm>
          <a:custGeom>
            <a:avLst/>
            <a:gdLst/>
            <a:ahLst/>
            <a:cxnLst/>
            <a:rect l="l" t="t" r="r" b="b"/>
            <a:pathLst>
              <a:path w="258445" h="421004">
                <a:moveTo>
                  <a:pt x="59054" y="8889"/>
                </a:moveTo>
                <a:lnTo>
                  <a:pt x="18414" y="22860"/>
                </a:lnTo>
                <a:lnTo>
                  <a:pt x="10159" y="23495"/>
                </a:lnTo>
                <a:lnTo>
                  <a:pt x="0" y="23495"/>
                </a:lnTo>
                <a:lnTo>
                  <a:pt x="0" y="56514"/>
                </a:lnTo>
                <a:lnTo>
                  <a:pt x="10159" y="56514"/>
                </a:lnTo>
                <a:lnTo>
                  <a:pt x="17144" y="57150"/>
                </a:lnTo>
                <a:lnTo>
                  <a:pt x="22859" y="58420"/>
                </a:lnTo>
                <a:lnTo>
                  <a:pt x="24764" y="59055"/>
                </a:lnTo>
                <a:lnTo>
                  <a:pt x="27939" y="62230"/>
                </a:lnTo>
                <a:lnTo>
                  <a:pt x="28575" y="66039"/>
                </a:lnTo>
                <a:lnTo>
                  <a:pt x="29209" y="68580"/>
                </a:lnTo>
                <a:lnTo>
                  <a:pt x="29209" y="329565"/>
                </a:lnTo>
                <a:lnTo>
                  <a:pt x="28575" y="332105"/>
                </a:lnTo>
                <a:lnTo>
                  <a:pt x="0" y="340995"/>
                </a:lnTo>
                <a:lnTo>
                  <a:pt x="0" y="370205"/>
                </a:lnTo>
                <a:lnTo>
                  <a:pt x="111125" y="370205"/>
                </a:lnTo>
                <a:lnTo>
                  <a:pt x="111125" y="342265"/>
                </a:lnTo>
                <a:lnTo>
                  <a:pt x="93344" y="339090"/>
                </a:lnTo>
                <a:lnTo>
                  <a:pt x="90804" y="338455"/>
                </a:lnTo>
                <a:lnTo>
                  <a:pt x="87629" y="336550"/>
                </a:lnTo>
                <a:lnTo>
                  <a:pt x="86359" y="335280"/>
                </a:lnTo>
                <a:lnTo>
                  <a:pt x="83819" y="332105"/>
                </a:lnTo>
                <a:lnTo>
                  <a:pt x="83819" y="18414"/>
                </a:lnTo>
                <a:lnTo>
                  <a:pt x="59054" y="8889"/>
                </a:lnTo>
                <a:close/>
              </a:path>
              <a:path w="258445" h="421004">
                <a:moveTo>
                  <a:pt x="185419" y="420370"/>
                </a:moveTo>
                <a:lnTo>
                  <a:pt x="165734" y="420370"/>
                </a:lnTo>
                <a:lnTo>
                  <a:pt x="169544" y="421005"/>
                </a:lnTo>
                <a:lnTo>
                  <a:pt x="180339" y="421005"/>
                </a:lnTo>
                <a:lnTo>
                  <a:pt x="185419" y="420370"/>
                </a:lnTo>
                <a:close/>
              </a:path>
              <a:path w="258445" h="421004">
                <a:moveTo>
                  <a:pt x="172084" y="635"/>
                </a:moveTo>
                <a:lnTo>
                  <a:pt x="139700" y="635"/>
                </a:lnTo>
                <a:lnTo>
                  <a:pt x="135889" y="1905"/>
                </a:lnTo>
                <a:lnTo>
                  <a:pt x="125729" y="5080"/>
                </a:lnTo>
                <a:lnTo>
                  <a:pt x="123825" y="9525"/>
                </a:lnTo>
                <a:lnTo>
                  <a:pt x="129539" y="15239"/>
                </a:lnTo>
                <a:lnTo>
                  <a:pt x="130175" y="16510"/>
                </a:lnTo>
                <a:lnTo>
                  <a:pt x="131444" y="17780"/>
                </a:lnTo>
                <a:lnTo>
                  <a:pt x="132079" y="19050"/>
                </a:lnTo>
                <a:lnTo>
                  <a:pt x="133350" y="20320"/>
                </a:lnTo>
                <a:lnTo>
                  <a:pt x="133984" y="22225"/>
                </a:lnTo>
                <a:lnTo>
                  <a:pt x="135254" y="24130"/>
                </a:lnTo>
                <a:lnTo>
                  <a:pt x="148589" y="46355"/>
                </a:lnTo>
                <a:lnTo>
                  <a:pt x="171450" y="92710"/>
                </a:lnTo>
                <a:lnTo>
                  <a:pt x="189229" y="141605"/>
                </a:lnTo>
                <a:lnTo>
                  <a:pt x="199389" y="191770"/>
                </a:lnTo>
                <a:lnTo>
                  <a:pt x="202564" y="230505"/>
                </a:lnTo>
                <a:lnTo>
                  <a:pt x="201834" y="244475"/>
                </a:lnTo>
                <a:lnTo>
                  <a:pt x="201294" y="255270"/>
                </a:lnTo>
                <a:lnTo>
                  <a:pt x="200025" y="267335"/>
                </a:lnTo>
                <a:lnTo>
                  <a:pt x="198754" y="280035"/>
                </a:lnTo>
                <a:lnTo>
                  <a:pt x="196850" y="292100"/>
                </a:lnTo>
                <a:lnTo>
                  <a:pt x="183514" y="339725"/>
                </a:lnTo>
                <a:lnTo>
                  <a:pt x="178434" y="351790"/>
                </a:lnTo>
                <a:lnTo>
                  <a:pt x="173989" y="363220"/>
                </a:lnTo>
                <a:lnTo>
                  <a:pt x="168275" y="374015"/>
                </a:lnTo>
                <a:lnTo>
                  <a:pt x="155575" y="395605"/>
                </a:lnTo>
                <a:lnTo>
                  <a:pt x="148589" y="405765"/>
                </a:lnTo>
                <a:lnTo>
                  <a:pt x="143509" y="410845"/>
                </a:lnTo>
                <a:lnTo>
                  <a:pt x="142875" y="414655"/>
                </a:lnTo>
                <a:lnTo>
                  <a:pt x="151764" y="417830"/>
                </a:lnTo>
                <a:lnTo>
                  <a:pt x="154304" y="419100"/>
                </a:lnTo>
                <a:lnTo>
                  <a:pt x="156844" y="419735"/>
                </a:lnTo>
                <a:lnTo>
                  <a:pt x="161289" y="420370"/>
                </a:lnTo>
                <a:lnTo>
                  <a:pt x="187959" y="420370"/>
                </a:lnTo>
                <a:lnTo>
                  <a:pt x="190500" y="419735"/>
                </a:lnTo>
                <a:lnTo>
                  <a:pt x="193039" y="419735"/>
                </a:lnTo>
                <a:lnTo>
                  <a:pt x="197484" y="419100"/>
                </a:lnTo>
                <a:lnTo>
                  <a:pt x="201929" y="414655"/>
                </a:lnTo>
                <a:lnTo>
                  <a:pt x="202564" y="413385"/>
                </a:lnTo>
                <a:lnTo>
                  <a:pt x="203200" y="412750"/>
                </a:lnTo>
                <a:lnTo>
                  <a:pt x="203834" y="411480"/>
                </a:lnTo>
                <a:lnTo>
                  <a:pt x="205104" y="410210"/>
                </a:lnTo>
                <a:lnTo>
                  <a:pt x="205739" y="408940"/>
                </a:lnTo>
                <a:lnTo>
                  <a:pt x="207009" y="407035"/>
                </a:lnTo>
                <a:lnTo>
                  <a:pt x="208279" y="405765"/>
                </a:lnTo>
                <a:lnTo>
                  <a:pt x="215264" y="394335"/>
                </a:lnTo>
                <a:lnTo>
                  <a:pt x="238125" y="346710"/>
                </a:lnTo>
                <a:lnTo>
                  <a:pt x="252094" y="296545"/>
                </a:lnTo>
                <a:lnTo>
                  <a:pt x="257175" y="257810"/>
                </a:lnTo>
                <a:lnTo>
                  <a:pt x="257905" y="242570"/>
                </a:lnTo>
                <a:lnTo>
                  <a:pt x="258444" y="231775"/>
                </a:lnTo>
                <a:lnTo>
                  <a:pt x="254000" y="179070"/>
                </a:lnTo>
                <a:lnTo>
                  <a:pt x="241300" y="126364"/>
                </a:lnTo>
                <a:lnTo>
                  <a:pt x="222250" y="76200"/>
                </a:lnTo>
                <a:lnTo>
                  <a:pt x="196850" y="28575"/>
                </a:lnTo>
                <a:lnTo>
                  <a:pt x="182244" y="6350"/>
                </a:lnTo>
                <a:lnTo>
                  <a:pt x="180339" y="3175"/>
                </a:lnTo>
                <a:lnTo>
                  <a:pt x="177800" y="1905"/>
                </a:lnTo>
                <a:lnTo>
                  <a:pt x="174625" y="1270"/>
                </a:lnTo>
                <a:lnTo>
                  <a:pt x="173354" y="1270"/>
                </a:lnTo>
                <a:lnTo>
                  <a:pt x="172084" y="635"/>
                </a:lnTo>
                <a:close/>
              </a:path>
              <a:path w="258445" h="421004">
                <a:moveTo>
                  <a:pt x="165734" y="0"/>
                </a:moveTo>
                <a:lnTo>
                  <a:pt x="145414" y="0"/>
                </a:lnTo>
                <a:lnTo>
                  <a:pt x="142875" y="635"/>
                </a:lnTo>
                <a:lnTo>
                  <a:pt x="168909" y="635"/>
                </a:lnTo>
                <a:lnTo>
                  <a:pt x="1657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8578215" y="5629909"/>
            <a:ext cx="250190" cy="360045"/>
          </a:xfrm>
          <a:custGeom>
            <a:avLst/>
            <a:gdLst/>
            <a:ahLst/>
            <a:cxnLst/>
            <a:rect l="l" t="t" r="r" b="b"/>
            <a:pathLst>
              <a:path w="250190" h="360045">
                <a:moveTo>
                  <a:pt x="60325" y="118110"/>
                </a:moveTo>
                <a:lnTo>
                  <a:pt x="41909" y="118110"/>
                </a:lnTo>
                <a:lnTo>
                  <a:pt x="47625" y="124460"/>
                </a:lnTo>
                <a:lnTo>
                  <a:pt x="40004" y="127635"/>
                </a:lnTo>
                <a:lnTo>
                  <a:pt x="35559" y="128904"/>
                </a:lnTo>
                <a:lnTo>
                  <a:pt x="29209" y="130175"/>
                </a:lnTo>
                <a:lnTo>
                  <a:pt x="24129" y="130810"/>
                </a:lnTo>
                <a:lnTo>
                  <a:pt x="9525" y="132079"/>
                </a:lnTo>
                <a:lnTo>
                  <a:pt x="0" y="132079"/>
                </a:lnTo>
                <a:lnTo>
                  <a:pt x="0" y="165100"/>
                </a:lnTo>
                <a:lnTo>
                  <a:pt x="10159" y="165100"/>
                </a:lnTo>
                <a:lnTo>
                  <a:pt x="16509" y="165735"/>
                </a:lnTo>
                <a:lnTo>
                  <a:pt x="28575" y="174625"/>
                </a:lnTo>
                <a:lnTo>
                  <a:pt x="28575" y="320039"/>
                </a:lnTo>
                <a:lnTo>
                  <a:pt x="12700" y="330834"/>
                </a:lnTo>
                <a:lnTo>
                  <a:pt x="6984" y="330834"/>
                </a:lnTo>
                <a:lnTo>
                  <a:pt x="0" y="331469"/>
                </a:lnTo>
                <a:lnTo>
                  <a:pt x="0" y="360044"/>
                </a:lnTo>
                <a:lnTo>
                  <a:pt x="215264" y="360044"/>
                </a:lnTo>
                <a:lnTo>
                  <a:pt x="215264" y="332104"/>
                </a:lnTo>
                <a:lnTo>
                  <a:pt x="210661" y="331469"/>
                </a:lnTo>
                <a:lnTo>
                  <a:pt x="105409" y="331469"/>
                </a:lnTo>
                <a:lnTo>
                  <a:pt x="98425" y="330200"/>
                </a:lnTo>
                <a:lnTo>
                  <a:pt x="95884" y="329564"/>
                </a:lnTo>
                <a:lnTo>
                  <a:pt x="93344" y="329564"/>
                </a:lnTo>
                <a:lnTo>
                  <a:pt x="90804" y="328929"/>
                </a:lnTo>
                <a:lnTo>
                  <a:pt x="87629" y="327025"/>
                </a:lnTo>
                <a:lnTo>
                  <a:pt x="85725" y="325754"/>
                </a:lnTo>
                <a:lnTo>
                  <a:pt x="83819" y="322579"/>
                </a:lnTo>
                <a:lnTo>
                  <a:pt x="83184" y="320039"/>
                </a:lnTo>
                <a:lnTo>
                  <a:pt x="83184" y="127000"/>
                </a:lnTo>
                <a:lnTo>
                  <a:pt x="67309" y="120650"/>
                </a:lnTo>
                <a:lnTo>
                  <a:pt x="60325" y="118110"/>
                </a:lnTo>
                <a:close/>
              </a:path>
              <a:path w="250190" h="360045">
                <a:moveTo>
                  <a:pt x="187325" y="167639"/>
                </a:moveTo>
                <a:lnTo>
                  <a:pt x="132714" y="167639"/>
                </a:lnTo>
                <a:lnTo>
                  <a:pt x="132714" y="319404"/>
                </a:lnTo>
                <a:lnTo>
                  <a:pt x="132079" y="321944"/>
                </a:lnTo>
                <a:lnTo>
                  <a:pt x="105409" y="331469"/>
                </a:lnTo>
                <a:lnTo>
                  <a:pt x="210661" y="331469"/>
                </a:lnTo>
                <a:lnTo>
                  <a:pt x="187451" y="320039"/>
                </a:lnTo>
                <a:lnTo>
                  <a:pt x="187325" y="167639"/>
                </a:lnTo>
                <a:close/>
              </a:path>
              <a:path w="250190" h="360045">
                <a:moveTo>
                  <a:pt x="221614" y="134619"/>
                </a:moveTo>
                <a:lnTo>
                  <a:pt x="104139" y="134619"/>
                </a:lnTo>
                <a:lnTo>
                  <a:pt x="104139" y="167639"/>
                </a:lnTo>
                <a:lnTo>
                  <a:pt x="221614" y="167639"/>
                </a:lnTo>
                <a:lnTo>
                  <a:pt x="221614" y="134619"/>
                </a:lnTo>
                <a:close/>
              </a:path>
              <a:path w="250190" h="360045">
                <a:moveTo>
                  <a:pt x="219075" y="0"/>
                </a:moveTo>
                <a:lnTo>
                  <a:pt x="212725" y="0"/>
                </a:lnTo>
                <a:lnTo>
                  <a:pt x="205104" y="635"/>
                </a:lnTo>
                <a:lnTo>
                  <a:pt x="167639" y="19050"/>
                </a:lnTo>
                <a:lnTo>
                  <a:pt x="143509" y="62229"/>
                </a:lnTo>
                <a:lnTo>
                  <a:pt x="134619" y="105410"/>
                </a:lnTo>
                <a:lnTo>
                  <a:pt x="132714" y="134619"/>
                </a:lnTo>
                <a:lnTo>
                  <a:pt x="187325" y="134619"/>
                </a:lnTo>
                <a:lnTo>
                  <a:pt x="187325" y="88900"/>
                </a:lnTo>
                <a:lnTo>
                  <a:pt x="188594" y="74294"/>
                </a:lnTo>
                <a:lnTo>
                  <a:pt x="200659" y="37464"/>
                </a:lnTo>
                <a:lnTo>
                  <a:pt x="248602" y="37464"/>
                </a:lnTo>
                <a:lnTo>
                  <a:pt x="248919" y="36829"/>
                </a:lnTo>
                <a:lnTo>
                  <a:pt x="250189" y="33019"/>
                </a:lnTo>
                <a:lnTo>
                  <a:pt x="250084" y="24129"/>
                </a:lnTo>
                <a:lnTo>
                  <a:pt x="249554" y="20954"/>
                </a:lnTo>
                <a:lnTo>
                  <a:pt x="224789" y="635"/>
                </a:lnTo>
                <a:lnTo>
                  <a:pt x="219075" y="0"/>
                </a:lnTo>
                <a:close/>
              </a:path>
              <a:path w="250190" h="360045">
                <a:moveTo>
                  <a:pt x="67309" y="118110"/>
                </a:moveTo>
                <a:lnTo>
                  <a:pt x="60705" y="118110"/>
                </a:lnTo>
                <a:lnTo>
                  <a:pt x="67309" y="120650"/>
                </a:lnTo>
                <a:lnTo>
                  <a:pt x="67309" y="118110"/>
                </a:lnTo>
                <a:close/>
              </a:path>
              <a:path w="250190" h="360045">
                <a:moveTo>
                  <a:pt x="59054" y="117475"/>
                </a:moveTo>
                <a:lnTo>
                  <a:pt x="57784" y="118110"/>
                </a:lnTo>
                <a:lnTo>
                  <a:pt x="60705" y="118110"/>
                </a:lnTo>
                <a:lnTo>
                  <a:pt x="59054" y="117475"/>
                </a:lnTo>
                <a:close/>
              </a:path>
              <a:path w="250190" h="360045">
                <a:moveTo>
                  <a:pt x="58419" y="6985"/>
                </a:moveTo>
                <a:lnTo>
                  <a:pt x="48894" y="6985"/>
                </a:lnTo>
                <a:lnTo>
                  <a:pt x="44450" y="8254"/>
                </a:lnTo>
                <a:lnTo>
                  <a:pt x="21589" y="34925"/>
                </a:lnTo>
                <a:lnTo>
                  <a:pt x="21589" y="39369"/>
                </a:lnTo>
                <a:lnTo>
                  <a:pt x="46989" y="70485"/>
                </a:lnTo>
                <a:lnTo>
                  <a:pt x="51434" y="71754"/>
                </a:lnTo>
                <a:lnTo>
                  <a:pt x="60325" y="71754"/>
                </a:lnTo>
                <a:lnTo>
                  <a:pt x="88159" y="44450"/>
                </a:lnTo>
                <a:lnTo>
                  <a:pt x="88038" y="40639"/>
                </a:lnTo>
                <a:lnTo>
                  <a:pt x="66039" y="9525"/>
                </a:lnTo>
                <a:lnTo>
                  <a:pt x="58419" y="6985"/>
                </a:lnTo>
                <a:close/>
              </a:path>
              <a:path w="250190" h="360045">
                <a:moveTo>
                  <a:pt x="248602" y="37464"/>
                </a:moveTo>
                <a:lnTo>
                  <a:pt x="201929" y="37464"/>
                </a:lnTo>
                <a:lnTo>
                  <a:pt x="203200" y="38100"/>
                </a:lnTo>
                <a:lnTo>
                  <a:pt x="205104" y="40639"/>
                </a:lnTo>
                <a:lnTo>
                  <a:pt x="205739" y="42544"/>
                </a:lnTo>
                <a:lnTo>
                  <a:pt x="213359" y="58419"/>
                </a:lnTo>
                <a:lnTo>
                  <a:pt x="216534" y="59689"/>
                </a:lnTo>
                <a:lnTo>
                  <a:pt x="224789" y="59689"/>
                </a:lnTo>
                <a:lnTo>
                  <a:pt x="245109" y="44450"/>
                </a:lnTo>
                <a:lnTo>
                  <a:pt x="248602" y="37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6" name="object 196" descr=""/>
          <p:cNvGrpSpPr/>
          <p:nvPr/>
        </p:nvGrpSpPr>
        <p:grpSpPr>
          <a:xfrm>
            <a:off x="9809480" y="5630545"/>
            <a:ext cx="420370" cy="361315"/>
            <a:chOff x="9809480" y="5630545"/>
            <a:chExt cx="420370" cy="361315"/>
          </a:xfrm>
        </p:grpSpPr>
        <p:sp>
          <p:nvSpPr>
            <p:cNvPr id="197" name="object 197" descr=""/>
            <p:cNvSpPr/>
            <p:nvPr/>
          </p:nvSpPr>
          <p:spPr>
            <a:xfrm>
              <a:off x="9809480" y="5630545"/>
              <a:ext cx="219075" cy="361315"/>
            </a:xfrm>
            <a:custGeom>
              <a:avLst/>
              <a:gdLst/>
              <a:ahLst/>
              <a:cxnLst/>
              <a:rect l="l" t="t" r="r" b="b"/>
              <a:pathLst>
                <a:path w="219075" h="361314">
                  <a:moveTo>
                    <a:pt x="60325" y="116839"/>
                  </a:moveTo>
                  <a:lnTo>
                    <a:pt x="41910" y="116839"/>
                  </a:lnTo>
                  <a:lnTo>
                    <a:pt x="47625" y="123189"/>
                  </a:lnTo>
                  <a:lnTo>
                    <a:pt x="40004" y="126364"/>
                  </a:lnTo>
                  <a:lnTo>
                    <a:pt x="35560" y="127634"/>
                  </a:lnTo>
                  <a:lnTo>
                    <a:pt x="29210" y="128904"/>
                  </a:lnTo>
                  <a:lnTo>
                    <a:pt x="24129" y="129539"/>
                  </a:lnTo>
                  <a:lnTo>
                    <a:pt x="9525" y="130809"/>
                  </a:lnTo>
                  <a:lnTo>
                    <a:pt x="0" y="130809"/>
                  </a:lnTo>
                  <a:lnTo>
                    <a:pt x="0" y="163829"/>
                  </a:lnTo>
                  <a:lnTo>
                    <a:pt x="10160" y="163829"/>
                  </a:lnTo>
                  <a:lnTo>
                    <a:pt x="16510" y="164464"/>
                  </a:lnTo>
                  <a:lnTo>
                    <a:pt x="28575" y="173354"/>
                  </a:lnTo>
                  <a:lnTo>
                    <a:pt x="28575" y="318769"/>
                  </a:lnTo>
                  <a:lnTo>
                    <a:pt x="12700" y="329564"/>
                  </a:lnTo>
                  <a:lnTo>
                    <a:pt x="6985" y="329564"/>
                  </a:lnTo>
                  <a:lnTo>
                    <a:pt x="0" y="330199"/>
                  </a:lnTo>
                  <a:lnTo>
                    <a:pt x="0" y="358774"/>
                  </a:lnTo>
                  <a:lnTo>
                    <a:pt x="107950" y="358774"/>
                  </a:lnTo>
                  <a:lnTo>
                    <a:pt x="107950" y="361314"/>
                  </a:lnTo>
                  <a:lnTo>
                    <a:pt x="219075" y="361314"/>
                  </a:lnTo>
                  <a:lnTo>
                    <a:pt x="219075" y="333374"/>
                  </a:lnTo>
                  <a:lnTo>
                    <a:pt x="211963" y="332104"/>
                  </a:lnTo>
                  <a:lnTo>
                    <a:pt x="110490" y="332104"/>
                  </a:lnTo>
                  <a:lnTo>
                    <a:pt x="110490" y="330834"/>
                  </a:lnTo>
                  <a:lnTo>
                    <a:pt x="98425" y="328929"/>
                  </a:lnTo>
                  <a:lnTo>
                    <a:pt x="95885" y="328294"/>
                  </a:lnTo>
                  <a:lnTo>
                    <a:pt x="93345" y="328294"/>
                  </a:lnTo>
                  <a:lnTo>
                    <a:pt x="83185" y="318769"/>
                  </a:lnTo>
                  <a:lnTo>
                    <a:pt x="83185" y="125729"/>
                  </a:lnTo>
                  <a:lnTo>
                    <a:pt x="67310" y="119379"/>
                  </a:lnTo>
                  <a:lnTo>
                    <a:pt x="60325" y="116839"/>
                  </a:lnTo>
                  <a:close/>
                </a:path>
                <a:path w="219075" h="361314">
                  <a:moveTo>
                    <a:pt x="167004" y="0"/>
                  </a:moveTo>
                  <a:lnTo>
                    <a:pt x="126365" y="13969"/>
                  </a:lnTo>
                  <a:lnTo>
                    <a:pt x="118110" y="14604"/>
                  </a:lnTo>
                  <a:lnTo>
                    <a:pt x="107950" y="14604"/>
                  </a:lnTo>
                  <a:lnTo>
                    <a:pt x="107950" y="47625"/>
                  </a:lnTo>
                  <a:lnTo>
                    <a:pt x="118110" y="47625"/>
                  </a:lnTo>
                  <a:lnTo>
                    <a:pt x="125095" y="48259"/>
                  </a:lnTo>
                  <a:lnTo>
                    <a:pt x="130810" y="49529"/>
                  </a:lnTo>
                  <a:lnTo>
                    <a:pt x="132715" y="50164"/>
                  </a:lnTo>
                  <a:lnTo>
                    <a:pt x="135890" y="53339"/>
                  </a:lnTo>
                  <a:lnTo>
                    <a:pt x="136525" y="57150"/>
                  </a:lnTo>
                  <a:lnTo>
                    <a:pt x="137160" y="59689"/>
                  </a:lnTo>
                  <a:lnTo>
                    <a:pt x="137160" y="320674"/>
                  </a:lnTo>
                  <a:lnTo>
                    <a:pt x="136525" y="323214"/>
                  </a:lnTo>
                  <a:lnTo>
                    <a:pt x="110490" y="332104"/>
                  </a:lnTo>
                  <a:lnTo>
                    <a:pt x="211963" y="332104"/>
                  </a:lnTo>
                  <a:lnTo>
                    <a:pt x="191770" y="323214"/>
                  </a:lnTo>
                  <a:lnTo>
                    <a:pt x="191770" y="9525"/>
                  </a:lnTo>
                  <a:lnTo>
                    <a:pt x="167004" y="0"/>
                  </a:lnTo>
                  <a:close/>
                </a:path>
                <a:path w="219075" h="361314">
                  <a:moveTo>
                    <a:pt x="67310" y="116839"/>
                  </a:moveTo>
                  <a:lnTo>
                    <a:pt x="60705" y="116839"/>
                  </a:lnTo>
                  <a:lnTo>
                    <a:pt x="67310" y="119379"/>
                  </a:lnTo>
                  <a:lnTo>
                    <a:pt x="67310" y="116839"/>
                  </a:lnTo>
                  <a:close/>
                </a:path>
                <a:path w="219075" h="361314">
                  <a:moveTo>
                    <a:pt x="59054" y="116204"/>
                  </a:moveTo>
                  <a:lnTo>
                    <a:pt x="57785" y="116839"/>
                  </a:lnTo>
                  <a:lnTo>
                    <a:pt x="60705" y="116839"/>
                  </a:lnTo>
                  <a:lnTo>
                    <a:pt x="59054" y="116204"/>
                  </a:lnTo>
                  <a:close/>
                </a:path>
                <a:path w="219075" h="361314">
                  <a:moveTo>
                    <a:pt x="58420" y="5714"/>
                  </a:moveTo>
                  <a:lnTo>
                    <a:pt x="48895" y="5714"/>
                  </a:lnTo>
                  <a:lnTo>
                    <a:pt x="44450" y="6984"/>
                  </a:lnTo>
                  <a:lnTo>
                    <a:pt x="21590" y="33654"/>
                  </a:lnTo>
                  <a:lnTo>
                    <a:pt x="21590" y="38100"/>
                  </a:lnTo>
                  <a:lnTo>
                    <a:pt x="46990" y="69214"/>
                  </a:lnTo>
                  <a:lnTo>
                    <a:pt x="51435" y="70484"/>
                  </a:lnTo>
                  <a:lnTo>
                    <a:pt x="60325" y="70484"/>
                  </a:lnTo>
                  <a:lnTo>
                    <a:pt x="88265" y="42544"/>
                  </a:lnTo>
                  <a:lnTo>
                    <a:pt x="87629" y="33654"/>
                  </a:lnTo>
                  <a:lnTo>
                    <a:pt x="58420" y="5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8" name="object 198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045065" y="5748655"/>
              <a:ext cx="184784" cy="241300"/>
            </a:xfrm>
            <a:prstGeom prst="rect">
              <a:avLst/>
            </a:prstGeom>
          </p:spPr>
        </p:pic>
      </p:grpSp>
      <p:sp>
        <p:nvSpPr>
          <p:cNvPr id="199" name="object 199" descr=""/>
          <p:cNvSpPr/>
          <p:nvPr/>
        </p:nvSpPr>
        <p:spPr>
          <a:xfrm>
            <a:off x="10312400" y="5628004"/>
            <a:ext cx="209550" cy="364490"/>
          </a:xfrm>
          <a:custGeom>
            <a:avLst/>
            <a:gdLst/>
            <a:ahLst/>
            <a:cxnLst/>
            <a:rect l="l" t="t" r="r" b="b"/>
            <a:pathLst>
              <a:path w="209550" h="364489">
                <a:moveTo>
                  <a:pt x="58420" y="0"/>
                </a:moveTo>
                <a:lnTo>
                  <a:pt x="17779" y="13335"/>
                </a:lnTo>
                <a:lnTo>
                  <a:pt x="9525" y="13970"/>
                </a:lnTo>
                <a:lnTo>
                  <a:pt x="0" y="13970"/>
                </a:lnTo>
                <a:lnTo>
                  <a:pt x="0" y="46990"/>
                </a:lnTo>
                <a:lnTo>
                  <a:pt x="10159" y="46990"/>
                </a:lnTo>
                <a:lnTo>
                  <a:pt x="16509" y="47625"/>
                </a:lnTo>
                <a:lnTo>
                  <a:pt x="28575" y="57150"/>
                </a:lnTo>
                <a:lnTo>
                  <a:pt x="28575" y="364490"/>
                </a:lnTo>
                <a:lnTo>
                  <a:pt x="36829" y="362585"/>
                </a:lnTo>
                <a:lnTo>
                  <a:pt x="42545" y="361950"/>
                </a:lnTo>
                <a:lnTo>
                  <a:pt x="46354" y="361315"/>
                </a:lnTo>
                <a:lnTo>
                  <a:pt x="49529" y="360680"/>
                </a:lnTo>
                <a:lnTo>
                  <a:pt x="63500" y="360045"/>
                </a:lnTo>
                <a:lnTo>
                  <a:pt x="71754" y="359410"/>
                </a:lnTo>
                <a:lnTo>
                  <a:pt x="83184" y="359410"/>
                </a:lnTo>
                <a:lnTo>
                  <a:pt x="81525" y="354432"/>
                </a:lnTo>
                <a:lnTo>
                  <a:pt x="81279" y="354330"/>
                </a:lnTo>
                <a:lnTo>
                  <a:pt x="81279" y="353695"/>
                </a:lnTo>
                <a:lnTo>
                  <a:pt x="78104" y="351155"/>
                </a:lnTo>
                <a:lnTo>
                  <a:pt x="79375" y="348615"/>
                </a:lnTo>
                <a:lnTo>
                  <a:pt x="165100" y="348615"/>
                </a:lnTo>
                <a:lnTo>
                  <a:pt x="171450" y="344170"/>
                </a:lnTo>
                <a:lnTo>
                  <a:pt x="179070" y="337820"/>
                </a:lnTo>
                <a:lnTo>
                  <a:pt x="184784" y="330835"/>
                </a:lnTo>
                <a:lnTo>
                  <a:pt x="108584" y="330835"/>
                </a:lnTo>
                <a:lnTo>
                  <a:pt x="105409" y="330200"/>
                </a:lnTo>
                <a:lnTo>
                  <a:pt x="84454" y="311785"/>
                </a:lnTo>
                <a:lnTo>
                  <a:pt x="83184" y="310515"/>
                </a:lnTo>
                <a:lnTo>
                  <a:pt x="83184" y="180340"/>
                </a:lnTo>
                <a:lnTo>
                  <a:pt x="85090" y="179705"/>
                </a:lnTo>
                <a:lnTo>
                  <a:pt x="90170" y="177165"/>
                </a:lnTo>
                <a:lnTo>
                  <a:pt x="103504" y="170180"/>
                </a:lnTo>
                <a:lnTo>
                  <a:pt x="109854" y="167005"/>
                </a:lnTo>
                <a:lnTo>
                  <a:pt x="114934" y="163195"/>
                </a:lnTo>
                <a:lnTo>
                  <a:pt x="187959" y="163195"/>
                </a:lnTo>
                <a:lnTo>
                  <a:pt x="186054" y="161290"/>
                </a:lnTo>
                <a:lnTo>
                  <a:pt x="180340" y="153035"/>
                </a:lnTo>
                <a:lnTo>
                  <a:pt x="175895" y="147955"/>
                </a:lnTo>
                <a:lnTo>
                  <a:pt x="80009" y="147955"/>
                </a:lnTo>
                <a:lnTo>
                  <a:pt x="78740" y="146050"/>
                </a:lnTo>
                <a:lnTo>
                  <a:pt x="80009" y="144145"/>
                </a:lnTo>
                <a:lnTo>
                  <a:pt x="83184" y="8890"/>
                </a:lnTo>
                <a:lnTo>
                  <a:pt x="58420" y="0"/>
                </a:lnTo>
                <a:close/>
              </a:path>
              <a:path w="209550" h="364489">
                <a:moveTo>
                  <a:pt x="165100" y="348615"/>
                </a:moveTo>
                <a:lnTo>
                  <a:pt x="79375" y="348615"/>
                </a:lnTo>
                <a:lnTo>
                  <a:pt x="81279" y="353695"/>
                </a:lnTo>
                <a:lnTo>
                  <a:pt x="81525" y="354432"/>
                </a:lnTo>
                <a:lnTo>
                  <a:pt x="88900" y="357505"/>
                </a:lnTo>
                <a:lnTo>
                  <a:pt x="94615" y="360045"/>
                </a:lnTo>
                <a:lnTo>
                  <a:pt x="100965" y="361950"/>
                </a:lnTo>
                <a:lnTo>
                  <a:pt x="107950" y="363220"/>
                </a:lnTo>
                <a:lnTo>
                  <a:pt x="114934" y="363220"/>
                </a:lnTo>
                <a:lnTo>
                  <a:pt x="125729" y="362585"/>
                </a:lnTo>
                <a:lnTo>
                  <a:pt x="136525" y="361315"/>
                </a:lnTo>
                <a:lnTo>
                  <a:pt x="155575" y="354965"/>
                </a:lnTo>
                <a:lnTo>
                  <a:pt x="163829" y="349885"/>
                </a:lnTo>
                <a:lnTo>
                  <a:pt x="165100" y="348615"/>
                </a:lnTo>
                <a:close/>
              </a:path>
              <a:path w="209550" h="364489">
                <a:moveTo>
                  <a:pt x="79375" y="348615"/>
                </a:moveTo>
                <a:lnTo>
                  <a:pt x="78104" y="351155"/>
                </a:lnTo>
                <a:lnTo>
                  <a:pt x="81279" y="353695"/>
                </a:lnTo>
                <a:lnTo>
                  <a:pt x="79375" y="348615"/>
                </a:lnTo>
                <a:close/>
              </a:path>
              <a:path w="209550" h="364489">
                <a:moveTo>
                  <a:pt x="187959" y="163195"/>
                </a:moveTo>
                <a:lnTo>
                  <a:pt x="115570" y="163195"/>
                </a:lnTo>
                <a:lnTo>
                  <a:pt x="118109" y="165100"/>
                </a:lnTo>
                <a:lnTo>
                  <a:pt x="126365" y="173355"/>
                </a:lnTo>
                <a:lnTo>
                  <a:pt x="130809" y="179070"/>
                </a:lnTo>
                <a:lnTo>
                  <a:pt x="135254" y="187325"/>
                </a:lnTo>
                <a:lnTo>
                  <a:pt x="138429" y="193040"/>
                </a:lnTo>
                <a:lnTo>
                  <a:pt x="149859" y="229870"/>
                </a:lnTo>
                <a:lnTo>
                  <a:pt x="151129" y="238125"/>
                </a:lnTo>
                <a:lnTo>
                  <a:pt x="151129" y="257175"/>
                </a:lnTo>
                <a:lnTo>
                  <a:pt x="143509" y="298450"/>
                </a:lnTo>
                <a:lnTo>
                  <a:pt x="121284" y="329565"/>
                </a:lnTo>
                <a:lnTo>
                  <a:pt x="116204" y="330835"/>
                </a:lnTo>
                <a:lnTo>
                  <a:pt x="184784" y="330835"/>
                </a:lnTo>
                <a:lnTo>
                  <a:pt x="203834" y="292100"/>
                </a:lnTo>
                <a:lnTo>
                  <a:pt x="209550" y="255270"/>
                </a:lnTo>
                <a:lnTo>
                  <a:pt x="209550" y="241300"/>
                </a:lnTo>
                <a:lnTo>
                  <a:pt x="205104" y="202565"/>
                </a:lnTo>
                <a:lnTo>
                  <a:pt x="191770" y="170180"/>
                </a:lnTo>
                <a:lnTo>
                  <a:pt x="187959" y="163195"/>
                </a:lnTo>
                <a:close/>
              </a:path>
              <a:path w="209550" h="364489">
                <a:moveTo>
                  <a:pt x="80009" y="144145"/>
                </a:moveTo>
                <a:lnTo>
                  <a:pt x="78740" y="146050"/>
                </a:lnTo>
                <a:lnTo>
                  <a:pt x="80009" y="147955"/>
                </a:lnTo>
                <a:lnTo>
                  <a:pt x="80009" y="144145"/>
                </a:lnTo>
                <a:close/>
              </a:path>
              <a:path w="209550" h="364489">
                <a:moveTo>
                  <a:pt x="117475" y="119380"/>
                </a:moveTo>
                <a:lnTo>
                  <a:pt x="114300" y="122555"/>
                </a:lnTo>
                <a:lnTo>
                  <a:pt x="111125" y="125095"/>
                </a:lnTo>
                <a:lnTo>
                  <a:pt x="108584" y="127635"/>
                </a:lnTo>
                <a:lnTo>
                  <a:pt x="105409" y="129540"/>
                </a:lnTo>
                <a:lnTo>
                  <a:pt x="101600" y="131445"/>
                </a:lnTo>
                <a:lnTo>
                  <a:pt x="97790" y="133985"/>
                </a:lnTo>
                <a:lnTo>
                  <a:pt x="85090" y="140970"/>
                </a:lnTo>
                <a:lnTo>
                  <a:pt x="80645" y="143510"/>
                </a:lnTo>
                <a:lnTo>
                  <a:pt x="80009" y="144145"/>
                </a:lnTo>
                <a:lnTo>
                  <a:pt x="80009" y="147955"/>
                </a:lnTo>
                <a:lnTo>
                  <a:pt x="175895" y="147955"/>
                </a:lnTo>
                <a:lnTo>
                  <a:pt x="166370" y="138430"/>
                </a:lnTo>
                <a:lnTo>
                  <a:pt x="151129" y="128270"/>
                </a:lnTo>
                <a:lnTo>
                  <a:pt x="142875" y="124460"/>
                </a:lnTo>
                <a:lnTo>
                  <a:pt x="134620" y="121920"/>
                </a:lnTo>
                <a:lnTo>
                  <a:pt x="126365" y="120015"/>
                </a:lnTo>
                <a:lnTo>
                  <a:pt x="117475" y="11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0" name="object 200" descr=""/>
          <p:cNvGrpSpPr/>
          <p:nvPr/>
        </p:nvGrpSpPr>
        <p:grpSpPr>
          <a:xfrm>
            <a:off x="10603865" y="5630545"/>
            <a:ext cx="318135" cy="361315"/>
            <a:chOff x="10603865" y="5630545"/>
            <a:chExt cx="318135" cy="361315"/>
          </a:xfrm>
        </p:grpSpPr>
        <p:sp>
          <p:nvSpPr>
            <p:cNvPr id="201" name="object 201" descr=""/>
            <p:cNvSpPr/>
            <p:nvPr/>
          </p:nvSpPr>
          <p:spPr>
            <a:xfrm>
              <a:off x="10603865" y="5630545"/>
              <a:ext cx="111125" cy="361315"/>
            </a:xfrm>
            <a:custGeom>
              <a:avLst/>
              <a:gdLst/>
              <a:ahLst/>
              <a:cxnLst/>
              <a:rect l="l" t="t" r="r" b="b"/>
              <a:pathLst>
                <a:path w="111125" h="361314">
                  <a:moveTo>
                    <a:pt x="59054" y="0"/>
                  </a:moveTo>
                  <a:lnTo>
                    <a:pt x="41909" y="10159"/>
                  </a:lnTo>
                  <a:lnTo>
                    <a:pt x="0" y="14604"/>
                  </a:lnTo>
                  <a:lnTo>
                    <a:pt x="0" y="47625"/>
                  </a:lnTo>
                  <a:lnTo>
                    <a:pt x="10159" y="47625"/>
                  </a:lnTo>
                  <a:lnTo>
                    <a:pt x="29209" y="59689"/>
                  </a:lnTo>
                  <a:lnTo>
                    <a:pt x="29209" y="320674"/>
                  </a:lnTo>
                  <a:lnTo>
                    <a:pt x="18414" y="330834"/>
                  </a:lnTo>
                  <a:lnTo>
                    <a:pt x="12700" y="331469"/>
                  </a:lnTo>
                  <a:lnTo>
                    <a:pt x="0" y="332104"/>
                  </a:lnTo>
                  <a:lnTo>
                    <a:pt x="0" y="361314"/>
                  </a:lnTo>
                  <a:lnTo>
                    <a:pt x="111125" y="361314"/>
                  </a:lnTo>
                  <a:lnTo>
                    <a:pt x="111125" y="333374"/>
                  </a:lnTo>
                  <a:lnTo>
                    <a:pt x="83819" y="323214"/>
                  </a:lnTo>
                  <a:lnTo>
                    <a:pt x="83819" y="9525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2" name="object 202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744200" y="5746115"/>
              <a:ext cx="177800" cy="243840"/>
            </a:xfrm>
            <a:prstGeom prst="rect">
              <a:avLst/>
            </a:prstGeom>
          </p:spPr>
        </p:pic>
      </p:grpSp>
      <p:grpSp>
        <p:nvGrpSpPr>
          <p:cNvPr id="203" name="object 203" descr=""/>
          <p:cNvGrpSpPr/>
          <p:nvPr/>
        </p:nvGrpSpPr>
        <p:grpSpPr>
          <a:xfrm>
            <a:off x="2247264" y="6219190"/>
            <a:ext cx="572135" cy="367665"/>
            <a:chOff x="2247264" y="6219190"/>
            <a:chExt cx="572135" cy="367665"/>
          </a:xfrm>
        </p:grpSpPr>
        <p:sp>
          <p:nvSpPr>
            <p:cNvPr id="204" name="object 204" descr=""/>
            <p:cNvSpPr/>
            <p:nvPr/>
          </p:nvSpPr>
          <p:spPr>
            <a:xfrm>
              <a:off x="2247264" y="621919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360045" y="0"/>
                  </a:moveTo>
                  <a:lnTo>
                    <a:pt x="271145" y="0"/>
                  </a:lnTo>
                  <a:lnTo>
                    <a:pt x="179070" y="271145"/>
                  </a:lnTo>
                  <a:lnTo>
                    <a:pt x="91440" y="0"/>
                  </a:lnTo>
                  <a:lnTo>
                    <a:pt x="1905" y="0"/>
                  </a:lnTo>
                  <a:lnTo>
                    <a:pt x="1905" y="27940"/>
                  </a:lnTo>
                  <a:lnTo>
                    <a:pt x="33020" y="40640"/>
                  </a:lnTo>
                  <a:lnTo>
                    <a:pt x="33020" y="319405"/>
                  </a:lnTo>
                  <a:lnTo>
                    <a:pt x="20320" y="330200"/>
                  </a:lnTo>
                  <a:lnTo>
                    <a:pt x="13335" y="330835"/>
                  </a:lnTo>
                  <a:lnTo>
                    <a:pt x="0" y="331470"/>
                  </a:lnTo>
                  <a:lnTo>
                    <a:pt x="0" y="360045"/>
                  </a:lnTo>
                  <a:lnTo>
                    <a:pt x="101600" y="360045"/>
                  </a:lnTo>
                  <a:lnTo>
                    <a:pt x="101600" y="332105"/>
                  </a:lnTo>
                  <a:lnTo>
                    <a:pt x="71120" y="322580"/>
                  </a:lnTo>
                  <a:lnTo>
                    <a:pt x="63500" y="43815"/>
                  </a:lnTo>
                  <a:lnTo>
                    <a:pt x="153670" y="360045"/>
                  </a:lnTo>
                  <a:lnTo>
                    <a:pt x="186055" y="360045"/>
                  </a:lnTo>
                  <a:lnTo>
                    <a:pt x="274955" y="67310"/>
                  </a:lnTo>
                  <a:lnTo>
                    <a:pt x="255270" y="330200"/>
                  </a:lnTo>
                  <a:lnTo>
                    <a:pt x="248920" y="330835"/>
                  </a:lnTo>
                  <a:lnTo>
                    <a:pt x="234950" y="331470"/>
                  </a:lnTo>
                  <a:lnTo>
                    <a:pt x="234950" y="360045"/>
                  </a:lnTo>
                  <a:lnTo>
                    <a:pt x="358775" y="360045"/>
                  </a:lnTo>
                  <a:lnTo>
                    <a:pt x="358775" y="332105"/>
                  </a:lnTo>
                  <a:lnTo>
                    <a:pt x="327025" y="320040"/>
                  </a:lnTo>
                  <a:lnTo>
                    <a:pt x="327025" y="40640"/>
                  </a:lnTo>
                  <a:lnTo>
                    <a:pt x="339725" y="30480"/>
                  </a:lnTo>
                  <a:lnTo>
                    <a:pt x="360045" y="28575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5" name="object 205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641599" y="6343015"/>
              <a:ext cx="177800" cy="243839"/>
            </a:xfrm>
            <a:prstGeom prst="rect">
              <a:avLst/>
            </a:prstGeom>
          </p:spPr>
        </p:pic>
      </p:grpSp>
      <p:sp>
        <p:nvSpPr>
          <p:cNvPr id="206" name="object 206" descr=""/>
          <p:cNvSpPr/>
          <p:nvPr/>
        </p:nvSpPr>
        <p:spPr>
          <a:xfrm>
            <a:off x="2893695" y="62877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5" y="0"/>
                </a:moveTo>
                <a:lnTo>
                  <a:pt x="48260" y="0"/>
                </a:lnTo>
                <a:lnTo>
                  <a:pt x="47625" y="15874"/>
                </a:lnTo>
                <a:lnTo>
                  <a:pt x="34290" y="53974"/>
                </a:lnTo>
                <a:lnTo>
                  <a:pt x="31750" y="59054"/>
                </a:lnTo>
                <a:lnTo>
                  <a:pt x="26035" y="66674"/>
                </a:lnTo>
                <a:lnTo>
                  <a:pt x="26035" y="69849"/>
                </a:lnTo>
                <a:lnTo>
                  <a:pt x="27940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4"/>
                </a:lnTo>
                <a:lnTo>
                  <a:pt x="21590" y="195579"/>
                </a:lnTo>
                <a:lnTo>
                  <a:pt x="22860" y="231139"/>
                </a:lnTo>
                <a:lnTo>
                  <a:pt x="33019" y="269874"/>
                </a:lnTo>
                <a:lnTo>
                  <a:pt x="68580" y="294639"/>
                </a:lnTo>
                <a:lnTo>
                  <a:pt x="76200" y="295274"/>
                </a:lnTo>
                <a:lnTo>
                  <a:pt x="81280" y="295274"/>
                </a:lnTo>
                <a:lnTo>
                  <a:pt x="86360" y="294639"/>
                </a:lnTo>
                <a:lnTo>
                  <a:pt x="95250" y="292734"/>
                </a:lnTo>
                <a:lnTo>
                  <a:pt x="129540" y="275589"/>
                </a:lnTo>
                <a:lnTo>
                  <a:pt x="114300" y="248284"/>
                </a:lnTo>
                <a:lnTo>
                  <a:pt x="100330" y="255904"/>
                </a:lnTo>
                <a:lnTo>
                  <a:pt x="93980" y="258444"/>
                </a:lnTo>
                <a:lnTo>
                  <a:pt x="91440" y="259079"/>
                </a:lnTo>
                <a:lnTo>
                  <a:pt x="85725" y="259079"/>
                </a:lnTo>
                <a:lnTo>
                  <a:pt x="76835" y="222884"/>
                </a:lnTo>
                <a:lnTo>
                  <a:pt x="76835" y="100329"/>
                </a:lnTo>
                <a:lnTo>
                  <a:pt x="116840" y="100329"/>
                </a:lnTo>
                <a:lnTo>
                  <a:pt x="116840" y="67309"/>
                </a:lnTo>
                <a:lnTo>
                  <a:pt x="76835" y="67309"/>
                </a:lnTo>
                <a:lnTo>
                  <a:pt x="76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3334384" y="6223000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19" y="349250"/>
                </a:lnTo>
                <a:lnTo>
                  <a:pt x="130810" y="353060"/>
                </a:lnTo>
                <a:lnTo>
                  <a:pt x="129539" y="354964"/>
                </a:lnTo>
                <a:lnTo>
                  <a:pt x="154304" y="365125"/>
                </a:lnTo>
                <a:lnTo>
                  <a:pt x="158750" y="360680"/>
                </a:lnTo>
                <a:lnTo>
                  <a:pt x="160019" y="360044"/>
                </a:lnTo>
                <a:lnTo>
                  <a:pt x="161925" y="358775"/>
                </a:lnTo>
                <a:lnTo>
                  <a:pt x="164464" y="357505"/>
                </a:lnTo>
                <a:lnTo>
                  <a:pt x="168275" y="356235"/>
                </a:lnTo>
                <a:lnTo>
                  <a:pt x="172085" y="354330"/>
                </a:lnTo>
                <a:lnTo>
                  <a:pt x="177164" y="353060"/>
                </a:lnTo>
                <a:lnTo>
                  <a:pt x="182879" y="351789"/>
                </a:lnTo>
                <a:lnTo>
                  <a:pt x="187960" y="351155"/>
                </a:lnTo>
                <a:lnTo>
                  <a:pt x="194944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4" y="161289"/>
                </a:lnTo>
                <a:lnTo>
                  <a:pt x="5079" y="203200"/>
                </a:lnTo>
                <a:lnTo>
                  <a:pt x="0" y="238760"/>
                </a:lnTo>
                <a:lnTo>
                  <a:pt x="0" y="247014"/>
                </a:lnTo>
                <a:lnTo>
                  <a:pt x="6350" y="292100"/>
                </a:lnTo>
                <a:lnTo>
                  <a:pt x="24764" y="330835"/>
                </a:lnTo>
                <a:lnTo>
                  <a:pt x="54610" y="354964"/>
                </a:lnTo>
                <a:lnTo>
                  <a:pt x="94614" y="363855"/>
                </a:lnTo>
                <a:lnTo>
                  <a:pt x="102869" y="363219"/>
                </a:lnTo>
                <a:lnTo>
                  <a:pt x="110489" y="361950"/>
                </a:lnTo>
                <a:lnTo>
                  <a:pt x="117475" y="360044"/>
                </a:lnTo>
                <a:lnTo>
                  <a:pt x="123189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79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935" y="255269"/>
                </a:lnTo>
                <a:lnTo>
                  <a:pt x="58419" y="247014"/>
                </a:lnTo>
                <a:lnTo>
                  <a:pt x="59689" y="230505"/>
                </a:lnTo>
                <a:lnTo>
                  <a:pt x="71119" y="193675"/>
                </a:lnTo>
                <a:lnTo>
                  <a:pt x="94614" y="163830"/>
                </a:lnTo>
                <a:lnTo>
                  <a:pt x="183514" y="163830"/>
                </a:lnTo>
                <a:lnTo>
                  <a:pt x="183514" y="149860"/>
                </a:lnTo>
                <a:lnTo>
                  <a:pt x="132714" y="149860"/>
                </a:lnTo>
                <a:lnTo>
                  <a:pt x="132714" y="146685"/>
                </a:lnTo>
                <a:lnTo>
                  <a:pt x="132079" y="145414"/>
                </a:lnTo>
                <a:lnTo>
                  <a:pt x="127000" y="142875"/>
                </a:lnTo>
                <a:lnTo>
                  <a:pt x="109219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19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4" y="163830"/>
                </a:moveTo>
                <a:lnTo>
                  <a:pt x="95250" y="163830"/>
                </a:lnTo>
                <a:lnTo>
                  <a:pt x="100964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39" y="182244"/>
                </a:lnTo>
                <a:lnTo>
                  <a:pt x="129539" y="305435"/>
                </a:lnTo>
                <a:lnTo>
                  <a:pt x="128904" y="307339"/>
                </a:lnTo>
                <a:lnTo>
                  <a:pt x="127000" y="310514"/>
                </a:lnTo>
                <a:lnTo>
                  <a:pt x="123189" y="317500"/>
                </a:lnTo>
                <a:lnTo>
                  <a:pt x="113029" y="327660"/>
                </a:lnTo>
                <a:lnTo>
                  <a:pt x="109219" y="328930"/>
                </a:lnTo>
                <a:lnTo>
                  <a:pt x="106044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4" y="317500"/>
                </a:lnTo>
                <a:lnTo>
                  <a:pt x="195579" y="316864"/>
                </a:lnTo>
                <a:lnTo>
                  <a:pt x="187960" y="314960"/>
                </a:lnTo>
                <a:lnTo>
                  <a:pt x="186054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4" y="305435"/>
                </a:lnTo>
                <a:lnTo>
                  <a:pt x="183514" y="163830"/>
                </a:lnTo>
                <a:close/>
              </a:path>
              <a:path w="212725" h="365125">
                <a:moveTo>
                  <a:pt x="132714" y="146685"/>
                </a:moveTo>
                <a:lnTo>
                  <a:pt x="132714" y="149860"/>
                </a:lnTo>
                <a:lnTo>
                  <a:pt x="133985" y="147955"/>
                </a:lnTo>
                <a:lnTo>
                  <a:pt x="132714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4" y="13969"/>
                </a:lnTo>
                <a:lnTo>
                  <a:pt x="109854" y="14605"/>
                </a:lnTo>
                <a:lnTo>
                  <a:pt x="100329" y="14605"/>
                </a:lnTo>
                <a:lnTo>
                  <a:pt x="100329" y="47625"/>
                </a:lnTo>
                <a:lnTo>
                  <a:pt x="110489" y="47625"/>
                </a:lnTo>
                <a:lnTo>
                  <a:pt x="116839" y="48260"/>
                </a:lnTo>
                <a:lnTo>
                  <a:pt x="123189" y="49530"/>
                </a:lnTo>
                <a:lnTo>
                  <a:pt x="125094" y="50164"/>
                </a:lnTo>
                <a:lnTo>
                  <a:pt x="126364" y="51435"/>
                </a:lnTo>
                <a:lnTo>
                  <a:pt x="127635" y="52069"/>
                </a:lnTo>
                <a:lnTo>
                  <a:pt x="128904" y="55880"/>
                </a:lnTo>
                <a:lnTo>
                  <a:pt x="129539" y="57150"/>
                </a:lnTo>
                <a:lnTo>
                  <a:pt x="129539" y="63500"/>
                </a:lnTo>
                <a:lnTo>
                  <a:pt x="132714" y="146685"/>
                </a:lnTo>
                <a:lnTo>
                  <a:pt x="133985" y="147955"/>
                </a:lnTo>
                <a:lnTo>
                  <a:pt x="132714" y="149860"/>
                </a:lnTo>
                <a:lnTo>
                  <a:pt x="183514" y="149860"/>
                </a:lnTo>
                <a:lnTo>
                  <a:pt x="183514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3871595" y="62877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4"/>
                </a:lnTo>
                <a:lnTo>
                  <a:pt x="34289" y="53974"/>
                </a:lnTo>
                <a:lnTo>
                  <a:pt x="31750" y="59054"/>
                </a:lnTo>
                <a:lnTo>
                  <a:pt x="26034" y="66674"/>
                </a:lnTo>
                <a:lnTo>
                  <a:pt x="26034" y="69849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4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19" y="269874"/>
                </a:lnTo>
                <a:lnTo>
                  <a:pt x="68579" y="294639"/>
                </a:lnTo>
                <a:lnTo>
                  <a:pt x="76200" y="295274"/>
                </a:lnTo>
                <a:lnTo>
                  <a:pt x="81279" y="295274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4709795" y="6342379"/>
            <a:ext cx="224154" cy="258445"/>
          </a:xfrm>
          <a:custGeom>
            <a:avLst/>
            <a:gdLst/>
            <a:ahLst/>
            <a:cxnLst/>
            <a:rect l="l" t="t" r="r" b="b"/>
            <a:pathLst>
              <a:path w="224154" h="258445">
                <a:moveTo>
                  <a:pt x="224154" y="218440"/>
                </a:moveTo>
                <a:lnTo>
                  <a:pt x="144144" y="218440"/>
                </a:lnTo>
                <a:lnTo>
                  <a:pt x="144779" y="220345"/>
                </a:lnTo>
                <a:lnTo>
                  <a:pt x="143509" y="222250"/>
                </a:lnTo>
                <a:lnTo>
                  <a:pt x="140969" y="238760"/>
                </a:lnTo>
                <a:lnTo>
                  <a:pt x="163194" y="240030"/>
                </a:lnTo>
                <a:lnTo>
                  <a:pt x="156209" y="258445"/>
                </a:lnTo>
                <a:lnTo>
                  <a:pt x="163829" y="248920"/>
                </a:lnTo>
                <a:lnTo>
                  <a:pt x="168275" y="243840"/>
                </a:lnTo>
                <a:lnTo>
                  <a:pt x="172084" y="242570"/>
                </a:lnTo>
                <a:lnTo>
                  <a:pt x="175259" y="241935"/>
                </a:lnTo>
                <a:lnTo>
                  <a:pt x="179069" y="240030"/>
                </a:lnTo>
                <a:lnTo>
                  <a:pt x="182244" y="238760"/>
                </a:lnTo>
                <a:lnTo>
                  <a:pt x="187325" y="237490"/>
                </a:lnTo>
                <a:lnTo>
                  <a:pt x="193675" y="236220"/>
                </a:lnTo>
                <a:lnTo>
                  <a:pt x="198754" y="234950"/>
                </a:lnTo>
                <a:lnTo>
                  <a:pt x="205739" y="234315"/>
                </a:lnTo>
                <a:lnTo>
                  <a:pt x="224154" y="234315"/>
                </a:lnTo>
                <a:lnTo>
                  <a:pt x="224154" y="218440"/>
                </a:lnTo>
                <a:close/>
              </a:path>
              <a:path w="224154" h="258445">
                <a:moveTo>
                  <a:pt x="46989" y="10160"/>
                </a:moveTo>
                <a:lnTo>
                  <a:pt x="40639" y="12700"/>
                </a:lnTo>
                <a:lnTo>
                  <a:pt x="35559" y="13970"/>
                </a:lnTo>
                <a:lnTo>
                  <a:pt x="24129" y="16510"/>
                </a:lnTo>
                <a:lnTo>
                  <a:pt x="17779" y="17145"/>
                </a:lnTo>
                <a:lnTo>
                  <a:pt x="0" y="17145"/>
                </a:lnTo>
                <a:lnTo>
                  <a:pt x="0" y="50800"/>
                </a:lnTo>
                <a:lnTo>
                  <a:pt x="16509" y="50800"/>
                </a:lnTo>
                <a:lnTo>
                  <a:pt x="19684" y="51435"/>
                </a:lnTo>
                <a:lnTo>
                  <a:pt x="22225" y="52070"/>
                </a:lnTo>
                <a:lnTo>
                  <a:pt x="24129" y="53340"/>
                </a:lnTo>
                <a:lnTo>
                  <a:pt x="25400" y="53975"/>
                </a:lnTo>
                <a:lnTo>
                  <a:pt x="26669" y="55245"/>
                </a:lnTo>
                <a:lnTo>
                  <a:pt x="27304" y="56515"/>
                </a:lnTo>
                <a:lnTo>
                  <a:pt x="28575" y="60325"/>
                </a:lnTo>
                <a:lnTo>
                  <a:pt x="28575" y="178435"/>
                </a:lnTo>
                <a:lnTo>
                  <a:pt x="29209" y="188595"/>
                </a:lnTo>
                <a:lnTo>
                  <a:pt x="41909" y="224790"/>
                </a:lnTo>
                <a:lnTo>
                  <a:pt x="80644" y="246380"/>
                </a:lnTo>
                <a:lnTo>
                  <a:pt x="95250" y="247650"/>
                </a:lnTo>
                <a:lnTo>
                  <a:pt x="103504" y="247650"/>
                </a:lnTo>
                <a:lnTo>
                  <a:pt x="106679" y="244475"/>
                </a:lnTo>
                <a:lnTo>
                  <a:pt x="109854" y="241935"/>
                </a:lnTo>
                <a:lnTo>
                  <a:pt x="116839" y="237490"/>
                </a:lnTo>
                <a:lnTo>
                  <a:pt x="120650" y="234950"/>
                </a:lnTo>
                <a:lnTo>
                  <a:pt x="128904" y="229870"/>
                </a:lnTo>
                <a:lnTo>
                  <a:pt x="133984" y="227330"/>
                </a:lnTo>
                <a:lnTo>
                  <a:pt x="142875" y="222250"/>
                </a:lnTo>
                <a:lnTo>
                  <a:pt x="143509" y="222250"/>
                </a:lnTo>
                <a:lnTo>
                  <a:pt x="144144" y="218440"/>
                </a:lnTo>
                <a:lnTo>
                  <a:pt x="224154" y="218440"/>
                </a:lnTo>
                <a:lnTo>
                  <a:pt x="224154" y="204470"/>
                </a:lnTo>
                <a:lnTo>
                  <a:pt x="106044" y="204470"/>
                </a:lnTo>
                <a:lnTo>
                  <a:pt x="104139" y="203835"/>
                </a:lnTo>
                <a:lnTo>
                  <a:pt x="102234" y="203835"/>
                </a:lnTo>
                <a:lnTo>
                  <a:pt x="82550" y="182880"/>
                </a:lnTo>
                <a:lnTo>
                  <a:pt x="82550" y="22225"/>
                </a:lnTo>
                <a:lnTo>
                  <a:pt x="59054" y="22225"/>
                </a:lnTo>
                <a:lnTo>
                  <a:pt x="46989" y="10160"/>
                </a:lnTo>
                <a:close/>
              </a:path>
              <a:path w="224154" h="258445">
                <a:moveTo>
                  <a:pt x="144144" y="218440"/>
                </a:moveTo>
                <a:lnTo>
                  <a:pt x="143509" y="222250"/>
                </a:lnTo>
                <a:lnTo>
                  <a:pt x="144779" y="220345"/>
                </a:lnTo>
                <a:lnTo>
                  <a:pt x="144144" y="218440"/>
                </a:lnTo>
                <a:close/>
              </a:path>
              <a:path w="224154" h="258445">
                <a:moveTo>
                  <a:pt x="163829" y="9525"/>
                </a:moveTo>
                <a:lnTo>
                  <a:pt x="160654" y="9525"/>
                </a:lnTo>
                <a:lnTo>
                  <a:pt x="156844" y="11430"/>
                </a:lnTo>
                <a:lnTo>
                  <a:pt x="153669" y="12700"/>
                </a:lnTo>
                <a:lnTo>
                  <a:pt x="148589" y="13970"/>
                </a:lnTo>
                <a:lnTo>
                  <a:pt x="142239" y="15240"/>
                </a:lnTo>
                <a:lnTo>
                  <a:pt x="136525" y="16510"/>
                </a:lnTo>
                <a:lnTo>
                  <a:pt x="129539" y="16510"/>
                </a:lnTo>
                <a:lnTo>
                  <a:pt x="121284" y="17145"/>
                </a:lnTo>
                <a:lnTo>
                  <a:pt x="111759" y="17145"/>
                </a:lnTo>
                <a:lnTo>
                  <a:pt x="111759" y="50800"/>
                </a:lnTo>
                <a:lnTo>
                  <a:pt x="128904" y="50800"/>
                </a:lnTo>
                <a:lnTo>
                  <a:pt x="131444" y="51435"/>
                </a:lnTo>
                <a:lnTo>
                  <a:pt x="134619" y="52070"/>
                </a:lnTo>
                <a:lnTo>
                  <a:pt x="136525" y="53340"/>
                </a:lnTo>
                <a:lnTo>
                  <a:pt x="137794" y="53975"/>
                </a:lnTo>
                <a:lnTo>
                  <a:pt x="139064" y="56515"/>
                </a:lnTo>
                <a:lnTo>
                  <a:pt x="140334" y="60325"/>
                </a:lnTo>
                <a:lnTo>
                  <a:pt x="140969" y="62865"/>
                </a:lnTo>
                <a:lnTo>
                  <a:pt x="140969" y="185420"/>
                </a:lnTo>
                <a:lnTo>
                  <a:pt x="138429" y="186690"/>
                </a:lnTo>
                <a:lnTo>
                  <a:pt x="118744" y="196215"/>
                </a:lnTo>
                <a:lnTo>
                  <a:pt x="111759" y="200025"/>
                </a:lnTo>
                <a:lnTo>
                  <a:pt x="106044" y="204470"/>
                </a:lnTo>
                <a:lnTo>
                  <a:pt x="224154" y="204470"/>
                </a:lnTo>
                <a:lnTo>
                  <a:pt x="224154" y="200660"/>
                </a:lnTo>
                <a:lnTo>
                  <a:pt x="207644" y="200660"/>
                </a:lnTo>
                <a:lnTo>
                  <a:pt x="201294" y="199390"/>
                </a:lnTo>
                <a:lnTo>
                  <a:pt x="199389" y="198120"/>
                </a:lnTo>
                <a:lnTo>
                  <a:pt x="196214" y="194945"/>
                </a:lnTo>
                <a:lnTo>
                  <a:pt x="195579" y="193040"/>
                </a:lnTo>
                <a:lnTo>
                  <a:pt x="195579" y="191135"/>
                </a:lnTo>
                <a:lnTo>
                  <a:pt x="194944" y="189230"/>
                </a:lnTo>
                <a:lnTo>
                  <a:pt x="194944" y="12700"/>
                </a:lnTo>
                <a:lnTo>
                  <a:pt x="190500" y="10795"/>
                </a:lnTo>
                <a:lnTo>
                  <a:pt x="170179" y="10795"/>
                </a:lnTo>
                <a:lnTo>
                  <a:pt x="163829" y="9525"/>
                </a:lnTo>
                <a:close/>
              </a:path>
              <a:path w="224154" h="258445">
                <a:moveTo>
                  <a:pt x="55879" y="3810"/>
                </a:moveTo>
                <a:lnTo>
                  <a:pt x="40639" y="3810"/>
                </a:lnTo>
                <a:lnTo>
                  <a:pt x="59054" y="22225"/>
                </a:lnTo>
                <a:lnTo>
                  <a:pt x="71119" y="10160"/>
                </a:lnTo>
                <a:lnTo>
                  <a:pt x="47625" y="10160"/>
                </a:lnTo>
                <a:lnTo>
                  <a:pt x="50164" y="8890"/>
                </a:lnTo>
                <a:lnTo>
                  <a:pt x="52704" y="6985"/>
                </a:lnTo>
                <a:lnTo>
                  <a:pt x="55879" y="3810"/>
                </a:lnTo>
                <a:close/>
              </a:path>
              <a:path w="224154" h="258445">
                <a:moveTo>
                  <a:pt x="72389" y="8890"/>
                </a:moveTo>
                <a:lnTo>
                  <a:pt x="59054" y="22225"/>
                </a:lnTo>
                <a:lnTo>
                  <a:pt x="82550" y="22225"/>
                </a:lnTo>
                <a:lnTo>
                  <a:pt x="82550" y="12700"/>
                </a:lnTo>
                <a:lnTo>
                  <a:pt x="72389" y="8890"/>
                </a:lnTo>
                <a:close/>
              </a:path>
              <a:path w="224154" h="258445">
                <a:moveTo>
                  <a:pt x="164464" y="0"/>
                </a:moveTo>
                <a:lnTo>
                  <a:pt x="168909" y="7620"/>
                </a:lnTo>
                <a:lnTo>
                  <a:pt x="170179" y="10795"/>
                </a:lnTo>
                <a:lnTo>
                  <a:pt x="190500" y="10795"/>
                </a:lnTo>
                <a:lnTo>
                  <a:pt x="164464" y="0"/>
                </a:lnTo>
                <a:close/>
              </a:path>
              <a:path w="224154" h="258445">
                <a:moveTo>
                  <a:pt x="57150" y="2540"/>
                </a:moveTo>
                <a:lnTo>
                  <a:pt x="52704" y="6985"/>
                </a:lnTo>
                <a:lnTo>
                  <a:pt x="50164" y="8890"/>
                </a:lnTo>
                <a:lnTo>
                  <a:pt x="47625" y="10160"/>
                </a:lnTo>
                <a:lnTo>
                  <a:pt x="71119" y="10160"/>
                </a:lnTo>
                <a:lnTo>
                  <a:pt x="72389" y="8890"/>
                </a:lnTo>
                <a:lnTo>
                  <a:pt x="59689" y="3810"/>
                </a:lnTo>
                <a:lnTo>
                  <a:pt x="60198" y="3810"/>
                </a:lnTo>
                <a:lnTo>
                  <a:pt x="57150" y="2540"/>
                </a:lnTo>
                <a:close/>
              </a:path>
              <a:path w="224154" h="258445">
                <a:moveTo>
                  <a:pt x="76834" y="3810"/>
                </a:moveTo>
                <a:lnTo>
                  <a:pt x="60198" y="3810"/>
                </a:lnTo>
                <a:lnTo>
                  <a:pt x="72389" y="8890"/>
                </a:lnTo>
                <a:lnTo>
                  <a:pt x="768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5270500" y="6228715"/>
            <a:ext cx="227329" cy="360680"/>
          </a:xfrm>
          <a:custGeom>
            <a:avLst/>
            <a:gdLst/>
            <a:ahLst/>
            <a:cxnLst/>
            <a:rect l="l" t="t" r="r" b="b"/>
            <a:pathLst>
              <a:path w="227329" h="360679">
                <a:moveTo>
                  <a:pt x="47625" y="6350"/>
                </a:moveTo>
                <a:lnTo>
                  <a:pt x="17145" y="13335"/>
                </a:lnTo>
                <a:lnTo>
                  <a:pt x="9525" y="13335"/>
                </a:lnTo>
                <a:lnTo>
                  <a:pt x="0" y="13970"/>
                </a:lnTo>
                <a:lnTo>
                  <a:pt x="0" y="46990"/>
                </a:lnTo>
                <a:lnTo>
                  <a:pt x="16510" y="46990"/>
                </a:lnTo>
                <a:lnTo>
                  <a:pt x="19685" y="48260"/>
                </a:lnTo>
                <a:lnTo>
                  <a:pt x="28575" y="56515"/>
                </a:lnTo>
                <a:lnTo>
                  <a:pt x="28575" y="320040"/>
                </a:lnTo>
                <a:lnTo>
                  <a:pt x="12700" y="331470"/>
                </a:lnTo>
                <a:lnTo>
                  <a:pt x="7620" y="331470"/>
                </a:lnTo>
                <a:lnTo>
                  <a:pt x="0" y="332105"/>
                </a:lnTo>
                <a:lnTo>
                  <a:pt x="0" y="360680"/>
                </a:lnTo>
                <a:lnTo>
                  <a:pt x="110489" y="360680"/>
                </a:lnTo>
                <a:lnTo>
                  <a:pt x="110489" y="332740"/>
                </a:lnTo>
                <a:lnTo>
                  <a:pt x="98425" y="330835"/>
                </a:lnTo>
                <a:lnTo>
                  <a:pt x="95885" y="330200"/>
                </a:lnTo>
                <a:lnTo>
                  <a:pt x="92710" y="330200"/>
                </a:lnTo>
                <a:lnTo>
                  <a:pt x="90804" y="328930"/>
                </a:lnTo>
                <a:lnTo>
                  <a:pt x="86995" y="327660"/>
                </a:lnTo>
                <a:lnTo>
                  <a:pt x="85725" y="326390"/>
                </a:lnTo>
                <a:lnTo>
                  <a:pt x="85089" y="325120"/>
                </a:lnTo>
                <a:lnTo>
                  <a:pt x="83820" y="323215"/>
                </a:lnTo>
                <a:lnTo>
                  <a:pt x="83185" y="320675"/>
                </a:lnTo>
                <a:lnTo>
                  <a:pt x="83185" y="316230"/>
                </a:lnTo>
                <a:lnTo>
                  <a:pt x="81279" y="182245"/>
                </a:lnTo>
                <a:lnTo>
                  <a:pt x="85725" y="182245"/>
                </a:lnTo>
                <a:lnTo>
                  <a:pt x="90170" y="180340"/>
                </a:lnTo>
                <a:lnTo>
                  <a:pt x="98425" y="176530"/>
                </a:lnTo>
                <a:lnTo>
                  <a:pt x="102235" y="174625"/>
                </a:lnTo>
                <a:lnTo>
                  <a:pt x="111125" y="169545"/>
                </a:lnTo>
                <a:lnTo>
                  <a:pt x="120014" y="165100"/>
                </a:lnTo>
                <a:lnTo>
                  <a:pt x="123189" y="163195"/>
                </a:lnTo>
                <a:lnTo>
                  <a:pt x="196850" y="163195"/>
                </a:lnTo>
                <a:lnTo>
                  <a:pt x="196850" y="161290"/>
                </a:lnTo>
                <a:lnTo>
                  <a:pt x="194310" y="154305"/>
                </a:lnTo>
                <a:lnTo>
                  <a:pt x="193039" y="151765"/>
                </a:lnTo>
                <a:lnTo>
                  <a:pt x="80010" y="151765"/>
                </a:lnTo>
                <a:lnTo>
                  <a:pt x="78739" y="149860"/>
                </a:lnTo>
                <a:lnTo>
                  <a:pt x="80010" y="148590"/>
                </a:lnTo>
                <a:lnTo>
                  <a:pt x="82550" y="26035"/>
                </a:lnTo>
                <a:lnTo>
                  <a:pt x="67310" y="26035"/>
                </a:lnTo>
                <a:lnTo>
                  <a:pt x="47625" y="6350"/>
                </a:lnTo>
                <a:close/>
              </a:path>
              <a:path w="227329" h="360679">
                <a:moveTo>
                  <a:pt x="196850" y="163195"/>
                </a:moveTo>
                <a:lnTo>
                  <a:pt x="124460" y="163195"/>
                </a:lnTo>
                <a:lnTo>
                  <a:pt x="127000" y="163830"/>
                </a:lnTo>
                <a:lnTo>
                  <a:pt x="133350" y="165735"/>
                </a:lnTo>
                <a:lnTo>
                  <a:pt x="146050" y="183515"/>
                </a:lnTo>
                <a:lnTo>
                  <a:pt x="146050" y="320675"/>
                </a:lnTo>
                <a:lnTo>
                  <a:pt x="130175" y="331470"/>
                </a:lnTo>
                <a:lnTo>
                  <a:pt x="124460" y="331470"/>
                </a:lnTo>
                <a:lnTo>
                  <a:pt x="117475" y="332105"/>
                </a:lnTo>
                <a:lnTo>
                  <a:pt x="117475" y="360680"/>
                </a:lnTo>
                <a:lnTo>
                  <a:pt x="227329" y="360680"/>
                </a:lnTo>
                <a:lnTo>
                  <a:pt x="227329" y="332740"/>
                </a:lnTo>
                <a:lnTo>
                  <a:pt x="215900" y="330835"/>
                </a:lnTo>
                <a:lnTo>
                  <a:pt x="212725" y="330200"/>
                </a:lnTo>
                <a:lnTo>
                  <a:pt x="210185" y="330200"/>
                </a:lnTo>
                <a:lnTo>
                  <a:pt x="207645" y="329565"/>
                </a:lnTo>
                <a:lnTo>
                  <a:pt x="205739" y="328295"/>
                </a:lnTo>
                <a:lnTo>
                  <a:pt x="204470" y="327660"/>
                </a:lnTo>
                <a:lnTo>
                  <a:pt x="202564" y="326390"/>
                </a:lnTo>
                <a:lnTo>
                  <a:pt x="201929" y="325120"/>
                </a:lnTo>
                <a:lnTo>
                  <a:pt x="200660" y="323215"/>
                </a:lnTo>
                <a:lnTo>
                  <a:pt x="200025" y="320675"/>
                </a:lnTo>
                <a:lnTo>
                  <a:pt x="200025" y="188595"/>
                </a:lnTo>
                <a:lnTo>
                  <a:pt x="199253" y="176530"/>
                </a:lnTo>
                <a:lnTo>
                  <a:pt x="198754" y="169545"/>
                </a:lnTo>
                <a:lnTo>
                  <a:pt x="196850" y="163195"/>
                </a:lnTo>
                <a:close/>
              </a:path>
              <a:path w="227329" h="360679">
                <a:moveTo>
                  <a:pt x="85725" y="182245"/>
                </a:moveTo>
                <a:lnTo>
                  <a:pt x="81279" y="182245"/>
                </a:lnTo>
                <a:lnTo>
                  <a:pt x="81914" y="183515"/>
                </a:lnTo>
                <a:lnTo>
                  <a:pt x="83820" y="183515"/>
                </a:lnTo>
                <a:lnTo>
                  <a:pt x="85725" y="182245"/>
                </a:lnTo>
                <a:close/>
              </a:path>
              <a:path w="227329" h="360679">
                <a:moveTo>
                  <a:pt x="80010" y="148590"/>
                </a:moveTo>
                <a:lnTo>
                  <a:pt x="78739" y="149860"/>
                </a:lnTo>
                <a:lnTo>
                  <a:pt x="80010" y="151765"/>
                </a:lnTo>
                <a:lnTo>
                  <a:pt x="80010" y="148590"/>
                </a:lnTo>
                <a:close/>
              </a:path>
              <a:path w="227329" h="360679">
                <a:moveTo>
                  <a:pt x="133985" y="119380"/>
                </a:moveTo>
                <a:lnTo>
                  <a:pt x="125729" y="119380"/>
                </a:lnTo>
                <a:lnTo>
                  <a:pt x="122554" y="122555"/>
                </a:lnTo>
                <a:lnTo>
                  <a:pt x="118745" y="125730"/>
                </a:lnTo>
                <a:lnTo>
                  <a:pt x="110489" y="130810"/>
                </a:lnTo>
                <a:lnTo>
                  <a:pt x="106045" y="133350"/>
                </a:lnTo>
                <a:lnTo>
                  <a:pt x="100964" y="136525"/>
                </a:lnTo>
                <a:lnTo>
                  <a:pt x="85725" y="144780"/>
                </a:lnTo>
                <a:lnTo>
                  <a:pt x="80645" y="147320"/>
                </a:lnTo>
                <a:lnTo>
                  <a:pt x="80010" y="148590"/>
                </a:lnTo>
                <a:lnTo>
                  <a:pt x="80010" y="151765"/>
                </a:lnTo>
                <a:lnTo>
                  <a:pt x="193039" y="151765"/>
                </a:lnTo>
                <a:lnTo>
                  <a:pt x="163829" y="123825"/>
                </a:lnTo>
                <a:lnTo>
                  <a:pt x="148589" y="120650"/>
                </a:lnTo>
                <a:lnTo>
                  <a:pt x="133985" y="119380"/>
                </a:lnTo>
                <a:close/>
              </a:path>
              <a:path w="227329" h="360679">
                <a:moveTo>
                  <a:pt x="59054" y="0"/>
                </a:moveTo>
                <a:lnTo>
                  <a:pt x="56514" y="1905"/>
                </a:lnTo>
                <a:lnTo>
                  <a:pt x="53975" y="3175"/>
                </a:lnTo>
                <a:lnTo>
                  <a:pt x="50800" y="5080"/>
                </a:lnTo>
                <a:lnTo>
                  <a:pt x="47625" y="6350"/>
                </a:lnTo>
                <a:lnTo>
                  <a:pt x="67310" y="26035"/>
                </a:lnTo>
                <a:lnTo>
                  <a:pt x="67310" y="3175"/>
                </a:lnTo>
                <a:lnTo>
                  <a:pt x="59054" y="0"/>
                </a:lnTo>
                <a:close/>
              </a:path>
              <a:path w="227329" h="360679">
                <a:moveTo>
                  <a:pt x="67310" y="3175"/>
                </a:moveTo>
                <a:lnTo>
                  <a:pt x="67310" y="26035"/>
                </a:lnTo>
                <a:lnTo>
                  <a:pt x="82550" y="26035"/>
                </a:lnTo>
                <a:lnTo>
                  <a:pt x="83185" y="8890"/>
                </a:lnTo>
                <a:lnTo>
                  <a:pt x="67310" y="3175"/>
                </a:lnTo>
                <a:close/>
              </a:path>
              <a:path w="227329" h="360679">
                <a:moveTo>
                  <a:pt x="57785" y="635"/>
                </a:moveTo>
                <a:lnTo>
                  <a:pt x="41910" y="635"/>
                </a:lnTo>
                <a:lnTo>
                  <a:pt x="47625" y="6350"/>
                </a:lnTo>
                <a:lnTo>
                  <a:pt x="50800" y="5080"/>
                </a:lnTo>
                <a:lnTo>
                  <a:pt x="53975" y="3175"/>
                </a:lnTo>
                <a:lnTo>
                  <a:pt x="56514" y="1905"/>
                </a:lnTo>
                <a:lnTo>
                  <a:pt x="57785" y="635"/>
                </a:lnTo>
                <a:close/>
              </a:path>
              <a:path w="227329" h="360679">
                <a:moveTo>
                  <a:pt x="67310" y="635"/>
                </a:moveTo>
                <a:lnTo>
                  <a:pt x="60960" y="635"/>
                </a:lnTo>
                <a:lnTo>
                  <a:pt x="67310" y="3175"/>
                </a:lnTo>
                <a:lnTo>
                  <a:pt x="6731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6348095" y="62877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39" h="295275">
                <a:moveTo>
                  <a:pt x="76834" y="0"/>
                </a:moveTo>
                <a:lnTo>
                  <a:pt x="48259" y="0"/>
                </a:lnTo>
                <a:lnTo>
                  <a:pt x="47625" y="15874"/>
                </a:lnTo>
                <a:lnTo>
                  <a:pt x="34289" y="53974"/>
                </a:lnTo>
                <a:lnTo>
                  <a:pt x="31750" y="59054"/>
                </a:lnTo>
                <a:lnTo>
                  <a:pt x="26034" y="66674"/>
                </a:lnTo>
                <a:lnTo>
                  <a:pt x="26034" y="69849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4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19" y="269874"/>
                </a:lnTo>
                <a:lnTo>
                  <a:pt x="68579" y="294639"/>
                </a:lnTo>
                <a:lnTo>
                  <a:pt x="76834" y="295274"/>
                </a:lnTo>
                <a:lnTo>
                  <a:pt x="81279" y="295274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6533515" y="6233795"/>
            <a:ext cx="457200" cy="353060"/>
          </a:xfrm>
          <a:custGeom>
            <a:avLst/>
            <a:gdLst/>
            <a:ahLst/>
            <a:cxnLst/>
            <a:rect l="l" t="t" r="r" b="b"/>
            <a:pathLst>
              <a:path w="457200" h="353059">
                <a:moveTo>
                  <a:pt x="60325" y="111124"/>
                </a:moveTo>
                <a:lnTo>
                  <a:pt x="41909" y="111124"/>
                </a:lnTo>
                <a:lnTo>
                  <a:pt x="47625" y="117474"/>
                </a:lnTo>
                <a:lnTo>
                  <a:pt x="40004" y="120649"/>
                </a:lnTo>
                <a:lnTo>
                  <a:pt x="35559" y="121919"/>
                </a:lnTo>
                <a:lnTo>
                  <a:pt x="29209" y="123189"/>
                </a:lnTo>
                <a:lnTo>
                  <a:pt x="24129" y="123824"/>
                </a:lnTo>
                <a:lnTo>
                  <a:pt x="9525" y="125094"/>
                </a:lnTo>
                <a:lnTo>
                  <a:pt x="0" y="125094"/>
                </a:lnTo>
                <a:lnTo>
                  <a:pt x="0" y="158114"/>
                </a:lnTo>
                <a:lnTo>
                  <a:pt x="10159" y="158114"/>
                </a:lnTo>
                <a:lnTo>
                  <a:pt x="16509" y="158749"/>
                </a:lnTo>
                <a:lnTo>
                  <a:pt x="28575" y="167639"/>
                </a:lnTo>
                <a:lnTo>
                  <a:pt x="28575" y="313054"/>
                </a:lnTo>
                <a:lnTo>
                  <a:pt x="12700" y="323849"/>
                </a:lnTo>
                <a:lnTo>
                  <a:pt x="6984" y="323849"/>
                </a:lnTo>
                <a:lnTo>
                  <a:pt x="0" y="324484"/>
                </a:lnTo>
                <a:lnTo>
                  <a:pt x="0" y="353059"/>
                </a:lnTo>
                <a:lnTo>
                  <a:pt x="110489" y="353059"/>
                </a:lnTo>
                <a:lnTo>
                  <a:pt x="110489" y="325119"/>
                </a:lnTo>
                <a:lnTo>
                  <a:pt x="98425" y="323214"/>
                </a:lnTo>
                <a:lnTo>
                  <a:pt x="95884" y="322579"/>
                </a:lnTo>
                <a:lnTo>
                  <a:pt x="93344" y="322579"/>
                </a:lnTo>
                <a:lnTo>
                  <a:pt x="90804" y="321944"/>
                </a:lnTo>
                <a:lnTo>
                  <a:pt x="87629" y="320039"/>
                </a:lnTo>
                <a:lnTo>
                  <a:pt x="85725" y="318769"/>
                </a:lnTo>
                <a:lnTo>
                  <a:pt x="83819" y="315594"/>
                </a:lnTo>
                <a:lnTo>
                  <a:pt x="83184" y="313054"/>
                </a:lnTo>
                <a:lnTo>
                  <a:pt x="83184" y="120014"/>
                </a:lnTo>
                <a:lnTo>
                  <a:pt x="67309" y="113664"/>
                </a:lnTo>
                <a:lnTo>
                  <a:pt x="60325" y="111124"/>
                </a:lnTo>
                <a:close/>
              </a:path>
              <a:path w="457200" h="353059">
                <a:moveTo>
                  <a:pt x="67309" y="111124"/>
                </a:moveTo>
                <a:lnTo>
                  <a:pt x="60705" y="111124"/>
                </a:lnTo>
                <a:lnTo>
                  <a:pt x="67309" y="113664"/>
                </a:lnTo>
                <a:lnTo>
                  <a:pt x="67309" y="111124"/>
                </a:lnTo>
                <a:close/>
              </a:path>
              <a:path w="457200" h="353059">
                <a:moveTo>
                  <a:pt x="59054" y="110489"/>
                </a:moveTo>
                <a:lnTo>
                  <a:pt x="57784" y="111124"/>
                </a:lnTo>
                <a:lnTo>
                  <a:pt x="60705" y="111124"/>
                </a:lnTo>
                <a:lnTo>
                  <a:pt x="59054" y="110489"/>
                </a:lnTo>
                <a:close/>
              </a:path>
              <a:path w="457200" h="353059">
                <a:moveTo>
                  <a:pt x="58419" y="0"/>
                </a:moveTo>
                <a:lnTo>
                  <a:pt x="48894" y="0"/>
                </a:lnTo>
                <a:lnTo>
                  <a:pt x="44450" y="1269"/>
                </a:lnTo>
                <a:lnTo>
                  <a:pt x="21589" y="27939"/>
                </a:lnTo>
                <a:lnTo>
                  <a:pt x="21589" y="32384"/>
                </a:lnTo>
                <a:lnTo>
                  <a:pt x="46989" y="63499"/>
                </a:lnTo>
                <a:lnTo>
                  <a:pt x="51434" y="64769"/>
                </a:lnTo>
                <a:lnTo>
                  <a:pt x="60325" y="64769"/>
                </a:lnTo>
                <a:lnTo>
                  <a:pt x="88264" y="36829"/>
                </a:lnTo>
                <a:lnTo>
                  <a:pt x="87629" y="27939"/>
                </a:lnTo>
                <a:lnTo>
                  <a:pt x="58419" y="0"/>
                </a:lnTo>
                <a:close/>
              </a:path>
              <a:path w="457200" h="353059">
                <a:moveTo>
                  <a:pt x="177800" y="107949"/>
                </a:moveTo>
                <a:lnTo>
                  <a:pt x="149225" y="120014"/>
                </a:lnTo>
                <a:lnTo>
                  <a:pt x="144144" y="121284"/>
                </a:lnTo>
                <a:lnTo>
                  <a:pt x="137794" y="121284"/>
                </a:lnTo>
                <a:lnTo>
                  <a:pt x="130175" y="121919"/>
                </a:lnTo>
                <a:lnTo>
                  <a:pt x="121284" y="121919"/>
                </a:lnTo>
                <a:lnTo>
                  <a:pt x="121284" y="154939"/>
                </a:lnTo>
                <a:lnTo>
                  <a:pt x="131444" y="154939"/>
                </a:lnTo>
                <a:lnTo>
                  <a:pt x="137794" y="155574"/>
                </a:lnTo>
                <a:lnTo>
                  <a:pt x="149225" y="165099"/>
                </a:lnTo>
                <a:lnTo>
                  <a:pt x="149225" y="311149"/>
                </a:lnTo>
                <a:lnTo>
                  <a:pt x="133350" y="320674"/>
                </a:lnTo>
                <a:lnTo>
                  <a:pt x="128269" y="321309"/>
                </a:lnTo>
                <a:lnTo>
                  <a:pt x="121284" y="321309"/>
                </a:lnTo>
                <a:lnTo>
                  <a:pt x="121284" y="350519"/>
                </a:lnTo>
                <a:lnTo>
                  <a:pt x="227964" y="350519"/>
                </a:lnTo>
                <a:lnTo>
                  <a:pt x="227964" y="322579"/>
                </a:lnTo>
                <a:lnTo>
                  <a:pt x="216534" y="320039"/>
                </a:lnTo>
                <a:lnTo>
                  <a:pt x="213359" y="320039"/>
                </a:lnTo>
                <a:lnTo>
                  <a:pt x="210819" y="319404"/>
                </a:lnTo>
                <a:lnTo>
                  <a:pt x="201294" y="309879"/>
                </a:lnTo>
                <a:lnTo>
                  <a:pt x="201294" y="306069"/>
                </a:lnTo>
                <a:lnTo>
                  <a:pt x="196850" y="172084"/>
                </a:lnTo>
                <a:lnTo>
                  <a:pt x="207644" y="172084"/>
                </a:lnTo>
                <a:lnTo>
                  <a:pt x="210819" y="170179"/>
                </a:lnTo>
                <a:lnTo>
                  <a:pt x="215264" y="168274"/>
                </a:lnTo>
                <a:lnTo>
                  <a:pt x="224154" y="163194"/>
                </a:lnTo>
                <a:lnTo>
                  <a:pt x="234950" y="157479"/>
                </a:lnTo>
                <a:lnTo>
                  <a:pt x="239394" y="154939"/>
                </a:lnTo>
                <a:lnTo>
                  <a:pt x="243204" y="152399"/>
                </a:lnTo>
                <a:lnTo>
                  <a:pt x="427989" y="152399"/>
                </a:lnTo>
                <a:lnTo>
                  <a:pt x="427354" y="151129"/>
                </a:lnTo>
                <a:lnTo>
                  <a:pt x="425450" y="144144"/>
                </a:lnTo>
                <a:lnTo>
                  <a:pt x="424814" y="143509"/>
                </a:lnTo>
                <a:lnTo>
                  <a:pt x="423799" y="140969"/>
                </a:lnTo>
                <a:lnTo>
                  <a:pt x="308609" y="140969"/>
                </a:lnTo>
                <a:lnTo>
                  <a:pt x="309244" y="139064"/>
                </a:lnTo>
                <a:lnTo>
                  <a:pt x="198119" y="139064"/>
                </a:lnTo>
                <a:lnTo>
                  <a:pt x="198754" y="133984"/>
                </a:lnTo>
                <a:lnTo>
                  <a:pt x="201294" y="117474"/>
                </a:lnTo>
                <a:lnTo>
                  <a:pt x="192404" y="113664"/>
                </a:lnTo>
                <a:lnTo>
                  <a:pt x="196850" y="109219"/>
                </a:lnTo>
                <a:lnTo>
                  <a:pt x="181609" y="109219"/>
                </a:lnTo>
                <a:lnTo>
                  <a:pt x="177800" y="107949"/>
                </a:lnTo>
                <a:close/>
              </a:path>
              <a:path w="457200" h="353059">
                <a:moveTo>
                  <a:pt x="356234" y="152399"/>
                </a:moveTo>
                <a:lnTo>
                  <a:pt x="244475" y="152399"/>
                </a:lnTo>
                <a:lnTo>
                  <a:pt x="246379" y="153034"/>
                </a:lnTo>
                <a:lnTo>
                  <a:pt x="249554" y="154304"/>
                </a:lnTo>
                <a:lnTo>
                  <a:pt x="252094" y="155574"/>
                </a:lnTo>
                <a:lnTo>
                  <a:pt x="255269" y="156844"/>
                </a:lnTo>
                <a:lnTo>
                  <a:pt x="257175" y="158749"/>
                </a:lnTo>
                <a:lnTo>
                  <a:pt x="260984" y="163829"/>
                </a:lnTo>
                <a:lnTo>
                  <a:pt x="264159" y="169544"/>
                </a:lnTo>
                <a:lnTo>
                  <a:pt x="264794" y="173354"/>
                </a:lnTo>
                <a:lnTo>
                  <a:pt x="264794" y="309879"/>
                </a:lnTo>
                <a:lnTo>
                  <a:pt x="248919" y="320674"/>
                </a:lnTo>
                <a:lnTo>
                  <a:pt x="243839" y="321309"/>
                </a:lnTo>
                <a:lnTo>
                  <a:pt x="236219" y="321309"/>
                </a:lnTo>
                <a:lnTo>
                  <a:pt x="236219" y="350519"/>
                </a:lnTo>
                <a:lnTo>
                  <a:pt x="343534" y="350519"/>
                </a:lnTo>
                <a:lnTo>
                  <a:pt x="343534" y="322579"/>
                </a:lnTo>
                <a:lnTo>
                  <a:pt x="331469" y="320039"/>
                </a:lnTo>
                <a:lnTo>
                  <a:pt x="328929" y="320039"/>
                </a:lnTo>
                <a:lnTo>
                  <a:pt x="323850" y="318769"/>
                </a:lnTo>
                <a:lnTo>
                  <a:pt x="316864" y="309879"/>
                </a:lnTo>
                <a:lnTo>
                  <a:pt x="316864" y="173989"/>
                </a:lnTo>
                <a:lnTo>
                  <a:pt x="327025" y="168909"/>
                </a:lnTo>
                <a:lnTo>
                  <a:pt x="331469" y="167004"/>
                </a:lnTo>
                <a:lnTo>
                  <a:pt x="335279" y="165099"/>
                </a:lnTo>
                <a:lnTo>
                  <a:pt x="339725" y="162559"/>
                </a:lnTo>
                <a:lnTo>
                  <a:pt x="344169" y="159384"/>
                </a:lnTo>
                <a:lnTo>
                  <a:pt x="349250" y="156844"/>
                </a:lnTo>
                <a:lnTo>
                  <a:pt x="353059" y="154304"/>
                </a:lnTo>
                <a:lnTo>
                  <a:pt x="356234" y="152399"/>
                </a:lnTo>
                <a:close/>
              </a:path>
              <a:path w="457200" h="353059">
                <a:moveTo>
                  <a:pt x="427989" y="152399"/>
                </a:moveTo>
                <a:lnTo>
                  <a:pt x="357504" y="152399"/>
                </a:lnTo>
                <a:lnTo>
                  <a:pt x="359409" y="153034"/>
                </a:lnTo>
                <a:lnTo>
                  <a:pt x="365759" y="155574"/>
                </a:lnTo>
                <a:lnTo>
                  <a:pt x="377825" y="173354"/>
                </a:lnTo>
                <a:lnTo>
                  <a:pt x="377825" y="309879"/>
                </a:lnTo>
                <a:lnTo>
                  <a:pt x="377189" y="312419"/>
                </a:lnTo>
                <a:lnTo>
                  <a:pt x="375284" y="316229"/>
                </a:lnTo>
                <a:lnTo>
                  <a:pt x="373379" y="317499"/>
                </a:lnTo>
                <a:lnTo>
                  <a:pt x="371475" y="318134"/>
                </a:lnTo>
                <a:lnTo>
                  <a:pt x="370204" y="319404"/>
                </a:lnTo>
                <a:lnTo>
                  <a:pt x="367664" y="320039"/>
                </a:lnTo>
                <a:lnTo>
                  <a:pt x="357504" y="321309"/>
                </a:lnTo>
                <a:lnTo>
                  <a:pt x="349884" y="321309"/>
                </a:lnTo>
                <a:lnTo>
                  <a:pt x="349884" y="350519"/>
                </a:lnTo>
                <a:lnTo>
                  <a:pt x="457200" y="350519"/>
                </a:lnTo>
                <a:lnTo>
                  <a:pt x="457200" y="322579"/>
                </a:lnTo>
                <a:lnTo>
                  <a:pt x="445134" y="320039"/>
                </a:lnTo>
                <a:lnTo>
                  <a:pt x="442594" y="320039"/>
                </a:lnTo>
                <a:lnTo>
                  <a:pt x="437514" y="318769"/>
                </a:lnTo>
                <a:lnTo>
                  <a:pt x="436244" y="318134"/>
                </a:lnTo>
                <a:lnTo>
                  <a:pt x="434339" y="317499"/>
                </a:lnTo>
                <a:lnTo>
                  <a:pt x="433069" y="316229"/>
                </a:lnTo>
                <a:lnTo>
                  <a:pt x="431164" y="313054"/>
                </a:lnTo>
                <a:lnTo>
                  <a:pt x="430529" y="311149"/>
                </a:lnTo>
                <a:lnTo>
                  <a:pt x="430432" y="167004"/>
                </a:lnTo>
                <a:lnTo>
                  <a:pt x="429259" y="159384"/>
                </a:lnTo>
                <a:lnTo>
                  <a:pt x="427989" y="152399"/>
                </a:lnTo>
                <a:close/>
              </a:path>
              <a:path w="457200" h="353059">
                <a:moveTo>
                  <a:pt x="207644" y="172084"/>
                </a:moveTo>
                <a:lnTo>
                  <a:pt x="196850" y="172084"/>
                </a:lnTo>
                <a:lnTo>
                  <a:pt x="198119" y="174624"/>
                </a:lnTo>
                <a:lnTo>
                  <a:pt x="200659" y="175259"/>
                </a:lnTo>
                <a:lnTo>
                  <a:pt x="203834" y="173989"/>
                </a:lnTo>
                <a:lnTo>
                  <a:pt x="207644" y="172084"/>
                </a:lnTo>
                <a:close/>
              </a:path>
              <a:path w="457200" h="353059">
                <a:moveTo>
                  <a:pt x="358139" y="108584"/>
                </a:moveTo>
                <a:lnTo>
                  <a:pt x="354964" y="112394"/>
                </a:lnTo>
                <a:lnTo>
                  <a:pt x="341629" y="121919"/>
                </a:lnTo>
                <a:lnTo>
                  <a:pt x="336550" y="125094"/>
                </a:lnTo>
                <a:lnTo>
                  <a:pt x="325754" y="131444"/>
                </a:lnTo>
                <a:lnTo>
                  <a:pt x="320675" y="134619"/>
                </a:lnTo>
                <a:lnTo>
                  <a:pt x="309879" y="139699"/>
                </a:lnTo>
                <a:lnTo>
                  <a:pt x="308609" y="140969"/>
                </a:lnTo>
                <a:lnTo>
                  <a:pt x="423799" y="140969"/>
                </a:lnTo>
                <a:lnTo>
                  <a:pt x="422275" y="137159"/>
                </a:lnTo>
                <a:lnTo>
                  <a:pt x="418464" y="131444"/>
                </a:lnTo>
                <a:lnTo>
                  <a:pt x="414019" y="126364"/>
                </a:lnTo>
                <a:lnTo>
                  <a:pt x="409575" y="122554"/>
                </a:lnTo>
                <a:lnTo>
                  <a:pt x="403225" y="116839"/>
                </a:lnTo>
                <a:lnTo>
                  <a:pt x="395604" y="113029"/>
                </a:lnTo>
                <a:lnTo>
                  <a:pt x="387350" y="111759"/>
                </a:lnTo>
                <a:lnTo>
                  <a:pt x="381000" y="110489"/>
                </a:lnTo>
                <a:lnTo>
                  <a:pt x="374014" y="109219"/>
                </a:lnTo>
                <a:lnTo>
                  <a:pt x="366394" y="109219"/>
                </a:lnTo>
                <a:lnTo>
                  <a:pt x="358139" y="108584"/>
                </a:lnTo>
                <a:close/>
              </a:path>
              <a:path w="457200" h="353059">
                <a:moveTo>
                  <a:pt x="254000" y="108584"/>
                </a:moveTo>
                <a:lnTo>
                  <a:pt x="245109" y="108584"/>
                </a:lnTo>
                <a:lnTo>
                  <a:pt x="241300" y="112394"/>
                </a:lnTo>
                <a:lnTo>
                  <a:pt x="237489" y="115569"/>
                </a:lnTo>
                <a:lnTo>
                  <a:pt x="229234" y="121284"/>
                </a:lnTo>
                <a:lnTo>
                  <a:pt x="224154" y="123824"/>
                </a:lnTo>
                <a:lnTo>
                  <a:pt x="219075" y="126999"/>
                </a:lnTo>
                <a:lnTo>
                  <a:pt x="203834" y="135889"/>
                </a:lnTo>
                <a:lnTo>
                  <a:pt x="198119" y="139064"/>
                </a:lnTo>
                <a:lnTo>
                  <a:pt x="309244" y="139064"/>
                </a:lnTo>
                <a:lnTo>
                  <a:pt x="274954" y="111759"/>
                </a:lnTo>
                <a:lnTo>
                  <a:pt x="261619" y="109219"/>
                </a:lnTo>
                <a:lnTo>
                  <a:pt x="254000" y="108584"/>
                </a:lnTo>
                <a:close/>
              </a:path>
              <a:path w="457200" h="353059">
                <a:moveTo>
                  <a:pt x="197484" y="108584"/>
                </a:moveTo>
                <a:lnTo>
                  <a:pt x="187959" y="108584"/>
                </a:lnTo>
                <a:lnTo>
                  <a:pt x="181609" y="109219"/>
                </a:lnTo>
                <a:lnTo>
                  <a:pt x="196850" y="109219"/>
                </a:lnTo>
                <a:lnTo>
                  <a:pt x="197484" y="108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7592694" y="62877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40" h="295275">
                <a:moveTo>
                  <a:pt x="76834" y="0"/>
                </a:moveTo>
                <a:lnTo>
                  <a:pt x="48259" y="0"/>
                </a:lnTo>
                <a:lnTo>
                  <a:pt x="47625" y="15874"/>
                </a:lnTo>
                <a:lnTo>
                  <a:pt x="34289" y="53974"/>
                </a:lnTo>
                <a:lnTo>
                  <a:pt x="31750" y="59054"/>
                </a:lnTo>
                <a:lnTo>
                  <a:pt x="26034" y="66674"/>
                </a:lnTo>
                <a:lnTo>
                  <a:pt x="26034" y="69849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4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20" y="269874"/>
                </a:lnTo>
                <a:lnTo>
                  <a:pt x="68579" y="294639"/>
                </a:lnTo>
                <a:lnTo>
                  <a:pt x="76834" y="295274"/>
                </a:lnTo>
                <a:lnTo>
                  <a:pt x="81279" y="295274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8026400" y="6341745"/>
            <a:ext cx="335915" cy="242570"/>
          </a:xfrm>
          <a:custGeom>
            <a:avLst/>
            <a:gdLst/>
            <a:ahLst/>
            <a:cxnLst/>
            <a:rect l="l" t="t" r="r" b="b"/>
            <a:pathLst>
              <a:path w="335915" h="242570">
                <a:moveTo>
                  <a:pt x="56515" y="0"/>
                </a:moveTo>
                <a:lnTo>
                  <a:pt x="27940" y="12064"/>
                </a:lnTo>
                <a:lnTo>
                  <a:pt x="22859" y="13334"/>
                </a:lnTo>
                <a:lnTo>
                  <a:pt x="16509" y="13334"/>
                </a:lnTo>
                <a:lnTo>
                  <a:pt x="8890" y="13969"/>
                </a:lnTo>
                <a:lnTo>
                  <a:pt x="0" y="13969"/>
                </a:lnTo>
                <a:lnTo>
                  <a:pt x="0" y="46989"/>
                </a:lnTo>
                <a:lnTo>
                  <a:pt x="10159" y="46989"/>
                </a:lnTo>
                <a:lnTo>
                  <a:pt x="16509" y="47624"/>
                </a:lnTo>
                <a:lnTo>
                  <a:pt x="27940" y="57149"/>
                </a:lnTo>
                <a:lnTo>
                  <a:pt x="27940" y="203199"/>
                </a:lnTo>
                <a:lnTo>
                  <a:pt x="12065" y="212724"/>
                </a:lnTo>
                <a:lnTo>
                  <a:pt x="6984" y="213359"/>
                </a:lnTo>
                <a:lnTo>
                  <a:pt x="0" y="213359"/>
                </a:lnTo>
                <a:lnTo>
                  <a:pt x="0" y="242569"/>
                </a:lnTo>
                <a:lnTo>
                  <a:pt x="106679" y="242569"/>
                </a:lnTo>
                <a:lnTo>
                  <a:pt x="106679" y="214629"/>
                </a:lnTo>
                <a:lnTo>
                  <a:pt x="95250" y="212089"/>
                </a:lnTo>
                <a:lnTo>
                  <a:pt x="92075" y="212089"/>
                </a:lnTo>
                <a:lnTo>
                  <a:pt x="89534" y="211454"/>
                </a:lnTo>
                <a:lnTo>
                  <a:pt x="80009" y="201929"/>
                </a:lnTo>
                <a:lnTo>
                  <a:pt x="80009" y="198119"/>
                </a:lnTo>
                <a:lnTo>
                  <a:pt x="75565" y="64134"/>
                </a:lnTo>
                <a:lnTo>
                  <a:pt x="86359" y="64134"/>
                </a:lnTo>
                <a:lnTo>
                  <a:pt x="89534" y="62229"/>
                </a:lnTo>
                <a:lnTo>
                  <a:pt x="93979" y="60324"/>
                </a:lnTo>
                <a:lnTo>
                  <a:pt x="102870" y="55244"/>
                </a:lnTo>
                <a:lnTo>
                  <a:pt x="113665" y="49529"/>
                </a:lnTo>
                <a:lnTo>
                  <a:pt x="118109" y="46989"/>
                </a:lnTo>
                <a:lnTo>
                  <a:pt x="121920" y="44449"/>
                </a:lnTo>
                <a:lnTo>
                  <a:pt x="306704" y="44449"/>
                </a:lnTo>
                <a:lnTo>
                  <a:pt x="306070" y="43179"/>
                </a:lnTo>
                <a:lnTo>
                  <a:pt x="304165" y="36194"/>
                </a:lnTo>
                <a:lnTo>
                  <a:pt x="303529" y="35559"/>
                </a:lnTo>
                <a:lnTo>
                  <a:pt x="76200" y="35559"/>
                </a:lnTo>
                <a:lnTo>
                  <a:pt x="74929" y="33654"/>
                </a:lnTo>
                <a:lnTo>
                  <a:pt x="76834" y="31114"/>
                </a:lnTo>
                <a:lnTo>
                  <a:pt x="77470" y="26034"/>
                </a:lnTo>
                <a:lnTo>
                  <a:pt x="50165" y="26034"/>
                </a:lnTo>
                <a:lnTo>
                  <a:pt x="50165" y="5079"/>
                </a:lnTo>
                <a:lnTo>
                  <a:pt x="53340" y="3174"/>
                </a:lnTo>
                <a:lnTo>
                  <a:pt x="59054" y="1269"/>
                </a:lnTo>
                <a:lnTo>
                  <a:pt x="60325" y="1269"/>
                </a:lnTo>
                <a:lnTo>
                  <a:pt x="56515" y="0"/>
                </a:lnTo>
                <a:close/>
              </a:path>
              <a:path w="335915" h="242570">
                <a:moveTo>
                  <a:pt x="234950" y="44449"/>
                </a:moveTo>
                <a:lnTo>
                  <a:pt x="123190" y="44449"/>
                </a:lnTo>
                <a:lnTo>
                  <a:pt x="125095" y="45084"/>
                </a:lnTo>
                <a:lnTo>
                  <a:pt x="128270" y="46354"/>
                </a:lnTo>
                <a:lnTo>
                  <a:pt x="130809" y="47624"/>
                </a:lnTo>
                <a:lnTo>
                  <a:pt x="133984" y="48894"/>
                </a:lnTo>
                <a:lnTo>
                  <a:pt x="135890" y="50799"/>
                </a:lnTo>
                <a:lnTo>
                  <a:pt x="139700" y="55879"/>
                </a:lnTo>
                <a:lnTo>
                  <a:pt x="142875" y="61594"/>
                </a:lnTo>
                <a:lnTo>
                  <a:pt x="143509" y="65404"/>
                </a:lnTo>
                <a:lnTo>
                  <a:pt x="143509" y="201929"/>
                </a:lnTo>
                <a:lnTo>
                  <a:pt x="127634" y="212724"/>
                </a:lnTo>
                <a:lnTo>
                  <a:pt x="122554" y="213359"/>
                </a:lnTo>
                <a:lnTo>
                  <a:pt x="114934" y="213359"/>
                </a:lnTo>
                <a:lnTo>
                  <a:pt x="114934" y="242569"/>
                </a:lnTo>
                <a:lnTo>
                  <a:pt x="222250" y="242569"/>
                </a:lnTo>
                <a:lnTo>
                  <a:pt x="222250" y="214629"/>
                </a:lnTo>
                <a:lnTo>
                  <a:pt x="210184" y="212089"/>
                </a:lnTo>
                <a:lnTo>
                  <a:pt x="207645" y="212089"/>
                </a:lnTo>
                <a:lnTo>
                  <a:pt x="202565" y="210819"/>
                </a:lnTo>
                <a:lnTo>
                  <a:pt x="195579" y="201929"/>
                </a:lnTo>
                <a:lnTo>
                  <a:pt x="195579" y="66039"/>
                </a:lnTo>
                <a:lnTo>
                  <a:pt x="194945" y="66039"/>
                </a:lnTo>
                <a:lnTo>
                  <a:pt x="192404" y="65404"/>
                </a:lnTo>
                <a:lnTo>
                  <a:pt x="190500" y="62864"/>
                </a:lnTo>
                <a:lnTo>
                  <a:pt x="201929" y="62864"/>
                </a:lnTo>
                <a:lnTo>
                  <a:pt x="205740" y="60959"/>
                </a:lnTo>
                <a:lnTo>
                  <a:pt x="210184" y="59054"/>
                </a:lnTo>
                <a:lnTo>
                  <a:pt x="213995" y="57149"/>
                </a:lnTo>
                <a:lnTo>
                  <a:pt x="218440" y="54609"/>
                </a:lnTo>
                <a:lnTo>
                  <a:pt x="222884" y="51434"/>
                </a:lnTo>
                <a:lnTo>
                  <a:pt x="227965" y="48894"/>
                </a:lnTo>
                <a:lnTo>
                  <a:pt x="231775" y="46354"/>
                </a:lnTo>
                <a:lnTo>
                  <a:pt x="234950" y="44449"/>
                </a:lnTo>
                <a:close/>
              </a:path>
              <a:path w="335915" h="242570">
                <a:moveTo>
                  <a:pt x="306704" y="44449"/>
                </a:moveTo>
                <a:lnTo>
                  <a:pt x="236220" y="44449"/>
                </a:lnTo>
                <a:lnTo>
                  <a:pt x="238125" y="45084"/>
                </a:lnTo>
                <a:lnTo>
                  <a:pt x="244475" y="47624"/>
                </a:lnTo>
                <a:lnTo>
                  <a:pt x="256540" y="65404"/>
                </a:lnTo>
                <a:lnTo>
                  <a:pt x="256540" y="201929"/>
                </a:lnTo>
                <a:lnTo>
                  <a:pt x="255904" y="204469"/>
                </a:lnTo>
                <a:lnTo>
                  <a:pt x="254000" y="208279"/>
                </a:lnTo>
                <a:lnTo>
                  <a:pt x="252095" y="209549"/>
                </a:lnTo>
                <a:lnTo>
                  <a:pt x="250190" y="210184"/>
                </a:lnTo>
                <a:lnTo>
                  <a:pt x="248920" y="211454"/>
                </a:lnTo>
                <a:lnTo>
                  <a:pt x="246379" y="212089"/>
                </a:lnTo>
                <a:lnTo>
                  <a:pt x="236220" y="213359"/>
                </a:lnTo>
                <a:lnTo>
                  <a:pt x="228600" y="213359"/>
                </a:lnTo>
                <a:lnTo>
                  <a:pt x="228600" y="242569"/>
                </a:lnTo>
                <a:lnTo>
                  <a:pt x="335915" y="242569"/>
                </a:lnTo>
                <a:lnTo>
                  <a:pt x="335915" y="214629"/>
                </a:lnTo>
                <a:lnTo>
                  <a:pt x="323850" y="212089"/>
                </a:lnTo>
                <a:lnTo>
                  <a:pt x="321309" y="212089"/>
                </a:lnTo>
                <a:lnTo>
                  <a:pt x="316229" y="210819"/>
                </a:lnTo>
                <a:lnTo>
                  <a:pt x="314959" y="210184"/>
                </a:lnTo>
                <a:lnTo>
                  <a:pt x="313054" y="209549"/>
                </a:lnTo>
                <a:lnTo>
                  <a:pt x="311784" y="208279"/>
                </a:lnTo>
                <a:lnTo>
                  <a:pt x="309879" y="205104"/>
                </a:lnTo>
                <a:lnTo>
                  <a:pt x="309245" y="203199"/>
                </a:lnTo>
                <a:lnTo>
                  <a:pt x="309147" y="59054"/>
                </a:lnTo>
                <a:lnTo>
                  <a:pt x="307975" y="51434"/>
                </a:lnTo>
                <a:lnTo>
                  <a:pt x="306704" y="44449"/>
                </a:lnTo>
                <a:close/>
              </a:path>
              <a:path w="335915" h="242570">
                <a:moveTo>
                  <a:pt x="86359" y="64134"/>
                </a:moveTo>
                <a:lnTo>
                  <a:pt x="75565" y="64134"/>
                </a:lnTo>
                <a:lnTo>
                  <a:pt x="76834" y="66674"/>
                </a:lnTo>
                <a:lnTo>
                  <a:pt x="79375" y="67309"/>
                </a:lnTo>
                <a:lnTo>
                  <a:pt x="82550" y="66039"/>
                </a:lnTo>
                <a:lnTo>
                  <a:pt x="86359" y="64134"/>
                </a:lnTo>
                <a:close/>
              </a:path>
              <a:path w="335915" h="242570">
                <a:moveTo>
                  <a:pt x="193675" y="62864"/>
                </a:moveTo>
                <a:lnTo>
                  <a:pt x="190500" y="62864"/>
                </a:lnTo>
                <a:lnTo>
                  <a:pt x="192404" y="65404"/>
                </a:lnTo>
                <a:lnTo>
                  <a:pt x="194945" y="66039"/>
                </a:lnTo>
                <a:lnTo>
                  <a:pt x="195579" y="66039"/>
                </a:lnTo>
                <a:lnTo>
                  <a:pt x="195579" y="63499"/>
                </a:lnTo>
                <a:lnTo>
                  <a:pt x="193675" y="62864"/>
                </a:lnTo>
                <a:close/>
              </a:path>
              <a:path w="335915" h="242570">
                <a:moveTo>
                  <a:pt x="201929" y="62864"/>
                </a:moveTo>
                <a:lnTo>
                  <a:pt x="193675" y="62864"/>
                </a:lnTo>
                <a:lnTo>
                  <a:pt x="195579" y="63499"/>
                </a:lnTo>
                <a:lnTo>
                  <a:pt x="195579" y="66039"/>
                </a:lnTo>
                <a:lnTo>
                  <a:pt x="201929" y="62864"/>
                </a:lnTo>
                <a:close/>
              </a:path>
              <a:path w="335915" h="242570">
                <a:moveTo>
                  <a:pt x="76834" y="31114"/>
                </a:moveTo>
                <a:lnTo>
                  <a:pt x="74929" y="33654"/>
                </a:lnTo>
                <a:lnTo>
                  <a:pt x="76200" y="35559"/>
                </a:lnTo>
                <a:lnTo>
                  <a:pt x="76834" y="31114"/>
                </a:lnTo>
                <a:close/>
              </a:path>
              <a:path w="335915" h="242570">
                <a:moveTo>
                  <a:pt x="132715" y="634"/>
                </a:moveTo>
                <a:lnTo>
                  <a:pt x="123825" y="634"/>
                </a:lnTo>
                <a:lnTo>
                  <a:pt x="120015" y="4444"/>
                </a:lnTo>
                <a:lnTo>
                  <a:pt x="116204" y="7619"/>
                </a:lnTo>
                <a:lnTo>
                  <a:pt x="107950" y="13334"/>
                </a:lnTo>
                <a:lnTo>
                  <a:pt x="102870" y="15874"/>
                </a:lnTo>
                <a:lnTo>
                  <a:pt x="97790" y="19049"/>
                </a:lnTo>
                <a:lnTo>
                  <a:pt x="82550" y="27939"/>
                </a:lnTo>
                <a:lnTo>
                  <a:pt x="76834" y="31114"/>
                </a:lnTo>
                <a:lnTo>
                  <a:pt x="76200" y="35559"/>
                </a:lnTo>
                <a:lnTo>
                  <a:pt x="187325" y="35559"/>
                </a:lnTo>
                <a:lnTo>
                  <a:pt x="186690" y="34289"/>
                </a:lnTo>
                <a:lnTo>
                  <a:pt x="187325" y="33019"/>
                </a:lnTo>
                <a:lnTo>
                  <a:pt x="160020" y="5714"/>
                </a:lnTo>
                <a:lnTo>
                  <a:pt x="140334" y="1269"/>
                </a:lnTo>
                <a:lnTo>
                  <a:pt x="132715" y="634"/>
                </a:lnTo>
                <a:close/>
              </a:path>
              <a:path w="335915" h="242570">
                <a:moveTo>
                  <a:pt x="187325" y="33019"/>
                </a:moveTo>
                <a:lnTo>
                  <a:pt x="186690" y="34289"/>
                </a:lnTo>
                <a:lnTo>
                  <a:pt x="187325" y="35559"/>
                </a:lnTo>
                <a:lnTo>
                  <a:pt x="187325" y="33019"/>
                </a:lnTo>
                <a:close/>
              </a:path>
              <a:path w="335915" h="242570">
                <a:moveTo>
                  <a:pt x="236854" y="634"/>
                </a:moveTo>
                <a:lnTo>
                  <a:pt x="204470" y="23494"/>
                </a:lnTo>
                <a:lnTo>
                  <a:pt x="199390" y="26034"/>
                </a:lnTo>
                <a:lnTo>
                  <a:pt x="188595" y="31749"/>
                </a:lnTo>
                <a:lnTo>
                  <a:pt x="187325" y="33019"/>
                </a:lnTo>
                <a:lnTo>
                  <a:pt x="187325" y="35559"/>
                </a:lnTo>
                <a:lnTo>
                  <a:pt x="303529" y="35559"/>
                </a:lnTo>
                <a:lnTo>
                  <a:pt x="300990" y="29209"/>
                </a:lnTo>
                <a:lnTo>
                  <a:pt x="297179" y="23494"/>
                </a:lnTo>
                <a:lnTo>
                  <a:pt x="292734" y="18414"/>
                </a:lnTo>
                <a:lnTo>
                  <a:pt x="288290" y="14604"/>
                </a:lnTo>
                <a:lnTo>
                  <a:pt x="281940" y="8889"/>
                </a:lnTo>
                <a:lnTo>
                  <a:pt x="274320" y="5079"/>
                </a:lnTo>
                <a:lnTo>
                  <a:pt x="266065" y="3809"/>
                </a:lnTo>
                <a:lnTo>
                  <a:pt x="259715" y="2539"/>
                </a:lnTo>
                <a:lnTo>
                  <a:pt x="252729" y="1269"/>
                </a:lnTo>
                <a:lnTo>
                  <a:pt x="245109" y="1269"/>
                </a:lnTo>
                <a:lnTo>
                  <a:pt x="236854" y="634"/>
                </a:lnTo>
                <a:close/>
              </a:path>
              <a:path w="335915" h="242570">
                <a:moveTo>
                  <a:pt x="60325" y="1269"/>
                </a:moveTo>
                <a:lnTo>
                  <a:pt x="59054" y="1269"/>
                </a:lnTo>
                <a:lnTo>
                  <a:pt x="53340" y="3174"/>
                </a:lnTo>
                <a:lnTo>
                  <a:pt x="50165" y="5079"/>
                </a:lnTo>
                <a:lnTo>
                  <a:pt x="50165" y="26034"/>
                </a:lnTo>
                <a:lnTo>
                  <a:pt x="71120" y="5714"/>
                </a:lnTo>
                <a:lnTo>
                  <a:pt x="60325" y="1269"/>
                </a:lnTo>
                <a:close/>
              </a:path>
              <a:path w="335915" h="242570">
                <a:moveTo>
                  <a:pt x="71120" y="5714"/>
                </a:moveTo>
                <a:lnTo>
                  <a:pt x="50165" y="26034"/>
                </a:lnTo>
                <a:lnTo>
                  <a:pt x="77470" y="26034"/>
                </a:lnTo>
                <a:lnTo>
                  <a:pt x="80009" y="9524"/>
                </a:lnTo>
                <a:lnTo>
                  <a:pt x="71120" y="5714"/>
                </a:lnTo>
                <a:close/>
              </a:path>
              <a:path w="335915" h="242570">
                <a:moveTo>
                  <a:pt x="76200" y="634"/>
                </a:moveTo>
                <a:lnTo>
                  <a:pt x="66675" y="634"/>
                </a:lnTo>
                <a:lnTo>
                  <a:pt x="60325" y="1269"/>
                </a:lnTo>
                <a:lnTo>
                  <a:pt x="71120" y="5714"/>
                </a:lnTo>
                <a:lnTo>
                  <a:pt x="7620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8458200" y="6344284"/>
            <a:ext cx="216535" cy="340360"/>
          </a:xfrm>
          <a:custGeom>
            <a:avLst/>
            <a:gdLst/>
            <a:ahLst/>
            <a:cxnLst/>
            <a:rect l="l" t="t" r="r" b="b"/>
            <a:pathLst>
              <a:path w="216534" h="340359">
                <a:moveTo>
                  <a:pt x="52070" y="6984"/>
                </a:moveTo>
                <a:lnTo>
                  <a:pt x="48895" y="7619"/>
                </a:lnTo>
                <a:lnTo>
                  <a:pt x="45084" y="8889"/>
                </a:lnTo>
                <a:lnTo>
                  <a:pt x="41275" y="10794"/>
                </a:lnTo>
                <a:lnTo>
                  <a:pt x="36829" y="12064"/>
                </a:lnTo>
                <a:lnTo>
                  <a:pt x="30479" y="13334"/>
                </a:lnTo>
                <a:lnTo>
                  <a:pt x="24765" y="13969"/>
                </a:lnTo>
                <a:lnTo>
                  <a:pt x="17779" y="14604"/>
                </a:lnTo>
                <a:lnTo>
                  <a:pt x="9525" y="15239"/>
                </a:lnTo>
                <a:lnTo>
                  <a:pt x="0" y="15239"/>
                </a:lnTo>
                <a:lnTo>
                  <a:pt x="0" y="48259"/>
                </a:lnTo>
                <a:lnTo>
                  <a:pt x="10159" y="48259"/>
                </a:lnTo>
                <a:lnTo>
                  <a:pt x="16509" y="48894"/>
                </a:lnTo>
                <a:lnTo>
                  <a:pt x="19684" y="49529"/>
                </a:lnTo>
                <a:lnTo>
                  <a:pt x="22225" y="50164"/>
                </a:lnTo>
                <a:lnTo>
                  <a:pt x="24129" y="50800"/>
                </a:lnTo>
                <a:lnTo>
                  <a:pt x="25400" y="52069"/>
                </a:lnTo>
                <a:lnTo>
                  <a:pt x="26670" y="52704"/>
                </a:lnTo>
                <a:lnTo>
                  <a:pt x="28575" y="58419"/>
                </a:lnTo>
                <a:lnTo>
                  <a:pt x="28575" y="300989"/>
                </a:lnTo>
                <a:lnTo>
                  <a:pt x="12700" y="311150"/>
                </a:lnTo>
                <a:lnTo>
                  <a:pt x="7620" y="311150"/>
                </a:lnTo>
                <a:lnTo>
                  <a:pt x="0" y="311784"/>
                </a:lnTo>
                <a:lnTo>
                  <a:pt x="0" y="340359"/>
                </a:lnTo>
                <a:lnTo>
                  <a:pt x="110490" y="340359"/>
                </a:lnTo>
                <a:lnTo>
                  <a:pt x="110490" y="312419"/>
                </a:lnTo>
                <a:lnTo>
                  <a:pt x="98425" y="310514"/>
                </a:lnTo>
                <a:lnTo>
                  <a:pt x="95884" y="309879"/>
                </a:lnTo>
                <a:lnTo>
                  <a:pt x="83184" y="300354"/>
                </a:lnTo>
                <a:lnTo>
                  <a:pt x="83184" y="296544"/>
                </a:lnTo>
                <a:lnTo>
                  <a:pt x="78104" y="226694"/>
                </a:lnTo>
                <a:lnTo>
                  <a:pt x="74929" y="223519"/>
                </a:lnTo>
                <a:lnTo>
                  <a:pt x="74295" y="220979"/>
                </a:lnTo>
                <a:lnTo>
                  <a:pt x="77470" y="217804"/>
                </a:lnTo>
                <a:lnTo>
                  <a:pt x="185420" y="217804"/>
                </a:lnTo>
                <a:lnTo>
                  <a:pt x="191134" y="211454"/>
                </a:lnTo>
                <a:lnTo>
                  <a:pt x="113029" y="211454"/>
                </a:lnTo>
                <a:lnTo>
                  <a:pt x="107950" y="210184"/>
                </a:lnTo>
                <a:lnTo>
                  <a:pt x="100329" y="205104"/>
                </a:lnTo>
                <a:lnTo>
                  <a:pt x="96520" y="201929"/>
                </a:lnTo>
                <a:lnTo>
                  <a:pt x="93979" y="198119"/>
                </a:lnTo>
                <a:lnTo>
                  <a:pt x="90804" y="193675"/>
                </a:lnTo>
                <a:lnTo>
                  <a:pt x="88900" y="189864"/>
                </a:lnTo>
                <a:lnTo>
                  <a:pt x="83820" y="177164"/>
                </a:lnTo>
                <a:lnTo>
                  <a:pt x="83184" y="174625"/>
                </a:lnTo>
                <a:lnTo>
                  <a:pt x="81279" y="62864"/>
                </a:lnTo>
                <a:lnTo>
                  <a:pt x="85725" y="62864"/>
                </a:lnTo>
                <a:lnTo>
                  <a:pt x="87629" y="62229"/>
                </a:lnTo>
                <a:lnTo>
                  <a:pt x="90804" y="60325"/>
                </a:lnTo>
                <a:lnTo>
                  <a:pt x="102234" y="54609"/>
                </a:lnTo>
                <a:lnTo>
                  <a:pt x="106045" y="52069"/>
                </a:lnTo>
                <a:lnTo>
                  <a:pt x="114934" y="47625"/>
                </a:lnTo>
                <a:lnTo>
                  <a:pt x="118109" y="45084"/>
                </a:lnTo>
                <a:lnTo>
                  <a:pt x="120650" y="43814"/>
                </a:lnTo>
                <a:lnTo>
                  <a:pt x="194309" y="43814"/>
                </a:lnTo>
                <a:lnTo>
                  <a:pt x="193040" y="41275"/>
                </a:lnTo>
                <a:lnTo>
                  <a:pt x="186690" y="33019"/>
                </a:lnTo>
                <a:lnTo>
                  <a:pt x="185420" y="31750"/>
                </a:lnTo>
                <a:lnTo>
                  <a:pt x="80009" y="31750"/>
                </a:lnTo>
                <a:lnTo>
                  <a:pt x="78740" y="29844"/>
                </a:lnTo>
                <a:lnTo>
                  <a:pt x="80645" y="27939"/>
                </a:lnTo>
                <a:lnTo>
                  <a:pt x="83184" y="10794"/>
                </a:lnTo>
                <a:lnTo>
                  <a:pt x="60959" y="8889"/>
                </a:lnTo>
                <a:lnTo>
                  <a:pt x="58420" y="8889"/>
                </a:lnTo>
                <a:lnTo>
                  <a:pt x="55245" y="8254"/>
                </a:lnTo>
                <a:lnTo>
                  <a:pt x="52070" y="6984"/>
                </a:lnTo>
                <a:close/>
              </a:path>
              <a:path w="216534" h="340359">
                <a:moveTo>
                  <a:pt x="185420" y="217804"/>
                </a:moveTo>
                <a:lnTo>
                  <a:pt x="77470" y="217804"/>
                </a:lnTo>
                <a:lnTo>
                  <a:pt x="78104" y="226694"/>
                </a:lnTo>
                <a:lnTo>
                  <a:pt x="114934" y="243839"/>
                </a:lnTo>
                <a:lnTo>
                  <a:pt x="121284" y="243839"/>
                </a:lnTo>
                <a:lnTo>
                  <a:pt x="161925" y="234950"/>
                </a:lnTo>
                <a:lnTo>
                  <a:pt x="185420" y="217804"/>
                </a:lnTo>
                <a:close/>
              </a:path>
              <a:path w="216534" h="340359">
                <a:moveTo>
                  <a:pt x="77470" y="217804"/>
                </a:moveTo>
                <a:lnTo>
                  <a:pt x="74295" y="220979"/>
                </a:lnTo>
                <a:lnTo>
                  <a:pt x="74929" y="223519"/>
                </a:lnTo>
                <a:lnTo>
                  <a:pt x="78104" y="226694"/>
                </a:lnTo>
                <a:lnTo>
                  <a:pt x="77470" y="217804"/>
                </a:lnTo>
                <a:close/>
              </a:path>
              <a:path w="216534" h="340359">
                <a:moveTo>
                  <a:pt x="194309" y="43814"/>
                </a:moveTo>
                <a:lnTo>
                  <a:pt x="121920" y="43814"/>
                </a:lnTo>
                <a:lnTo>
                  <a:pt x="124459" y="45719"/>
                </a:lnTo>
                <a:lnTo>
                  <a:pt x="132715" y="53975"/>
                </a:lnTo>
                <a:lnTo>
                  <a:pt x="153034" y="94614"/>
                </a:lnTo>
                <a:lnTo>
                  <a:pt x="157479" y="118744"/>
                </a:lnTo>
                <a:lnTo>
                  <a:pt x="157479" y="137159"/>
                </a:lnTo>
                <a:lnTo>
                  <a:pt x="149859" y="178434"/>
                </a:lnTo>
                <a:lnTo>
                  <a:pt x="127634" y="209550"/>
                </a:lnTo>
                <a:lnTo>
                  <a:pt x="123190" y="211454"/>
                </a:lnTo>
                <a:lnTo>
                  <a:pt x="191134" y="211454"/>
                </a:lnTo>
                <a:lnTo>
                  <a:pt x="210184" y="172084"/>
                </a:lnTo>
                <a:lnTo>
                  <a:pt x="216534" y="121919"/>
                </a:lnTo>
                <a:lnTo>
                  <a:pt x="215900" y="107950"/>
                </a:lnTo>
                <a:lnTo>
                  <a:pt x="214629" y="95250"/>
                </a:lnTo>
                <a:lnTo>
                  <a:pt x="208279" y="71119"/>
                </a:lnTo>
                <a:lnTo>
                  <a:pt x="203834" y="60325"/>
                </a:lnTo>
                <a:lnTo>
                  <a:pt x="198754" y="50800"/>
                </a:lnTo>
                <a:lnTo>
                  <a:pt x="194309" y="43814"/>
                </a:lnTo>
                <a:close/>
              </a:path>
              <a:path w="216534" h="340359">
                <a:moveTo>
                  <a:pt x="85725" y="62864"/>
                </a:moveTo>
                <a:lnTo>
                  <a:pt x="81279" y="62864"/>
                </a:lnTo>
                <a:lnTo>
                  <a:pt x="81915" y="64134"/>
                </a:lnTo>
                <a:lnTo>
                  <a:pt x="85725" y="62864"/>
                </a:lnTo>
                <a:close/>
              </a:path>
              <a:path w="216534" h="340359">
                <a:moveTo>
                  <a:pt x="80645" y="27939"/>
                </a:moveTo>
                <a:lnTo>
                  <a:pt x="78740" y="29844"/>
                </a:lnTo>
                <a:lnTo>
                  <a:pt x="80009" y="31750"/>
                </a:lnTo>
                <a:lnTo>
                  <a:pt x="80645" y="27939"/>
                </a:lnTo>
                <a:close/>
              </a:path>
              <a:path w="216534" h="340359">
                <a:moveTo>
                  <a:pt x="123825" y="0"/>
                </a:moveTo>
                <a:lnTo>
                  <a:pt x="117475" y="6350"/>
                </a:lnTo>
                <a:lnTo>
                  <a:pt x="113665" y="8889"/>
                </a:lnTo>
                <a:lnTo>
                  <a:pt x="109854" y="10794"/>
                </a:lnTo>
                <a:lnTo>
                  <a:pt x="105409" y="13969"/>
                </a:lnTo>
                <a:lnTo>
                  <a:pt x="100329" y="16509"/>
                </a:lnTo>
                <a:lnTo>
                  <a:pt x="95884" y="19050"/>
                </a:lnTo>
                <a:lnTo>
                  <a:pt x="90804" y="22225"/>
                </a:lnTo>
                <a:lnTo>
                  <a:pt x="80746" y="27254"/>
                </a:lnTo>
                <a:lnTo>
                  <a:pt x="80009" y="31750"/>
                </a:lnTo>
                <a:lnTo>
                  <a:pt x="185420" y="31750"/>
                </a:lnTo>
                <a:lnTo>
                  <a:pt x="149859" y="5079"/>
                </a:lnTo>
                <a:lnTo>
                  <a:pt x="132715" y="634"/>
                </a:lnTo>
                <a:lnTo>
                  <a:pt x="12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9283700" y="6344284"/>
            <a:ext cx="216535" cy="340360"/>
          </a:xfrm>
          <a:custGeom>
            <a:avLst/>
            <a:gdLst/>
            <a:ahLst/>
            <a:cxnLst/>
            <a:rect l="l" t="t" r="r" b="b"/>
            <a:pathLst>
              <a:path w="216534" h="340359">
                <a:moveTo>
                  <a:pt x="52070" y="6984"/>
                </a:moveTo>
                <a:lnTo>
                  <a:pt x="48895" y="7619"/>
                </a:lnTo>
                <a:lnTo>
                  <a:pt x="45084" y="8889"/>
                </a:lnTo>
                <a:lnTo>
                  <a:pt x="41275" y="10794"/>
                </a:lnTo>
                <a:lnTo>
                  <a:pt x="36829" y="12064"/>
                </a:lnTo>
                <a:lnTo>
                  <a:pt x="30479" y="13334"/>
                </a:lnTo>
                <a:lnTo>
                  <a:pt x="24765" y="13969"/>
                </a:lnTo>
                <a:lnTo>
                  <a:pt x="17779" y="14604"/>
                </a:lnTo>
                <a:lnTo>
                  <a:pt x="9525" y="15239"/>
                </a:lnTo>
                <a:lnTo>
                  <a:pt x="0" y="15239"/>
                </a:lnTo>
                <a:lnTo>
                  <a:pt x="0" y="48259"/>
                </a:lnTo>
                <a:lnTo>
                  <a:pt x="10159" y="48259"/>
                </a:lnTo>
                <a:lnTo>
                  <a:pt x="16509" y="48894"/>
                </a:lnTo>
                <a:lnTo>
                  <a:pt x="19684" y="49529"/>
                </a:lnTo>
                <a:lnTo>
                  <a:pt x="22225" y="50164"/>
                </a:lnTo>
                <a:lnTo>
                  <a:pt x="24129" y="50800"/>
                </a:lnTo>
                <a:lnTo>
                  <a:pt x="25400" y="52069"/>
                </a:lnTo>
                <a:lnTo>
                  <a:pt x="26670" y="52704"/>
                </a:lnTo>
                <a:lnTo>
                  <a:pt x="28575" y="58419"/>
                </a:lnTo>
                <a:lnTo>
                  <a:pt x="28575" y="300989"/>
                </a:lnTo>
                <a:lnTo>
                  <a:pt x="12700" y="311150"/>
                </a:lnTo>
                <a:lnTo>
                  <a:pt x="7620" y="311150"/>
                </a:lnTo>
                <a:lnTo>
                  <a:pt x="0" y="311784"/>
                </a:lnTo>
                <a:lnTo>
                  <a:pt x="0" y="340359"/>
                </a:lnTo>
                <a:lnTo>
                  <a:pt x="110490" y="340359"/>
                </a:lnTo>
                <a:lnTo>
                  <a:pt x="110490" y="312419"/>
                </a:lnTo>
                <a:lnTo>
                  <a:pt x="98425" y="310514"/>
                </a:lnTo>
                <a:lnTo>
                  <a:pt x="95884" y="309879"/>
                </a:lnTo>
                <a:lnTo>
                  <a:pt x="83184" y="300354"/>
                </a:lnTo>
                <a:lnTo>
                  <a:pt x="83184" y="296544"/>
                </a:lnTo>
                <a:lnTo>
                  <a:pt x="78104" y="226694"/>
                </a:lnTo>
                <a:lnTo>
                  <a:pt x="74929" y="223519"/>
                </a:lnTo>
                <a:lnTo>
                  <a:pt x="74295" y="220979"/>
                </a:lnTo>
                <a:lnTo>
                  <a:pt x="77470" y="217804"/>
                </a:lnTo>
                <a:lnTo>
                  <a:pt x="185420" y="217804"/>
                </a:lnTo>
                <a:lnTo>
                  <a:pt x="191134" y="211454"/>
                </a:lnTo>
                <a:lnTo>
                  <a:pt x="113029" y="211454"/>
                </a:lnTo>
                <a:lnTo>
                  <a:pt x="107950" y="210184"/>
                </a:lnTo>
                <a:lnTo>
                  <a:pt x="100329" y="205104"/>
                </a:lnTo>
                <a:lnTo>
                  <a:pt x="96520" y="201929"/>
                </a:lnTo>
                <a:lnTo>
                  <a:pt x="93979" y="198119"/>
                </a:lnTo>
                <a:lnTo>
                  <a:pt x="90804" y="193675"/>
                </a:lnTo>
                <a:lnTo>
                  <a:pt x="88900" y="189864"/>
                </a:lnTo>
                <a:lnTo>
                  <a:pt x="83820" y="177164"/>
                </a:lnTo>
                <a:lnTo>
                  <a:pt x="83184" y="174625"/>
                </a:lnTo>
                <a:lnTo>
                  <a:pt x="81279" y="62864"/>
                </a:lnTo>
                <a:lnTo>
                  <a:pt x="85725" y="62864"/>
                </a:lnTo>
                <a:lnTo>
                  <a:pt x="87629" y="62229"/>
                </a:lnTo>
                <a:lnTo>
                  <a:pt x="90804" y="60325"/>
                </a:lnTo>
                <a:lnTo>
                  <a:pt x="102234" y="54609"/>
                </a:lnTo>
                <a:lnTo>
                  <a:pt x="106045" y="52069"/>
                </a:lnTo>
                <a:lnTo>
                  <a:pt x="114934" y="47625"/>
                </a:lnTo>
                <a:lnTo>
                  <a:pt x="118109" y="45084"/>
                </a:lnTo>
                <a:lnTo>
                  <a:pt x="120650" y="43814"/>
                </a:lnTo>
                <a:lnTo>
                  <a:pt x="194309" y="43814"/>
                </a:lnTo>
                <a:lnTo>
                  <a:pt x="193040" y="41275"/>
                </a:lnTo>
                <a:lnTo>
                  <a:pt x="186690" y="33019"/>
                </a:lnTo>
                <a:lnTo>
                  <a:pt x="185420" y="31750"/>
                </a:lnTo>
                <a:lnTo>
                  <a:pt x="80009" y="31750"/>
                </a:lnTo>
                <a:lnTo>
                  <a:pt x="78740" y="29844"/>
                </a:lnTo>
                <a:lnTo>
                  <a:pt x="80645" y="27939"/>
                </a:lnTo>
                <a:lnTo>
                  <a:pt x="83184" y="10794"/>
                </a:lnTo>
                <a:lnTo>
                  <a:pt x="60959" y="8889"/>
                </a:lnTo>
                <a:lnTo>
                  <a:pt x="58420" y="8889"/>
                </a:lnTo>
                <a:lnTo>
                  <a:pt x="55245" y="8254"/>
                </a:lnTo>
                <a:lnTo>
                  <a:pt x="52070" y="6984"/>
                </a:lnTo>
                <a:close/>
              </a:path>
              <a:path w="216534" h="340359">
                <a:moveTo>
                  <a:pt x="185420" y="217804"/>
                </a:moveTo>
                <a:lnTo>
                  <a:pt x="77470" y="217804"/>
                </a:lnTo>
                <a:lnTo>
                  <a:pt x="78104" y="226694"/>
                </a:lnTo>
                <a:lnTo>
                  <a:pt x="114934" y="243839"/>
                </a:lnTo>
                <a:lnTo>
                  <a:pt x="121284" y="243839"/>
                </a:lnTo>
                <a:lnTo>
                  <a:pt x="161925" y="234950"/>
                </a:lnTo>
                <a:lnTo>
                  <a:pt x="185420" y="217804"/>
                </a:lnTo>
                <a:close/>
              </a:path>
              <a:path w="216534" h="340359">
                <a:moveTo>
                  <a:pt x="77470" y="217804"/>
                </a:moveTo>
                <a:lnTo>
                  <a:pt x="74295" y="220979"/>
                </a:lnTo>
                <a:lnTo>
                  <a:pt x="74929" y="223519"/>
                </a:lnTo>
                <a:lnTo>
                  <a:pt x="78104" y="226694"/>
                </a:lnTo>
                <a:lnTo>
                  <a:pt x="77470" y="217804"/>
                </a:lnTo>
                <a:close/>
              </a:path>
              <a:path w="216534" h="340359">
                <a:moveTo>
                  <a:pt x="194309" y="43814"/>
                </a:moveTo>
                <a:lnTo>
                  <a:pt x="121920" y="43814"/>
                </a:lnTo>
                <a:lnTo>
                  <a:pt x="124459" y="45719"/>
                </a:lnTo>
                <a:lnTo>
                  <a:pt x="132715" y="53975"/>
                </a:lnTo>
                <a:lnTo>
                  <a:pt x="153034" y="94614"/>
                </a:lnTo>
                <a:lnTo>
                  <a:pt x="157479" y="118744"/>
                </a:lnTo>
                <a:lnTo>
                  <a:pt x="157479" y="137159"/>
                </a:lnTo>
                <a:lnTo>
                  <a:pt x="149859" y="178434"/>
                </a:lnTo>
                <a:lnTo>
                  <a:pt x="127634" y="209550"/>
                </a:lnTo>
                <a:lnTo>
                  <a:pt x="123190" y="211454"/>
                </a:lnTo>
                <a:lnTo>
                  <a:pt x="191134" y="211454"/>
                </a:lnTo>
                <a:lnTo>
                  <a:pt x="210184" y="172084"/>
                </a:lnTo>
                <a:lnTo>
                  <a:pt x="216534" y="121919"/>
                </a:lnTo>
                <a:lnTo>
                  <a:pt x="215900" y="107950"/>
                </a:lnTo>
                <a:lnTo>
                  <a:pt x="214629" y="95250"/>
                </a:lnTo>
                <a:lnTo>
                  <a:pt x="208279" y="71119"/>
                </a:lnTo>
                <a:lnTo>
                  <a:pt x="203834" y="60325"/>
                </a:lnTo>
                <a:lnTo>
                  <a:pt x="198754" y="50800"/>
                </a:lnTo>
                <a:lnTo>
                  <a:pt x="194309" y="43814"/>
                </a:lnTo>
                <a:close/>
              </a:path>
              <a:path w="216534" h="340359">
                <a:moveTo>
                  <a:pt x="85725" y="62864"/>
                </a:moveTo>
                <a:lnTo>
                  <a:pt x="81279" y="62864"/>
                </a:lnTo>
                <a:lnTo>
                  <a:pt x="81915" y="64134"/>
                </a:lnTo>
                <a:lnTo>
                  <a:pt x="85725" y="62864"/>
                </a:lnTo>
                <a:close/>
              </a:path>
              <a:path w="216534" h="340359">
                <a:moveTo>
                  <a:pt x="80645" y="27939"/>
                </a:moveTo>
                <a:lnTo>
                  <a:pt x="78740" y="29844"/>
                </a:lnTo>
                <a:lnTo>
                  <a:pt x="80009" y="31750"/>
                </a:lnTo>
                <a:lnTo>
                  <a:pt x="80645" y="27939"/>
                </a:lnTo>
                <a:close/>
              </a:path>
              <a:path w="216534" h="340359">
                <a:moveTo>
                  <a:pt x="123825" y="0"/>
                </a:moveTo>
                <a:lnTo>
                  <a:pt x="117475" y="6350"/>
                </a:lnTo>
                <a:lnTo>
                  <a:pt x="113665" y="8889"/>
                </a:lnTo>
                <a:lnTo>
                  <a:pt x="109854" y="10794"/>
                </a:lnTo>
                <a:lnTo>
                  <a:pt x="105409" y="13969"/>
                </a:lnTo>
                <a:lnTo>
                  <a:pt x="100329" y="16509"/>
                </a:lnTo>
                <a:lnTo>
                  <a:pt x="95884" y="19050"/>
                </a:lnTo>
                <a:lnTo>
                  <a:pt x="90804" y="22225"/>
                </a:lnTo>
                <a:lnTo>
                  <a:pt x="80746" y="27254"/>
                </a:lnTo>
                <a:lnTo>
                  <a:pt x="80009" y="31750"/>
                </a:lnTo>
                <a:lnTo>
                  <a:pt x="185420" y="31750"/>
                </a:lnTo>
                <a:lnTo>
                  <a:pt x="149859" y="5079"/>
                </a:lnTo>
                <a:lnTo>
                  <a:pt x="132715" y="634"/>
                </a:lnTo>
                <a:lnTo>
                  <a:pt x="12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7" name="object 217" descr=""/>
          <p:cNvGrpSpPr/>
          <p:nvPr/>
        </p:nvGrpSpPr>
        <p:grpSpPr>
          <a:xfrm>
            <a:off x="9575165" y="6340475"/>
            <a:ext cx="376555" cy="249554"/>
            <a:chOff x="9575165" y="6340475"/>
            <a:chExt cx="376555" cy="249554"/>
          </a:xfrm>
        </p:grpSpPr>
        <p:pic>
          <p:nvPicPr>
            <p:cNvPr id="218" name="object 218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575165" y="6341110"/>
              <a:ext cx="157479" cy="243205"/>
            </a:xfrm>
            <a:prstGeom prst="rect">
              <a:avLst/>
            </a:prstGeom>
          </p:spPr>
        </p:pic>
        <p:pic>
          <p:nvPicPr>
            <p:cNvPr id="219" name="object 219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752965" y="6340475"/>
              <a:ext cx="198754" cy="249555"/>
            </a:xfrm>
            <a:prstGeom prst="rect">
              <a:avLst/>
            </a:prstGeom>
          </p:spPr>
        </p:pic>
      </p:grpSp>
      <p:sp>
        <p:nvSpPr>
          <p:cNvPr id="220" name="object 220" descr=""/>
          <p:cNvSpPr/>
          <p:nvPr/>
        </p:nvSpPr>
        <p:spPr>
          <a:xfrm>
            <a:off x="10039984" y="6223000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20" y="349250"/>
                </a:lnTo>
                <a:lnTo>
                  <a:pt x="130810" y="353060"/>
                </a:lnTo>
                <a:lnTo>
                  <a:pt x="129540" y="354964"/>
                </a:lnTo>
                <a:lnTo>
                  <a:pt x="154305" y="365125"/>
                </a:lnTo>
                <a:lnTo>
                  <a:pt x="158750" y="360680"/>
                </a:lnTo>
                <a:lnTo>
                  <a:pt x="160020" y="360044"/>
                </a:lnTo>
                <a:lnTo>
                  <a:pt x="161925" y="358775"/>
                </a:lnTo>
                <a:lnTo>
                  <a:pt x="164465" y="357505"/>
                </a:lnTo>
                <a:lnTo>
                  <a:pt x="168275" y="356235"/>
                </a:lnTo>
                <a:lnTo>
                  <a:pt x="172085" y="354330"/>
                </a:lnTo>
                <a:lnTo>
                  <a:pt x="177165" y="353060"/>
                </a:lnTo>
                <a:lnTo>
                  <a:pt x="182880" y="351789"/>
                </a:lnTo>
                <a:lnTo>
                  <a:pt x="187960" y="351155"/>
                </a:lnTo>
                <a:lnTo>
                  <a:pt x="194945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5" y="161289"/>
                </a:lnTo>
                <a:lnTo>
                  <a:pt x="5080" y="203200"/>
                </a:lnTo>
                <a:lnTo>
                  <a:pt x="0" y="238760"/>
                </a:lnTo>
                <a:lnTo>
                  <a:pt x="0" y="247014"/>
                </a:lnTo>
                <a:lnTo>
                  <a:pt x="6350" y="292100"/>
                </a:lnTo>
                <a:lnTo>
                  <a:pt x="24765" y="330835"/>
                </a:lnTo>
                <a:lnTo>
                  <a:pt x="54610" y="354964"/>
                </a:lnTo>
                <a:lnTo>
                  <a:pt x="94615" y="363855"/>
                </a:lnTo>
                <a:lnTo>
                  <a:pt x="102870" y="363219"/>
                </a:lnTo>
                <a:lnTo>
                  <a:pt x="110490" y="361950"/>
                </a:lnTo>
                <a:lnTo>
                  <a:pt x="117475" y="360044"/>
                </a:lnTo>
                <a:lnTo>
                  <a:pt x="123190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80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935" y="255269"/>
                </a:lnTo>
                <a:lnTo>
                  <a:pt x="58420" y="247014"/>
                </a:lnTo>
                <a:lnTo>
                  <a:pt x="59690" y="230505"/>
                </a:lnTo>
                <a:lnTo>
                  <a:pt x="71120" y="193675"/>
                </a:lnTo>
                <a:lnTo>
                  <a:pt x="94615" y="163830"/>
                </a:lnTo>
                <a:lnTo>
                  <a:pt x="183515" y="163830"/>
                </a:lnTo>
                <a:lnTo>
                  <a:pt x="183515" y="149860"/>
                </a:lnTo>
                <a:lnTo>
                  <a:pt x="132715" y="149860"/>
                </a:lnTo>
                <a:lnTo>
                  <a:pt x="132715" y="146685"/>
                </a:lnTo>
                <a:lnTo>
                  <a:pt x="132080" y="145414"/>
                </a:lnTo>
                <a:lnTo>
                  <a:pt x="127000" y="142875"/>
                </a:lnTo>
                <a:lnTo>
                  <a:pt x="109220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20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5" y="163830"/>
                </a:moveTo>
                <a:lnTo>
                  <a:pt x="95250" y="163830"/>
                </a:lnTo>
                <a:lnTo>
                  <a:pt x="100965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40" y="182244"/>
                </a:lnTo>
                <a:lnTo>
                  <a:pt x="129540" y="305435"/>
                </a:lnTo>
                <a:lnTo>
                  <a:pt x="128905" y="307339"/>
                </a:lnTo>
                <a:lnTo>
                  <a:pt x="127000" y="310514"/>
                </a:lnTo>
                <a:lnTo>
                  <a:pt x="123190" y="317500"/>
                </a:lnTo>
                <a:lnTo>
                  <a:pt x="113030" y="327660"/>
                </a:lnTo>
                <a:lnTo>
                  <a:pt x="109220" y="328930"/>
                </a:lnTo>
                <a:lnTo>
                  <a:pt x="106045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5" y="317500"/>
                </a:lnTo>
                <a:lnTo>
                  <a:pt x="195580" y="316864"/>
                </a:lnTo>
                <a:lnTo>
                  <a:pt x="187960" y="314960"/>
                </a:lnTo>
                <a:lnTo>
                  <a:pt x="186055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5" y="305435"/>
                </a:lnTo>
                <a:lnTo>
                  <a:pt x="183515" y="163830"/>
                </a:lnTo>
                <a:close/>
              </a:path>
              <a:path w="212725" h="365125">
                <a:moveTo>
                  <a:pt x="132715" y="146685"/>
                </a:moveTo>
                <a:lnTo>
                  <a:pt x="132715" y="149860"/>
                </a:lnTo>
                <a:lnTo>
                  <a:pt x="133985" y="147955"/>
                </a:lnTo>
                <a:lnTo>
                  <a:pt x="132715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5" y="13969"/>
                </a:lnTo>
                <a:lnTo>
                  <a:pt x="109855" y="14605"/>
                </a:lnTo>
                <a:lnTo>
                  <a:pt x="100330" y="14605"/>
                </a:lnTo>
                <a:lnTo>
                  <a:pt x="100330" y="47625"/>
                </a:lnTo>
                <a:lnTo>
                  <a:pt x="110490" y="47625"/>
                </a:lnTo>
                <a:lnTo>
                  <a:pt x="116840" y="48260"/>
                </a:lnTo>
                <a:lnTo>
                  <a:pt x="123190" y="49530"/>
                </a:lnTo>
                <a:lnTo>
                  <a:pt x="125095" y="50164"/>
                </a:lnTo>
                <a:lnTo>
                  <a:pt x="126365" y="51435"/>
                </a:lnTo>
                <a:lnTo>
                  <a:pt x="127635" y="52069"/>
                </a:lnTo>
                <a:lnTo>
                  <a:pt x="128905" y="55880"/>
                </a:lnTo>
                <a:lnTo>
                  <a:pt x="129540" y="57150"/>
                </a:lnTo>
                <a:lnTo>
                  <a:pt x="129540" y="63500"/>
                </a:lnTo>
                <a:lnTo>
                  <a:pt x="132715" y="146685"/>
                </a:lnTo>
                <a:lnTo>
                  <a:pt x="133985" y="147955"/>
                </a:lnTo>
                <a:lnTo>
                  <a:pt x="132715" y="149860"/>
                </a:lnTo>
                <a:lnTo>
                  <a:pt x="183515" y="149860"/>
                </a:lnTo>
                <a:lnTo>
                  <a:pt x="183515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0335894" y="6342379"/>
            <a:ext cx="224154" cy="258445"/>
          </a:xfrm>
          <a:custGeom>
            <a:avLst/>
            <a:gdLst/>
            <a:ahLst/>
            <a:cxnLst/>
            <a:rect l="l" t="t" r="r" b="b"/>
            <a:pathLst>
              <a:path w="224154" h="258445">
                <a:moveTo>
                  <a:pt x="224154" y="218440"/>
                </a:moveTo>
                <a:lnTo>
                  <a:pt x="144145" y="218440"/>
                </a:lnTo>
                <a:lnTo>
                  <a:pt x="144779" y="220345"/>
                </a:lnTo>
                <a:lnTo>
                  <a:pt x="143509" y="222250"/>
                </a:lnTo>
                <a:lnTo>
                  <a:pt x="140970" y="238760"/>
                </a:lnTo>
                <a:lnTo>
                  <a:pt x="163195" y="240030"/>
                </a:lnTo>
                <a:lnTo>
                  <a:pt x="156209" y="258445"/>
                </a:lnTo>
                <a:lnTo>
                  <a:pt x="163829" y="248920"/>
                </a:lnTo>
                <a:lnTo>
                  <a:pt x="168275" y="243840"/>
                </a:lnTo>
                <a:lnTo>
                  <a:pt x="172084" y="242570"/>
                </a:lnTo>
                <a:lnTo>
                  <a:pt x="175259" y="241935"/>
                </a:lnTo>
                <a:lnTo>
                  <a:pt x="179070" y="240030"/>
                </a:lnTo>
                <a:lnTo>
                  <a:pt x="182245" y="238760"/>
                </a:lnTo>
                <a:lnTo>
                  <a:pt x="187325" y="237490"/>
                </a:lnTo>
                <a:lnTo>
                  <a:pt x="193675" y="236220"/>
                </a:lnTo>
                <a:lnTo>
                  <a:pt x="198754" y="234950"/>
                </a:lnTo>
                <a:lnTo>
                  <a:pt x="205739" y="234315"/>
                </a:lnTo>
                <a:lnTo>
                  <a:pt x="224154" y="234315"/>
                </a:lnTo>
                <a:lnTo>
                  <a:pt x="224154" y="218440"/>
                </a:lnTo>
                <a:close/>
              </a:path>
              <a:path w="224154" h="258445">
                <a:moveTo>
                  <a:pt x="46989" y="10160"/>
                </a:moveTo>
                <a:lnTo>
                  <a:pt x="40639" y="12700"/>
                </a:lnTo>
                <a:lnTo>
                  <a:pt x="35559" y="13970"/>
                </a:lnTo>
                <a:lnTo>
                  <a:pt x="24129" y="16510"/>
                </a:lnTo>
                <a:lnTo>
                  <a:pt x="17779" y="17145"/>
                </a:lnTo>
                <a:lnTo>
                  <a:pt x="0" y="17145"/>
                </a:lnTo>
                <a:lnTo>
                  <a:pt x="0" y="50800"/>
                </a:lnTo>
                <a:lnTo>
                  <a:pt x="16509" y="50800"/>
                </a:lnTo>
                <a:lnTo>
                  <a:pt x="19684" y="51435"/>
                </a:lnTo>
                <a:lnTo>
                  <a:pt x="22225" y="52070"/>
                </a:lnTo>
                <a:lnTo>
                  <a:pt x="24129" y="53340"/>
                </a:lnTo>
                <a:lnTo>
                  <a:pt x="25400" y="53975"/>
                </a:lnTo>
                <a:lnTo>
                  <a:pt x="26670" y="55245"/>
                </a:lnTo>
                <a:lnTo>
                  <a:pt x="27304" y="56515"/>
                </a:lnTo>
                <a:lnTo>
                  <a:pt x="28575" y="60325"/>
                </a:lnTo>
                <a:lnTo>
                  <a:pt x="28575" y="178435"/>
                </a:lnTo>
                <a:lnTo>
                  <a:pt x="29209" y="188595"/>
                </a:lnTo>
                <a:lnTo>
                  <a:pt x="41909" y="224790"/>
                </a:lnTo>
                <a:lnTo>
                  <a:pt x="80645" y="246380"/>
                </a:lnTo>
                <a:lnTo>
                  <a:pt x="95250" y="247650"/>
                </a:lnTo>
                <a:lnTo>
                  <a:pt x="103504" y="247650"/>
                </a:lnTo>
                <a:lnTo>
                  <a:pt x="106679" y="244475"/>
                </a:lnTo>
                <a:lnTo>
                  <a:pt x="109854" y="241935"/>
                </a:lnTo>
                <a:lnTo>
                  <a:pt x="116839" y="237490"/>
                </a:lnTo>
                <a:lnTo>
                  <a:pt x="120650" y="234950"/>
                </a:lnTo>
                <a:lnTo>
                  <a:pt x="128904" y="229870"/>
                </a:lnTo>
                <a:lnTo>
                  <a:pt x="133984" y="227330"/>
                </a:lnTo>
                <a:lnTo>
                  <a:pt x="142875" y="222250"/>
                </a:lnTo>
                <a:lnTo>
                  <a:pt x="143509" y="222250"/>
                </a:lnTo>
                <a:lnTo>
                  <a:pt x="144145" y="218440"/>
                </a:lnTo>
                <a:lnTo>
                  <a:pt x="224154" y="218440"/>
                </a:lnTo>
                <a:lnTo>
                  <a:pt x="224154" y="204470"/>
                </a:lnTo>
                <a:lnTo>
                  <a:pt x="106045" y="204470"/>
                </a:lnTo>
                <a:lnTo>
                  <a:pt x="104139" y="203835"/>
                </a:lnTo>
                <a:lnTo>
                  <a:pt x="102234" y="203835"/>
                </a:lnTo>
                <a:lnTo>
                  <a:pt x="82550" y="182880"/>
                </a:lnTo>
                <a:lnTo>
                  <a:pt x="82550" y="22225"/>
                </a:lnTo>
                <a:lnTo>
                  <a:pt x="59054" y="22225"/>
                </a:lnTo>
                <a:lnTo>
                  <a:pt x="46989" y="10160"/>
                </a:lnTo>
                <a:close/>
              </a:path>
              <a:path w="224154" h="258445">
                <a:moveTo>
                  <a:pt x="144145" y="218440"/>
                </a:moveTo>
                <a:lnTo>
                  <a:pt x="143509" y="222250"/>
                </a:lnTo>
                <a:lnTo>
                  <a:pt x="144779" y="220345"/>
                </a:lnTo>
                <a:lnTo>
                  <a:pt x="144145" y="218440"/>
                </a:lnTo>
                <a:close/>
              </a:path>
              <a:path w="224154" h="258445">
                <a:moveTo>
                  <a:pt x="163829" y="9525"/>
                </a:moveTo>
                <a:lnTo>
                  <a:pt x="160654" y="9525"/>
                </a:lnTo>
                <a:lnTo>
                  <a:pt x="156845" y="11430"/>
                </a:lnTo>
                <a:lnTo>
                  <a:pt x="153670" y="12700"/>
                </a:lnTo>
                <a:lnTo>
                  <a:pt x="148589" y="13970"/>
                </a:lnTo>
                <a:lnTo>
                  <a:pt x="142239" y="15240"/>
                </a:lnTo>
                <a:lnTo>
                  <a:pt x="136525" y="16510"/>
                </a:lnTo>
                <a:lnTo>
                  <a:pt x="129539" y="16510"/>
                </a:lnTo>
                <a:lnTo>
                  <a:pt x="121284" y="17145"/>
                </a:lnTo>
                <a:lnTo>
                  <a:pt x="111759" y="17145"/>
                </a:lnTo>
                <a:lnTo>
                  <a:pt x="111759" y="50800"/>
                </a:lnTo>
                <a:lnTo>
                  <a:pt x="128904" y="50800"/>
                </a:lnTo>
                <a:lnTo>
                  <a:pt x="131445" y="51435"/>
                </a:lnTo>
                <a:lnTo>
                  <a:pt x="134620" y="52070"/>
                </a:lnTo>
                <a:lnTo>
                  <a:pt x="136525" y="53340"/>
                </a:lnTo>
                <a:lnTo>
                  <a:pt x="137795" y="53975"/>
                </a:lnTo>
                <a:lnTo>
                  <a:pt x="139064" y="56515"/>
                </a:lnTo>
                <a:lnTo>
                  <a:pt x="140334" y="60325"/>
                </a:lnTo>
                <a:lnTo>
                  <a:pt x="140970" y="62865"/>
                </a:lnTo>
                <a:lnTo>
                  <a:pt x="140970" y="185420"/>
                </a:lnTo>
                <a:lnTo>
                  <a:pt x="138429" y="186690"/>
                </a:lnTo>
                <a:lnTo>
                  <a:pt x="118745" y="196215"/>
                </a:lnTo>
                <a:lnTo>
                  <a:pt x="111759" y="200025"/>
                </a:lnTo>
                <a:lnTo>
                  <a:pt x="106045" y="204470"/>
                </a:lnTo>
                <a:lnTo>
                  <a:pt x="224154" y="204470"/>
                </a:lnTo>
                <a:lnTo>
                  <a:pt x="224154" y="200660"/>
                </a:lnTo>
                <a:lnTo>
                  <a:pt x="207645" y="200660"/>
                </a:lnTo>
                <a:lnTo>
                  <a:pt x="201295" y="199390"/>
                </a:lnTo>
                <a:lnTo>
                  <a:pt x="199389" y="198120"/>
                </a:lnTo>
                <a:lnTo>
                  <a:pt x="196214" y="194945"/>
                </a:lnTo>
                <a:lnTo>
                  <a:pt x="195579" y="193040"/>
                </a:lnTo>
                <a:lnTo>
                  <a:pt x="195579" y="191135"/>
                </a:lnTo>
                <a:lnTo>
                  <a:pt x="194945" y="189230"/>
                </a:lnTo>
                <a:lnTo>
                  <a:pt x="194945" y="12700"/>
                </a:lnTo>
                <a:lnTo>
                  <a:pt x="190500" y="10795"/>
                </a:lnTo>
                <a:lnTo>
                  <a:pt x="170179" y="10795"/>
                </a:lnTo>
                <a:lnTo>
                  <a:pt x="163829" y="9525"/>
                </a:lnTo>
                <a:close/>
              </a:path>
              <a:path w="224154" h="258445">
                <a:moveTo>
                  <a:pt x="55879" y="3810"/>
                </a:moveTo>
                <a:lnTo>
                  <a:pt x="40639" y="3810"/>
                </a:lnTo>
                <a:lnTo>
                  <a:pt x="59054" y="22225"/>
                </a:lnTo>
                <a:lnTo>
                  <a:pt x="71119" y="10160"/>
                </a:lnTo>
                <a:lnTo>
                  <a:pt x="47625" y="10160"/>
                </a:lnTo>
                <a:lnTo>
                  <a:pt x="50164" y="8890"/>
                </a:lnTo>
                <a:lnTo>
                  <a:pt x="52704" y="6985"/>
                </a:lnTo>
                <a:lnTo>
                  <a:pt x="55879" y="3810"/>
                </a:lnTo>
                <a:close/>
              </a:path>
              <a:path w="224154" h="258445">
                <a:moveTo>
                  <a:pt x="72389" y="8890"/>
                </a:moveTo>
                <a:lnTo>
                  <a:pt x="59054" y="22225"/>
                </a:lnTo>
                <a:lnTo>
                  <a:pt x="82550" y="22225"/>
                </a:lnTo>
                <a:lnTo>
                  <a:pt x="82550" y="12700"/>
                </a:lnTo>
                <a:lnTo>
                  <a:pt x="72389" y="8890"/>
                </a:lnTo>
                <a:close/>
              </a:path>
              <a:path w="224154" h="258445">
                <a:moveTo>
                  <a:pt x="164464" y="0"/>
                </a:moveTo>
                <a:lnTo>
                  <a:pt x="168909" y="7620"/>
                </a:lnTo>
                <a:lnTo>
                  <a:pt x="170179" y="10795"/>
                </a:lnTo>
                <a:lnTo>
                  <a:pt x="190500" y="10795"/>
                </a:lnTo>
                <a:lnTo>
                  <a:pt x="164464" y="0"/>
                </a:lnTo>
                <a:close/>
              </a:path>
              <a:path w="224154" h="258445">
                <a:moveTo>
                  <a:pt x="57150" y="2540"/>
                </a:moveTo>
                <a:lnTo>
                  <a:pt x="52704" y="6985"/>
                </a:lnTo>
                <a:lnTo>
                  <a:pt x="50164" y="8890"/>
                </a:lnTo>
                <a:lnTo>
                  <a:pt x="47625" y="10160"/>
                </a:lnTo>
                <a:lnTo>
                  <a:pt x="71119" y="10160"/>
                </a:lnTo>
                <a:lnTo>
                  <a:pt x="72389" y="8890"/>
                </a:lnTo>
                <a:lnTo>
                  <a:pt x="59689" y="3810"/>
                </a:lnTo>
                <a:lnTo>
                  <a:pt x="60198" y="3810"/>
                </a:lnTo>
                <a:lnTo>
                  <a:pt x="57150" y="2540"/>
                </a:lnTo>
                <a:close/>
              </a:path>
              <a:path w="224154" h="258445">
                <a:moveTo>
                  <a:pt x="76834" y="3810"/>
                </a:moveTo>
                <a:lnTo>
                  <a:pt x="60198" y="3810"/>
                </a:lnTo>
                <a:lnTo>
                  <a:pt x="72389" y="8890"/>
                </a:lnTo>
                <a:lnTo>
                  <a:pt x="768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10881994" y="6287770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40" h="295275">
                <a:moveTo>
                  <a:pt x="76834" y="0"/>
                </a:moveTo>
                <a:lnTo>
                  <a:pt x="48259" y="0"/>
                </a:lnTo>
                <a:lnTo>
                  <a:pt x="47625" y="15874"/>
                </a:lnTo>
                <a:lnTo>
                  <a:pt x="34289" y="53974"/>
                </a:lnTo>
                <a:lnTo>
                  <a:pt x="31750" y="59054"/>
                </a:lnTo>
                <a:lnTo>
                  <a:pt x="26034" y="66674"/>
                </a:lnTo>
                <a:lnTo>
                  <a:pt x="26034" y="69849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4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20" y="269874"/>
                </a:lnTo>
                <a:lnTo>
                  <a:pt x="68579" y="294639"/>
                </a:lnTo>
                <a:lnTo>
                  <a:pt x="76834" y="295274"/>
                </a:lnTo>
                <a:lnTo>
                  <a:pt x="81279" y="295274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3" name="object 223" descr=""/>
          <p:cNvGrpSpPr/>
          <p:nvPr/>
        </p:nvGrpSpPr>
        <p:grpSpPr>
          <a:xfrm>
            <a:off x="2766060" y="6884034"/>
            <a:ext cx="345440" cy="299720"/>
            <a:chOff x="2766060" y="6884034"/>
            <a:chExt cx="345440" cy="299720"/>
          </a:xfrm>
        </p:grpSpPr>
        <p:sp>
          <p:nvSpPr>
            <p:cNvPr id="224" name="object 224" descr=""/>
            <p:cNvSpPr/>
            <p:nvPr/>
          </p:nvSpPr>
          <p:spPr>
            <a:xfrm>
              <a:off x="2766060" y="6884034"/>
              <a:ext cx="129539" cy="295275"/>
            </a:xfrm>
            <a:custGeom>
              <a:avLst/>
              <a:gdLst/>
              <a:ahLst/>
              <a:cxnLst/>
              <a:rect l="l" t="t" r="r" b="b"/>
              <a:pathLst>
                <a:path w="129539" h="295275">
                  <a:moveTo>
                    <a:pt x="76834" y="0"/>
                  </a:moveTo>
                  <a:lnTo>
                    <a:pt x="48259" y="0"/>
                  </a:lnTo>
                  <a:lnTo>
                    <a:pt x="47625" y="15875"/>
                  </a:lnTo>
                  <a:lnTo>
                    <a:pt x="34289" y="53975"/>
                  </a:lnTo>
                  <a:lnTo>
                    <a:pt x="31750" y="59055"/>
                  </a:lnTo>
                  <a:lnTo>
                    <a:pt x="26034" y="66675"/>
                  </a:lnTo>
                  <a:lnTo>
                    <a:pt x="26034" y="69850"/>
                  </a:lnTo>
                  <a:lnTo>
                    <a:pt x="27939" y="71120"/>
                  </a:lnTo>
                  <a:lnTo>
                    <a:pt x="0" y="67310"/>
                  </a:lnTo>
                  <a:lnTo>
                    <a:pt x="0" y="100330"/>
                  </a:lnTo>
                  <a:lnTo>
                    <a:pt x="22225" y="100330"/>
                  </a:lnTo>
                  <a:lnTo>
                    <a:pt x="22225" y="161925"/>
                  </a:lnTo>
                  <a:lnTo>
                    <a:pt x="21589" y="195580"/>
                  </a:lnTo>
                  <a:lnTo>
                    <a:pt x="22859" y="231140"/>
                  </a:lnTo>
                  <a:lnTo>
                    <a:pt x="33019" y="269875"/>
                  </a:lnTo>
                  <a:lnTo>
                    <a:pt x="68579" y="294640"/>
                  </a:lnTo>
                  <a:lnTo>
                    <a:pt x="76200" y="295275"/>
                  </a:lnTo>
                  <a:lnTo>
                    <a:pt x="81279" y="295275"/>
                  </a:lnTo>
                  <a:lnTo>
                    <a:pt x="86359" y="294640"/>
                  </a:lnTo>
                  <a:lnTo>
                    <a:pt x="95250" y="292735"/>
                  </a:lnTo>
                  <a:lnTo>
                    <a:pt x="129539" y="275590"/>
                  </a:lnTo>
                  <a:lnTo>
                    <a:pt x="114300" y="248285"/>
                  </a:lnTo>
                  <a:lnTo>
                    <a:pt x="100329" y="255905"/>
                  </a:lnTo>
                  <a:lnTo>
                    <a:pt x="93979" y="258445"/>
                  </a:lnTo>
                  <a:lnTo>
                    <a:pt x="91439" y="259080"/>
                  </a:lnTo>
                  <a:lnTo>
                    <a:pt x="85725" y="259080"/>
                  </a:lnTo>
                  <a:lnTo>
                    <a:pt x="76834" y="222885"/>
                  </a:lnTo>
                  <a:lnTo>
                    <a:pt x="76834" y="100330"/>
                  </a:lnTo>
                  <a:lnTo>
                    <a:pt x="116839" y="100330"/>
                  </a:lnTo>
                  <a:lnTo>
                    <a:pt x="116839" y="67310"/>
                  </a:lnTo>
                  <a:lnTo>
                    <a:pt x="76834" y="67310"/>
                  </a:lnTo>
                  <a:lnTo>
                    <a:pt x="768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5" name="object 225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933700" y="6939914"/>
              <a:ext cx="177800" cy="243839"/>
            </a:xfrm>
            <a:prstGeom prst="rect">
              <a:avLst/>
            </a:prstGeom>
          </p:spPr>
        </p:pic>
      </p:grpSp>
      <p:grpSp>
        <p:nvGrpSpPr>
          <p:cNvPr id="226" name="object 226" descr=""/>
          <p:cNvGrpSpPr/>
          <p:nvPr/>
        </p:nvGrpSpPr>
        <p:grpSpPr>
          <a:xfrm>
            <a:off x="3992879" y="6830694"/>
            <a:ext cx="287020" cy="353060"/>
            <a:chOff x="3992879" y="6830694"/>
            <a:chExt cx="287020" cy="353060"/>
          </a:xfrm>
        </p:grpSpPr>
        <p:sp>
          <p:nvSpPr>
            <p:cNvPr id="227" name="object 227" descr=""/>
            <p:cNvSpPr/>
            <p:nvPr/>
          </p:nvSpPr>
          <p:spPr>
            <a:xfrm>
              <a:off x="3992879" y="6830694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59">
                  <a:moveTo>
                    <a:pt x="47625" y="117474"/>
                  </a:moveTo>
                  <a:lnTo>
                    <a:pt x="9525" y="125094"/>
                  </a:lnTo>
                  <a:lnTo>
                    <a:pt x="0" y="125094"/>
                  </a:lnTo>
                  <a:lnTo>
                    <a:pt x="0" y="158114"/>
                  </a:lnTo>
                  <a:lnTo>
                    <a:pt x="10160" y="158114"/>
                  </a:lnTo>
                  <a:lnTo>
                    <a:pt x="16510" y="158749"/>
                  </a:lnTo>
                  <a:lnTo>
                    <a:pt x="28575" y="167639"/>
                  </a:lnTo>
                  <a:lnTo>
                    <a:pt x="28575" y="313054"/>
                  </a:lnTo>
                  <a:lnTo>
                    <a:pt x="12700" y="323849"/>
                  </a:lnTo>
                  <a:lnTo>
                    <a:pt x="6985" y="323849"/>
                  </a:lnTo>
                  <a:lnTo>
                    <a:pt x="0" y="324484"/>
                  </a:lnTo>
                  <a:lnTo>
                    <a:pt x="0" y="353059"/>
                  </a:lnTo>
                  <a:lnTo>
                    <a:pt x="110490" y="353059"/>
                  </a:lnTo>
                  <a:lnTo>
                    <a:pt x="110490" y="325119"/>
                  </a:lnTo>
                  <a:lnTo>
                    <a:pt x="98425" y="323214"/>
                  </a:lnTo>
                  <a:lnTo>
                    <a:pt x="95885" y="322579"/>
                  </a:lnTo>
                  <a:lnTo>
                    <a:pt x="93345" y="322579"/>
                  </a:lnTo>
                  <a:lnTo>
                    <a:pt x="90805" y="321944"/>
                  </a:lnTo>
                  <a:lnTo>
                    <a:pt x="87630" y="320039"/>
                  </a:lnTo>
                  <a:lnTo>
                    <a:pt x="85725" y="318769"/>
                  </a:lnTo>
                  <a:lnTo>
                    <a:pt x="83820" y="315594"/>
                  </a:lnTo>
                  <a:lnTo>
                    <a:pt x="83185" y="313054"/>
                  </a:lnTo>
                  <a:lnTo>
                    <a:pt x="83185" y="137159"/>
                  </a:lnTo>
                  <a:lnTo>
                    <a:pt x="67310" y="137159"/>
                  </a:lnTo>
                  <a:lnTo>
                    <a:pt x="47625" y="117474"/>
                  </a:lnTo>
                  <a:close/>
                </a:path>
                <a:path w="110489" h="353059">
                  <a:moveTo>
                    <a:pt x="59055" y="110489"/>
                  </a:moveTo>
                  <a:lnTo>
                    <a:pt x="53975" y="113664"/>
                  </a:lnTo>
                  <a:lnTo>
                    <a:pt x="50165" y="116204"/>
                  </a:lnTo>
                  <a:lnTo>
                    <a:pt x="47625" y="117474"/>
                  </a:lnTo>
                  <a:lnTo>
                    <a:pt x="67310" y="137159"/>
                  </a:lnTo>
                  <a:lnTo>
                    <a:pt x="67310" y="113664"/>
                  </a:lnTo>
                  <a:lnTo>
                    <a:pt x="60325" y="111124"/>
                  </a:lnTo>
                  <a:lnTo>
                    <a:pt x="60705" y="111124"/>
                  </a:lnTo>
                  <a:lnTo>
                    <a:pt x="59055" y="110489"/>
                  </a:lnTo>
                  <a:close/>
                </a:path>
                <a:path w="110489" h="353059">
                  <a:moveTo>
                    <a:pt x="67310" y="113664"/>
                  </a:moveTo>
                  <a:lnTo>
                    <a:pt x="67310" y="137159"/>
                  </a:lnTo>
                  <a:lnTo>
                    <a:pt x="83185" y="137159"/>
                  </a:lnTo>
                  <a:lnTo>
                    <a:pt x="83185" y="120014"/>
                  </a:lnTo>
                  <a:lnTo>
                    <a:pt x="67310" y="113664"/>
                  </a:lnTo>
                  <a:close/>
                </a:path>
                <a:path w="110489" h="353059">
                  <a:moveTo>
                    <a:pt x="57785" y="111124"/>
                  </a:moveTo>
                  <a:lnTo>
                    <a:pt x="41910" y="111124"/>
                  </a:lnTo>
                  <a:lnTo>
                    <a:pt x="47625" y="117474"/>
                  </a:lnTo>
                  <a:lnTo>
                    <a:pt x="50165" y="116204"/>
                  </a:lnTo>
                  <a:lnTo>
                    <a:pt x="57785" y="111124"/>
                  </a:lnTo>
                  <a:close/>
                </a:path>
                <a:path w="110489" h="353059">
                  <a:moveTo>
                    <a:pt x="67310" y="111124"/>
                  </a:moveTo>
                  <a:lnTo>
                    <a:pt x="60705" y="111124"/>
                  </a:lnTo>
                  <a:lnTo>
                    <a:pt x="67310" y="113664"/>
                  </a:lnTo>
                  <a:lnTo>
                    <a:pt x="67310" y="111124"/>
                  </a:lnTo>
                  <a:close/>
                </a:path>
                <a:path w="110489" h="353059">
                  <a:moveTo>
                    <a:pt x="58420" y="0"/>
                  </a:moveTo>
                  <a:lnTo>
                    <a:pt x="48895" y="0"/>
                  </a:lnTo>
                  <a:lnTo>
                    <a:pt x="44450" y="1269"/>
                  </a:lnTo>
                  <a:lnTo>
                    <a:pt x="21590" y="27939"/>
                  </a:lnTo>
                  <a:lnTo>
                    <a:pt x="21590" y="32384"/>
                  </a:lnTo>
                  <a:lnTo>
                    <a:pt x="46990" y="63499"/>
                  </a:lnTo>
                  <a:lnTo>
                    <a:pt x="51435" y="64769"/>
                  </a:lnTo>
                  <a:lnTo>
                    <a:pt x="60325" y="64769"/>
                  </a:lnTo>
                  <a:lnTo>
                    <a:pt x="88265" y="36829"/>
                  </a:lnTo>
                  <a:lnTo>
                    <a:pt x="87630" y="2793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8" name="object 228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102099" y="6939914"/>
              <a:ext cx="177800" cy="243839"/>
            </a:xfrm>
            <a:prstGeom prst="rect">
              <a:avLst/>
            </a:prstGeom>
          </p:spPr>
        </p:pic>
      </p:grpSp>
      <p:sp>
        <p:nvSpPr>
          <p:cNvPr id="229" name="object 229" descr=""/>
          <p:cNvSpPr/>
          <p:nvPr/>
        </p:nvSpPr>
        <p:spPr>
          <a:xfrm>
            <a:off x="5455284" y="6819900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19" y="349250"/>
                </a:lnTo>
                <a:lnTo>
                  <a:pt x="130810" y="353060"/>
                </a:lnTo>
                <a:lnTo>
                  <a:pt x="129539" y="354964"/>
                </a:lnTo>
                <a:lnTo>
                  <a:pt x="154304" y="365125"/>
                </a:lnTo>
                <a:lnTo>
                  <a:pt x="158750" y="360680"/>
                </a:lnTo>
                <a:lnTo>
                  <a:pt x="160019" y="360044"/>
                </a:lnTo>
                <a:lnTo>
                  <a:pt x="161925" y="358775"/>
                </a:lnTo>
                <a:lnTo>
                  <a:pt x="164464" y="357505"/>
                </a:lnTo>
                <a:lnTo>
                  <a:pt x="168275" y="356235"/>
                </a:lnTo>
                <a:lnTo>
                  <a:pt x="172085" y="354330"/>
                </a:lnTo>
                <a:lnTo>
                  <a:pt x="177164" y="353060"/>
                </a:lnTo>
                <a:lnTo>
                  <a:pt x="182879" y="351789"/>
                </a:lnTo>
                <a:lnTo>
                  <a:pt x="187960" y="351155"/>
                </a:lnTo>
                <a:lnTo>
                  <a:pt x="194944" y="350519"/>
                </a:lnTo>
                <a:lnTo>
                  <a:pt x="212725" y="350519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10" y="120014"/>
                </a:moveTo>
                <a:lnTo>
                  <a:pt x="50800" y="133350"/>
                </a:lnTo>
                <a:lnTo>
                  <a:pt x="23494" y="161289"/>
                </a:lnTo>
                <a:lnTo>
                  <a:pt x="5079" y="203200"/>
                </a:lnTo>
                <a:lnTo>
                  <a:pt x="0" y="238760"/>
                </a:lnTo>
                <a:lnTo>
                  <a:pt x="0" y="247014"/>
                </a:lnTo>
                <a:lnTo>
                  <a:pt x="6350" y="292100"/>
                </a:lnTo>
                <a:lnTo>
                  <a:pt x="24764" y="330835"/>
                </a:lnTo>
                <a:lnTo>
                  <a:pt x="54610" y="354964"/>
                </a:lnTo>
                <a:lnTo>
                  <a:pt x="94614" y="363855"/>
                </a:lnTo>
                <a:lnTo>
                  <a:pt x="102869" y="363219"/>
                </a:lnTo>
                <a:lnTo>
                  <a:pt x="110489" y="361950"/>
                </a:lnTo>
                <a:lnTo>
                  <a:pt x="117475" y="360044"/>
                </a:lnTo>
                <a:lnTo>
                  <a:pt x="123189" y="356869"/>
                </a:lnTo>
                <a:lnTo>
                  <a:pt x="130810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69"/>
                </a:lnTo>
                <a:lnTo>
                  <a:pt x="93979" y="331469"/>
                </a:lnTo>
                <a:lnTo>
                  <a:pt x="88900" y="329564"/>
                </a:lnTo>
                <a:lnTo>
                  <a:pt x="66675" y="298450"/>
                </a:lnTo>
                <a:lnTo>
                  <a:pt x="58935" y="255269"/>
                </a:lnTo>
                <a:lnTo>
                  <a:pt x="58419" y="247014"/>
                </a:lnTo>
                <a:lnTo>
                  <a:pt x="59689" y="230505"/>
                </a:lnTo>
                <a:lnTo>
                  <a:pt x="71119" y="193675"/>
                </a:lnTo>
                <a:lnTo>
                  <a:pt x="94614" y="163830"/>
                </a:lnTo>
                <a:lnTo>
                  <a:pt x="183514" y="163830"/>
                </a:lnTo>
                <a:lnTo>
                  <a:pt x="183514" y="149860"/>
                </a:lnTo>
                <a:lnTo>
                  <a:pt x="132714" y="149860"/>
                </a:lnTo>
                <a:lnTo>
                  <a:pt x="132714" y="146685"/>
                </a:lnTo>
                <a:lnTo>
                  <a:pt x="132079" y="145414"/>
                </a:lnTo>
                <a:lnTo>
                  <a:pt x="127000" y="142875"/>
                </a:lnTo>
                <a:lnTo>
                  <a:pt x="109219" y="132714"/>
                </a:lnTo>
                <a:lnTo>
                  <a:pt x="105410" y="130810"/>
                </a:lnTo>
                <a:lnTo>
                  <a:pt x="95885" y="123189"/>
                </a:lnTo>
                <a:lnTo>
                  <a:pt x="92710" y="120014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10" y="353060"/>
                </a:lnTo>
                <a:lnTo>
                  <a:pt x="134619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4" y="163830"/>
                </a:moveTo>
                <a:lnTo>
                  <a:pt x="95250" y="163830"/>
                </a:lnTo>
                <a:lnTo>
                  <a:pt x="100964" y="167639"/>
                </a:lnTo>
                <a:lnTo>
                  <a:pt x="107950" y="171450"/>
                </a:lnTo>
                <a:lnTo>
                  <a:pt x="127635" y="180975"/>
                </a:lnTo>
                <a:lnTo>
                  <a:pt x="129539" y="182244"/>
                </a:lnTo>
                <a:lnTo>
                  <a:pt x="129539" y="305435"/>
                </a:lnTo>
                <a:lnTo>
                  <a:pt x="128904" y="307339"/>
                </a:lnTo>
                <a:lnTo>
                  <a:pt x="127000" y="310514"/>
                </a:lnTo>
                <a:lnTo>
                  <a:pt x="123189" y="317500"/>
                </a:lnTo>
                <a:lnTo>
                  <a:pt x="113029" y="327660"/>
                </a:lnTo>
                <a:lnTo>
                  <a:pt x="109219" y="328930"/>
                </a:lnTo>
                <a:lnTo>
                  <a:pt x="106044" y="330835"/>
                </a:lnTo>
                <a:lnTo>
                  <a:pt x="102235" y="331469"/>
                </a:lnTo>
                <a:lnTo>
                  <a:pt x="212725" y="331469"/>
                </a:lnTo>
                <a:lnTo>
                  <a:pt x="212725" y="317500"/>
                </a:lnTo>
                <a:lnTo>
                  <a:pt x="202564" y="317500"/>
                </a:lnTo>
                <a:lnTo>
                  <a:pt x="195579" y="316864"/>
                </a:lnTo>
                <a:lnTo>
                  <a:pt x="187960" y="314960"/>
                </a:lnTo>
                <a:lnTo>
                  <a:pt x="186054" y="312419"/>
                </a:lnTo>
                <a:lnTo>
                  <a:pt x="184785" y="311150"/>
                </a:lnTo>
                <a:lnTo>
                  <a:pt x="184150" y="309244"/>
                </a:lnTo>
                <a:lnTo>
                  <a:pt x="184150" y="307339"/>
                </a:lnTo>
                <a:lnTo>
                  <a:pt x="183514" y="305435"/>
                </a:lnTo>
                <a:lnTo>
                  <a:pt x="183514" y="163830"/>
                </a:lnTo>
                <a:close/>
              </a:path>
              <a:path w="212725" h="365125">
                <a:moveTo>
                  <a:pt x="132714" y="146685"/>
                </a:moveTo>
                <a:lnTo>
                  <a:pt x="132714" y="149860"/>
                </a:lnTo>
                <a:lnTo>
                  <a:pt x="133985" y="147955"/>
                </a:lnTo>
                <a:lnTo>
                  <a:pt x="132714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4" y="13969"/>
                </a:lnTo>
                <a:lnTo>
                  <a:pt x="109854" y="14605"/>
                </a:lnTo>
                <a:lnTo>
                  <a:pt x="100329" y="14605"/>
                </a:lnTo>
                <a:lnTo>
                  <a:pt x="100329" y="47625"/>
                </a:lnTo>
                <a:lnTo>
                  <a:pt x="110489" y="47625"/>
                </a:lnTo>
                <a:lnTo>
                  <a:pt x="116839" y="48260"/>
                </a:lnTo>
                <a:lnTo>
                  <a:pt x="123189" y="49530"/>
                </a:lnTo>
                <a:lnTo>
                  <a:pt x="125094" y="50164"/>
                </a:lnTo>
                <a:lnTo>
                  <a:pt x="126364" y="51435"/>
                </a:lnTo>
                <a:lnTo>
                  <a:pt x="127635" y="52069"/>
                </a:lnTo>
                <a:lnTo>
                  <a:pt x="128904" y="55880"/>
                </a:lnTo>
                <a:lnTo>
                  <a:pt x="129539" y="57150"/>
                </a:lnTo>
                <a:lnTo>
                  <a:pt x="129539" y="63500"/>
                </a:lnTo>
                <a:lnTo>
                  <a:pt x="132714" y="146685"/>
                </a:lnTo>
                <a:lnTo>
                  <a:pt x="133985" y="147955"/>
                </a:lnTo>
                <a:lnTo>
                  <a:pt x="132714" y="149860"/>
                </a:lnTo>
                <a:lnTo>
                  <a:pt x="183514" y="149860"/>
                </a:lnTo>
                <a:lnTo>
                  <a:pt x="183514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6144895" y="6939280"/>
            <a:ext cx="224154" cy="258445"/>
          </a:xfrm>
          <a:custGeom>
            <a:avLst/>
            <a:gdLst/>
            <a:ahLst/>
            <a:cxnLst/>
            <a:rect l="l" t="t" r="r" b="b"/>
            <a:pathLst>
              <a:path w="224154" h="258445">
                <a:moveTo>
                  <a:pt x="224154" y="218440"/>
                </a:moveTo>
                <a:lnTo>
                  <a:pt x="144144" y="218440"/>
                </a:lnTo>
                <a:lnTo>
                  <a:pt x="144779" y="220345"/>
                </a:lnTo>
                <a:lnTo>
                  <a:pt x="143509" y="222250"/>
                </a:lnTo>
                <a:lnTo>
                  <a:pt x="140969" y="238760"/>
                </a:lnTo>
                <a:lnTo>
                  <a:pt x="163194" y="240030"/>
                </a:lnTo>
                <a:lnTo>
                  <a:pt x="156209" y="258445"/>
                </a:lnTo>
                <a:lnTo>
                  <a:pt x="163829" y="248920"/>
                </a:lnTo>
                <a:lnTo>
                  <a:pt x="168275" y="243840"/>
                </a:lnTo>
                <a:lnTo>
                  <a:pt x="172084" y="242570"/>
                </a:lnTo>
                <a:lnTo>
                  <a:pt x="175259" y="241935"/>
                </a:lnTo>
                <a:lnTo>
                  <a:pt x="179069" y="240030"/>
                </a:lnTo>
                <a:lnTo>
                  <a:pt x="182244" y="238760"/>
                </a:lnTo>
                <a:lnTo>
                  <a:pt x="187325" y="237490"/>
                </a:lnTo>
                <a:lnTo>
                  <a:pt x="193675" y="236220"/>
                </a:lnTo>
                <a:lnTo>
                  <a:pt x="198754" y="234950"/>
                </a:lnTo>
                <a:lnTo>
                  <a:pt x="205739" y="234315"/>
                </a:lnTo>
                <a:lnTo>
                  <a:pt x="224154" y="234315"/>
                </a:lnTo>
                <a:lnTo>
                  <a:pt x="224154" y="218440"/>
                </a:lnTo>
                <a:close/>
              </a:path>
              <a:path w="224154" h="258445">
                <a:moveTo>
                  <a:pt x="46989" y="10160"/>
                </a:moveTo>
                <a:lnTo>
                  <a:pt x="40639" y="12700"/>
                </a:lnTo>
                <a:lnTo>
                  <a:pt x="35559" y="13970"/>
                </a:lnTo>
                <a:lnTo>
                  <a:pt x="24129" y="16510"/>
                </a:lnTo>
                <a:lnTo>
                  <a:pt x="17779" y="17145"/>
                </a:lnTo>
                <a:lnTo>
                  <a:pt x="0" y="17145"/>
                </a:lnTo>
                <a:lnTo>
                  <a:pt x="0" y="50800"/>
                </a:lnTo>
                <a:lnTo>
                  <a:pt x="16509" y="50800"/>
                </a:lnTo>
                <a:lnTo>
                  <a:pt x="19684" y="51435"/>
                </a:lnTo>
                <a:lnTo>
                  <a:pt x="22225" y="52070"/>
                </a:lnTo>
                <a:lnTo>
                  <a:pt x="24129" y="53340"/>
                </a:lnTo>
                <a:lnTo>
                  <a:pt x="25400" y="53975"/>
                </a:lnTo>
                <a:lnTo>
                  <a:pt x="26669" y="55245"/>
                </a:lnTo>
                <a:lnTo>
                  <a:pt x="27304" y="56515"/>
                </a:lnTo>
                <a:lnTo>
                  <a:pt x="28575" y="60325"/>
                </a:lnTo>
                <a:lnTo>
                  <a:pt x="28575" y="178435"/>
                </a:lnTo>
                <a:lnTo>
                  <a:pt x="29209" y="188595"/>
                </a:lnTo>
                <a:lnTo>
                  <a:pt x="41909" y="224790"/>
                </a:lnTo>
                <a:lnTo>
                  <a:pt x="80644" y="246380"/>
                </a:lnTo>
                <a:lnTo>
                  <a:pt x="95250" y="247650"/>
                </a:lnTo>
                <a:lnTo>
                  <a:pt x="103504" y="247650"/>
                </a:lnTo>
                <a:lnTo>
                  <a:pt x="106679" y="244475"/>
                </a:lnTo>
                <a:lnTo>
                  <a:pt x="109854" y="241935"/>
                </a:lnTo>
                <a:lnTo>
                  <a:pt x="116839" y="237490"/>
                </a:lnTo>
                <a:lnTo>
                  <a:pt x="120650" y="234950"/>
                </a:lnTo>
                <a:lnTo>
                  <a:pt x="128904" y="229870"/>
                </a:lnTo>
                <a:lnTo>
                  <a:pt x="133984" y="227330"/>
                </a:lnTo>
                <a:lnTo>
                  <a:pt x="142875" y="222250"/>
                </a:lnTo>
                <a:lnTo>
                  <a:pt x="143509" y="222250"/>
                </a:lnTo>
                <a:lnTo>
                  <a:pt x="144144" y="218440"/>
                </a:lnTo>
                <a:lnTo>
                  <a:pt x="224154" y="218440"/>
                </a:lnTo>
                <a:lnTo>
                  <a:pt x="224154" y="204470"/>
                </a:lnTo>
                <a:lnTo>
                  <a:pt x="106044" y="204470"/>
                </a:lnTo>
                <a:lnTo>
                  <a:pt x="104139" y="203835"/>
                </a:lnTo>
                <a:lnTo>
                  <a:pt x="102234" y="203835"/>
                </a:lnTo>
                <a:lnTo>
                  <a:pt x="82550" y="182880"/>
                </a:lnTo>
                <a:lnTo>
                  <a:pt x="82550" y="22225"/>
                </a:lnTo>
                <a:lnTo>
                  <a:pt x="59054" y="22225"/>
                </a:lnTo>
                <a:lnTo>
                  <a:pt x="46989" y="10160"/>
                </a:lnTo>
                <a:close/>
              </a:path>
              <a:path w="224154" h="258445">
                <a:moveTo>
                  <a:pt x="144144" y="218440"/>
                </a:moveTo>
                <a:lnTo>
                  <a:pt x="143509" y="222250"/>
                </a:lnTo>
                <a:lnTo>
                  <a:pt x="144779" y="220345"/>
                </a:lnTo>
                <a:lnTo>
                  <a:pt x="144144" y="218440"/>
                </a:lnTo>
                <a:close/>
              </a:path>
              <a:path w="224154" h="258445">
                <a:moveTo>
                  <a:pt x="163829" y="9525"/>
                </a:moveTo>
                <a:lnTo>
                  <a:pt x="160654" y="9525"/>
                </a:lnTo>
                <a:lnTo>
                  <a:pt x="156844" y="11430"/>
                </a:lnTo>
                <a:lnTo>
                  <a:pt x="153669" y="12700"/>
                </a:lnTo>
                <a:lnTo>
                  <a:pt x="148589" y="13970"/>
                </a:lnTo>
                <a:lnTo>
                  <a:pt x="142239" y="15240"/>
                </a:lnTo>
                <a:lnTo>
                  <a:pt x="136525" y="16510"/>
                </a:lnTo>
                <a:lnTo>
                  <a:pt x="129539" y="16510"/>
                </a:lnTo>
                <a:lnTo>
                  <a:pt x="121284" y="17145"/>
                </a:lnTo>
                <a:lnTo>
                  <a:pt x="111759" y="17145"/>
                </a:lnTo>
                <a:lnTo>
                  <a:pt x="111759" y="50800"/>
                </a:lnTo>
                <a:lnTo>
                  <a:pt x="128904" y="50800"/>
                </a:lnTo>
                <a:lnTo>
                  <a:pt x="131444" y="51435"/>
                </a:lnTo>
                <a:lnTo>
                  <a:pt x="134619" y="52070"/>
                </a:lnTo>
                <a:lnTo>
                  <a:pt x="136525" y="53340"/>
                </a:lnTo>
                <a:lnTo>
                  <a:pt x="137794" y="53975"/>
                </a:lnTo>
                <a:lnTo>
                  <a:pt x="139064" y="56515"/>
                </a:lnTo>
                <a:lnTo>
                  <a:pt x="140334" y="60325"/>
                </a:lnTo>
                <a:lnTo>
                  <a:pt x="140969" y="62865"/>
                </a:lnTo>
                <a:lnTo>
                  <a:pt x="140969" y="185420"/>
                </a:lnTo>
                <a:lnTo>
                  <a:pt x="138429" y="186690"/>
                </a:lnTo>
                <a:lnTo>
                  <a:pt x="118744" y="196215"/>
                </a:lnTo>
                <a:lnTo>
                  <a:pt x="111759" y="200025"/>
                </a:lnTo>
                <a:lnTo>
                  <a:pt x="106044" y="204470"/>
                </a:lnTo>
                <a:lnTo>
                  <a:pt x="224154" y="204470"/>
                </a:lnTo>
                <a:lnTo>
                  <a:pt x="224154" y="200660"/>
                </a:lnTo>
                <a:lnTo>
                  <a:pt x="207644" y="200660"/>
                </a:lnTo>
                <a:lnTo>
                  <a:pt x="201294" y="199390"/>
                </a:lnTo>
                <a:lnTo>
                  <a:pt x="199389" y="198120"/>
                </a:lnTo>
                <a:lnTo>
                  <a:pt x="196214" y="194945"/>
                </a:lnTo>
                <a:lnTo>
                  <a:pt x="195579" y="193040"/>
                </a:lnTo>
                <a:lnTo>
                  <a:pt x="195579" y="191135"/>
                </a:lnTo>
                <a:lnTo>
                  <a:pt x="194944" y="189230"/>
                </a:lnTo>
                <a:lnTo>
                  <a:pt x="194944" y="12700"/>
                </a:lnTo>
                <a:lnTo>
                  <a:pt x="190500" y="10795"/>
                </a:lnTo>
                <a:lnTo>
                  <a:pt x="170179" y="10795"/>
                </a:lnTo>
                <a:lnTo>
                  <a:pt x="163829" y="9525"/>
                </a:lnTo>
                <a:close/>
              </a:path>
              <a:path w="224154" h="258445">
                <a:moveTo>
                  <a:pt x="55879" y="3810"/>
                </a:moveTo>
                <a:lnTo>
                  <a:pt x="40639" y="3810"/>
                </a:lnTo>
                <a:lnTo>
                  <a:pt x="59054" y="22225"/>
                </a:lnTo>
                <a:lnTo>
                  <a:pt x="71119" y="10160"/>
                </a:lnTo>
                <a:lnTo>
                  <a:pt x="47625" y="10160"/>
                </a:lnTo>
                <a:lnTo>
                  <a:pt x="50164" y="8890"/>
                </a:lnTo>
                <a:lnTo>
                  <a:pt x="52704" y="6985"/>
                </a:lnTo>
                <a:lnTo>
                  <a:pt x="55879" y="3810"/>
                </a:lnTo>
                <a:close/>
              </a:path>
              <a:path w="224154" h="258445">
                <a:moveTo>
                  <a:pt x="72389" y="8890"/>
                </a:moveTo>
                <a:lnTo>
                  <a:pt x="59054" y="22225"/>
                </a:lnTo>
                <a:lnTo>
                  <a:pt x="82550" y="22225"/>
                </a:lnTo>
                <a:lnTo>
                  <a:pt x="82550" y="12700"/>
                </a:lnTo>
                <a:lnTo>
                  <a:pt x="72389" y="8890"/>
                </a:lnTo>
                <a:close/>
              </a:path>
              <a:path w="224154" h="258445">
                <a:moveTo>
                  <a:pt x="164464" y="0"/>
                </a:moveTo>
                <a:lnTo>
                  <a:pt x="168909" y="7620"/>
                </a:lnTo>
                <a:lnTo>
                  <a:pt x="170179" y="10795"/>
                </a:lnTo>
                <a:lnTo>
                  <a:pt x="190500" y="10795"/>
                </a:lnTo>
                <a:lnTo>
                  <a:pt x="164464" y="0"/>
                </a:lnTo>
                <a:close/>
              </a:path>
              <a:path w="224154" h="258445">
                <a:moveTo>
                  <a:pt x="57150" y="2540"/>
                </a:moveTo>
                <a:lnTo>
                  <a:pt x="52704" y="6985"/>
                </a:lnTo>
                <a:lnTo>
                  <a:pt x="50164" y="8890"/>
                </a:lnTo>
                <a:lnTo>
                  <a:pt x="47625" y="10160"/>
                </a:lnTo>
                <a:lnTo>
                  <a:pt x="71119" y="10160"/>
                </a:lnTo>
                <a:lnTo>
                  <a:pt x="72389" y="8890"/>
                </a:lnTo>
                <a:lnTo>
                  <a:pt x="59689" y="3810"/>
                </a:lnTo>
                <a:lnTo>
                  <a:pt x="60198" y="3810"/>
                </a:lnTo>
                <a:lnTo>
                  <a:pt x="57150" y="2540"/>
                </a:lnTo>
                <a:close/>
              </a:path>
              <a:path w="224154" h="258445">
                <a:moveTo>
                  <a:pt x="76834" y="3810"/>
                </a:moveTo>
                <a:lnTo>
                  <a:pt x="60198" y="3810"/>
                </a:lnTo>
                <a:lnTo>
                  <a:pt x="72389" y="8890"/>
                </a:lnTo>
                <a:lnTo>
                  <a:pt x="76834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6690994" y="6884669"/>
            <a:ext cx="129539" cy="295275"/>
          </a:xfrm>
          <a:custGeom>
            <a:avLst/>
            <a:gdLst/>
            <a:ahLst/>
            <a:cxnLst/>
            <a:rect l="l" t="t" r="r" b="b"/>
            <a:pathLst>
              <a:path w="129540" h="295275">
                <a:moveTo>
                  <a:pt x="76834" y="0"/>
                </a:moveTo>
                <a:lnTo>
                  <a:pt x="48259" y="0"/>
                </a:lnTo>
                <a:lnTo>
                  <a:pt x="47625" y="15874"/>
                </a:lnTo>
                <a:lnTo>
                  <a:pt x="34289" y="53974"/>
                </a:lnTo>
                <a:lnTo>
                  <a:pt x="31750" y="59054"/>
                </a:lnTo>
                <a:lnTo>
                  <a:pt x="26034" y="66674"/>
                </a:lnTo>
                <a:lnTo>
                  <a:pt x="26034" y="69849"/>
                </a:lnTo>
                <a:lnTo>
                  <a:pt x="27939" y="71119"/>
                </a:lnTo>
                <a:lnTo>
                  <a:pt x="0" y="67309"/>
                </a:lnTo>
                <a:lnTo>
                  <a:pt x="0" y="100329"/>
                </a:lnTo>
                <a:lnTo>
                  <a:pt x="22225" y="100329"/>
                </a:lnTo>
                <a:lnTo>
                  <a:pt x="22225" y="161924"/>
                </a:lnTo>
                <a:lnTo>
                  <a:pt x="21589" y="195579"/>
                </a:lnTo>
                <a:lnTo>
                  <a:pt x="22859" y="231139"/>
                </a:lnTo>
                <a:lnTo>
                  <a:pt x="33020" y="269874"/>
                </a:lnTo>
                <a:lnTo>
                  <a:pt x="68579" y="294639"/>
                </a:lnTo>
                <a:lnTo>
                  <a:pt x="76834" y="295274"/>
                </a:lnTo>
                <a:lnTo>
                  <a:pt x="81279" y="295274"/>
                </a:lnTo>
                <a:lnTo>
                  <a:pt x="86359" y="294639"/>
                </a:lnTo>
                <a:lnTo>
                  <a:pt x="95250" y="292734"/>
                </a:lnTo>
                <a:lnTo>
                  <a:pt x="129539" y="275589"/>
                </a:lnTo>
                <a:lnTo>
                  <a:pt x="114300" y="248284"/>
                </a:lnTo>
                <a:lnTo>
                  <a:pt x="100329" y="255904"/>
                </a:lnTo>
                <a:lnTo>
                  <a:pt x="93979" y="258444"/>
                </a:lnTo>
                <a:lnTo>
                  <a:pt x="91439" y="259079"/>
                </a:lnTo>
                <a:lnTo>
                  <a:pt x="85725" y="259079"/>
                </a:lnTo>
                <a:lnTo>
                  <a:pt x="76834" y="222884"/>
                </a:lnTo>
                <a:lnTo>
                  <a:pt x="76834" y="100329"/>
                </a:lnTo>
                <a:lnTo>
                  <a:pt x="116839" y="100329"/>
                </a:lnTo>
                <a:lnTo>
                  <a:pt x="116839" y="67309"/>
                </a:lnTo>
                <a:lnTo>
                  <a:pt x="76834" y="67309"/>
                </a:lnTo>
                <a:lnTo>
                  <a:pt x="76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7162800" y="6938644"/>
            <a:ext cx="335915" cy="242570"/>
          </a:xfrm>
          <a:custGeom>
            <a:avLst/>
            <a:gdLst/>
            <a:ahLst/>
            <a:cxnLst/>
            <a:rect l="l" t="t" r="r" b="b"/>
            <a:pathLst>
              <a:path w="335915" h="242570">
                <a:moveTo>
                  <a:pt x="56515" y="0"/>
                </a:moveTo>
                <a:lnTo>
                  <a:pt x="27940" y="12064"/>
                </a:lnTo>
                <a:lnTo>
                  <a:pt x="22859" y="13334"/>
                </a:lnTo>
                <a:lnTo>
                  <a:pt x="16509" y="13334"/>
                </a:lnTo>
                <a:lnTo>
                  <a:pt x="8890" y="13969"/>
                </a:lnTo>
                <a:lnTo>
                  <a:pt x="0" y="13969"/>
                </a:lnTo>
                <a:lnTo>
                  <a:pt x="0" y="46989"/>
                </a:lnTo>
                <a:lnTo>
                  <a:pt x="10159" y="46989"/>
                </a:lnTo>
                <a:lnTo>
                  <a:pt x="16509" y="47624"/>
                </a:lnTo>
                <a:lnTo>
                  <a:pt x="27940" y="57149"/>
                </a:lnTo>
                <a:lnTo>
                  <a:pt x="27940" y="203199"/>
                </a:lnTo>
                <a:lnTo>
                  <a:pt x="12065" y="212724"/>
                </a:lnTo>
                <a:lnTo>
                  <a:pt x="6984" y="213359"/>
                </a:lnTo>
                <a:lnTo>
                  <a:pt x="0" y="213359"/>
                </a:lnTo>
                <a:lnTo>
                  <a:pt x="0" y="242569"/>
                </a:lnTo>
                <a:lnTo>
                  <a:pt x="106679" y="242569"/>
                </a:lnTo>
                <a:lnTo>
                  <a:pt x="106679" y="214629"/>
                </a:lnTo>
                <a:lnTo>
                  <a:pt x="95250" y="212089"/>
                </a:lnTo>
                <a:lnTo>
                  <a:pt x="92075" y="212089"/>
                </a:lnTo>
                <a:lnTo>
                  <a:pt x="89534" y="211454"/>
                </a:lnTo>
                <a:lnTo>
                  <a:pt x="80009" y="201929"/>
                </a:lnTo>
                <a:lnTo>
                  <a:pt x="80009" y="198119"/>
                </a:lnTo>
                <a:lnTo>
                  <a:pt x="75565" y="64134"/>
                </a:lnTo>
                <a:lnTo>
                  <a:pt x="86359" y="64134"/>
                </a:lnTo>
                <a:lnTo>
                  <a:pt x="89534" y="62229"/>
                </a:lnTo>
                <a:lnTo>
                  <a:pt x="93979" y="60324"/>
                </a:lnTo>
                <a:lnTo>
                  <a:pt x="102870" y="55244"/>
                </a:lnTo>
                <a:lnTo>
                  <a:pt x="113665" y="49529"/>
                </a:lnTo>
                <a:lnTo>
                  <a:pt x="118109" y="46989"/>
                </a:lnTo>
                <a:lnTo>
                  <a:pt x="121920" y="44449"/>
                </a:lnTo>
                <a:lnTo>
                  <a:pt x="306704" y="44449"/>
                </a:lnTo>
                <a:lnTo>
                  <a:pt x="306070" y="43179"/>
                </a:lnTo>
                <a:lnTo>
                  <a:pt x="304165" y="36194"/>
                </a:lnTo>
                <a:lnTo>
                  <a:pt x="303529" y="35559"/>
                </a:lnTo>
                <a:lnTo>
                  <a:pt x="76200" y="35559"/>
                </a:lnTo>
                <a:lnTo>
                  <a:pt x="74929" y="33654"/>
                </a:lnTo>
                <a:lnTo>
                  <a:pt x="76834" y="31114"/>
                </a:lnTo>
                <a:lnTo>
                  <a:pt x="77470" y="26034"/>
                </a:lnTo>
                <a:lnTo>
                  <a:pt x="50165" y="26034"/>
                </a:lnTo>
                <a:lnTo>
                  <a:pt x="50165" y="5079"/>
                </a:lnTo>
                <a:lnTo>
                  <a:pt x="53340" y="3174"/>
                </a:lnTo>
                <a:lnTo>
                  <a:pt x="59054" y="1269"/>
                </a:lnTo>
                <a:lnTo>
                  <a:pt x="60325" y="1269"/>
                </a:lnTo>
                <a:lnTo>
                  <a:pt x="56515" y="0"/>
                </a:lnTo>
                <a:close/>
              </a:path>
              <a:path w="335915" h="242570">
                <a:moveTo>
                  <a:pt x="234950" y="44449"/>
                </a:moveTo>
                <a:lnTo>
                  <a:pt x="123190" y="44449"/>
                </a:lnTo>
                <a:lnTo>
                  <a:pt x="125095" y="45084"/>
                </a:lnTo>
                <a:lnTo>
                  <a:pt x="128270" y="46354"/>
                </a:lnTo>
                <a:lnTo>
                  <a:pt x="130809" y="47624"/>
                </a:lnTo>
                <a:lnTo>
                  <a:pt x="133984" y="48894"/>
                </a:lnTo>
                <a:lnTo>
                  <a:pt x="135890" y="50799"/>
                </a:lnTo>
                <a:lnTo>
                  <a:pt x="139700" y="55879"/>
                </a:lnTo>
                <a:lnTo>
                  <a:pt x="142875" y="61594"/>
                </a:lnTo>
                <a:lnTo>
                  <a:pt x="143509" y="65404"/>
                </a:lnTo>
                <a:lnTo>
                  <a:pt x="143509" y="201929"/>
                </a:lnTo>
                <a:lnTo>
                  <a:pt x="127634" y="212724"/>
                </a:lnTo>
                <a:lnTo>
                  <a:pt x="122554" y="213359"/>
                </a:lnTo>
                <a:lnTo>
                  <a:pt x="114934" y="213359"/>
                </a:lnTo>
                <a:lnTo>
                  <a:pt x="114934" y="242569"/>
                </a:lnTo>
                <a:lnTo>
                  <a:pt x="222250" y="242569"/>
                </a:lnTo>
                <a:lnTo>
                  <a:pt x="222250" y="214629"/>
                </a:lnTo>
                <a:lnTo>
                  <a:pt x="210184" y="212089"/>
                </a:lnTo>
                <a:lnTo>
                  <a:pt x="207645" y="212089"/>
                </a:lnTo>
                <a:lnTo>
                  <a:pt x="202565" y="210819"/>
                </a:lnTo>
                <a:lnTo>
                  <a:pt x="195579" y="201929"/>
                </a:lnTo>
                <a:lnTo>
                  <a:pt x="195579" y="66039"/>
                </a:lnTo>
                <a:lnTo>
                  <a:pt x="194945" y="66039"/>
                </a:lnTo>
                <a:lnTo>
                  <a:pt x="192404" y="65404"/>
                </a:lnTo>
                <a:lnTo>
                  <a:pt x="190500" y="62864"/>
                </a:lnTo>
                <a:lnTo>
                  <a:pt x="201929" y="62864"/>
                </a:lnTo>
                <a:lnTo>
                  <a:pt x="205740" y="60959"/>
                </a:lnTo>
                <a:lnTo>
                  <a:pt x="210184" y="59054"/>
                </a:lnTo>
                <a:lnTo>
                  <a:pt x="213995" y="57149"/>
                </a:lnTo>
                <a:lnTo>
                  <a:pt x="218440" y="54609"/>
                </a:lnTo>
                <a:lnTo>
                  <a:pt x="222884" y="51434"/>
                </a:lnTo>
                <a:lnTo>
                  <a:pt x="227965" y="48894"/>
                </a:lnTo>
                <a:lnTo>
                  <a:pt x="231775" y="46354"/>
                </a:lnTo>
                <a:lnTo>
                  <a:pt x="234950" y="44449"/>
                </a:lnTo>
                <a:close/>
              </a:path>
              <a:path w="335915" h="242570">
                <a:moveTo>
                  <a:pt x="306704" y="44449"/>
                </a:moveTo>
                <a:lnTo>
                  <a:pt x="236220" y="44449"/>
                </a:lnTo>
                <a:lnTo>
                  <a:pt x="238125" y="45084"/>
                </a:lnTo>
                <a:lnTo>
                  <a:pt x="244475" y="47624"/>
                </a:lnTo>
                <a:lnTo>
                  <a:pt x="256540" y="65404"/>
                </a:lnTo>
                <a:lnTo>
                  <a:pt x="256540" y="201929"/>
                </a:lnTo>
                <a:lnTo>
                  <a:pt x="255904" y="204469"/>
                </a:lnTo>
                <a:lnTo>
                  <a:pt x="254000" y="208279"/>
                </a:lnTo>
                <a:lnTo>
                  <a:pt x="252095" y="209549"/>
                </a:lnTo>
                <a:lnTo>
                  <a:pt x="250190" y="210184"/>
                </a:lnTo>
                <a:lnTo>
                  <a:pt x="248920" y="211454"/>
                </a:lnTo>
                <a:lnTo>
                  <a:pt x="246379" y="212089"/>
                </a:lnTo>
                <a:lnTo>
                  <a:pt x="236220" y="213359"/>
                </a:lnTo>
                <a:lnTo>
                  <a:pt x="228600" y="213359"/>
                </a:lnTo>
                <a:lnTo>
                  <a:pt x="228600" y="242569"/>
                </a:lnTo>
                <a:lnTo>
                  <a:pt x="335915" y="242569"/>
                </a:lnTo>
                <a:lnTo>
                  <a:pt x="335915" y="214629"/>
                </a:lnTo>
                <a:lnTo>
                  <a:pt x="323850" y="212089"/>
                </a:lnTo>
                <a:lnTo>
                  <a:pt x="321309" y="212089"/>
                </a:lnTo>
                <a:lnTo>
                  <a:pt x="316229" y="210819"/>
                </a:lnTo>
                <a:lnTo>
                  <a:pt x="314959" y="210184"/>
                </a:lnTo>
                <a:lnTo>
                  <a:pt x="313054" y="209549"/>
                </a:lnTo>
                <a:lnTo>
                  <a:pt x="311784" y="208279"/>
                </a:lnTo>
                <a:lnTo>
                  <a:pt x="309879" y="205104"/>
                </a:lnTo>
                <a:lnTo>
                  <a:pt x="309245" y="203199"/>
                </a:lnTo>
                <a:lnTo>
                  <a:pt x="309147" y="59054"/>
                </a:lnTo>
                <a:lnTo>
                  <a:pt x="307975" y="51434"/>
                </a:lnTo>
                <a:lnTo>
                  <a:pt x="306704" y="44449"/>
                </a:lnTo>
                <a:close/>
              </a:path>
              <a:path w="335915" h="242570">
                <a:moveTo>
                  <a:pt x="86359" y="64134"/>
                </a:moveTo>
                <a:lnTo>
                  <a:pt x="75565" y="64134"/>
                </a:lnTo>
                <a:lnTo>
                  <a:pt x="76834" y="66674"/>
                </a:lnTo>
                <a:lnTo>
                  <a:pt x="79375" y="67309"/>
                </a:lnTo>
                <a:lnTo>
                  <a:pt x="82550" y="66039"/>
                </a:lnTo>
                <a:lnTo>
                  <a:pt x="86359" y="64134"/>
                </a:lnTo>
                <a:close/>
              </a:path>
              <a:path w="335915" h="242570">
                <a:moveTo>
                  <a:pt x="193675" y="62864"/>
                </a:moveTo>
                <a:lnTo>
                  <a:pt x="190500" y="62864"/>
                </a:lnTo>
                <a:lnTo>
                  <a:pt x="192404" y="65404"/>
                </a:lnTo>
                <a:lnTo>
                  <a:pt x="194945" y="66039"/>
                </a:lnTo>
                <a:lnTo>
                  <a:pt x="195579" y="66039"/>
                </a:lnTo>
                <a:lnTo>
                  <a:pt x="195579" y="63499"/>
                </a:lnTo>
                <a:lnTo>
                  <a:pt x="193675" y="62864"/>
                </a:lnTo>
                <a:close/>
              </a:path>
              <a:path w="335915" h="242570">
                <a:moveTo>
                  <a:pt x="201929" y="62864"/>
                </a:moveTo>
                <a:lnTo>
                  <a:pt x="193675" y="62864"/>
                </a:lnTo>
                <a:lnTo>
                  <a:pt x="195579" y="63499"/>
                </a:lnTo>
                <a:lnTo>
                  <a:pt x="195579" y="66039"/>
                </a:lnTo>
                <a:lnTo>
                  <a:pt x="201929" y="62864"/>
                </a:lnTo>
                <a:close/>
              </a:path>
              <a:path w="335915" h="242570">
                <a:moveTo>
                  <a:pt x="76834" y="31114"/>
                </a:moveTo>
                <a:lnTo>
                  <a:pt x="74929" y="33654"/>
                </a:lnTo>
                <a:lnTo>
                  <a:pt x="76200" y="35559"/>
                </a:lnTo>
                <a:lnTo>
                  <a:pt x="76834" y="31114"/>
                </a:lnTo>
                <a:close/>
              </a:path>
              <a:path w="335915" h="242570">
                <a:moveTo>
                  <a:pt x="132715" y="634"/>
                </a:moveTo>
                <a:lnTo>
                  <a:pt x="123825" y="634"/>
                </a:lnTo>
                <a:lnTo>
                  <a:pt x="120015" y="4444"/>
                </a:lnTo>
                <a:lnTo>
                  <a:pt x="116204" y="7619"/>
                </a:lnTo>
                <a:lnTo>
                  <a:pt x="107950" y="13334"/>
                </a:lnTo>
                <a:lnTo>
                  <a:pt x="102870" y="15874"/>
                </a:lnTo>
                <a:lnTo>
                  <a:pt x="97790" y="19049"/>
                </a:lnTo>
                <a:lnTo>
                  <a:pt x="82550" y="27939"/>
                </a:lnTo>
                <a:lnTo>
                  <a:pt x="76834" y="31114"/>
                </a:lnTo>
                <a:lnTo>
                  <a:pt x="76200" y="35559"/>
                </a:lnTo>
                <a:lnTo>
                  <a:pt x="187325" y="35559"/>
                </a:lnTo>
                <a:lnTo>
                  <a:pt x="186690" y="34289"/>
                </a:lnTo>
                <a:lnTo>
                  <a:pt x="187325" y="33019"/>
                </a:lnTo>
                <a:lnTo>
                  <a:pt x="160020" y="5714"/>
                </a:lnTo>
                <a:lnTo>
                  <a:pt x="140334" y="1269"/>
                </a:lnTo>
                <a:lnTo>
                  <a:pt x="132715" y="634"/>
                </a:lnTo>
                <a:close/>
              </a:path>
              <a:path w="335915" h="242570">
                <a:moveTo>
                  <a:pt x="187325" y="33019"/>
                </a:moveTo>
                <a:lnTo>
                  <a:pt x="186690" y="34289"/>
                </a:lnTo>
                <a:lnTo>
                  <a:pt x="187325" y="35559"/>
                </a:lnTo>
                <a:lnTo>
                  <a:pt x="187325" y="33019"/>
                </a:lnTo>
                <a:close/>
              </a:path>
              <a:path w="335915" h="242570">
                <a:moveTo>
                  <a:pt x="236854" y="634"/>
                </a:moveTo>
                <a:lnTo>
                  <a:pt x="204470" y="23494"/>
                </a:lnTo>
                <a:lnTo>
                  <a:pt x="199390" y="26034"/>
                </a:lnTo>
                <a:lnTo>
                  <a:pt x="188595" y="31749"/>
                </a:lnTo>
                <a:lnTo>
                  <a:pt x="187325" y="33019"/>
                </a:lnTo>
                <a:lnTo>
                  <a:pt x="187325" y="35559"/>
                </a:lnTo>
                <a:lnTo>
                  <a:pt x="303529" y="35559"/>
                </a:lnTo>
                <a:lnTo>
                  <a:pt x="300990" y="29209"/>
                </a:lnTo>
                <a:lnTo>
                  <a:pt x="297179" y="23494"/>
                </a:lnTo>
                <a:lnTo>
                  <a:pt x="292734" y="18414"/>
                </a:lnTo>
                <a:lnTo>
                  <a:pt x="288290" y="14604"/>
                </a:lnTo>
                <a:lnTo>
                  <a:pt x="281940" y="8889"/>
                </a:lnTo>
                <a:lnTo>
                  <a:pt x="274320" y="5079"/>
                </a:lnTo>
                <a:lnTo>
                  <a:pt x="266065" y="3809"/>
                </a:lnTo>
                <a:lnTo>
                  <a:pt x="259715" y="2539"/>
                </a:lnTo>
                <a:lnTo>
                  <a:pt x="252729" y="1269"/>
                </a:lnTo>
                <a:lnTo>
                  <a:pt x="245109" y="1269"/>
                </a:lnTo>
                <a:lnTo>
                  <a:pt x="236854" y="634"/>
                </a:lnTo>
                <a:close/>
              </a:path>
              <a:path w="335915" h="242570">
                <a:moveTo>
                  <a:pt x="60325" y="1269"/>
                </a:moveTo>
                <a:lnTo>
                  <a:pt x="59054" y="1269"/>
                </a:lnTo>
                <a:lnTo>
                  <a:pt x="53340" y="3174"/>
                </a:lnTo>
                <a:lnTo>
                  <a:pt x="50165" y="5079"/>
                </a:lnTo>
                <a:lnTo>
                  <a:pt x="50165" y="26034"/>
                </a:lnTo>
                <a:lnTo>
                  <a:pt x="71120" y="5714"/>
                </a:lnTo>
                <a:lnTo>
                  <a:pt x="60325" y="1269"/>
                </a:lnTo>
                <a:close/>
              </a:path>
              <a:path w="335915" h="242570">
                <a:moveTo>
                  <a:pt x="71120" y="5714"/>
                </a:moveTo>
                <a:lnTo>
                  <a:pt x="50165" y="26034"/>
                </a:lnTo>
                <a:lnTo>
                  <a:pt x="77470" y="26034"/>
                </a:lnTo>
                <a:lnTo>
                  <a:pt x="80009" y="9524"/>
                </a:lnTo>
                <a:lnTo>
                  <a:pt x="71120" y="5714"/>
                </a:lnTo>
                <a:close/>
              </a:path>
              <a:path w="335915" h="242570">
                <a:moveTo>
                  <a:pt x="76200" y="634"/>
                </a:moveTo>
                <a:lnTo>
                  <a:pt x="66675" y="634"/>
                </a:lnTo>
                <a:lnTo>
                  <a:pt x="60325" y="1269"/>
                </a:lnTo>
                <a:lnTo>
                  <a:pt x="71120" y="5714"/>
                </a:lnTo>
                <a:lnTo>
                  <a:pt x="7620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2242185" y="7411084"/>
            <a:ext cx="212725" cy="365125"/>
          </a:xfrm>
          <a:custGeom>
            <a:avLst/>
            <a:gdLst/>
            <a:ahLst/>
            <a:cxnLst/>
            <a:rect l="l" t="t" r="r" b="b"/>
            <a:pathLst>
              <a:path w="212725" h="365125">
                <a:moveTo>
                  <a:pt x="212725" y="346710"/>
                </a:moveTo>
                <a:lnTo>
                  <a:pt x="133350" y="346710"/>
                </a:lnTo>
                <a:lnTo>
                  <a:pt x="134619" y="349250"/>
                </a:lnTo>
                <a:lnTo>
                  <a:pt x="130809" y="353060"/>
                </a:lnTo>
                <a:lnTo>
                  <a:pt x="129539" y="354965"/>
                </a:lnTo>
                <a:lnTo>
                  <a:pt x="154304" y="365125"/>
                </a:lnTo>
                <a:lnTo>
                  <a:pt x="158750" y="360680"/>
                </a:lnTo>
                <a:lnTo>
                  <a:pt x="160019" y="360045"/>
                </a:lnTo>
                <a:lnTo>
                  <a:pt x="161925" y="358775"/>
                </a:lnTo>
                <a:lnTo>
                  <a:pt x="164464" y="357505"/>
                </a:lnTo>
                <a:lnTo>
                  <a:pt x="168275" y="356235"/>
                </a:lnTo>
                <a:lnTo>
                  <a:pt x="172084" y="354330"/>
                </a:lnTo>
                <a:lnTo>
                  <a:pt x="177164" y="353060"/>
                </a:lnTo>
                <a:lnTo>
                  <a:pt x="182879" y="351790"/>
                </a:lnTo>
                <a:lnTo>
                  <a:pt x="187959" y="351155"/>
                </a:lnTo>
                <a:lnTo>
                  <a:pt x="194944" y="350520"/>
                </a:lnTo>
                <a:lnTo>
                  <a:pt x="212725" y="350520"/>
                </a:lnTo>
                <a:lnTo>
                  <a:pt x="212725" y="346710"/>
                </a:lnTo>
                <a:close/>
              </a:path>
              <a:path w="212725" h="365125">
                <a:moveTo>
                  <a:pt x="92709" y="120015"/>
                </a:moveTo>
                <a:lnTo>
                  <a:pt x="50800" y="133350"/>
                </a:lnTo>
                <a:lnTo>
                  <a:pt x="23494" y="161290"/>
                </a:lnTo>
                <a:lnTo>
                  <a:pt x="5079" y="203200"/>
                </a:lnTo>
                <a:lnTo>
                  <a:pt x="0" y="238760"/>
                </a:lnTo>
                <a:lnTo>
                  <a:pt x="0" y="247650"/>
                </a:lnTo>
                <a:lnTo>
                  <a:pt x="6350" y="292100"/>
                </a:lnTo>
                <a:lnTo>
                  <a:pt x="24764" y="330835"/>
                </a:lnTo>
                <a:lnTo>
                  <a:pt x="54609" y="354965"/>
                </a:lnTo>
                <a:lnTo>
                  <a:pt x="94614" y="363855"/>
                </a:lnTo>
                <a:lnTo>
                  <a:pt x="102869" y="363220"/>
                </a:lnTo>
                <a:lnTo>
                  <a:pt x="110489" y="361950"/>
                </a:lnTo>
                <a:lnTo>
                  <a:pt x="117475" y="360045"/>
                </a:lnTo>
                <a:lnTo>
                  <a:pt x="123189" y="356870"/>
                </a:lnTo>
                <a:lnTo>
                  <a:pt x="130809" y="353060"/>
                </a:lnTo>
                <a:lnTo>
                  <a:pt x="133350" y="346710"/>
                </a:lnTo>
                <a:lnTo>
                  <a:pt x="212725" y="346710"/>
                </a:lnTo>
                <a:lnTo>
                  <a:pt x="212725" y="331470"/>
                </a:lnTo>
                <a:lnTo>
                  <a:pt x="93979" y="331470"/>
                </a:lnTo>
                <a:lnTo>
                  <a:pt x="88900" y="329565"/>
                </a:lnTo>
                <a:lnTo>
                  <a:pt x="66675" y="298450"/>
                </a:lnTo>
                <a:lnTo>
                  <a:pt x="58419" y="247650"/>
                </a:lnTo>
                <a:lnTo>
                  <a:pt x="59054" y="238760"/>
                </a:lnTo>
                <a:lnTo>
                  <a:pt x="68579" y="200025"/>
                </a:lnTo>
                <a:lnTo>
                  <a:pt x="92075" y="165735"/>
                </a:lnTo>
                <a:lnTo>
                  <a:pt x="94614" y="163830"/>
                </a:lnTo>
                <a:lnTo>
                  <a:pt x="183514" y="163830"/>
                </a:lnTo>
                <a:lnTo>
                  <a:pt x="183514" y="149860"/>
                </a:lnTo>
                <a:lnTo>
                  <a:pt x="132714" y="149860"/>
                </a:lnTo>
                <a:lnTo>
                  <a:pt x="132714" y="146685"/>
                </a:lnTo>
                <a:lnTo>
                  <a:pt x="132079" y="145415"/>
                </a:lnTo>
                <a:lnTo>
                  <a:pt x="127000" y="142875"/>
                </a:lnTo>
                <a:lnTo>
                  <a:pt x="109219" y="132715"/>
                </a:lnTo>
                <a:lnTo>
                  <a:pt x="105409" y="130810"/>
                </a:lnTo>
                <a:lnTo>
                  <a:pt x="95884" y="123190"/>
                </a:lnTo>
                <a:lnTo>
                  <a:pt x="92709" y="120015"/>
                </a:lnTo>
                <a:close/>
              </a:path>
              <a:path w="212725" h="365125">
                <a:moveTo>
                  <a:pt x="133350" y="346710"/>
                </a:moveTo>
                <a:lnTo>
                  <a:pt x="130809" y="353060"/>
                </a:lnTo>
                <a:lnTo>
                  <a:pt x="134619" y="349250"/>
                </a:lnTo>
                <a:lnTo>
                  <a:pt x="133350" y="346710"/>
                </a:lnTo>
                <a:close/>
              </a:path>
              <a:path w="212725" h="365125">
                <a:moveTo>
                  <a:pt x="183514" y="163830"/>
                </a:moveTo>
                <a:lnTo>
                  <a:pt x="95250" y="163830"/>
                </a:lnTo>
                <a:lnTo>
                  <a:pt x="100964" y="167640"/>
                </a:lnTo>
                <a:lnTo>
                  <a:pt x="107950" y="171450"/>
                </a:lnTo>
                <a:lnTo>
                  <a:pt x="127634" y="180975"/>
                </a:lnTo>
                <a:lnTo>
                  <a:pt x="129539" y="182245"/>
                </a:lnTo>
                <a:lnTo>
                  <a:pt x="129539" y="305435"/>
                </a:lnTo>
                <a:lnTo>
                  <a:pt x="128904" y="307340"/>
                </a:lnTo>
                <a:lnTo>
                  <a:pt x="127000" y="310515"/>
                </a:lnTo>
                <a:lnTo>
                  <a:pt x="123189" y="317500"/>
                </a:lnTo>
                <a:lnTo>
                  <a:pt x="113029" y="327660"/>
                </a:lnTo>
                <a:lnTo>
                  <a:pt x="109219" y="328930"/>
                </a:lnTo>
                <a:lnTo>
                  <a:pt x="106044" y="330835"/>
                </a:lnTo>
                <a:lnTo>
                  <a:pt x="102234" y="331470"/>
                </a:lnTo>
                <a:lnTo>
                  <a:pt x="212725" y="331470"/>
                </a:lnTo>
                <a:lnTo>
                  <a:pt x="212725" y="317500"/>
                </a:lnTo>
                <a:lnTo>
                  <a:pt x="202564" y="317500"/>
                </a:lnTo>
                <a:lnTo>
                  <a:pt x="195579" y="316865"/>
                </a:lnTo>
                <a:lnTo>
                  <a:pt x="187959" y="314960"/>
                </a:lnTo>
                <a:lnTo>
                  <a:pt x="186054" y="312420"/>
                </a:lnTo>
                <a:lnTo>
                  <a:pt x="184784" y="311150"/>
                </a:lnTo>
                <a:lnTo>
                  <a:pt x="184150" y="309245"/>
                </a:lnTo>
                <a:lnTo>
                  <a:pt x="184150" y="307340"/>
                </a:lnTo>
                <a:lnTo>
                  <a:pt x="183514" y="305435"/>
                </a:lnTo>
                <a:lnTo>
                  <a:pt x="183514" y="163830"/>
                </a:lnTo>
                <a:close/>
              </a:path>
              <a:path w="212725" h="365125">
                <a:moveTo>
                  <a:pt x="132714" y="146685"/>
                </a:moveTo>
                <a:lnTo>
                  <a:pt x="132714" y="149860"/>
                </a:lnTo>
                <a:lnTo>
                  <a:pt x="133984" y="147955"/>
                </a:lnTo>
                <a:lnTo>
                  <a:pt x="132714" y="146685"/>
                </a:lnTo>
                <a:close/>
              </a:path>
              <a:path w="212725" h="365125">
                <a:moveTo>
                  <a:pt x="158750" y="0"/>
                </a:moveTo>
                <a:lnTo>
                  <a:pt x="118744" y="13970"/>
                </a:lnTo>
                <a:lnTo>
                  <a:pt x="109854" y="14605"/>
                </a:lnTo>
                <a:lnTo>
                  <a:pt x="100329" y="14605"/>
                </a:lnTo>
                <a:lnTo>
                  <a:pt x="100329" y="47625"/>
                </a:lnTo>
                <a:lnTo>
                  <a:pt x="110489" y="47625"/>
                </a:lnTo>
                <a:lnTo>
                  <a:pt x="116839" y="48260"/>
                </a:lnTo>
                <a:lnTo>
                  <a:pt x="123189" y="49530"/>
                </a:lnTo>
                <a:lnTo>
                  <a:pt x="125094" y="50165"/>
                </a:lnTo>
                <a:lnTo>
                  <a:pt x="126364" y="51435"/>
                </a:lnTo>
                <a:lnTo>
                  <a:pt x="127634" y="52070"/>
                </a:lnTo>
                <a:lnTo>
                  <a:pt x="128904" y="55880"/>
                </a:lnTo>
                <a:lnTo>
                  <a:pt x="129539" y="57150"/>
                </a:lnTo>
                <a:lnTo>
                  <a:pt x="129539" y="63500"/>
                </a:lnTo>
                <a:lnTo>
                  <a:pt x="132714" y="146685"/>
                </a:lnTo>
                <a:lnTo>
                  <a:pt x="133984" y="147955"/>
                </a:lnTo>
                <a:lnTo>
                  <a:pt x="132714" y="149860"/>
                </a:lnTo>
                <a:lnTo>
                  <a:pt x="183514" y="149860"/>
                </a:lnTo>
                <a:lnTo>
                  <a:pt x="183514" y="9525"/>
                </a:lnTo>
                <a:lnTo>
                  <a:pt x="158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2806700" y="7529830"/>
            <a:ext cx="335915" cy="242570"/>
          </a:xfrm>
          <a:custGeom>
            <a:avLst/>
            <a:gdLst/>
            <a:ahLst/>
            <a:cxnLst/>
            <a:rect l="l" t="t" r="r" b="b"/>
            <a:pathLst>
              <a:path w="335914" h="242570">
                <a:moveTo>
                  <a:pt x="56514" y="0"/>
                </a:moveTo>
                <a:lnTo>
                  <a:pt x="27939" y="12065"/>
                </a:lnTo>
                <a:lnTo>
                  <a:pt x="22860" y="13335"/>
                </a:lnTo>
                <a:lnTo>
                  <a:pt x="16510" y="13335"/>
                </a:lnTo>
                <a:lnTo>
                  <a:pt x="8889" y="13970"/>
                </a:lnTo>
                <a:lnTo>
                  <a:pt x="0" y="13970"/>
                </a:lnTo>
                <a:lnTo>
                  <a:pt x="0" y="46990"/>
                </a:lnTo>
                <a:lnTo>
                  <a:pt x="10160" y="46990"/>
                </a:lnTo>
                <a:lnTo>
                  <a:pt x="16510" y="47625"/>
                </a:lnTo>
                <a:lnTo>
                  <a:pt x="27939" y="57150"/>
                </a:lnTo>
                <a:lnTo>
                  <a:pt x="27939" y="203200"/>
                </a:lnTo>
                <a:lnTo>
                  <a:pt x="12064" y="212725"/>
                </a:lnTo>
                <a:lnTo>
                  <a:pt x="6985" y="213360"/>
                </a:lnTo>
                <a:lnTo>
                  <a:pt x="0" y="213360"/>
                </a:lnTo>
                <a:lnTo>
                  <a:pt x="0" y="242570"/>
                </a:lnTo>
                <a:lnTo>
                  <a:pt x="106680" y="242570"/>
                </a:lnTo>
                <a:lnTo>
                  <a:pt x="106680" y="214630"/>
                </a:lnTo>
                <a:lnTo>
                  <a:pt x="95250" y="212090"/>
                </a:lnTo>
                <a:lnTo>
                  <a:pt x="92075" y="212090"/>
                </a:lnTo>
                <a:lnTo>
                  <a:pt x="89535" y="211455"/>
                </a:lnTo>
                <a:lnTo>
                  <a:pt x="80010" y="201930"/>
                </a:lnTo>
                <a:lnTo>
                  <a:pt x="80010" y="198120"/>
                </a:lnTo>
                <a:lnTo>
                  <a:pt x="75564" y="64135"/>
                </a:lnTo>
                <a:lnTo>
                  <a:pt x="86360" y="64135"/>
                </a:lnTo>
                <a:lnTo>
                  <a:pt x="89535" y="62230"/>
                </a:lnTo>
                <a:lnTo>
                  <a:pt x="93980" y="60325"/>
                </a:lnTo>
                <a:lnTo>
                  <a:pt x="102869" y="55245"/>
                </a:lnTo>
                <a:lnTo>
                  <a:pt x="113664" y="49530"/>
                </a:lnTo>
                <a:lnTo>
                  <a:pt x="118110" y="46990"/>
                </a:lnTo>
                <a:lnTo>
                  <a:pt x="121919" y="44450"/>
                </a:lnTo>
                <a:lnTo>
                  <a:pt x="306705" y="44450"/>
                </a:lnTo>
                <a:lnTo>
                  <a:pt x="306069" y="43180"/>
                </a:lnTo>
                <a:lnTo>
                  <a:pt x="304164" y="36195"/>
                </a:lnTo>
                <a:lnTo>
                  <a:pt x="303530" y="35560"/>
                </a:lnTo>
                <a:lnTo>
                  <a:pt x="76200" y="35560"/>
                </a:lnTo>
                <a:lnTo>
                  <a:pt x="74930" y="33655"/>
                </a:lnTo>
                <a:lnTo>
                  <a:pt x="76835" y="31115"/>
                </a:lnTo>
                <a:lnTo>
                  <a:pt x="77469" y="26035"/>
                </a:lnTo>
                <a:lnTo>
                  <a:pt x="50164" y="26035"/>
                </a:lnTo>
                <a:lnTo>
                  <a:pt x="50164" y="5080"/>
                </a:lnTo>
                <a:lnTo>
                  <a:pt x="53339" y="3175"/>
                </a:lnTo>
                <a:lnTo>
                  <a:pt x="59055" y="1270"/>
                </a:lnTo>
                <a:lnTo>
                  <a:pt x="60325" y="1270"/>
                </a:lnTo>
                <a:lnTo>
                  <a:pt x="56514" y="0"/>
                </a:lnTo>
                <a:close/>
              </a:path>
              <a:path w="335914" h="242570">
                <a:moveTo>
                  <a:pt x="234950" y="44450"/>
                </a:moveTo>
                <a:lnTo>
                  <a:pt x="123189" y="44450"/>
                </a:lnTo>
                <a:lnTo>
                  <a:pt x="125094" y="45085"/>
                </a:lnTo>
                <a:lnTo>
                  <a:pt x="128269" y="46355"/>
                </a:lnTo>
                <a:lnTo>
                  <a:pt x="130810" y="47625"/>
                </a:lnTo>
                <a:lnTo>
                  <a:pt x="133985" y="48895"/>
                </a:lnTo>
                <a:lnTo>
                  <a:pt x="135889" y="50800"/>
                </a:lnTo>
                <a:lnTo>
                  <a:pt x="139700" y="55880"/>
                </a:lnTo>
                <a:lnTo>
                  <a:pt x="142875" y="61595"/>
                </a:lnTo>
                <a:lnTo>
                  <a:pt x="143510" y="65405"/>
                </a:lnTo>
                <a:lnTo>
                  <a:pt x="143510" y="201930"/>
                </a:lnTo>
                <a:lnTo>
                  <a:pt x="127635" y="212725"/>
                </a:lnTo>
                <a:lnTo>
                  <a:pt x="122555" y="213360"/>
                </a:lnTo>
                <a:lnTo>
                  <a:pt x="114935" y="213360"/>
                </a:lnTo>
                <a:lnTo>
                  <a:pt x="114935" y="242570"/>
                </a:lnTo>
                <a:lnTo>
                  <a:pt x="222250" y="242570"/>
                </a:lnTo>
                <a:lnTo>
                  <a:pt x="222250" y="214630"/>
                </a:lnTo>
                <a:lnTo>
                  <a:pt x="210185" y="212090"/>
                </a:lnTo>
                <a:lnTo>
                  <a:pt x="207644" y="212090"/>
                </a:lnTo>
                <a:lnTo>
                  <a:pt x="202564" y="210820"/>
                </a:lnTo>
                <a:lnTo>
                  <a:pt x="195580" y="201930"/>
                </a:lnTo>
                <a:lnTo>
                  <a:pt x="195580" y="66040"/>
                </a:lnTo>
                <a:lnTo>
                  <a:pt x="194944" y="66040"/>
                </a:lnTo>
                <a:lnTo>
                  <a:pt x="192405" y="65405"/>
                </a:lnTo>
                <a:lnTo>
                  <a:pt x="190500" y="62865"/>
                </a:lnTo>
                <a:lnTo>
                  <a:pt x="201930" y="62865"/>
                </a:lnTo>
                <a:lnTo>
                  <a:pt x="205739" y="60960"/>
                </a:lnTo>
                <a:lnTo>
                  <a:pt x="210185" y="59055"/>
                </a:lnTo>
                <a:lnTo>
                  <a:pt x="213994" y="57150"/>
                </a:lnTo>
                <a:lnTo>
                  <a:pt x="218439" y="54610"/>
                </a:lnTo>
                <a:lnTo>
                  <a:pt x="222885" y="51435"/>
                </a:lnTo>
                <a:lnTo>
                  <a:pt x="227964" y="48895"/>
                </a:lnTo>
                <a:lnTo>
                  <a:pt x="231775" y="46355"/>
                </a:lnTo>
                <a:lnTo>
                  <a:pt x="234950" y="44450"/>
                </a:lnTo>
                <a:close/>
              </a:path>
              <a:path w="335914" h="242570">
                <a:moveTo>
                  <a:pt x="306705" y="44450"/>
                </a:moveTo>
                <a:lnTo>
                  <a:pt x="236219" y="44450"/>
                </a:lnTo>
                <a:lnTo>
                  <a:pt x="238125" y="45085"/>
                </a:lnTo>
                <a:lnTo>
                  <a:pt x="244475" y="47625"/>
                </a:lnTo>
                <a:lnTo>
                  <a:pt x="256539" y="65405"/>
                </a:lnTo>
                <a:lnTo>
                  <a:pt x="256539" y="201930"/>
                </a:lnTo>
                <a:lnTo>
                  <a:pt x="255905" y="204470"/>
                </a:lnTo>
                <a:lnTo>
                  <a:pt x="254000" y="207645"/>
                </a:lnTo>
                <a:lnTo>
                  <a:pt x="252094" y="209550"/>
                </a:lnTo>
                <a:lnTo>
                  <a:pt x="250189" y="210185"/>
                </a:lnTo>
                <a:lnTo>
                  <a:pt x="248919" y="211455"/>
                </a:lnTo>
                <a:lnTo>
                  <a:pt x="246380" y="212090"/>
                </a:lnTo>
                <a:lnTo>
                  <a:pt x="236219" y="213360"/>
                </a:lnTo>
                <a:lnTo>
                  <a:pt x="228600" y="213360"/>
                </a:lnTo>
                <a:lnTo>
                  <a:pt x="228600" y="242570"/>
                </a:lnTo>
                <a:lnTo>
                  <a:pt x="335914" y="242570"/>
                </a:lnTo>
                <a:lnTo>
                  <a:pt x="335914" y="214630"/>
                </a:lnTo>
                <a:lnTo>
                  <a:pt x="323850" y="212090"/>
                </a:lnTo>
                <a:lnTo>
                  <a:pt x="321310" y="212090"/>
                </a:lnTo>
                <a:lnTo>
                  <a:pt x="316230" y="210820"/>
                </a:lnTo>
                <a:lnTo>
                  <a:pt x="314960" y="210185"/>
                </a:lnTo>
                <a:lnTo>
                  <a:pt x="313055" y="209550"/>
                </a:lnTo>
                <a:lnTo>
                  <a:pt x="311785" y="208280"/>
                </a:lnTo>
                <a:lnTo>
                  <a:pt x="309880" y="205105"/>
                </a:lnTo>
                <a:lnTo>
                  <a:pt x="309244" y="203200"/>
                </a:lnTo>
                <a:lnTo>
                  <a:pt x="309147" y="59055"/>
                </a:lnTo>
                <a:lnTo>
                  <a:pt x="307975" y="51435"/>
                </a:lnTo>
                <a:lnTo>
                  <a:pt x="306705" y="44450"/>
                </a:lnTo>
                <a:close/>
              </a:path>
              <a:path w="335914" h="242570">
                <a:moveTo>
                  <a:pt x="86360" y="64135"/>
                </a:moveTo>
                <a:lnTo>
                  <a:pt x="75564" y="64135"/>
                </a:lnTo>
                <a:lnTo>
                  <a:pt x="76835" y="66675"/>
                </a:lnTo>
                <a:lnTo>
                  <a:pt x="79375" y="67310"/>
                </a:lnTo>
                <a:lnTo>
                  <a:pt x="82550" y="66040"/>
                </a:lnTo>
                <a:lnTo>
                  <a:pt x="86360" y="64135"/>
                </a:lnTo>
                <a:close/>
              </a:path>
              <a:path w="335914" h="242570">
                <a:moveTo>
                  <a:pt x="193675" y="62865"/>
                </a:moveTo>
                <a:lnTo>
                  <a:pt x="190500" y="62865"/>
                </a:lnTo>
                <a:lnTo>
                  <a:pt x="192405" y="65405"/>
                </a:lnTo>
                <a:lnTo>
                  <a:pt x="194944" y="66040"/>
                </a:lnTo>
                <a:lnTo>
                  <a:pt x="195580" y="66040"/>
                </a:lnTo>
                <a:lnTo>
                  <a:pt x="195580" y="63500"/>
                </a:lnTo>
                <a:lnTo>
                  <a:pt x="193675" y="62865"/>
                </a:lnTo>
                <a:close/>
              </a:path>
              <a:path w="335914" h="242570">
                <a:moveTo>
                  <a:pt x="201930" y="62865"/>
                </a:moveTo>
                <a:lnTo>
                  <a:pt x="193675" y="62865"/>
                </a:lnTo>
                <a:lnTo>
                  <a:pt x="195580" y="63500"/>
                </a:lnTo>
                <a:lnTo>
                  <a:pt x="195580" y="66040"/>
                </a:lnTo>
                <a:lnTo>
                  <a:pt x="201930" y="62865"/>
                </a:lnTo>
                <a:close/>
              </a:path>
              <a:path w="335914" h="242570">
                <a:moveTo>
                  <a:pt x="76835" y="31115"/>
                </a:moveTo>
                <a:lnTo>
                  <a:pt x="74930" y="33655"/>
                </a:lnTo>
                <a:lnTo>
                  <a:pt x="76200" y="35560"/>
                </a:lnTo>
                <a:lnTo>
                  <a:pt x="76835" y="31115"/>
                </a:lnTo>
                <a:close/>
              </a:path>
              <a:path w="335914" h="242570">
                <a:moveTo>
                  <a:pt x="132714" y="635"/>
                </a:moveTo>
                <a:lnTo>
                  <a:pt x="123825" y="635"/>
                </a:lnTo>
                <a:lnTo>
                  <a:pt x="120014" y="4445"/>
                </a:lnTo>
                <a:lnTo>
                  <a:pt x="116205" y="7620"/>
                </a:lnTo>
                <a:lnTo>
                  <a:pt x="107950" y="13335"/>
                </a:lnTo>
                <a:lnTo>
                  <a:pt x="102869" y="15875"/>
                </a:lnTo>
                <a:lnTo>
                  <a:pt x="97789" y="19050"/>
                </a:lnTo>
                <a:lnTo>
                  <a:pt x="82550" y="27940"/>
                </a:lnTo>
                <a:lnTo>
                  <a:pt x="76835" y="31115"/>
                </a:lnTo>
                <a:lnTo>
                  <a:pt x="76200" y="35560"/>
                </a:lnTo>
                <a:lnTo>
                  <a:pt x="187325" y="35560"/>
                </a:lnTo>
                <a:lnTo>
                  <a:pt x="186689" y="34290"/>
                </a:lnTo>
                <a:lnTo>
                  <a:pt x="187325" y="33020"/>
                </a:lnTo>
                <a:lnTo>
                  <a:pt x="160019" y="5715"/>
                </a:lnTo>
                <a:lnTo>
                  <a:pt x="140335" y="1270"/>
                </a:lnTo>
                <a:lnTo>
                  <a:pt x="132714" y="635"/>
                </a:lnTo>
                <a:close/>
              </a:path>
              <a:path w="335914" h="242570">
                <a:moveTo>
                  <a:pt x="187325" y="33020"/>
                </a:moveTo>
                <a:lnTo>
                  <a:pt x="186689" y="34290"/>
                </a:lnTo>
                <a:lnTo>
                  <a:pt x="187325" y="35560"/>
                </a:lnTo>
                <a:lnTo>
                  <a:pt x="187325" y="33020"/>
                </a:lnTo>
                <a:close/>
              </a:path>
              <a:path w="335914" h="242570">
                <a:moveTo>
                  <a:pt x="236855" y="635"/>
                </a:moveTo>
                <a:lnTo>
                  <a:pt x="204469" y="23495"/>
                </a:lnTo>
                <a:lnTo>
                  <a:pt x="199389" y="26035"/>
                </a:lnTo>
                <a:lnTo>
                  <a:pt x="188594" y="31750"/>
                </a:lnTo>
                <a:lnTo>
                  <a:pt x="187325" y="33020"/>
                </a:lnTo>
                <a:lnTo>
                  <a:pt x="187325" y="35560"/>
                </a:lnTo>
                <a:lnTo>
                  <a:pt x="303530" y="35560"/>
                </a:lnTo>
                <a:lnTo>
                  <a:pt x="300989" y="29210"/>
                </a:lnTo>
                <a:lnTo>
                  <a:pt x="297180" y="23495"/>
                </a:lnTo>
                <a:lnTo>
                  <a:pt x="292735" y="18415"/>
                </a:lnTo>
                <a:lnTo>
                  <a:pt x="288289" y="14605"/>
                </a:lnTo>
                <a:lnTo>
                  <a:pt x="281939" y="8890"/>
                </a:lnTo>
                <a:lnTo>
                  <a:pt x="274319" y="5080"/>
                </a:lnTo>
                <a:lnTo>
                  <a:pt x="266064" y="3810"/>
                </a:lnTo>
                <a:lnTo>
                  <a:pt x="259714" y="2540"/>
                </a:lnTo>
                <a:lnTo>
                  <a:pt x="252730" y="1270"/>
                </a:lnTo>
                <a:lnTo>
                  <a:pt x="245110" y="1270"/>
                </a:lnTo>
                <a:lnTo>
                  <a:pt x="236855" y="635"/>
                </a:lnTo>
                <a:close/>
              </a:path>
              <a:path w="335914" h="242570">
                <a:moveTo>
                  <a:pt x="60325" y="1270"/>
                </a:moveTo>
                <a:lnTo>
                  <a:pt x="59055" y="1270"/>
                </a:lnTo>
                <a:lnTo>
                  <a:pt x="53339" y="3175"/>
                </a:lnTo>
                <a:lnTo>
                  <a:pt x="50164" y="5080"/>
                </a:lnTo>
                <a:lnTo>
                  <a:pt x="50164" y="26035"/>
                </a:lnTo>
                <a:lnTo>
                  <a:pt x="71119" y="5715"/>
                </a:lnTo>
                <a:lnTo>
                  <a:pt x="60325" y="1270"/>
                </a:lnTo>
                <a:close/>
              </a:path>
              <a:path w="335914" h="242570">
                <a:moveTo>
                  <a:pt x="71119" y="5715"/>
                </a:moveTo>
                <a:lnTo>
                  <a:pt x="50164" y="26035"/>
                </a:lnTo>
                <a:lnTo>
                  <a:pt x="77469" y="26035"/>
                </a:lnTo>
                <a:lnTo>
                  <a:pt x="80010" y="9525"/>
                </a:lnTo>
                <a:lnTo>
                  <a:pt x="71119" y="5715"/>
                </a:lnTo>
                <a:close/>
              </a:path>
              <a:path w="335914" h="242570">
                <a:moveTo>
                  <a:pt x="76200" y="635"/>
                </a:moveTo>
                <a:lnTo>
                  <a:pt x="66675" y="635"/>
                </a:lnTo>
                <a:lnTo>
                  <a:pt x="60325" y="1270"/>
                </a:lnTo>
                <a:lnTo>
                  <a:pt x="71119" y="5715"/>
                </a:lnTo>
                <a:lnTo>
                  <a:pt x="7620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5" name="object 235" descr=""/>
          <p:cNvGrpSpPr/>
          <p:nvPr/>
        </p:nvGrpSpPr>
        <p:grpSpPr>
          <a:xfrm>
            <a:off x="3809365" y="7529194"/>
            <a:ext cx="375285" cy="245745"/>
            <a:chOff x="3809365" y="7529194"/>
            <a:chExt cx="375285" cy="245745"/>
          </a:xfrm>
        </p:grpSpPr>
        <p:pic>
          <p:nvPicPr>
            <p:cNvPr id="236" name="object 236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809365" y="7529194"/>
              <a:ext cx="157479" cy="243205"/>
            </a:xfrm>
            <a:prstGeom prst="rect">
              <a:avLst/>
            </a:prstGeom>
          </p:spPr>
        </p:pic>
        <p:pic>
          <p:nvPicPr>
            <p:cNvPr id="237" name="object 237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999865" y="7533639"/>
              <a:ext cx="184785" cy="241300"/>
            </a:xfrm>
            <a:prstGeom prst="rect">
              <a:avLst/>
            </a:prstGeom>
          </p:spPr>
        </p:pic>
      </p:grpSp>
      <p:sp>
        <p:nvSpPr>
          <p:cNvPr id="238" name="object 238" descr=""/>
          <p:cNvSpPr/>
          <p:nvPr/>
        </p:nvSpPr>
        <p:spPr>
          <a:xfrm>
            <a:off x="4267200" y="7532369"/>
            <a:ext cx="216535" cy="340360"/>
          </a:xfrm>
          <a:custGeom>
            <a:avLst/>
            <a:gdLst/>
            <a:ahLst/>
            <a:cxnLst/>
            <a:rect l="l" t="t" r="r" b="b"/>
            <a:pathLst>
              <a:path w="216535" h="340359">
                <a:moveTo>
                  <a:pt x="52070" y="6984"/>
                </a:moveTo>
                <a:lnTo>
                  <a:pt x="48895" y="7619"/>
                </a:lnTo>
                <a:lnTo>
                  <a:pt x="45085" y="8889"/>
                </a:lnTo>
                <a:lnTo>
                  <a:pt x="41275" y="10794"/>
                </a:lnTo>
                <a:lnTo>
                  <a:pt x="36829" y="12064"/>
                </a:lnTo>
                <a:lnTo>
                  <a:pt x="30479" y="13334"/>
                </a:lnTo>
                <a:lnTo>
                  <a:pt x="24764" y="13969"/>
                </a:lnTo>
                <a:lnTo>
                  <a:pt x="17779" y="14604"/>
                </a:lnTo>
                <a:lnTo>
                  <a:pt x="9525" y="15239"/>
                </a:lnTo>
                <a:lnTo>
                  <a:pt x="0" y="15239"/>
                </a:lnTo>
                <a:lnTo>
                  <a:pt x="0" y="48259"/>
                </a:lnTo>
                <a:lnTo>
                  <a:pt x="10160" y="48259"/>
                </a:lnTo>
                <a:lnTo>
                  <a:pt x="16510" y="48894"/>
                </a:lnTo>
                <a:lnTo>
                  <a:pt x="19685" y="49529"/>
                </a:lnTo>
                <a:lnTo>
                  <a:pt x="22225" y="50164"/>
                </a:lnTo>
                <a:lnTo>
                  <a:pt x="24129" y="50799"/>
                </a:lnTo>
                <a:lnTo>
                  <a:pt x="25400" y="52069"/>
                </a:lnTo>
                <a:lnTo>
                  <a:pt x="26670" y="52704"/>
                </a:lnTo>
                <a:lnTo>
                  <a:pt x="28575" y="58419"/>
                </a:lnTo>
                <a:lnTo>
                  <a:pt x="28575" y="300989"/>
                </a:lnTo>
                <a:lnTo>
                  <a:pt x="12700" y="311149"/>
                </a:lnTo>
                <a:lnTo>
                  <a:pt x="7620" y="311149"/>
                </a:lnTo>
                <a:lnTo>
                  <a:pt x="0" y="311784"/>
                </a:lnTo>
                <a:lnTo>
                  <a:pt x="0" y="340359"/>
                </a:lnTo>
                <a:lnTo>
                  <a:pt x="110489" y="340359"/>
                </a:lnTo>
                <a:lnTo>
                  <a:pt x="110489" y="312419"/>
                </a:lnTo>
                <a:lnTo>
                  <a:pt x="98425" y="310514"/>
                </a:lnTo>
                <a:lnTo>
                  <a:pt x="95885" y="309879"/>
                </a:lnTo>
                <a:lnTo>
                  <a:pt x="83185" y="300354"/>
                </a:lnTo>
                <a:lnTo>
                  <a:pt x="83185" y="296544"/>
                </a:lnTo>
                <a:lnTo>
                  <a:pt x="78104" y="226694"/>
                </a:lnTo>
                <a:lnTo>
                  <a:pt x="74929" y="223519"/>
                </a:lnTo>
                <a:lnTo>
                  <a:pt x="74295" y="220979"/>
                </a:lnTo>
                <a:lnTo>
                  <a:pt x="77470" y="217804"/>
                </a:lnTo>
                <a:lnTo>
                  <a:pt x="185420" y="217804"/>
                </a:lnTo>
                <a:lnTo>
                  <a:pt x="191135" y="211454"/>
                </a:lnTo>
                <a:lnTo>
                  <a:pt x="113029" y="211454"/>
                </a:lnTo>
                <a:lnTo>
                  <a:pt x="107950" y="210184"/>
                </a:lnTo>
                <a:lnTo>
                  <a:pt x="100329" y="205104"/>
                </a:lnTo>
                <a:lnTo>
                  <a:pt x="96520" y="201929"/>
                </a:lnTo>
                <a:lnTo>
                  <a:pt x="93979" y="198119"/>
                </a:lnTo>
                <a:lnTo>
                  <a:pt x="90804" y="193674"/>
                </a:lnTo>
                <a:lnTo>
                  <a:pt x="88900" y="189864"/>
                </a:lnTo>
                <a:lnTo>
                  <a:pt x="83820" y="177164"/>
                </a:lnTo>
                <a:lnTo>
                  <a:pt x="83185" y="174624"/>
                </a:lnTo>
                <a:lnTo>
                  <a:pt x="81279" y="62864"/>
                </a:lnTo>
                <a:lnTo>
                  <a:pt x="85725" y="62864"/>
                </a:lnTo>
                <a:lnTo>
                  <a:pt x="87629" y="62229"/>
                </a:lnTo>
                <a:lnTo>
                  <a:pt x="90804" y="60324"/>
                </a:lnTo>
                <a:lnTo>
                  <a:pt x="102235" y="54609"/>
                </a:lnTo>
                <a:lnTo>
                  <a:pt x="106045" y="52069"/>
                </a:lnTo>
                <a:lnTo>
                  <a:pt x="114935" y="47624"/>
                </a:lnTo>
                <a:lnTo>
                  <a:pt x="118110" y="45084"/>
                </a:lnTo>
                <a:lnTo>
                  <a:pt x="120650" y="43814"/>
                </a:lnTo>
                <a:lnTo>
                  <a:pt x="194310" y="43814"/>
                </a:lnTo>
                <a:lnTo>
                  <a:pt x="193039" y="41274"/>
                </a:lnTo>
                <a:lnTo>
                  <a:pt x="186689" y="33019"/>
                </a:lnTo>
                <a:lnTo>
                  <a:pt x="185420" y="31749"/>
                </a:lnTo>
                <a:lnTo>
                  <a:pt x="80010" y="31749"/>
                </a:lnTo>
                <a:lnTo>
                  <a:pt x="78739" y="29844"/>
                </a:lnTo>
                <a:lnTo>
                  <a:pt x="80645" y="27939"/>
                </a:lnTo>
                <a:lnTo>
                  <a:pt x="83185" y="10794"/>
                </a:lnTo>
                <a:lnTo>
                  <a:pt x="60960" y="8889"/>
                </a:lnTo>
                <a:lnTo>
                  <a:pt x="58420" y="8889"/>
                </a:lnTo>
                <a:lnTo>
                  <a:pt x="55245" y="8254"/>
                </a:lnTo>
                <a:lnTo>
                  <a:pt x="52070" y="6984"/>
                </a:lnTo>
                <a:close/>
              </a:path>
              <a:path w="216535" h="340359">
                <a:moveTo>
                  <a:pt x="185420" y="217804"/>
                </a:moveTo>
                <a:lnTo>
                  <a:pt x="77470" y="217804"/>
                </a:lnTo>
                <a:lnTo>
                  <a:pt x="78104" y="226694"/>
                </a:lnTo>
                <a:lnTo>
                  <a:pt x="114935" y="243839"/>
                </a:lnTo>
                <a:lnTo>
                  <a:pt x="121285" y="243839"/>
                </a:lnTo>
                <a:lnTo>
                  <a:pt x="161925" y="234949"/>
                </a:lnTo>
                <a:lnTo>
                  <a:pt x="185420" y="217804"/>
                </a:lnTo>
                <a:close/>
              </a:path>
              <a:path w="216535" h="340359">
                <a:moveTo>
                  <a:pt x="77470" y="217804"/>
                </a:moveTo>
                <a:lnTo>
                  <a:pt x="74295" y="220979"/>
                </a:lnTo>
                <a:lnTo>
                  <a:pt x="74929" y="223519"/>
                </a:lnTo>
                <a:lnTo>
                  <a:pt x="78104" y="226694"/>
                </a:lnTo>
                <a:lnTo>
                  <a:pt x="77470" y="217804"/>
                </a:lnTo>
                <a:close/>
              </a:path>
              <a:path w="216535" h="340359">
                <a:moveTo>
                  <a:pt x="194310" y="43814"/>
                </a:moveTo>
                <a:lnTo>
                  <a:pt x="121920" y="43814"/>
                </a:lnTo>
                <a:lnTo>
                  <a:pt x="124460" y="45719"/>
                </a:lnTo>
                <a:lnTo>
                  <a:pt x="132714" y="53974"/>
                </a:lnTo>
                <a:lnTo>
                  <a:pt x="153035" y="94614"/>
                </a:lnTo>
                <a:lnTo>
                  <a:pt x="157479" y="118744"/>
                </a:lnTo>
                <a:lnTo>
                  <a:pt x="157479" y="137159"/>
                </a:lnTo>
                <a:lnTo>
                  <a:pt x="149860" y="178434"/>
                </a:lnTo>
                <a:lnTo>
                  <a:pt x="127635" y="209549"/>
                </a:lnTo>
                <a:lnTo>
                  <a:pt x="123189" y="211454"/>
                </a:lnTo>
                <a:lnTo>
                  <a:pt x="191135" y="211454"/>
                </a:lnTo>
                <a:lnTo>
                  <a:pt x="210185" y="172084"/>
                </a:lnTo>
                <a:lnTo>
                  <a:pt x="216535" y="121919"/>
                </a:lnTo>
                <a:lnTo>
                  <a:pt x="215900" y="107949"/>
                </a:lnTo>
                <a:lnTo>
                  <a:pt x="214629" y="95249"/>
                </a:lnTo>
                <a:lnTo>
                  <a:pt x="208279" y="71119"/>
                </a:lnTo>
                <a:lnTo>
                  <a:pt x="203835" y="60324"/>
                </a:lnTo>
                <a:lnTo>
                  <a:pt x="198754" y="50799"/>
                </a:lnTo>
                <a:lnTo>
                  <a:pt x="194310" y="43814"/>
                </a:lnTo>
                <a:close/>
              </a:path>
              <a:path w="216535" h="340359">
                <a:moveTo>
                  <a:pt x="85725" y="62864"/>
                </a:moveTo>
                <a:lnTo>
                  <a:pt x="81279" y="62864"/>
                </a:lnTo>
                <a:lnTo>
                  <a:pt x="81914" y="64134"/>
                </a:lnTo>
                <a:lnTo>
                  <a:pt x="85725" y="62864"/>
                </a:lnTo>
                <a:close/>
              </a:path>
              <a:path w="216535" h="340359">
                <a:moveTo>
                  <a:pt x="80645" y="27939"/>
                </a:moveTo>
                <a:lnTo>
                  <a:pt x="78739" y="29844"/>
                </a:lnTo>
                <a:lnTo>
                  <a:pt x="80010" y="31749"/>
                </a:lnTo>
                <a:lnTo>
                  <a:pt x="80645" y="27939"/>
                </a:lnTo>
                <a:close/>
              </a:path>
              <a:path w="216535" h="340359">
                <a:moveTo>
                  <a:pt x="123825" y="0"/>
                </a:moveTo>
                <a:lnTo>
                  <a:pt x="117475" y="6349"/>
                </a:lnTo>
                <a:lnTo>
                  <a:pt x="113664" y="8889"/>
                </a:lnTo>
                <a:lnTo>
                  <a:pt x="109854" y="10794"/>
                </a:lnTo>
                <a:lnTo>
                  <a:pt x="105410" y="13969"/>
                </a:lnTo>
                <a:lnTo>
                  <a:pt x="100329" y="16509"/>
                </a:lnTo>
                <a:lnTo>
                  <a:pt x="95885" y="19049"/>
                </a:lnTo>
                <a:lnTo>
                  <a:pt x="90804" y="22224"/>
                </a:lnTo>
                <a:lnTo>
                  <a:pt x="80746" y="27254"/>
                </a:lnTo>
                <a:lnTo>
                  <a:pt x="80010" y="31749"/>
                </a:lnTo>
                <a:lnTo>
                  <a:pt x="185420" y="31749"/>
                </a:lnTo>
                <a:lnTo>
                  <a:pt x="149860" y="5079"/>
                </a:lnTo>
                <a:lnTo>
                  <a:pt x="132714" y="634"/>
                </a:lnTo>
                <a:lnTo>
                  <a:pt x="123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 descr=""/>
          <p:cNvSpPr/>
          <p:nvPr/>
        </p:nvSpPr>
        <p:spPr>
          <a:xfrm>
            <a:off x="4559300" y="7416800"/>
            <a:ext cx="227329" cy="360680"/>
          </a:xfrm>
          <a:custGeom>
            <a:avLst/>
            <a:gdLst/>
            <a:ahLst/>
            <a:cxnLst/>
            <a:rect l="l" t="t" r="r" b="b"/>
            <a:pathLst>
              <a:path w="227329" h="360679">
                <a:moveTo>
                  <a:pt x="47625" y="6350"/>
                </a:moveTo>
                <a:lnTo>
                  <a:pt x="17145" y="13335"/>
                </a:lnTo>
                <a:lnTo>
                  <a:pt x="9525" y="13335"/>
                </a:lnTo>
                <a:lnTo>
                  <a:pt x="0" y="13969"/>
                </a:lnTo>
                <a:lnTo>
                  <a:pt x="0" y="46989"/>
                </a:lnTo>
                <a:lnTo>
                  <a:pt x="16510" y="46989"/>
                </a:lnTo>
                <a:lnTo>
                  <a:pt x="19685" y="48260"/>
                </a:lnTo>
                <a:lnTo>
                  <a:pt x="28575" y="56514"/>
                </a:lnTo>
                <a:lnTo>
                  <a:pt x="28575" y="320040"/>
                </a:lnTo>
                <a:lnTo>
                  <a:pt x="12700" y="331469"/>
                </a:lnTo>
                <a:lnTo>
                  <a:pt x="7620" y="331469"/>
                </a:lnTo>
                <a:lnTo>
                  <a:pt x="0" y="332105"/>
                </a:lnTo>
                <a:lnTo>
                  <a:pt x="0" y="360680"/>
                </a:lnTo>
                <a:lnTo>
                  <a:pt x="110489" y="360680"/>
                </a:lnTo>
                <a:lnTo>
                  <a:pt x="110489" y="332740"/>
                </a:lnTo>
                <a:lnTo>
                  <a:pt x="98425" y="330834"/>
                </a:lnTo>
                <a:lnTo>
                  <a:pt x="95885" y="330200"/>
                </a:lnTo>
                <a:lnTo>
                  <a:pt x="92710" y="330200"/>
                </a:lnTo>
                <a:lnTo>
                  <a:pt x="90804" y="328930"/>
                </a:lnTo>
                <a:lnTo>
                  <a:pt x="86995" y="327659"/>
                </a:lnTo>
                <a:lnTo>
                  <a:pt x="85725" y="326390"/>
                </a:lnTo>
                <a:lnTo>
                  <a:pt x="85089" y="325119"/>
                </a:lnTo>
                <a:lnTo>
                  <a:pt x="83820" y="323215"/>
                </a:lnTo>
                <a:lnTo>
                  <a:pt x="83185" y="320675"/>
                </a:lnTo>
                <a:lnTo>
                  <a:pt x="83185" y="316230"/>
                </a:lnTo>
                <a:lnTo>
                  <a:pt x="81279" y="182244"/>
                </a:lnTo>
                <a:lnTo>
                  <a:pt x="85725" y="182244"/>
                </a:lnTo>
                <a:lnTo>
                  <a:pt x="90170" y="180340"/>
                </a:lnTo>
                <a:lnTo>
                  <a:pt x="98425" y="176530"/>
                </a:lnTo>
                <a:lnTo>
                  <a:pt x="102235" y="174625"/>
                </a:lnTo>
                <a:lnTo>
                  <a:pt x="111125" y="169544"/>
                </a:lnTo>
                <a:lnTo>
                  <a:pt x="120014" y="165100"/>
                </a:lnTo>
                <a:lnTo>
                  <a:pt x="123189" y="163194"/>
                </a:lnTo>
                <a:lnTo>
                  <a:pt x="196850" y="163194"/>
                </a:lnTo>
                <a:lnTo>
                  <a:pt x="196850" y="161290"/>
                </a:lnTo>
                <a:lnTo>
                  <a:pt x="194310" y="154305"/>
                </a:lnTo>
                <a:lnTo>
                  <a:pt x="193039" y="151765"/>
                </a:lnTo>
                <a:lnTo>
                  <a:pt x="80010" y="151765"/>
                </a:lnTo>
                <a:lnTo>
                  <a:pt x="78739" y="149859"/>
                </a:lnTo>
                <a:lnTo>
                  <a:pt x="80010" y="148590"/>
                </a:lnTo>
                <a:lnTo>
                  <a:pt x="82550" y="26035"/>
                </a:lnTo>
                <a:lnTo>
                  <a:pt x="67310" y="26035"/>
                </a:lnTo>
                <a:lnTo>
                  <a:pt x="47625" y="6350"/>
                </a:lnTo>
                <a:close/>
              </a:path>
              <a:path w="227329" h="360679">
                <a:moveTo>
                  <a:pt x="196850" y="163194"/>
                </a:moveTo>
                <a:lnTo>
                  <a:pt x="124460" y="163194"/>
                </a:lnTo>
                <a:lnTo>
                  <a:pt x="127000" y="163830"/>
                </a:lnTo>
                <a:lnTo>
                  <a:pt x="133350" y="165734"/>
                </a:lnTo>
                <a:lnTo>
                  <a:pt x="146050" y="183515"/>
                </a:lnTo>
                <a:lnTo>
                  <a:pt x="146050" y="320675"/>
                </a:lnTo>
                <a:lnTo>
                  <a:pt x="130175" y="331469"/>
                </a:lnTo>
                <a:lnTo>
                  <a:pt x="124460" y="331469"/>
                </a:lnTo>
                <a:lnTo>
                  <a:pt x="117475" y="332105"/>
                </a:lnTo>
                <a:lnTo>
                  <a:pt x="117475" y="360680"/>
                </a:lnTo>
                <a:lnTo>
                  <a:pt x="227329" y="360680"/>
                </a:lnTo>
                <a:lnTo>
                  <a:pt x="227329" y="332740"/>
                </a:lnTo>
                <a:lnTo>
                  <a:pt x="215900" y="330834"/>
                </a:lnTo>
                <a:lnTo>
                  <a:pt x="212725" y="330200"/>
                </a:lnTo>
                <a:lnTo>
                  <a:pt x="210185" y="330200"/>
                </a:lnTo>
                <a:lnTo>
                  <a:pt x="207645" y="329565"/>
                </a:lnTo>
                <a:lnTo>
                  <a:pt x="205739" y="328294"/>
                </a:lnTo>
                <a:lnTo>
                  <a:pt x="204470" y="327659"/>
                </a:lnTo>
                <a:lnTo>
                  <a:pt x="202564" y="326390"/>
                </a:lnTo>
                <a:lnTo>
                  <a:pt x="201929" y="325119"/>
                </a:lnTo>
                <a:lnTo>
                  <a:pt x="200660" y="323215"/>
                </a:lnTo>
                <a:lnTo>
                  <a:pt x="200025" y="320675"/>
                </a:lnTo>
                <a:lnTo>
                  <a:pt x="200025" y="188594"/>
                </a:lnTo>
                <a:lnTo>
                  <a:pt x="199253" y="176530"/>
                </a:lnTo>
                <a:lnTo>
                  <a:pt x="198754" y="169544"/>
                </a:lnTo>
                <a:lnTo>
                  <a:pt x="196850" y="163194"/>
                </a:lnTo>
                <a:close/>
              </a:path>
              <a:path w="227329" h="360679">
                <a:moveTo>
                  <a:pt x="85725" y="182244"/>
                </a:moveTo>
                <a:lnTo>
                  <a:pt x="81279" y="182244"/>
                </a:lnTo>
                <a:lnTo>
                  <a:pt x="81914" y="183515"/>
                </a:lnTo>
                <a:lnTo>
                  <a:pt x="83820" y="183515"/>
                </a:lnTo>
                <a:lnTo>
                  <a:pt x="85725" y="182244"/>
                </a:lnTo>
                <a:close/>
              </a:path>
              <a:path w="227329" h="360679">
                <a:moveTo>
                  <a:pt x="80010" y="148590"/>
                </a:moveTo>
                <a:lnTo>
                  <a:pt x="78739" y="149859"/>
                </a:lnTo>
                <a:lnTo>
                  <a:pt x="80010" y="151765"/>
                </a:lnTo>
                <a:lnTo>
                  <a:pt x="80010" y="148590"/>
                </a:lnTo>
                <a:close/>
              </a:path>
              <a:path w="227329" h="360679">
                <a:moveTo>
                  <a:pt x="133985" y="119380"/>
                </a:moveTo>
                <a:lnTo>
                  <a:pt x="125729" y="119380"/>
                </a:lnTo>
                <a:lnTo>
                  <a:pt x="122554" y="122555"/>
                </a:lnTo>
                <a:lnTo>
                  <a:pt x="118745" y="125730"/>
                </a:lnTo>
                <a:lnTo>
                  <a:pt x="110489" y="130809"/>
                </a:lnTo>
                <a:lnTo>
                  <a:pt x="106045" y="133350"/>
                </a:lnTo>
                <a:lnTo>
                  <a:pt x="100964" y="136525"/>
                </a:lnTo>
                <a:lnTo>
                  <a:pt x="85725" y="144780"/>
                </a:lnTo>
                <a:lnTo>
                  <a:pt x="80645" y="147319"/>
                </a:lnTo>
                <a:lnTo>
                  <a:pt x="80010" y="148590"/>
                </a:lnTo>
                <a:lnTo>
                  <a:pt x="80010" y="151765"/>
                </a:lnTo>
                <a:lnTo>
                  <a:pt x="193039" y="151765"/>
                </a:lnTo>
                <a:lnTo>
                  <a:pt x="163829" y="123825"/>
                </a:lnTo>
                <a:lnTo>
                  <a:pt x="148589" y="120650"/>
                </a:lnTo>
                <a:lnTo>
                  <a:pt x="133985" y="119380"/>
                </a:lnTo>
                <a:close/>
              </a:path>
              <a:path w="227329" h="360679">
                <a:moveTo>
                  <a:pt x="59054" y="0"/>
                </a:moveTo>
                <a:lnTo>
                  <a:pt x="56514" y="1905"/>
                </a:lnTo>
                <a:lnTo>
                  <a:pt x="53975" y="3175"/>
                </a:lnTo>
                <a:lnTo>
                  <a:pt x="50800" y="5080"/>
                </a:lnTo>
                <a:lnTo>
                  <a:pt x="47625" y="6350"/>
                </a:lnTo>
                <a:lnTo>
                  <a:pt x="67310" y="26035"/>
                </a:lnTo>
                <a:lnTo>
                  <a:pt x="67310" y="3175"/>
                </a:lnTo>
                <a:lnTo>
                  <a:pt x="59054" y="0"/>
                </a:lnTo>
                <a:close/>
              </a:path>
              <a:path w="227329" h="360679">
                <a:moveTo>
                  <a:pt x="67310" y="3175"/>
                </a:moveTo>
                <a:lnTo>
                  <a:pt x="67310" y="26035"/>
                </a:lnTo>
                <a:lnTo>
                  <a:pt x="82550" y="26035"/>
                </a:lnTo>
                <a:lnTo>
                  <a:pt x="83185" y="8889"/>
                </a:lnTo>
                <a:lnTo>
                  <a:pt x="67310" y="3175"/>
                </a:lnTo>
                <a:close/>
              </a:path>
              <a:path w="227329" h="360679">
                <a:moveTo>
                  <a:pt x="57785" y="635"/>
                </a:moveTo>
                <a:lnTo>
                  <a:pt x="41910" y="635"/>
                </a:lnTo>
                <a:lnTo>
                  <a:pt x="47625" y="6350"/>
                </a:lnTo>
                <a:lnTo>
                  <a:pt x="50800" y="5080"/>
                </a:lnTo>
                <a:lnTo>
                  <a:pt x="53975" y="3175"/>
                </a:lnTo>
                <a:lnTo>
                  <a:pt x="56514" y="1905"/>
                </a:lnTo>
                <a:lnTo>
                  <a:pt x="57785" y="635"/>
                </a:lnTo>
                <a:close/>
              </a:path>
              <a:path w="227329" h="360679">
                <a:moveTo>
                  <a:pt x="67310" y="635"/>
                </a:moveTo>
                <a:lnTo>
                  <a:pt x="60960" y="635"/>
                </a:lnTo>
                <a:lnTo>
                  <a:pt x="67310" y="3175"/>
                </a:lnTo>
                <a:lnTo>
                  <a:pt x="6731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0" name="object 240" descr=""/>
          <p:cNvGrpSpPr/>
          <p:nvPr/>
        </p:nvGrpSpPr>
        <p:grpSpPr>
          <a:xfrm>
            <a:off x="4869179" y="7421880"/>
            <a:ext cx="278765" cy="353060"/>
            <a:chOff x="4869179" y="7421880"/>
            <a:chExt cx="278765" cy="353060"/>
          </a:xfrm>
        </p:grpSpPr>
        <p:sp>
          <p:nvSpPr>
            <p:cNvPr id="241" name="object 241" descr=""/>
            <p:cNvSpPr/>
            <p:nvPr/>
          </p:nvSpPr>
          <p:spPr>
            <a:xfrm>
              <a:off x="4869179" y="7421880"/>
              <a:ext cx="110489" cy="353060"/>
            </a:xfrm>
            <a:custGeom>
              <a:avLst/>
              <a:gdLst/>
              <a:ahLst/>
              <a:cxnLst/>
              <a:rect l="l" t="t" r="r" b="b"/>
              <a:pathLst>
                <a:path w="110489" h="353059">
                  <a:moveTo>
                    <a:pt x="47625" y="117475"/>
                  </a:moveTo>
                  <a:lnTo>
                    <a:pt x="9525" y="125095"/>
                  </a:lnTo>
                  <a:lnTo>
                    <a:pt x="0" y="125095"/>
                  </a:lnTo>
                  <a:lnTo>
                    <a:pt x="0" y="158115"/>
                  </a:lnTo>
                  <a:lnTo>
                    <a:pt x="10160" y="158115"/>
                  </a:lnTo>
                  <a:lnTo>
                    <a:pt x="16510" y="158750"/>
                  </a:lnTo>
                  <a:lnTo>
                    <a:pt x="28575" y="167640"/>
                  </a:lnTo>
                  <a:lnTo>
                    <a:pt x="28575" y="313055"/>
                  </a:lnTo>
                  <a:lnTo>
                    <a:pt x="12700" y="323850"/>
                  </a:lnTo>
                  <a:lnTo>
                    <a:pt x="6985" y="323850"/>
                  </a:lnTo>
                  <a:lnTo>
                    <a:pt x="0" y="324485"/>
                  </a:lnTo>
                  <a:lnTo>
                    <a:pt x="0" y="353060"/>
                  </a:lnTo>
                  <a:lnTo>
                    <a:pt x="110490" y="353060"/>
                  </a:lnTo>
                  <a:lnTo>
                    <a:pt x="110490" y="325120"/>
                  </a:lnTo>
                  <a:lnTo>
                    <a:pt x="98425" y="323215"/>
                  </a:lnTo>
                  <a:lnTo>
                    <a:pt x="95885" y="322580"/>
                  </a:lnTo>
                  <a:lnTo>
                    <a:pt x="93345" y="322580"/>
                  </a:lnTo>
                  <a:lnTo>
                    <a:pt x="90805" y="321945"/>
                  </a:lnTo>
                  <a:lnTo>
                    <a:pt x="87630" y="320040"/>
                  </a:lnTo>
                  <a:lnTo>
                    <a:pt x="85725" y="318770"/>
                  </a:lnTo>
                  <a:lnTo>
                    <a:pt x="83820" y="315595"/>
                  </a:lnTo>
                  <a:lnTo>
                    <a:pt x="83185" y="313055"/>
                  </a:lnTo>
                  <a:lnTo>
                    <a:pt x="83185" y="137160"/>
                  </a:lnTo>
                  <a:lnTo>
                    <a:pt x="67310" y="137160"/>
                  </a:lnTo>
                  <a:lnTo>
                    <a:pt x="47625" y="117475"/>
                  </a:lnTo>
                  <a:close/>
                </a:path>
                <a:path w="110489" h="353059">
                  <a:moveTo>
                    <a:pt x="59055" y="110490"/>
                  </a:moveTo>
                  <a:lnTo>
                    <a:pt x="53975" y="113665"/>
                  </a:lnTo>
                  <a:lnTo>
                    <a:pt x="50165" y="116205"/>
                  </a:lnTo>
                  <a:lnTo>
                    <a:pt x="47625" y="117475"/>
                  </a:lnTo>
                  <a:lnTo>
                    <a:pt x="67310" y="137160"/>
                  </a:lnTo>
                  <a:lnTo>
                    <a:pt x="67310" y="113665"/>
                  </a:lnTo>
                  <a:lnTo>
                    <a:pt x="60325" y="111125"/>
                  </a:lnTo>
                  <a:lnTo>
                    <a:pt x="60706" y="111125"/>
                  </a:lnTo>
                  <a:lnTo>
                    <a:pt x="59055" y="110490"/>
                  </a:lnTo>
                  <a:close/>
                </a:path>
                <a:path w="110489" h="353059">
                  <a:moveTo>
                    <a:pt x="67310" y="113665"/>
                  </a:moveTo>
                  <a:lnTo>
                    <a:pt x="67310" y="137160"/>
                  </a:lnTo>
                  <a:lnTo>
                    <a:pt x="83185" y="137160"/>
                  </a:lnTo>
                  <a:lnTo>
                    <a:pt x="83185" y="120015"/>
                  </a:lnTo>
                  <a:lnTo>
                    <a:pt x="67310" y="113665"/>
                  </a:lnTo>
                  <a:close/>
                </a:path>
                <a:path w="110489" h="353059">
                  <a:moveTo>
                    <a:pt x="57785" y="111125"/>
                  </a:moveTo>
                  <a:lnTo>
                    <a:pt x="41910" y="111125"/>
                  </a:lnTo>
                  <a:lnTo>
                    <a:pt x="47625" y="117475"/>
                  </a:lnTo>
                  <a:lnTo>
                    <a:pt x="50165" y="116205"/>
                  </a:lnTo>
                  <a:lnTo>
                    <a:pt x="57785" y="111125"/>
                  </a:lnTo>
                  <a:close/>
                </a:path>
                <a:path w="110489" h="353059">
                  <a:moveTo>
                    <a:pt x="67310" y="111125"/>
                  </a:moveTo>
                  <a:lnTo>
                    <a:pt x="60706" y="111125"/>
                  </a:lnTo>
                  <a:lnTo>
                    <a:pt x="67310" y="113665"/>
                  </a:lnTo>
                  <a:lnTo>
                    <a:pt x="67310" y="111125"/>
                  </a:lnTo>
                  <a:close/>
                </a:path>
                <a:path w="110489" h="353059">
                  <a:moveTo>
                    <a:pt x="58420" y="0"/>
                  </a:moveTo>
                  <a:lnTo>
                    <a:pt x="48895" y="0"/>
                  </a:lnTo>
                  <a:lnTo>
                    <a:pt x="44450" y="1270"/>
                  </a:lnTo>
                  <a:lnTo>
                    <a:pt x="21590" y="27940"/>
                  </a:lnTo>
                  <a:lnTo>
                    <a:pt x="21590" y="32385"/>
                  </a:lnTo>
                  <a:lnTo>
                    <a:pt x="46990" y="63500"/>
                  </a:lnTo>
                  <a:lnTo>
                    <a:pt x="51435" y="64770"/>
                  </a:lnTo>
                  <a:lnTo>
                    <a:pt x="60325" y="64770"/>
                  </a:lnTo>
                  <a:lnTo>
                    <a:pt x="88265" y="36830"/>
                  </a:lnTo>
                  <a:lnTo>
                    <a:pt x="87630" y="27940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2" name="object 242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974589" y="7529195"/>
              <a:ext cx="173354" cy="243840"/>
            </a:xfrm>
            <a:prstGeom prst="rect">
              <a:avLst/>
            </a:prstGeom>
          </p:spPr>
        </p:pic>
      </p:grpSp>
      <p:sp>
        <p:nvSpPr>
          <p:cNvPr id="243" name="object 24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7265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110"/>
              </a:spcBef>
            </a:pPr>
            <a:r>
              <a:rPr dirty="0" sz="6400"/>
              <a:t>Dataset</a:t>
            </a:r>
            <a:r>
              <a:rPr dirty="0" sz="6400" spc="-30"/>
              <a:t> </a:t>
            </a:r>
            <a:r>
              <a:rPr dirty="0" sz="6400" spc="-10"/>
              <a:t>Description</a:t>
            </a:r>
            <a:endParaRPr sz="6400"/>
          </a:p>
        </p:txBody>
      </p:sp>
      <p:sp>
        <p:nvSpPr>
          <p:cNvPr id="244" name="object 244" descr=""/>
          <p:cNvSpPr txBox="1"/>
          <p:nvPr/>
        </p:nvSpPr>
        <p:spPr>
          <a:xfrm>
            <a:off x="2209545" y="2481148"/>
            <a:ext cx="8902700" cy="54057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>
              <a:lnSpc>
                <a:spcPts val="4755"/>
              </a:lnSpc>
              <a:spcBef>
                <a:spcPts val="110"/>
              </a:spcBef>
            </a:pPr>
            <a:r>
              <a:rPr dirty="0" sz="4000">
                <a:latin typeface="Times New Roman"/>
                <a:cs typeface="Times New Roman"/>
              </a:rPr>
              <a:t>The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datas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et</a:t>
            </a:r>
            <a:r>
              <a:rPr dirty="0" sz="4000" spc="-4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w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ill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inc lud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e </a:t>
            </a:r>
            <a:r>
              <a:rPr dirty="0" sz="4000" spc="-5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  <a:p>
            <a:pPr algn="just" marL="12700" marR="1536700">
              <a:lnSpc>
                <a:spcPts val="4680"/>
              </a:lnSpc>
              <a:spcBef>
                <a:spcPts val="209"/>
              </a:spcBef>
            </a:pPr>
            <a:r>
              <a:rPr dirty="0" sz="4000">
                <a:latin typeface="Times New Roman"/>
                <a:cs typeface="Times New Roman"/>
              </a:rPr>
              <a:t>Text</a:t>
            </a:r>
            <a:r>
              <a:rPr dirty="0" sz="4000" spc="-4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data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from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c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us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tomer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revie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ws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, </a:t>
            </a:r>
            <a:r>
              <a:rPr dirty="0" sz="4000">
                <a:latin typeface="Times New Roman"/>
                <a:cs typeface="Times New Roman"/>
              </a:rPr>
              <a:t>s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oc</a:t>
            </a:r>
            <a:r>
              <a:rPr dirty="0" sz="4000" spc="-4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ia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l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med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ia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pos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ts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,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and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upport </a:t>
            </a:r>
            <a:r>
              <a:rPr dirty="0" sz="4000">
                <a:latin typeface="Times New Roman"/>
                <a:cs typeface="Times New Roman"/>
              </a:rPr>
              <a:t>tic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kets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  <a:p>
            <a:pPr algn="just" marL="12700">
              <a:lnSpc>
                <a:spcPts val="4550"/>
              </a:lnSpc>
            </a:pPr>
            <a:r>
              <a:rPr dirty="0" sz="4000">
                <a:latin typeface="Times New Roman"/>
                <a:cs typeface="Times New Roman"/>
              </a:rPr>
              <a:t>Annotatio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ns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of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entim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ent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la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be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25">
                <a:latin typeface="Times New Roman"/>
                <a:cs typeface="Times New Roman"/>
              </a:rPr>
              <a:t>ls</a:t>
            </a:r>
            <a:endParaRPr sz="4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7300"/>
              </a:lnSpc>
              <a:spcBef>
                <a:spcPts val="80"/>
              </a:spcBef>
            </a:pPr>
            <a:r>
              <a:rPr dirty="0" sz="4000">
                <a:latin typeface="Times New Roman"/>
                <a:cs typeface="Times New Roman"/>
              </a:rPr>
              <a:t>(pos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itive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,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negative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,</a:t>
            </a:r>
            <a:r>
              <a:rPr dirty="0" sz="4000" spc="-2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neutra</a:t>
            </a:r>
            <a:r>
              <a:rPr dirty="0" sz="4000" spc="-4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l)</a:t>
            </a:r>
            <a:r>
              <a:rPr dirty="0" sz="4000" spc="-3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if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ava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ila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 spc="-20">
                <a:latin typeface="Times New Roman"/>
                <a:cs typeface="Times New Roman"/>
              </a:rPr>
              <a:t>ble. </a:t>
            </a:r>
            <a:r>
              <a:rPr dirty="0" sz="4000">
                <a:latin typeface="Times New Roman"/>
                <a:cs typeface="Times New Roman"/>
              </a:rPr>
              <a:t>Metadata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uc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as</a:t>
            </a:r>
            <a:r>
              <a:rPr dirty="0" sz="4000" spc="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tim</a:t>
            </a:r>
            <a:r>
              <a:rPr dirty="0" sz="4000" spc="-4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es tamps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,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produc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 </a:t>
            </a:r>
            <a:r>
              <a:rPr dirty="0" sz="4000" spc="-50">
                <a:latin typeface="Times New Roman"/>
                <a:cs typeface="Times New Roman"/>
              </a:rPr>
              <a:t>c </a:t>
            </a:r>
            <a:r>
              <a:rPr dirty="0" sz="4000">
                <a:latin typeface="Times New Roman"/>
                <a:cs typeface="Times New Roman"/>
              </a:rPr>
              <a:t>a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tegorie</a:t>
            </a:r>
            <a:r>
              <a:rPr dirty="0" sz="4000" spc="-1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</a:t>
            </a:r>
            <a:r>
              <a:rPr dirty="0" sz="4000" spc="-4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,</a:t>
            </a:r>
            <a:r>
              <a:rPr dirty="0" sz="4000" spc="-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and c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us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tomer</a:t>
            </a:r>
            <a:endParaRPr sz="4000">
              <a:latin typeface="Times New Roman"/>
              <a:cs typeface="Times New Roman"/>
            </a:endParaRPr>
          </a:p>
          <a:p>
            <a:pPr algn="just" marL="12700">
              <a:lnSpc>
                <a:spcPts val="4705"/>
              </a:lnSpc>
            </a:pPr>
            <a:r>
              <a:rPr dirty="0" sz="4000">
                <a:latin typeface="Times New Roman"/>
                <a:cs typeface="Times New Roman"/>
              </a:rPr>
              <a:t>demographic</a:t>
            </a:r>
            <a:r>
              <a:rPr dirty="0" sz="4000" spc="-6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s</a:t>
            </a:r>
            <a:r>
              <a:rPr dirty="0" sz="4000" spc="-50">
                <a:latin typeface="Times New Roman"/>
                <a:cs typeface="Times New Roman"/>
              </a:rPr>
              <a:t> 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390" y="1023238"/>
            <a:ext cx="2009393" cy="5480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5125" y="1051178"/>
            <a:ext cx="1180807" cy="5245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7355" y="1051178"/>
            <a:ext cx="2788539" cy="5245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7890" y="2737611"/>
            <a:ext cx="472617" cy="32131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6690" y="2846857"/>
            <a:ext cx="140970" cy="21231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18150" y="2844926"/>
            <a:ext cx="150875" cy="2127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66890" y="2844952"/>
            <a:ext cx="201295" cy="21168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41919" y="2845549"/>
            <a:ext cx="195579" cy="22543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09890" y="2844914"/>
            <a:ext cx="137159" cy="21184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1990" y="2846857"/>
            <a:ext cx="140970" cy="21231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43290" y="2844939"/>
            <a:ext cx="173354" cy="21728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49790" y="2844952"/>
            <a:ext cx="201295" cy="21168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677525" y="2846197"/>
            <a:ext cx="154774" cy="2127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918825" y="2854401"/>
            <a:ext cx="179704" cy="31793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757025" y="2846197"/>
            <a:ext cx="154774" cy="21272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997690" y="2846857"/>
            <a:ext cx="140970" cy="21231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07890" y="3369436"/>
            <a:ext cx="161277" cy="21018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03190" y="3370707"/>
            <a:ext cx="197065" cy="20637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69890" y="3369436"/>
            <a:ext cx="161277" cy="21018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11190" y="3365652"/>
            <a:ext cx="201295" cy="21168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75350" y="3365627"/>
            <a:ext cx="150875" cy="21272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19825" y="3366896"/>
            <a:ext cx="154774" cy="21272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10425" y="3366896"/>
            <a:ext cx="154774" cy="21272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51090" y="3369436"/>
            <a:ext cx="161277" cy="21018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51950" y="3365627"/>
            <a:ext cx="150875" cy="2127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5190" y="3365652"/>
            <a:ext cx="201295" cy="211683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41890" y="3365639"/>
            <a:ext cx="173354" cy="217284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702925" y="3375101"/>
            <a:ext cx="179704" cy="317931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89690" y="3365639"/>
            <a:ext cx="173354" cy="21728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05350" y="4403852"/>
            <a:ext cx="150875" cy="21272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49190" y="4403864"/>
            <a:ext cx="173354" cy="217284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215890" y="4403877"/>
            <a:ext cx="201295" cy="211683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27420" y="4404474"/>
            <a:ext cx="195579" cy="22543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95390" y="4403864"/>
            <a:ext cx="173354" cy="21728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60819" y="4404474"/>
            <a:ext cx="195579" cy="22543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841490" y="4405782"/>
            <a:ext cx="140970" cy="212318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134350" y="4403852"/>
            <a:ext cx="150875" cy="212725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743950" y="4403852"/>
            <a:ext cx="150875" cy="21272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987790" y="4403839"/>
            <a:ext cx="137159" cy="21184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800590" y="4407661"/>
            <a:ext cx="161277" cy="21018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50525" y="4405121"/>
            <a:ext cx="154774" cy="21272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803890" y="4407661"/>
            <a:ext cx="161277" cy="21018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02225" y="4925821"/>
            <a:ext cx="154774" cy="21272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8690" y="4926482"/>
            <a:ext cx="140970" cy="212318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80225" y="4925821"/>
            <a:ext cx="154774" cy="21272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27925" y="4925821"/>
            <a:ext cx="154774" cy="21272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768590" y="4928361"/>
            <a:ext cx="161277" cy="210185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250044" y="5095366"/>
            <a:ext cx="77350" cy="90804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168890" y="4924564"/>
            <a:ext cx="173354" cy="217284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93690" y="5445023"/>
            <a:ext cx="140970" cy="212318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4990" y="5445023"/>
            <a:ext cx="140970" cy="212318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75020" y="5443842"/>
            <a:ext cx="195579" cy="22543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557644" y="5613908"/>
            <a:ext cx="77350" cy="90804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816090" y="5447029"/>
            <a:ext cx="161277" cy="21018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57390" y="5443118"/>
            <a:ext cx="201295" cy="211683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717790" y="5447029"/>
            <a:ext cx="161277" cy="210185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956550" y="5443092"/>
            <a:ext cx="150875" cy="212725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711690" y="5448300"/>
            <a:ext cx="197065" cy="206375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66325" y="5444363"/>
            <a:ext cx="154774" cy="212725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126990" y="5967729"/>
            <a:ext cx="161277" cy="210185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96025" y="5965063"/>
            <a:ext cx="154774" cy="212725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130290" y="6486271"/>
            <a:ext cx="161277" cy="210185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369050" y="6482460"/>
            <a:ext cx="150875" cy="212725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65290" y="6482473"/>
            <a:ext cx="173354" cy="217284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886190" y="6486271"/>
            <a:ext cx="161277" cy="210185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791190" y="6487540"/>
            <a:ext cx="197065" cy="206375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39525" y="6483730"/>
            <a:ext cx="154774" cy="212725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680190" y="6484391"/>
            <a:ext cx="140970" cy="212318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06620" y="7003783"/>
            <a:ext cx="195579" cy="225437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974590" y="7005091"/>
            <a:ext cx="140970" cy="212318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16525" y="7004431"/>
            <a:ext cx="154774" cy="212725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005319" y="7003783"/>
            <a:ext cx="195579" cy="225437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44790" y="7003174"/>
            <a:ext cx="173354" cy="217284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8670925" y="7004431"/>
            <a:ext cx="154774" cy="212725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837419" y="7003783"/>
            <a:ext cx="195579" cy="225437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93425" y="7004431"/>
            <a:ext cx="154774" cy="212725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146790" y="7006970"/>
            <a:ext cx="161277" cy="210185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974590" y="7527670"/>
            <a:ext cx="161277" cy="210184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368290" y="7527670"/>
            <a:ext cx="161277" cy="210184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605145" y="7694676"/>
            <a:ext cx="77349" cy="90805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63590" y="7527670"/>
            <a:ext cx="161277" cy="210184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350125" y="7533335"/>
            <a:ext cx="179704" cy="317931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62925" y="7525131"/>
            <a:ext cx="154774" cy="212725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063990" y="7523874"/>
            <a:ext cx="173354" cy="217284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38690" y="7523874"/>
            <a:ext cx="173354" cy="217284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0118090" y="7523886"/>
            <a:ext cx="201295" cy="211683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51490" y="7523874"/>
            <a:ext cx="173354" cy="217284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918190" y="7523848"/>
            <a:ext cx="137159" cy="211848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630025" y="7525131"/>
            <a:ext cx="154774" cy="212725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051425" y="8042681"/>
            <a:ext cx="154774" cy="212725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53125" y="8042681"/>
            <a:ext cx="154774" cy="212725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588125" y="8050936"/>
            <a:ext cx="179704" cy="317931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981190" y="8045221"/>
            <a:ext cx="161277" cy="210184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219950" y="8041411"/>
            <a:ext cx="150875" cy="212725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985125" y="8042681"/>
            <a:ext cx="154774" cy="212725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547225" y="8042681"/>
            <a:ext cx="154774" cy="212725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00590" y="8041411"/>
            <a:ext cx="137159" cy="211848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511790" y="8045221"/>
            <a:ext cx="161277" cy="210184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53090" y="8041411"/>
            <a:ext cx="201295" cy="211683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07890" y="8562123"/>
            <a:ext cx="173354" cy="217284"/>
          </a:xfrm>
          <a:prstGeom prst="rect">
            <a:avLst/>
          </a:prstGeom>
        </p:spPr>
      </p:pic>
      <p:pic>
        <p:nvPicPr>
          <p:cNvPr id="102" name="object 102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974590" y="8562111"/>
            <a:ext cx="201295" cy="211683"/>
          </a:xfrm>
          <a:prstGeom prst="rect">
            <a:avLst/>
          </a:prstGeom>
        </p:spPr>
      </p:pic>
      <p:pic>
        <p:nvPicPr>
          <p:cNvPr id="103" name="object 10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35625" y="8563381"/>
            <a:ext cx="154774" cy="212725"/>
          </a:xfrm>
          <a:prstGeom prst="rect">
            <a:avLst/>
          </a:prstGeom>
        </p:spPr>
      </p:pic>
      <p:pic>
        <p:nvPicPr>
          <p:cNvPr id="104" name="object 104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876290" y="8562111"/>
            <a:ext cx="137160" cy="211848"/>
          </a:xfrm>
          <a:prstGeom prst="rect">
            <a:avLst/>
          </a:prstGeom>
        </p:spPr>
      </p:pic>
      <p:pic>
        <p:nvPicPr>
          <p:cNvPr id="105" name="object 105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7194550" y="8562111"/>
            <a:ext cx="150875" cy="212724"/>
          </a:xfrm>
          <a:prstGeom prst="rect">
            <a:avLst/>
          </a:prstGeom>
        </p:spPr>
      </p:pic>
      <p:pic>
        <p:nvPicPr>
          <p:cNvPr id="106" name="object 106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718425" y="8563381"/>
            <a:ext cx="154774" cy="212725"/>
          </a:xfrm>
          <a:prstGeom prst="rect">
            <a:avLst/>
          </a:prstGeom>
        </p:spPr>
      </p:pic>
      <p:pic>
        <p:nvPicPr>
          <p:cNvPr id="107" name="object 107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956550" y="8562111"/>
            <a:ext cx="150875" cy="212724"/>
          </a:xfrm>
          <a:prstGeom prst="rect">
            <a:avLst/>
          </a:prstGeom>
        </p:spPr>
      </p:pic>
      <p:pic>
        <p:nvPicPr>
          <p:cNvPr id="108" name="object 10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190" y="8564029"/>
            <a:ext cx="140970" cy="212318"/>
          </a:xfrm>
          <a:prstGeom prst="rect">
            <a:avLst/>
          </a:prstGeom>
        </p:spPr>
      </p:pic>
      <p:grpSp>
        <p:nvGrpSpPr>
          <p:cNvPr id="109" name="object 109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110" name="object 110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2471400" y="7663180"/>
            <a:ext cx="610235" cy="610870"/>
          </a:xfrm>
          <a:custGeom>
            <a:avLst/>
            <a:gdLst/>
            <a:ahLst/>
            <a:cxnLst/>
            <a:rect l="l" t="t" r="r" b="b"/>
            <a:pathLst>
              <a:path w="610234" h="610870">
                <a:moveTo>
                  <a:pt x="610234" y="0"/>
                </a:moveTo>
                <a:lnTo>
                  <a:pt x="0" y="0"/>
                </a:lnTo>
                <a:lnTo>
                  <a:pt x="0" y="610870"/>
                </a:lnTo>
                <a:lnTo>
                  <a:pt x="610234" y="610870"/>
                </a:lnTo>
                <a:lnTo>
                  <a:pt x="61023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2471400" y="837438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2315825" y="8055609"/>
            <a:ext cx="180340" cy="317500"/>
          </a:xfrm>
          <a:custGeom>
            <a:avLst/>
            <a:gdLst/>
            <a:ahLst/>
            <a:cxnLst/>
            <a:rect l="l" t="t" r="r" b="b"/>
            <a:pathLst>
              <a:path w="180340" h="317500">
                <a:moveTo>
                  <a:pt x="167640" y="200660"/>
                </a:moveTo>
                <a:lnTo>
                  <a:pt x="36195" y="200660"/>
                </a:lnTo>
                <a:lnTo>
                  <a:pt x="40004" y="203200"/>
                </a:lnTo>
                <a:lnTo>
                  <a:pt x="39370" y="203200"/>
                </a:lnTo>
                <a:lnTo>
                  <a:pt x="33654" y="207010"/>
                </a:lnTo>
                <a:lnTo>
                  <a:pt x="28575" y="212090"/>
                </a:lnTo>
                <a:lnTo>
                  <a:pt x="15875" y="232410"/>
                </a:lnTo>
                <a:lnTo>
                  <a:pt x="13970" y="234950"/>
                </a:lnTo>
                <a:lnTo>
                  <a:pt x="11429" y="238760"/>
                </a:lnTo>
                <a:lnTo>
                  <a:pt x="9525" y="241300"/>
                </a:lnTo>
                <a:lnTo>
                  <a:pt x="5715" y="247650"/>
                </a:lnTo>
                <a:lnTo>
                  <a:pt x="2540" y="254000"/>
                </a:lnTo>
                <a:lnTo>
                  <a:pt x="1270" y="254000"/>
                </a:lnTo>
                <a:lnTo>
                  <a:pt x="634" y="257810"/>
                </a:lnTo>
                <a:lnTo>
                  <a:pt x="0" y="257810"/>
                </a:lnTo>
                <a:lnTo>
                  <a:pt x="0" y="260350"/>
                </a:lnTo>
                <a:lnTo>
                  <a:pt x="634" y="262890"/>
                </a:lnTo>
                <a:lnTo>
                  <a:pt x="634" y="266700"/>
                </a:lnTo>
                <a:lnTo>
                  <a:pt x="1270" y="266700"/>
                </a:lnTo>
                <a:lnTo>
                  <a:pt x="1270" y="270510"/>
                </a:lnTo>
                <a:lnTo>
                  <a:pt x="3175" y="279400"/>
                </a:lnTo>
                <a:lnTo>
                  <a:pt x="5079" y="284480"/>
                </a:lnTo>
                <a:lnTo>
                  <a:pt x="7620" y="288290"/>
                </a:lnTo>
                <a:lnTo>
                  <a:pt x="14604" y="298450"/>
                </a:lnTo>
                <a:lnTo>
                  <a:pt x="23495" y="304800"/>
                </a:lnTo>
                <a:lnTo>
                  <a:pt x="29209" y="309880"/>
                </a:lnTo>
                <a:lnTo>
                  <a:pt x="34925" y="311150"/>
                </a:lnTo>
                <a:lnTo>
                  <a:pt x="41275" y="313690"/>
                </a:lnTo>
                <a:lnTo>
                  <a:pt x="46990" y="316230"/>
                </a:lnTo>
                <a:lnTo>
                  <a:pt x="52704" y="317500"/>
                </a:lnTo>
                <a:lnTo>
                  <a:pt x="93345" y="317500"/>
                </a:lnTo>
                <a:lnTo>
                  <a:pt x="101600" y="314960"/>
                </a:lnTo>
                <a:lnTo>
                  <a:pt x="107950" y="313690"/>
                </a:lnTo>
                <a:lnTo>
                  <a:pt x="120015" y="308610"/>
                </a:lnTo>
                <a:lnTo>
                  <a:pt x="131445" y="303530"/>
                </a:lnTo>
                <a:lnTo>
                  <a:pt x="93345" y="303530"/>
                </a:lnTo>
                <a:lnTo>
                  <a:pt x="92709" y="302260"/>
                </a:lnTo>
                <a:lnTo>
                  <a:pt x="93345" y="298450"/>
                </a:lnTo>
                <a:lnTo>
                  <a:pt x="93979" y="297180"/>
                </a:lnTo>
                <a:lnTo>
                  <a:pt x="93979" y="292100"/>
                </a:lnTo>
                <a:lnTo>
                  <a:pt x="78104" y="292100"/>
                </a:lnTo>
                <a:lnTo>
                  <a:pt x="78104" y="289560"/>
                </a:lnTo>
                <a:lnTo>
                  <a:pt x="78740" y="288290"/>
                </a:lnTo>
                <a:lnTo>
                  <a:pt x="76200" y="288290"/>
                </a:lnTo>
                <a:lnTo>
                  <a:pt x="74295" y="285750"/>
                </a:lnTo>
                <a:lnTo>
                  <a:pt x="70484" y="285750"/>
                </a:lnTo>
                <a:lnTo>
                  <a:pt x="67945" y="284480"/>
                </a:lnTo>
                <a:lnTo>
                  <a:pt x="66040" y="283210"/>
                </a:lnTo>
                <a:lnTo>
                  <a:pt x="47625" y="283210"/>
                </a:lnTo>
                <a:lnTo>
                  <a:pt x="45720" y="276860"/>
                </a:lnTo>
                <a:lnTo>
                  <a:pt x="45720" y="262890"/>
                </a:lnTo>
                <a:lnTo>
                  <a:pt x="48895" y="262890"/>
                </a:lnTo>
                <a:lnTo>
                  <a:pt x="46354" y="254000"/>
                </a:lnTo>
                <a:lnTo>
                  <a:pt x="46354" y="251460"/>
                </a:lnTo>
                <a:lnTo>
                  <a:pt x="49529" y="245110"/>
                </a:lnTo>
                <a:lnTo>
                  <a:pt x="60959" y="226060"/>
                </a:lnTo>
                <a:lnTo>
                  <a:pt x="63500" y="219710"/>
                </a:lnTo>
                <a:lnTo>
                  <a:pt x="64134" y="218440"/>
                </a:lnTo>
                <a:lnTo>
                  <a:pt x="64134" y="213360"/>
                </a:lnTo>
                <a:lnTo>
                  <a:pt x="175259" y="213360"/>
                </a:lnTo>
                <a:lnTo>
                  <a:pt x="172084" y="207010"/>
                </a:lnTo>
                <a:lnTo>
                  <a:pt x="169545" y="203200"/>
                </a:lnTo>
                <a:lnTo>
                  <a:pt x="167640" y="200660"/>
                </a:lnTo>
                <a:close/>
              </a:path>
              <a:path w="180340" h="317500">
                <a:moveTo>
                  <a:pt x="94615" y="289560"/>
                </a:moveTo>
                <a:lnTo>
                  <a:pt x="93979" y="289560"/>
                </a:lnTo>
                <a:lnTo>
                  <a:pt x="93979" y="297180"/>
                </a:lnTo>
                <a:lnTo>
                  <a:pt x="93345" y="298450"/>
                </a:lnTo>
                <a:lnTo>
                  <a:pt x="92709" y="302260"/>
                </a:lnTo>
                <a:lnTo>
                  <a:pt x="93345" y="303530"/>
                </a:lnTo>
                <a:lnTo>
                  <a:pt x="94615" y="303530"/>
                </a:lnTo>
                <a:lnTo>
                  <a:pt x="94615" y="289560"/>
                </a:lnTo>
                <a:close/>
              </a:path>
              <a:path w="180340" h="317500">
                <a:moveTo>
                  <a:pt x="100329" y="289560"/>
                </a:moveTo>
                <a:lnTo>
                  <a:pt x="96520" y="289560"/>
                </a:lnTo>
                <a:lnTo>
                  <a:pt x="96519" y="290830"/>
                </a:lnTo>
                <a:lnTo>
                  <a:pt x="94615" y="294640"/>
                </a:lnTo>
                <a:lnTo>
                  <a:pt x="94615" y="303530"/>
                </a:lnTo>
                <a:lnTo>
                  <a:pt x="131445" y="303530"/>
                </a:lnTo>
                <a:lnTo>
                  <a:pt x="135254" y="300990"/>
                </a:lnTo>
                <a:lnTo>
                  <a:pt x="107315" y="300990"/>
                </a:lnTo>
                <a:lnTo>
                  <a:pt x="106045" y="298450"/>
                </a:lnTo>
                <a:lnTo>
                  <a:pt x="104775" y="297180"/>
                </a:lnTo>
                <a:lnTo>
                  <a:pt x="104775" y="295910"/>
                </a:lnTo>
                <a:lnTo>
                  <a:pt x="101600" y="295910"/>
                </a:lnTo>
                <a:lnTo>
                  <a:pt x="101600" y="292100"/>
                </a:lnTo>
                <a:lnTo>
                  <a:pt x="100329" y="289560"/>
                </a:lnTo>
                <a:close/>
              </a:path>
              <a:path w="180340" h="317500">
                <a:moveTo>
                  <a:pt x="108584" y="294640"/>
                </a:moveTo>
                <a:lnTo>
                  <a:pt x="107315" y="295910"/>
                </a:lnTo>
                <a:lnTo>
                  <a:pt x="104775" y="295910"/>
                </a:lnTo>
                <a:lnTo>
                  <a:pt x="107315" y="300990"/>
                </a:lnTo>
                <a:lnTo>
                  <a:pt x="113665" y="300990"/>
                </a:lnTo>
                <a:lnTo>
                  <a:pt x="109220" y="295910"/>
                </a:lnTo>
                <a:lnTo>
                  <a:pt x="109220" y="295275"/>
                </a:lnTo>
                <a:lnTo>
                  <a:pt x="108584" y="294640"/>
                </a:lnTo>
                <a:close/>
              </a:path>
              <a:path w="180340" h="317500">
                <a:moveTo>
                  <a:pt x="110701" y="296756"/>
                </a:moveTo>
                <a:lnTo>
                  <a:pt x="113665" y="300990"/>
                </a:lnTo>
                <a:lnTo>
                  <a:pt x="112395" y="298450"/>
                </a:lnTo>
                <a:lnTo>
                  <a:pt x="110701" y="296756"/>
                </a:lnTo>
                <a:close/>
              </a:path>
              <a:path w="180340" h="317500">
                <a:moveTo>
                  <a:pt x="151129" y="289560"/>
                </a:moveTo>
                <a:lnTo>
                  <a:pt x="134620" y="289560"/>
                </a:lnTo>
                <a:lnTo>
                  <a:pt x="122554" y="292100"/>
                </a:lnTo>
                <a:lnTo>
                  <a:pt x="122237" y="292100"/>
                </a:lnTo>
                <a:lnTo>
                  <a:pt x="117475" y="293076"/>
                </a:lnTo>
                <a:lnTo>
                  <a:pt x="112395" y="294640"/>
                </a:lnTo>
                <a:lnTo>
                  <a:pt x="109220" y="294640"/>
                </a:lnTo>
                <a:lnTo>
                  <a:pt x="110701" y="296756"/>
                </a:lnTo>
                <a:lnTo>
                  <a:pt x="112395" y="298450"/>
                </a:lnTo>
                <a:lnTo>
                  <a:pt x="113665" y="300990"/>
                </a:lnTo>
                <a:lnTo>
                  <a:pt x="135254" y="300990"/>
                </a:lnTo>
                <a:lnTo>
                  <a:pt x="137159" y="298450"/>
                </a:lnTo>
                <a:lnTo>
                  <a:pt x="142240" y="297180"/>
                </a:lnTo>
                <a:lnTo>
                  <a:pt x="147320" y="292100"/>
                </a:lnTo>
                <a:lnTo>
                  <a:pt x="151129" y="289560"/>
                </a:lnTo>
                <a:close/>
              </a:path>
              <a:path w="180340" h="317500">
                <a:moveTo>
                  <a:pt x="104775" y="295910"/>
                </a:moveTo>
                <a:lnTo>
                  <a:pt x="104775" y="297180"/>
                </a:lnTo>
                <a:lnTo>
                  <a:pt x="106045" y="298450"/>
                </a:lnTo>
                <a:lnTo>
                  <a:pt x="104775" y="295910"/>
                </a:lnTo>
                <a:close/>
              </a:path>
              <a:path w="180340" h="317500">
                <a:moveTo>
                  <a:pt x="101600" y="292100"/>
                </a:moveTo>
                <a:lnTo>
                  <a:pt x="101600" y="295910"/>
                </a:lnTo>
                <a:lnTo>
                  <a:pt x="103504" y="295910"/>
                </a:lnTo>
                <a:lnTo>
                  <a:pt x="101600" y="292100"/>
                </a:lnTo>
                <a:close/>
              </a:path>
              <a:path w="180340" h="317500">
                <a:moveTo>
                  <a:pt x="103504" y="289560"/>
                </a:moveTo>
                <a:lnTo>
                  <a:pt x="102234" y="290830"/>
                </a:lnTo>
                <a:lnTo>
                  <a:pt x="102234" y="292100"/>
                </a:lnTo>
                <a:lnTo>
                  <a:pt x="103504" y="295910"/>
                </a:lnTo>
                <a:lnTo>
                  <a:pt x="103504" y="289560"/>
                </a:lnTo>
                <a:close/>
              </a:path>
              <a:path w="180340" h="317500">
                <a:moveTo>
                  <a:pt x="105409" y="288290"/>
                </a:moveTo>
                <a:lnTo>
                  <a:pt x="104140" y="289560"/>
                </a:lnTo>
                <a:lnTo>
                  <a:pt x="103504" y="290830"/>
                </a:lnTo>
                <a:lnTo>
                  <a:pt x="103504" y="295910"/>
                </a:lnTo>
                <a:lnTo>
                  <a:pt x="107315" y="295910"/>
                </a:lnTo>
                <a:lnTo>
                  <a:pt x="107315" y="294640"/>
                </a:lnTo>
                <a:lnTo>
                  <a:pt x="106679" y="292100"/>
                </a:lnTo>
                <a:lnTo>
                  <a:pt x="106045" y="290830"/>
                </a:lnTo>
                <a:lnTo>
                  <a:pt x="105409" y="288290"/>
                </a:lnTo>
                <a:close/>
              </a:path>
              <a:path w="180340" h="317500">
                <a:moveTo>
                  <a:pt x="106679" y="292100"/>
                </a:moveTo>
                <a:lnTo>
                  <a:pt x="107315" y="294640"/>
                </a:lnTo>
                <a:lnTo>
                  <a:pt x="107315" y="295910"/>
                </a:lnTo>
                <a:lnTo>
                  <a:pt x="108584" y="294640"/>
                </a:lnTo>
                <a:lnTo>
                  <a:pt x="107950" y="294640"/>
                </a:lnTo>
                <a:lnTo>
                  <a:pt x="106679" y="292100"/>
                </a:lnTo>
                <a:close/>
              </a:path>
              <a:path w="180340" h="317500">
                <a:moveTo>
                  <a:pt x="109854" y="293370"/>
                </a:moveTo>
                <a:lnTo>
                  <a:pt x="108902" y="294005"/>
                </a:lnTo>
                <a:lnTo>
                  <a:pt x="108584" y="294640"/>
                </a:lnTo>
                <a:lnTo>
                  <a:pt x="109220" y="295275"/>
                </a:lnTo>
                <a:lnTo>
                  <a:pt x="109220" y="294640"/>
                </a:lnTo>
                <a:lnTo>
                  <a:pt x="109854" y="294640"/>
                </a:lnTo>
                <a:lnTo>
                  <a:pt x="109854" y="293370"/>
                </a:lnTo>
                <a:close/>
              </a:path>
              <a:path w="180340" h="317500">
                <a:moveTo>
                  <a:pt x="96520" y="289560"/>
                </a:moveTo>
                <a:lnTo>
                  <a:pt x="94615" y="293370"/>
                </a:lnTo>
                <a:lnTo>
                  <a:pt x="94615" y="294640"/>
                </a:lnTo>
                <a:lnTo>
                  <a:pt x="96519" y="290830"/>
                </a:lnTo>
                <a:lnTo>
                  <a:pt x="96520" y="289560"/>
                </a:lnTo>
                <a:close/>
              </a:path>
              <a:path w="180340" h="317500">
                <a:moveTo>
                  <a:pt x="107950" y="290830"/>
                </a:moveTo>
                <a:lnTo>
                  <a:pt x="106679" y="292100"/>
                </a:lnTo>
                <a:lnTo>
                  <a:pt x="107950" y="294640"/>
                </a:lnTo>
                <a:lnTo>
                  <a:pt x="107950" y="290830"/>
                </a:lnTo>
                <a:close/>
              </a:path>
              <a:path w="180340" h="317500">
                <a:moveTo>
                  <a:pt x="109854" y="288290"/>
                </a:moveTo>
                <a:lnTo>
                  <a:pt x="107950" y="288290"/>
                </a:lnTo>
                <a:lnTo>
                  <a:pt x="107950" y="289560"/>
                </a:lnTo>
                <a:lnTo>
                  <a:pt x="108584" y="289560"/>
                </a:lnTo>
                <a:lnTo>
                  <a:pt x="107949" y="290830"/>
                </a:lnTo>
                <a:lnTo>
                  <a:pt x="108584" y="290830"/>
                </a:lnTo>
                <a:lnTo>
                  <a:pt x="107950" y="294640"/>
                </a:lnTo>
                <a:lnTo>
                  <a:pt x="109220" y="292100"/>
                </a:lnTo>
                <a:lnTo>
                  <a:pt x="110489" y="290830"/>
                </a:lnTo>
                <a:lnTo>
                  <a:pt x="110490" y="289560"/>
                </a:lnTo>
                <a:lnTo>
                  <a:pt x="109854" y="288290"/>
                </a:lnTo>
                <a:close/>
              </a:path>
              <a:path w="180340" h="317500">
                <a:moveTo>
                  <a:pt x="110489" y="290830"/>
                </a:moveTo>
                <a:lnTo>
                  <a:pt x="109220" y="292100"/>
                </a:lnTo>
                <a:lnTo>
                  <a:pt x="107950" y="294640"/>
                </a:lnTo>
                <a:lnTo>
                  <a:pt x="110489" y="290830"/>
                </a:lnTo>
                <a:close/>
              </a:path>
              <a:path w="180340" h="317500">
                <a:moveTo>
                  <a:pt x="115570" y="292100"/>
                </a:moveTo>
                <a:lnTo>
                  <a:pt x="114300" y="292100"/>
                </a:lnTo>
                <a:lnTo>
                  <a:pt x="109854" y="293370"/>
                </a:lnTo>
                <a:lnTo>
                  <a:pt x="109854" y="294640"/>
                </a:lnTo>
                <a:lnTo>
                  <a:pt x="115570" y="292100"/>
                </a:lnTo>
                <a:close/>
              </a:path>
              <a:path w="180340" h="317500">
                <a:moveTo>
                  <a:pt x="120650" y="292100"/>
                </a:moveTo>
                <a:lnTo>
                  <a:pt x="115570" y="292100"/>
                </a:lnTo>
                <a:lnTo>
                  <a:pt x="109854" y="294640"/>
                </a:lnTo>
                <a:lnTo>
                  <a:pt x="117475" y="293076"/>
                </a:lnTo>
                <a:lnTo>
                  <a:pt x="120650" y="292100"/>
                </a:lnTo>
                <a:close/>
              </a:path>
              <a:path w="180340" h="317500">
                <a:moveTo>
                  <a:pt x="110490" y="290830"/>
                </a:moveTo>
                <a:lnTo>
                  <a:pt x="108902" y="294005"/>
                </a:lnTo>
                <a:lnTo>
                  <a:pt x="109854" y="293370"/>
                </a:lnTo>
                <a:lnTo>
                  <a:pt x="110490" y="290830"/>
                </a:lnTo>
                <a:close/>
              </a:path>
              <a:path w="180340" h="317500">
                <a:moveTo>
                  <a:pt x="95884" y="289560"/>
                </a:moveTo>
                <a:lnTo>
                  <a:pt x="94615" y="289560"/>
                </a:lnTo>
                <a:lnTo>
                  <a:pt x="94615" y="293370"/>
                </a:lnTo>
                <a:lnTo>
                  <a:pt x="95884" y="290830"/>
                </a:lnTo>
                <a:lnTo>
                  <a:pt x="95884" y="289560"/>
                </a:lnTo>
                <a:close/>
              </a:path>
              <a:path w="180340" h="317500">
                <a:moveTo>
                  <a:pt x="110490" y="288290"/>
                </a:moveTo>
                <a:lnTo>
                  <a:pt x="110490" y="290830"/>
                </a:lnTo>
                <a:lnTo>
                  <a:pt x="109854" y="293370"/>
                </a:lnTo>
                <a:lnTo>
                  <a:pt x="113665" y="292100"/>
                </a:lnTo>
                <a:lnTo>
                  <a:pt x="113029" y="292100"/>
                </a:lnTo>
                <a:lnTo>
                  <a:pt x="111760" y="290830"/>
                </a:lnTo>
                <a:lnTo>
                  <a:pt x="111125" y="290830"/>
                </a:lnTo>
                <a:lnTo>
                  <a:pt x="111125" y="289560"/>
                </a:lnTo>
                <a:lnTo>
                  <a:pt x="110490" y="288290"/>
                </a:lnTo>
                <a:close/>
              </a:path>
              <a:path w="180340" h="317500">
                <a:moveTo>
                  <a:pt x="114300" y="292100"/>
                </a:moveTo>
                <a:lnTo>
                  <a:pt x="113665" y="292100"/>
                </a:lnTo>
                <a:lnTo>
                  <a:pt x="109854" y="293370"/>
                </a:lnTo>
                <a:lnTo>
                  <a:pt x="114300" y="292100"/>
                </a:lnTo>
                <a:close/>
              </a:path>
              <a:path w="180340" h="317500">
                <a:moveTo>
                  <a:pt x="79375" y="288290"/>
                </a:moveTo>
                <a:lnTo>
                  <a:pt x="78740" y="288290"/>
                </a:lnTo>
                <a:lnTo>
                  <a:pt x="78104" y="289560"/>
                </a:lnTo>
                <a:lnTo>
                  <a:pt x="78104" y="292100"/>
                </a:lnTo>
                <a:lnTo>
                  <a:pt x="79375" y="288290"/>
                </a:lnTo>
                <a:close/>
              </a:path>
              <a:path w="180340" h="317500">
                <a:moveTo>
                  <a:pt x="79375" y="288290"/>
                </a:moveTo>
                <a:lnTo>
                  <a:pt x="78104" y="292100"/>
                </a:lnTo>
                <a:lnTo>
                  <a:pt x="93979" y="292100"/>
                </a:lnTo>
                <a:lnTo>
                  <a:pt x="93979" y="289560"/>
                </a:lnTo>
                <a:lnTo>
                  <a:pt x="81915" y="289560"/>
                </a:lnTo>
                <a:lnTo>
                  <a:pt x="79375" y="288290"/>
                </a:lnTo>
                <a:close/>
              </a:path>
              <a:path w="180340" h="317500">
                <a:moveTo>
                  <a:pt x="109854" y="285750"/>
                </a:moveTo>
                <a:lnTo>
                  <a:pt x="105409" y="288290"/>
                </a:lnTo>
                <a:lnTo>
                  <a:pt x="106679" y="292100"/>
                </a:lnTo>
                <a:lnTo>
                  <a:pt x="107949" y="290830"/>
                </a:lnTo>
                <a:lnTo>
                  <a:pt x="107950" y="289560"/>
                </a:lnTo>
                <a:lnTo>
                  <a:pt x="107315" y="289560"/>
                </a:lnTo>
                <a:lnTo>
                  <a:pt x="107315" y="288290"/>
                </a:lnTo>
                <a:lnTo>
                  <a:pt x="110490" y="288290"/>
                </a:lnTo>
                <a:lnTo>
                  <a:pt x="109854" y="285750"/>
                </a:lnTo>
                <a:close/>
              </a:path>
              <a:path w="180340" h="317500">
                <a:moveTo>
                  <a:pt x="119379" y="289560"/>
                </a:moveTo>
                <a:lnTo>
                  <a:pt x="112395" y="290830"/>
                </a:lnTo>
                <a:lnTo>
                  <a:pt x="113029" y="292100"/>
                </a:lnTo>
                <a:lnTo>
                  <a:pt x="118745" y="292100"/>
                </a:lnTo>
                <a:lnTo>
                  <a:pt x="120014" y="291465"/>
                </a:lnTo>
                <a:lnTo>
                  <a:pt x="120649" y="290830"/>
                </a:lnTo>
                <a:lnTo>
                  <a:pt x="119379" y="289560"/>
                </a:lnTo>
                <a:close/>
              </a:path>
              <a:path w="180340" h="317500">
                <a:moveTo>
                  <a:pt x="121284" y="290830"/>
                </a:moveTo>
                <a:lnTo>
                  <a:pt x="120014" y="291465"/>
                </a:lnTo>
                <a:lnTo>
                  <a:pt x="119379" y="292100"/>
                </a:lnTo>
                <a:lnTo>
                  <a:pt x="121284" y="292100"/>
                </a:lnTo>
                <a:lnTo>
                  <a:pt x="121284" y="290830"/>
                </a:lnTo>
                <a:close/>
              </a:path>
              <a:path w="180340" h="317500">
                <a:moveTo>
                  <a:pt x="121920" y="290830"/>
                </a:moveTo>
                <a:lnTo>
                  <a:pt x="121284" y="290830"/>
                </a:lnTo>
                <a:lnTo>
                  <a:pt x="121284" y="292100"/>
                </a:lnTo>
                <a:lnTo>
                  <a:pt x="121920" y="292100"/>
                </a:lnTo>
                <a:lnTo>
                  <a:pt x="121920" y="290830"/>
                </a:lnTo>
                <a:close/>
              </a:path>
              <a:path w="180340" h="317500">
                <a:moveTo>
                  <a:pt x="132079" y="288290"/>
                </a:moveTo>
                <a:lnTo>
                  <a:pt x="121920" y="290830"/>
                </a:lnTo>
                <a:lnTo>
                  <a:pt x="121920" y="292100"/>
                </a:lnTo>
                <a:lnTo>
                  <a:pt x="132079" y="288290"/>
                </a:lnTo>
                <a:close/>
              </a:path>
              <a:path w="180340" h="317500">
                <a:moveTo>
                  <a:pt x="154304" y="285750"/>
                </a:moveTo>
                <a:lnTo>
                  <a:pt x="137795" y="285750"/>
                </a:lnTo>
                <a:lnTo>
                  <a:pt x="132079" y="288290"/>
                </a:lnTo>
                <a:lnTo>
                  <a:pt x="132715" y="288290"/>
                </a:lnTo>
                <a:lnTo>
                  <a:pt x="121920" y="292100"/>
                </a:lnTo>
                <a:lnTo>
                  <a:pt x="122237" y="292100"/>
                </a:lnTo>
                <a:lnTo>
                  <a:pt x="134620" y="289560"/>
                </a:lnTo>
                <a:lnTo>
                  <a:pt x="151129" y="289560"/>
                </a:lnTo>
                <a:lnTo>
                  <a:pt x="152400" y="288290"/>
                </a:lnTo>
                <a:lnTo>
                  <a:pt x="154304" y="285750"/>
                </a:lnTo>
                <a:close/>
              </a:path>
              <a:path w="180340" h="317500">
                <a:moveTo>
                  <a:pt x="103504" y="289560"/>
                </a:moveTo>
                <a:lnTo>
                  <a:pt x="102234" y="289560"/>
                </a:lnTo>
                <a:lnTo>
                  <a:pt x="102234" y="290830"/>
                </a:lnTo>
                <a:lnTo>
                  <a:pt x="103504" y="289560"/>
                </a:lnTo>
                <a:close/>
              </a:path>
              <a:path w="180340" h="317500">
                <a:moveTo>
                  <a:pt x="105409" y="288290"/>
                </a:moveTo>
                <a:lnTo>
                  <a:pt x="103504" y="289560"/>
                </a:lnTo>
                <a:lnTo>
                  <a:pt x="103504" y="290830"/>
                </a:lnTo>
                <a:lnTo>
                  <a:pt x="104140" y="289560"/>
                </a:lnTo>
                <a:lnTo>
                  <a:pt x="105409" y="288290"/>
                </a:lnTo>
                <a:close/>
              </a:path>
              <a:path w="180340" h="317500">
                <a:moveTo>
                  <a:pt x="110490" y="288290"/>
                </a:moveTo>
                <a:lnTo>
                  <a:pt x="111125" y="289560"/>
                </a:lnTo>
                <a:lnTo>
                  <a:pt x="111125" y="290830"/>
                </a:lnTo>
                <a:lnTo>
                  <a:pt x="111759" y="289560"/>
                </a:lnTo>
                <a:lnTo>
                  <a:pt x="110490" y="288290"/>
                </a:lnTo>
                <a:close/>
              </a:path>
              <a:path w="180340" h="317500">
                <a:moveTo>
                  <a:pt x="111759" y="289560"/>
                </a:moveTo>
                <a:lnTo>
                  <a:pt x="111124" y="290830"/>
                </a:lnTo>
                <a:lnTo>
                  <a:pt x="111759" y="290830"/>
                </a:lnTo>
                <a:lnTo>
                  <a:pt x="111759" y="289560"/>
                </a:lnTo>
                <a:close/>
              </a:path>
              <a:path w="180340" h="317500">
                <a:moveTo>
                  <a:pt x="118745" y="288290"/>
                </a:moveTo>
                <a:lnTo>
                  <a:pt x="116840" y="289560"/>
                </a:lnTo>
                <a:lnTo>
                  <a:pt x="112395" y="289560"/>
                </a:lnTo>
                <a:lnTo>
                  <a:pt x="112395" y="290830"/>
                </a:lnTo>
                <a:lnTo>
                  <a:pt x="119379" y="289560"/>
                </a:lnTo>
                <a:lnTo>
                  <a:pt x="118745" y="288290"/>
                </a:lnTo>
                <a:close/>
              </a:path>
              <a:path w="180340" h="317500">
                <a:moveTo>
                  <a:pt x="137795" y="285750"/>
                </a:moveTo>
                <a:lnTo>
                  <a:pt x="124459" y="288290"/>
                </a:lnTo>
                <a:lnTo>
                  <a:pt x="118745" y="288290"/>
                </a:lnTo>
                <a:lnTo>
                  <a:pt x="119379" y="289560"/>
                </a:lnTo>
                <a:lnTo>
                  <a:pt x="121285" y="290830"/>
                </a:lnTo>
                <a:lnTo>
                  <a:pt x="126682" y="289560"/>
                </a:lnTo>
                <a:lnTo>
                  <a:pt x="120650" y="289560"/>
                </a:lnTo>
                <a:lnTo>
                  <a:pt x="132079" y="288290"/>
                </a:lnTo>
                <a:lnTo>
                  <a:pt x="137795" y="285750"/>
                </a:lnTo>
                <a:close/>
              </a:path>
              <a:path w="180340" h="317500">
                <a:moveTo>
                  <a:pt x="107950" y="288290"/>
                </a:moveTo>
                <a:lnTo>
                  <a:pt x="107315" y="288290"/>
                </a:lnTo>
                <a:lnTo>
                  <a:pt x="107315" y="289560"/>
                </a:lnTo>
                <a:lnTo>
                  <a:pt x="107950" y="289560"/>
                </a:lnTo>
                <a:lnTo>
                  <a:pt x="107950" y="288290"/>
                </a:lnTo>
                <a:close/>
              </a:path>
              <a:path w="180340" h="317500">
                <a:moveTo>
                  <a:pt x="110490" y="288290"/>
                </a:moveTo>
                <a:lnTo>
                  <a:pt x="109854" y="288290"/>
                </a:lnTo>
                <a:lnTo>
                  <a:pt x="110490" y="289560"/>
                </a:lnTo>
                <a:lnTo>
                  <a:pt x="110490" y="288290"/>
                </a:lnTo>
                <a:close/>
              </a:path>
              <a:path w="180340" h="317500">
                <a:moveTo>
                  <a:pt x="138429" y="243840"/>
                </a:moveTo>
                <a:lnTo>
                  <a:pt x="127000" y="266700"/>
                </a:lnTo>
                <a:lnTo>
                  <a:pt x="122554" y="273050"/>
                </a:lnTo>
                <a:lnTo>
                  <a:pt x="120650" y="276860"/>
                </a:lnTo>
                <a:lnTo>
                  <a:pt x="120015" y="276860"/>
                </a:lnTo>
                <a:lnTo>
                  <a:pt x="119379" y="278130"/>
                </a:lnTo>
                <a:lnTo>
                  <a:pt x="116840" y="279400"/>
                </a:lnTo>
                <a:lnTo>
                  <a:pt x="116204" y="281940"/>
                </a:lnTo>
                <a:lnTo>
                  <a:pt x="115570" y="281940"/>
                </a:lnTo>
                <a:lnTo>
                  <a:pt x="114934" y="283210"/>
                </a:lnTo>
                <a:lnTo>
                  <a:pt x="114300" y="283210"/>
                </a:lnTo>
                <a:lnTo>
                  <a:pt x="109854" y="285750"/>
                </a:lnTo>
                <a:lnTo>
                  <a:pt x="111759" y="289560"/>
                </a:lnTo>
                <a:lnTo>
                  <a:pt x="113665" y="289560"/>
                </a:lnTo>
                <a:lnTo>
                  <a:pt x="116840" y="288290"/>
                </a:lnTo>
                <a:lnTo>
                  <a:pt x="115570" y="288290"/>
                </a:lnTo>
                <a:lnTo>
                  <a:pt x="113453" y="285750"/>
                </a:lnTo>
                <a:lnTo>
                  <a:pt x="111759" y="285750"/>
                </a:lnTo>
                <a:lnTo>
                  <a:pt x="112395" y="284480"/>
                </a:lnTo>
                <a:lnTo>
                  <a:pt x="156845" y="284480"/>
                </a:lnTo>
                <a:lnTo>
                  <a:pt x="161290" y="279400"/>
                </a:lnTo>
                <a:lnTo>
                  <a:pt x="168909" y="266700"/>
                </a:lnTo>
                <a:lnTo>
                  <a:pt x="173990" y="256540"/>
                </a:lnTo>
                <a:lnTo>
                  <a:pt x="175895" y="250190"/>
                </a:lnTo>
                <a:lnTo>
                  <a:pt x="176529" y="245110"/>
                </a:lnTo>
                <a:lnTo>
                  <a:pt x="138429" y="245110"/>
                </a:lnTo>
                <a:lnTo>
                  <a:pt x="138429" y="243840"/>
                </a:lnTo>
                <a:close/>
              </a:path>
              <a:path w="180340" h="317500">
                <a:moveTo>
                  <a:pt x="116840" y="288290"/>
                </a:moveTo>
                <a:lnTo>
                  <a:pt x="113665" y="289560"/>
                </a:lnTo>
                <a:lnTo>
                  <a:pt x="116840" y="289560"/>
                </a:lnTo>
                <a:lnTo>
                  <a:pt x="116840" y="288290"/>
                </a:lnTo>
                <a:close/>
              </a:path>
              <a:path w="180340" h="317500">
                <a:moveTo>
                  <a:pt x="156845" y="284480"/>
                </a:moveTo>
                <a:lnTo>
                  <a:pt x="112395" y="284480"/>
                </a:lnTo>
                <a:lnTo>
                  <a:pt x="116840" y="288290"/>
                </a:lnTo>
                <a:lnTo>
                  <a:pt x="116840" y="289560"/>
                </a:lnTo>
                <a:lnTo>
                  <a:pt x="118745" y="288290"/>
                </a:lnTo>
                <a:lnTo>
                  <a:pt x="124459" y="288290"/>
                </a:lnTo>
                <a:lnTo>
                  <a:pt x="137795" y="285750"/>
                </a:lnTo>
                <a:lnTo>
                  <a:pt x="154304" y="285750"/>
                </a:lnTo>
                <a:lnTo>
                  <a:pt x="156845" y="284480"/>
                </a:lnTo>
                <a:close/>
              </a:path>
              <a:path w="180340" h="317500">
                <a:moveTo>
                  <a:pt x="132079" y="288290"/>
                </a:moveTo>
                <a:lnTo>
                  <a:pt x="120650" y="289560"/>
                </a:lnTo>
                <a:lnTo>
                  <a:pt x="126682" y="289560"/>
                </a:lnTo>
                <a:lnTo>
                  <a:pt x="132079" y="288290"/>
                </a:lnTo>
                <a:close/>
              </a:path>
              <a:path w="180340" h="317500">
                <a:moveTo>
                  <a:pt x="112395" y="284480"/>
                </a:moveTo>
                <a:lnTo>
                  <a:pt x="111759" y="285750"/>
                </a:lnTo>
                <a:lnTo>
                  <a:pt x="113453" y="285750"/>
                </a:lnTo>
                <a:lnTo>
                  <a:pt x="112395" y="284480"/>
                </a:lnTo>
                <a:close/>
              </a:path>
              <a:path w="180340" h="317500">
                <a:moveTo>
                  <a:pt x="45720" y="262890"/>
                </a:moveTo>
                <a:lnTo>
                  <a:pt x="45720" y="276860"/>
                </a:lnTo>
                <a:lnTo>
                  <a:pt x="47625" y="283210"/>
                </a:lnTo>
                <a:lnTo>
                  <a:pt x="52704" y="281940"/>
                </a:lnTo>
                <a:lnTo>
                  <a:pt x="52070" y="273050"/>
                </a:lnTo>
                <a:lnTo>
                  <a:pt x="50800" y="269240"/>
                </a:lnTo>
                <a:lnTo>
                  <a:pt x="45720" y="262890"/>
                </a:lnTo>
                <a:close/>
              </a:path>
              <a:path w="180340" h="317500">
                <a:moveTo>
                  <a:pt x="50800" y="269240"/>
                </a:moveTo>
                <a:lnTo>
                  <a:pt x="52070" y="273050"/>
                </a:lnTo>
                <a:lnTo>
                  <a:pt x="52704" y="281940"/>
                </a:lnTo>
                <a:lnTo>
                  <a:pt x="47625" y="283210"/>
                </a:lnTo>
                <a:lnTo>
                  <a:pt x="66040" y="283210"/>
                </a:lnTo>
                <a:lnTo>
                  <a:pt x="63500" y="281940"/>
                </a:lnTo>
                <a:lnTo>
                  <a:pt x="62229" y="279400"/>
                </a:lnTo>
                <a:lnTo>
                  <a:pt x="61595" y="279400"/>
                </a:lnTo>
                <a:lnTo>
                  <a:pt x="53975" y="273050"/>
                </a:lnTo>
                <a:lnTo>
                  <a:pt x="50800" y="269240"/>
                </a:lnTo>
                <a:close/>
              </a:path>
              <a:path w="180340" h="317500">
                <a:moveTo>
                  <a:pt x="48895" y="262890"/>
                </a:moveTo>
                <a:lnTo>
                  <a:pt x="45720" y="262890"/>
                </a:lnTo>
                <a:lnTo>
                  <a:pt x="50800" y="269240"/>
                </a:lnTo>
                <a:lnTo>
                  <a:pt x="48895" y="262890"/>
                </a:lnTo>
                <a:close/>
              </a:path>
              <a:path w="180340" h="317500">
                <a:moveTo>
                  <a:pt x="175895" y="213360"/>
                </a:moveTo>
                <a:lnTo>
                  <a:pt x="128270" y="213360"/>
                </a:lnTo>
                <a:lnTo>
                  <a:pt x="131445" y="215900"/>
                </a:lnTo>
                <a:lnTo>
                  <a:pt x="134620" y="219710"/>
                </a:lnTo>
                <a:lnTo>
                  <a:pt x="143509" y="226060"/>
                </a:lnTo>
                <a:lnTo>
                  <a:pt x="128270" y="226060"/>
                </a:lnTo>
                <a:lnTo>
                  <a:pt x="130175" y="228600"/>
                </a:lnTo>
                <a:lnTo>
                  <a:pt x="131445" y="231140"/>
                </a:lnTo>
                <a:lnTo>
                  <a:pt x="131445" y="234950"/>
                </a:lnTo>
                <a:lnTo>
                  <a:pt x="132079" y="238760"/>
                </a:lnTo>
                <a:lnTo>
                  <a:pt x="134620" y="241300"/>
                </a:lnTo>
                <a:lnTo>
                  <a:pt x="137795" y="245110"/>
                </a:lnTo>
                <a:lnTo>
                  <a:pt x="138429" y="243840"/>
                </a:lnTo>
                <a:lnTo>
                  <a:pt x="177165" y="243840"/>
                </a:lnTo>
                <a:lnTo>
                  <a:pt x="177165" y="241300"/>
                </a:lnTo>
                <a:lnTo>
                  <a:pt x="178434" y="234950"/>
                </a:lnTo>
                <a:lnTo>
                  <a:pt x="178434" y="226060"/>
                </a:lnTo>
                <a:lnTo>
                  <a:pt x="177165" y="218440"/>
                </a:lnTo>
                <a:lnTo>
                  <a:pt x="175895" y="213360"/>
                </a:lnTo>
                <a:close/>
              </a:path>
              <a:path w="180340" h="317500">
                <a:moveTo>
                  <a:pt x="177165" y="243840"/>
                </a:moveTo>
                <a:lnTo>
                  <a:pt x="138429" y="243840"/>
                </a:lnTo>
                <a:lnTo>
                  <a:pt x="138429" y="245110"/>
                </a:lnTo>
                <a:lnTo>
                  <a:pt x="176529" y="245110"/>
                </a:lnTo>
                <a:lnTo>
                  <a:pt x="177165" y="243840"/>
                </a:lnTo>
                <a:close/>
              </a:path>
              <a:path w="180340" h="317500">
                <a:moveTo>
                  <a:pt x="124641" y="222975"/>
                </a:moveTo>
                <a:lnTo>
                  <a:pt x="125095" y="224790"/>
                </a:lnTo>
                <a:lnTo>
                  <a:pt x="126365" y="224790"/>
                </a:lnTo>
                <a:lnTo>
                  <a:pt x="127000" y="226060"/>
                </a:lnTo>
                <a:lnTo>
                  <a:pt x="143509" y="226060"/>
                </a:lnTo>
                <a:lnTo>
                  <a:pt x="131445" y="224790"/>
                </a:lnTo>
                <a:lnTo>
                  <a:pt x="124641" y="222975"/>
                </a:lnTo>
                <a:close/>
              </a:path>
              <a:path w="180340" h="317500">
                <a:moveTo>
                  <a:pt x="130810" y="215900"/>
                </a:moveTo>
                <a:lnTo>
                  <a:pt x="121920" y="215900"/>
                </a:lnTo>
                <a:lnTo>
                  <a:pt x="120015" y="219710"/>
                </a:lnTo>
                <a:lnTo>
                  <a:pt x="120650" y="219710"/>
                </a:lnTo>
                <a:lnTo>
                  <a:pt x="120650" y="220980"/>
                </a:lnTo>
                <a:lnTo>
                  <a:pt x="121920" y="222250"/>
                </a:lnTo>
                <a:lnTo>
                  <a:pt x="124459" y="222250"/>
                </a:lnTo>
                <a:lnTo>
                  <a:pt x="124641" y="222975"/>
                </a:lnTo>
                <a:lnTo>
                  <a:pt x="131445" y="224790"/>
                </a:lnTo>
                <a:lnTo>
                  <a:pt x="143509" y="226060"/>
                </a:lnTo>
                <a:lnTo>
                  <a:pt x="134620" y="219710"/>
                </a:lnTo>
                <a:lnTo>
                  <a:pt x="130810" y="215900"/>
                </a:lnTo>
                <a:close/>
              </a:path>
              <a:path w="180340" h="317500">
                <a:moveTo>
                  <a:pt x="120650" y="220980"/>
                </a:moveTo>
                <a:lnTo>
                  <a:pt x="120015" y="222250"/>
                </a:lnTo>
                <a:lnTo>
                  <a:pt x="121920" y="222250"/>
                </a:lnTo>
                <a:lnTo>
                  <a:pt x="120650" y="220980"/>
                </a:lnTo>
                <a:close/>
              </a:path>
              <a:path w="180340" h="317500">
                <a:moveTo>
                  <a:pt x="120650" y="219710"/>
                </a:moveTo>
                <a:lnTo>
                  <a:pt x="115570" y="219710"/>
                </a:lnTo>
                <a:lnTo>
                  <a:pt x="120650" y="220980"/>
                </a:lnTo>
                <a:lnTo>
                  <a:pt x="120650" y="219710"/>
                </a:lnTo>
                <a:close/>
              </a:path>
              <a:path w="180340" h="317500">
                <a:moveTo>
                  <a:pt x="123825" y="213360"/>
                </a:moveTo>
                <a:lnTo>
                  <a:pt x="64770" y="213360"/>
                </a:lnTo>
                <a:lnTo>
                  <a:pt x="64134" y="218440"/>
                </a:lnTo>
                <a:lnTo>
                  <a:pt x="72390" y="218440"/>
                </a:lnTo>
                <a:lnTo>
                  <a:pt x="80009" y="219710"/>
                </a:lnTo>
                <a:lnTo>
                  <a:pt x="119379" y="219710"/>
                </a:lnTo>
                <a:lnTo>
                  <a:pt x="121284" y="215900"/>
                </a:lnTo>
                <a:lnTo>
                  <a:pt x="123825" y="213360"/>
                </a:lnTo>
                <a:close/>
              </a:path>
              <a:path w="180340" h="317500">
                <a:moveTo>
                  <a:pt x="128270" y="213360"/>
                </a:moveTo>
                <a:lnTo>
                  <a:pt x="123825" y="213360"/>
                </a:lnTo>
                <a:lnTo>
                  <a:pt x="121284" y="215900"/>
                </a:lnTo>
                <a:lnTo>
                  <a:pt x="119379" y="219710"/>
                </a:lnTo>
                <a:lnTo>
                  <a:pt x="120015" y="219710"/>
                </a:lnTo>
                <a:lnTo>
                  <a:pt x="121920" y="215900"/>
                </a:lnTo>
                <a:lnTo>
                  <a:pt x="130810" y="215900"/>
                </a:lnTo>
                <a:lnTo>
                  <a:pt x="128270" y="213360"/>
                </a:lnTo>
                <a:close/>
              </a:path>
              <a:path w="180340" h="317500">
                <a:moveTo>
                  <a:pt x="64770" y="213360"/>
                </a:moveTo>
                <a:lnTo>
                  <a:pt x="64134" y="213360"/>
                </a:lnTo>
                <a:lnTo>
                  <a:pt x="64134" y="218440"/>
                </a:lnTo>
                <a:lnTo>
                  <a:pt x="64770" y="213360"/>
                </a:lnTo>
                <a:close/>
              </a:path>
              <a:path w="180340" h="317500">
                <a:moveTo>
                  <a:pt x="66675" y="176530"/>
                </a:moveTo>
                <a:lnTo>
                  <a:pt x="66675" y="186690"/>
                </a:lnTo>
                <a:lnTo>
                  <a:pt x="62229" y="187960"/>
                </a:lnTo>
                <a:lnTo>
                  <a:pt x="20320" y="187960"/>
                </a:lnTo>
                <a:lnTo>
                  <a:pt x="22225" y="194310"/>
                </a:lnTo>
                <a:lnTo>
                  <a:pt x="24765" y="196850"/>
                </a:lnTo>
                <a:lnTo>
                  <a:pt x="27940" y="200660"/>
                </a:lnTo>
                <a:lnTo>
                  <a:pt x="30479" y="203200"/>
                </a:lnTo>
                <a:lnTo>
                  <a:pt x="34925" y="205740"/>
                </a:lnTo>
                <a:lnTo>
                  <a:pt x="39370" y="203200"/>
                </a:lnTo>
                <a:lnTo>
                  <a:pt x="40004" y="203200"/>
                </a:lnTo>
                <a:lnTo>
                  <a:pt x="36195" y="200660"/>
                </a:lnTo>
                <a:lnTo>
                  <a:pt x="165734" y="200660"/>
                </a:lnTo>
                <a:lnTo>
                  <a:pt x="162559" y="196850"/>
                </a:lnTo>
                <a:lnTo>
                  <a:pt x="158750" y="194310"/>
                </a:lnTo>
                <a:lnTo>
                  <a:pt x="150495" y="194310"/>
                </a:lnTo>
                <a:lnTo>
                  <a:pt x="146684" y="193040"/>
                </a:lnTo>
                <a:lnTo>
                  <a:pt x="83184" y="193040"/>
                </a:lnTo>
                <a:lnTo>
                  <a:pt x="83184" y="190500"/>
                </a:lnTo>
                <a:lnTo>
                  <a:pt x="81915" y="190500"/>
                </a:lnTo>
                <a:lnTo>
                  <a:pt x="80645" y="187960"/>
                </a:lnTo>
                <a:lnTo>
                  <a:pt x="78740" y="186690"/>
                </a:lnTo>
                <a:lnTo>
                  <a:pt x="74295" y="184150"/>
                </a:lnTo>
                <a:lnTo>
                  <a:pt x="69215" y="177800"/>
                </a:lnTo>
                <a:lnTo>
                  <a:pt x="66675" y="176530"/>
                </a:lnTo>
                <a:close/>
              </a:path>
              <a:path w="180340" h="317500">
                <a:moveTo>
                  <a:pt x="84454" y="187960"/>
                </a:moveTo>
                <a:lnTo>
                  <a:pt x="83820" y="187960"/>
                </a:lnTo>
                <a:lnTo>
                  <a:pt x="83184" y="189230"/>
                </a:lnTo>
                <a:lnTo>
                  <a:pt x="83184" y="193040"/>
                </a:lnTo>
                <a:lnTo>
                  <a:pt x="84454" y="187960"/>
                </a:lnTo>
                <a:close/>
              </a:path>
              <a:path w="180340" h="317500">
                <a:moveTo>
                  <a:pt x="86995" y="187960"/>
                </a:moveTo>
                <a:lnTo>
                  <a:pt x="84454" y="187960"/>
                </a:lnTo>
                <a:lnTo>
                  <a:pt x="83184" y="193040"/>
                </a:lnTo>
                <a:lnTo>
                  <a:pt x="142875" y="193040"/>
                </a:lnTo>
                <a:lnTo>
                  <a:pt x="138429" y="190500"/>
                </a:lnTo>
                <a:lnTo>
                  <a:pt x="87629" y="190500"/>
                </a:lnTo>
                <a:lnTo>
                  <a:pt x="86995" y="187960"/>
                </a:lnTo>
                <a:close/>
              </a:path>
              <a:path w="180340" h="317500">
                <a:moveTo>
                  <a:pt x="83184" y="189230"/>
                </a:moveTo>
                <a:lnTo>
                  <a:pt x="81915" y="190500"/>
                </a:lnTo>
                <a:lnTo>
                  <a:pt x="83184" y="190500"/>
                </a:lnTo>
                <a:lnTo>
                  <a:pt x="83184" y="189230"/>
                </a:lnTo>
                <a:close/>
              </a:path>
              <a:path w="180340" h="317500">
                <a:moveTo>
                  <a:pt x="92709" y="187960"/>
                </a:moveTo>
                <a:lnTo>
                  <a:pt x="87629" y="187960"/>
                </a:lnTo>
                <a:lnTo>
                  <a:pt x="87629" y="190500"/>
                </a:lnTo>
                <a:lnTo>
                  <a:pt x="94615" y="190500"/>
                </a:lnTo>
                <a:lnTo>
                  <a:pt x="92709" y="187960"/>
                </a:lnTo>
                <a:close/>
              </a:path>
              <a:path w="180340" h="317500">
                <a:moveTo>
                  <a:pt x="83820" y="187960"/>
                </a:moveTo>
                <a:lnTo>
                  <a:pt x="83184" y="187960"/>
                </a:lnTo>
                <a:lnTo>
                  <a:pt x="83184" y="189230"/>
                </a:lnTo>
                <a:lnTo>
                  <a:pt x="83820" y="187960"/>
                </a:lnTo>
                <a:close/>
              </a:path>
              <a:path w="180340" h="317500">
                <a:moveTo>
                  <a:pt x="21590" y="177800"/>
                </a:moveTo>
                <a:lnTo>
                  <a:pt x="19684" y="181610"/>
                </a:lnTo>
                <a:lnTo>
                  <a:pt x="19684" y="187960"/>
                </a:lnTo>
                <a:lnTo>
                  <a:pt x="62229" y="187960"/>
                </a:lnTo>
                <a:lnTo>
                  <a:pt x="59690" y="181610"/>
                </a:lnTo>
                <a:lnTo>
                  <a:pt x="26670" y="181610"/>
                </a:lnTo>
                <a:lnTo>
                  <a:pt x="21590" y="177800"/>
                </a:lnTo>
                <a:close/>
              </a:path>
              <a:path w="180340" h="317500">
                <a:moveTo>
                  <a:pt x="59690" y="171450"/>
                </a:moveTo>
                <a:lnTo>
                  <a:pt x="59690" y="181610"/>
                </a:lnTo>
                <a:lnTo>
                  <a:pt x="62229" y="187960"/>
                </a:lnTo>
                <a:lnTo>
                  <a:pt x="66675" y="186690"/>
                </a:lnTo>
                <a:lnTo>
                  <a:pt x="66675" y="176530"/>
                </a:lnTo>
                <a:lnTo>
                  <a:pt x="59690" y="171450"/>
                </a:lnTo>
                <a:close/>
              </a:path>
              <a:path w="180340" h="317500">
                <a:moveTo>
                  <a:pt x="23495" y="175260"/>
                </a:moveTo>
                <a:lnTo>
                  <a:pt x="21590" y="177800"/>
                </a:lnTo>
                <a:lnTo>
                  <a:pt x="26670" y="181610"/>
                </a:lnTo>
                <a:lnTo>
                  <a:pt x="27304" y="180340"/>
                </a:lnTo>
                <a:lnTo>
                  <a:pt x="25400" y="177800"/>
                </a:lnTo>
                <a:lnTo>
                  <a:pt x="24129" y="177800"/>
                </a:lnTo>
                <a:lnTo>
                  <a:pt x="23495" y="175260"/>
                </a:lnTo>
                <a:close/>
              </a:path>
              <a:path w="180340" h="317500">
                <a:moveTo>
                  <a:pt x="41909" y="148590"/>
                </a:moveTo>
                <a:lnTo>
                  <a:pt x="40004" y="149860"/>
                </a:lnTo>
                <a:lnTo>
                  <a:pt x="35559" y="158750"/>
                </a:lnTo>
                <a:lnTo>
                  <a:pt x="30479" y="165100"/>
                </a:lnTo>
                <a:lnTo>
                  <a:pt x="22859" y="175260"/>
                </a:lnTo>
                <a:lnTo>
                  <a:pt x="23495" y="175260"/>
                </a:lnTo>
                <a:lnTo>
                  <a:pt x="27304" y="180340"/>
                </a:lnTo>
                <a:lnTo>
                  <a:pt x="26670" y="181610"/>
                </a:lnTo>
                <a:lnTo>
                  <a:pt x="59690" y="181610"/>
                </a:lnTo>
                <a:lnTo>
                  <a:pt x="59690" y="171450"/>
                </a:lnTo>
                <a:lnTo>
                  <a:pt x="69215" y="171450"/>
                </a:lnTo>
                <a:lnTo>
                  <a:pt x="70484" y="168910"/>
                </a:lnTo>
                <a:lnTo>
                  <a:pt x="70484" y="167640"/>
                </a:lnTo>
                <a:lnTo>
                  <a:pt x="109854" y="167640"/>
                </a:lnTo>
                <a:lnTo>
                  <a:pt x="116840" y="165100"/>
                </a:lnTo>
                <a:lnTo>
                  <a:pt x="123190" y="162560"/>
                </a:lnTo>
                <a:lnTo>
                  <a:pt x="128904" y="158750"/>
                </a:lnTo>
                <a:lnTo>
                  <a:pt x="134620" y="152400"/>
                </a:lnTo>
                <a:lnTo>
                  <a:pt x="137795" y="149860"/>
                </a:lnTo>
                <a:lnTo>
                  <a:pt x="45720" y="149860"/>
                </a:lnTo>
                <a:lnTo>
                  <a:pt x="41909" y="148590"/>
                </a:lnTo>
                <a:close/>
              </a:path>
              <a:path w="180340" h="317500">
                <a:moveTo>
                  <a:pt x="23495" y="175260"/>
                </a:moveTo>
                <a:lnTo>
                  <a:pt x="24129" y="177800"/>
                </a:lnTo>
                <a:lnTo>
                  <a:pt x="25400" y="177800"/>
                </a:lnTo>
                <a:lnTo>
                  <a:pt x="23495" y="175260"/>
                </a:lnTo>
                <a:close/>
              </a:path>
              <a:path w="180340" h="317500">
                <a:moveTo>
                  <a:pt x="69215" y="171450"/>
                </a:moveTo>
                <a:lnTo>
                  <a:pt x="59690" y="171450"/>
                </a:lnTo>
                <a:lnTo>
                  <a:pt x="66675" y="176530"/>
                </a:lnTo>
                <a:lnTo>
                  <a:pt x="66675" y="175260"/>
                </a:lnTo>
                <a:lnTo>
                  <a:pt x="67309" y="173990"/>
                </a:lnTo>
                <a:lnTo>
                  <a:pt x="69215" y="171450"/>
                </a:lnTo>
                <a:close/>
              </a:path>
              <a:path w="180340" h="317500">
                <a:moveTo>
                  <a:pt x="109854" y="167640"/>
                </a:moveTo>
                <a:lnTo>
                  <a:pt x="70484" y="167640"/>
                </a:lnTo>
                <a:lnTo>
                  <a:pt x="74295" y="168910"/>
                </a:lnTo>
                <a:lnTo>
                  <a:pt x="80645" y="171450"/>
                </a:lnTo>
                <a:lnTo>
                  <a:pt x="88900" y="171450"/>
                </a:lnTo>
                <a:lnTo>
                  <a:pt x="95884" y="168910"/>
                </a:lnTo>
                <a:lnTo>
                  <a:pt x="103504" y="168910"/>
                </a:lnTo>
                <a:lnTo>
                  <a:pt x="109854" y="167640"/>
                </a:lnTo>
                <a:close/>
              </a:path>
              <a:path w="180340" h="317500">
                <a:moveTo>
                  <a:pt x="105409" y="10160"/>
                </a:moveTo>
                <a:lnTo>
                  <a:pt x="81915" y="10160"/>
                </a:lnTo>
                <a:lnTo>
                  <a:pt x="67309" y="12700"/>
                </a:lnTo>
                <a:lnTo>
                  <a:pt x="60959" y="15240"/>
                </a:lnTo>
                <a:lnTo>
                  <a:pt x="54609" y="19050"/>
                </a:lnTo>
                <a:lnTo>
                  <a:pt x="43179" y="25400"/>
                </a:lnTo>
                <a:lnTo>
                  <a:pt x="18415" y="72390"/>
                </a:lnTo>
                <a:lnTo>
                  <a:pt x="17145" y="80010"/>
                </a:lnTo>
                <a:lnTo>
                  <a:pt x="17145" y="101600"/>
                </a:lnTo>
                <a:lnTo>
                  <a:pt x="19050" y="110490"/>
                </a:lnTo>
                <a:lnTo>
                  <a:pt x="20954" y="120650"/>
                </a:lnTo>
                <a:lnTo>
                  <a:pt x="24129" y="129540"/>
                </a:lnTo>
                <a:lnTo>
                  <a:pt x="28575" y="137160"/>
                </a:lnTo>
                <a:lnTo>
                  <a:pt x="33654" y="143510"/>
                </a:lnTo>
                <a:lnTo>
                  <a:pt x="39370" y="146050"/>
                </a:lnTo>
                <a:lnTo>
                  <a:pt x="41909" y="148590"/>
                </a:lnTo>
                <a:lnTo>
                  <a:pt x="45720" y="149860"/>
                </a:lnTo>
                <a:lnTo>
                  <a:pt x="43179" y="148590"/>
                </a:lnTo>
                <a:lnTo>
                  <a:pt x="140334" y="148590"/>
                </a:lnTo>
                <a:lnTo>
                  <a:pt x="144145" y="143510"/>
                </a:lnTo>
                <a:lnTo>
                  <a:pt x="144779" y="142240"/>
                </a:lnTo>
                <a:lnTo>
                  <a:pt x="85725" y="142240"/>
                </a:lnTo>
                <a:lnTo>
                  <a:pt x="83184" y="139700"/>
                </a:lnTo>
                <a:lnTo>
                  <a:pt x="77470" y="135890"/>
                </a:lnTo>
                <a:lnTo>
                  <a:pt x="74295" y="133350"/>
                </a:lnTo>
                <a:lnTo>
                  <a:pt x="69850" y="123190"/>
                </a:lnTo>
                <a:lnTo>
                  <a:pt x="67309" y="118110"/>
                </a:lnTo>
                <a:lnTo>
                  <a:pt x="66040" y="111760"/>
                </a:lnTo>
                <a:lnTo>
                  <a:pt x="64770" y="104140"/>
                </a:lnTo>
                <a:lnTo>
                  <a:pt x="63500" y="97790"/>
                </a:lnTo>
                <a:lnTo>
                  <a:pt x="63500" y="82550"/>
                </a:lnTo>
                <a:lnTo>
                  <a:pt x="67309" y="63500"/>
                </a:lnTo>
                <a:lnTo>
                  <a:pt x="69850" y="57150"/>
                </a:lnTo>
                <a:lnTo>
                  <a:pt x="72390" y="53340"/>
                </a:lnTo>
                <a:lnTo>
                  <a:pt x="74295" y="48260"/>
                </a:lnTo>
                <a:lnTo>
                  <a:pt x="77470" y="44450"/>
                </a:lnTo>
                <a:lnTo>
                  <a:pt x="80009" y="41910"/>
                </a:lnTo>
                <a:lnTo>
                  <a:pt x="83184" y="40640"/>
                </a:lnTo>
                <a:lnTo>
                  <a:pt x="85725" y="38100"/>
                </a:lnTo>
                <a:lnTo>
                  <a:pt x="173990" y="38100"/>
                </a:lnTo>
                <a:lnTo>
                  <a:pt x="180340" y="35560"/>
                </a:lnTo>
                <a:lnTo>
                  <a:pt x="172084" y="22860"/>
                </a:lnTo>
                <a:lnTo>
                  <a:pt x="130175" y="22860"/>
                </a:lnTo>
                <a:lnTo>
                  <a:pt x="120650" y="16510"/>
                </a:lnTo>
                <a:lnTo>
                  <a:pt x="105409" y="10160"/>
                </a:lnTo>
                <a:close/>
              </a:path>
              <a:path w="180340" h="317500">
                <a:moveTo>
                  <a:pt x="140334" y="148590"/>
                </a:moveTo>
                <a:lnTo>
                  <a:pt x="43179" y="148590"/>
                </a:lnTo>
                <a:lnTo>
                  <a:pt x="45720" y="149860"/>
                </a:lnTo>
                <a:lnTo>
                  <a:pt x="139700" y="149860"/>
                </a:lnTo>
                <a:lnTo>
                  <a:pt x="140334" y="148590"/>
                </a:lnTo>
                <a:close/>
              </a:path>
              <a:path w="180340" h="317500">
                <a:moveTo>
                  <a:pt x="173990" y="38100"/>
                </a:moveTo>
                <a:lnTo>
                  <a:pt x="91440" y="38100"/>
                </a:lnTo>
                <a:lnTo>
                  <a:pt x="94615" y="40640"/>
                </a:lnTo>
                <a:lnTo>
                  <a:pt x="97154" y="41910"/>
                </a:lnTo>
                <a:lnTo>
                  <a:pt x="100329" y="44450"/>
                </a:lnTo>
                <a:lnTo>
                  <a:pt x="102870" y="48260"/>
                </a:lnTo>
                <a:lnTo>
                  <a:pt x="105409" y="53340"/>
                </a:lnTo>
                <a:lnTo>
                  <a:pt x="107950" y="57150"/>
                </a:lnTo>
                <a:lnTo>
                  <a:pt x="109854" y="63500"/>
                </a:lnTo>
                <a:lnTo>
                  <a:pt x="113029" y="76200"/>
                </a:lnTo>
                <a:lnTo>
                  <a:pt x="113411" y="80010"/>
                </a:lnTo>
                <a:lnTo>
                  <a:pt x="113538" y="99060"/>
                </a:lnTo>
                <a:lnTo>
                  <a:pt x="113029" y="104140"/>
                </a:lnTo>
                <a:lnTo>
                  <a:pt x="94615" y="139700"/>
                </a:lnTo>
                <a:lnTo>
                  <a:pt x="91440" y="142240"/>
                </a:lnTo>
                <a:lnTo>
                  <a:pt x="144779" y="142240"/>
                </a:lnTo>
                <a:lnTo>
                  <a:pt x="147954" y="137160"/>
                </a:lnTo>
                <a:lnTo>
                  <a:pt x="160020" y="99060"/>
                </a:lnTo>
                <a:lnTo>
                  <a:pt x="160020" y="82550"/>
                </a:lnTo>
                <a:lnTo>
                  <a:pt x="149859" y="44450"/>
                </a:lnTo>
                <a:lnTo>
                  <a:pt x="148590" y="41910"/>
                </a:lnTo>
                <a:lnTo>
                  <a:pt x="170179" y="41910"/>
                </a:lnTo>
                <a:lnTo>
                  <a:pt x="173990" y="38100"/>
                </a:lnTo>
                <a:close/>
              </a:path>
              <a:path w="180340" h="317500">
                <a:moveTo>
                  <a:pt x="170179" y="41910"/>
                </a:moveTo>
                <a:lnTo>
                  <a:pt x="156845" y="41910"/>
                </a:lnTo>
                <a:lnTo>
                  <a:pt x="158750" y="44450"/>
                </a:lnTo>
                <a:lnTo>
                  <a:pt x="161925" y="46990"/>
                </a:lnTo>
                <a:lnTo>
                  <a:pt x="170179" y="41910"/>
                </a:lnTo>
                <a:close/>
              </a:path>
              <a:path w="180340" h="317500">
                <a:moveTo>
                  <a:pt x="158115" y="0"/>
                </a:moveTo>
                <a:lnTo>
                  <a:pt x="151765" y="3810"/>
                </a:lnTo>
                <a:lnTo>
                  <a:pt x="147320" y="8890"/>
                </a:lnTo>
                <a:lnTo>
                  <a:pt x="144779" y="10160"/>
                </a:lnTo>
                <a:lnTo>
                  <a:pt x="139700" y="15240"/>
                </a:lnTo>
                <a:lnTo>
                  <a:pt x="133350" y="19050"/>
                </a:lnTo>
                <a:lnTo>
                  <a:pt x="131445" y="21590"/>
                </a:lnTo>
                <a:lnTo>
                  <a:pt x="130175" y="22860"/>
                </a:lnTo>
                <a:lnTo>
                  <a:pt x="172084" y="22860"/>
                </a:lnTo>
                <a:lnTo>
                  <a:pt x="158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8928100" y="2260600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0" y="0"/>
                </a:moveTo>
                <a:lnTo>
                  <a:pt x="0" y="0"/>
                </a:lnTo>
                <a:lnTo>
                  <a:pt x="0" y="432435"/>
                </a:lnTo>
                <a:lnTo>
                  <a:pt x="419100" y="432435"/>
                </a:lnTo>
                <a:lnTo>
                  <a:pt x="4191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2491104" y="1059180"/>
            <a:ext cx="1085215" cy="504825"/>
          </a:xfrm>
          <a:custGeom>
            <a:avLst/>
            <a:gdLst/>
            <a:ahLst/>
            <a:cxnLst/>
            <a:rect l="l" t="t" r="r" b="b"/>
            <a:pathLst>
              <a:path w="1085214" h="504825">
                <a:moveTo>
                  <a:pt x="224155" y="41275"/>
                </a:moveTo>
                <a:lnTo>
                  <a:pt x="140969" y="41275"/>
                </a:lnTo>
                <a:lnTo>
                  <a:pt x="140969" y="447040"/>
                </a:lnTo>
                <a:lnTo>
                  <a:pt x="139700" y="450850"/>
                </a:lnTo>
                <a:lnTo>
                  <a:pt x="94614" y="464185"/>
                </a:lnTo>
                <a:lnTo>
                  <a:pt x="94614" y="504190"/>
                </a:lnTo>
                <a:lnTo>
                  <a:pt x="267334" y="504190"/>
                </a:lnTo>
                <a:lnTo>
                  <a:pt x="267334" y="462915"/>
                </a:lnTo>
                <a:lnTo>
                  <a:pt x="248284" y="462915"/>
                </a:lnTo>
                <a:lnTo>
                  <a:pt x="239394" y="461645"/>
                </a:lnTo>
                <a:lnTo>
                  <a:pt x="224155" y="447040"/>
                </a:lnTo>
                <a:lnTo>
                  <a:pt x="224155" y="41275"/>
                </a:lnTo>
                <a:close/>
              </a:path>
              <a:path w="1085214" h="504825">
                <a:moveTo>
                  <a:pt x="346075" y="0"/>
                </a:moveTo>
                <a:lnTo>
                  <a:pt x="27939" y="0"/>
                </a:lnTo>
                <a:lnTo>
                  <a:pt x="0" y="135254"/>
                </a:lnTo>
                <a:lnTo>
                  <a:pt x="46355" y="135254"/>
                </a:lnTo>
                <a:lnTo>
                  <a:pt x="53339" y="114935"/>
                </a:lnTo>
                <a:lnTo>
                  <a:pt x="62230" y="89535"/>
                </a:lnTo>
                <a:lnTo>
                  <a:pt x="82550" y="53340"/>
                </a:lnTo>
                <a:lnTo>
                  <a:pt x="100330" y="41275"/>
                </a:lnTo>
                <a:lnTo>
                  <a:pt x="339680" y="41275"/>
                </a:lnTo>
                <a:lnTo>
                  <a:pt x="346075" y="0"/>
                </a:lnTo>
                <a:close/>
              </a:path>
              <a:path w="1085214" h="504825">
                <a:moveTo>
                  <a:pt x="339680" y="41275"/>
                </a:moveTo>
                <a:lnTo>
                  <a:pt x="265430" y="41275"/>
                </a:lnTo>
                <a:lnTo>
                  <a:pt x="270509" y="42545"/>
                </a:lnTo>
                <a:lnTo>
                  <a:pt x="276859" y="46990"/>
                </a:lnTo>
                <a:lnTo>
                  <a:pt x="285114" y="81915"/>
                </a:lnTo>
                <a:lnTo>
                  <a:pt x="283844" y="95250"/>
                </a:lnTo>
                <a:lnTo>
                  <a:pt x="281939" y="107950"/>
                </a:lnTo>
                <a:lnTo>
                  <a:pt x="280669" y="119379"/>
                </a:lnTo>
                <a:lnTo>
                  <a:pt x="279400" y="135254"/>
                </a:lnTo>
                <a:lnTo>
                  <a:pt x="325119" y="135254"/>
                </a:lnTo>
                <a:lnTo>
                  <a:pt x="339680" y="41275"/>
                </a:lnTo>
                <a:close/>
              </a:path>
              <a:path w="1085214" h="504825">
                <a:moveTo>
                  <a:pt x="631189" y="331470"/>
                </a:moveTo>
                <a:lnTo>
                  <a:pt x="631189" y="447675"/>
                </a:lnTo>
                <a:lnTo>
                  <a:pt x="630555" y="450850"/>
                </a:lnTo>
                <a:lnTo>
                  <a:pt x="586105" y="464185"/>
                </a:lnTo>
                <a:lnTo>
                  <a:pt x="586105" y="504190"/>
                </a:lnTo>
                <a:lnTo>
                  <a:pt x="756284" y="504190"/>
                </a:lnTo>
                <a:lnTo>
                  <a:pt x="756284" y="504825"/>
                </a:lnTo>
                <a:lnTo>
                  <a:pt x="1062990" y="504825"/>
                </a:lnTo>
                <a:lnTo>
                  <a:pt x="1069532" y="464820"/>
                </a:lnTo>
                <a:lnTo>
                  <a:pt x="756284" y="464820"/>
                </a:lnTo>
                <a:lnTo>
                  <a:pt x="730884" y="461010"/>
                </a:lnTo>
                <a:lnTo>
                  <a:pt x="714375" y="447675"/>
                </a:lnTo>
                <a:lnTo>
                  <a:pt x="714375" y="340995"/>
                </a:lnTo>
                <a:lnTo>
                  <a:pt x="641984" y="340995"/>
                </a:lnTo>
                <a:lnTo>
                  <a:pt x="631189" y="331470"/>
                </a:lnTo>
                <a:close/>
              </a:path>
              <a:path w="1085214" h="504825">
                <a:moveTo>
                  <a:pt x="525144" y="0"/>
                </a:moveTo>
                <a:lnTo>
                  <a:pt x="352425" y="0"/>
                </a:lnTo>
                <a:lnTo>
                  <a:pt x="352425" y="39370"/>
                </a:lnTo>
                <a:lnTo>
                  <a:pt x="380364" y="43179"/>
                </a:lnTo>
                <a:lnTo>
                  <a:pt x="384175" y="44450"/>
                </a:lnTo>
                <a:lnTo>
                  <a:pt x="390525" y="46990"/>
                </a:lnTo>
                <a:lnTo>
                  <a:pt x="392430" y="48895"/>
                </a:lnTo>
                <a:lnTo>
                  <a:pt x="395605" y="53340"/>
                </a:lnTo>
                <a:lnTo>
                  <a:pt x="396875" y="56515"/>
                </a:lnTo>
                <a:lnTo>
                  <a:pt x="396875" y="447675"/>
                </a:lnTo>
                <a:lnTo>
                  <a:pt x="350519" y="464185"/>
                </a:lnTo>
                <a:lnTo>
                  <a:pt x="350519" y="504190"/>
                </a:lnTo>
                <a:lnTo>
                  <a:pt x="523239" y="504190"/>
                </a:lnTo>
                <a:lnTo>
                  <a:pt x="523239" y="464820"/>
                </a:lnTo>
                <a:lnTo>
                  <a:pt x="495300" y="461010"/>
                </a:lnTo>
                <a:lnTo>
                  <a:pt x="492125" y="460375"/>
                </a:lnTo>
                <a:lnTo>
                  <a:pt x="485775" y="457200"/>
                </a:lnTo>
                <a:lnTo>
                  <a:pt x="483869" y="455295"/>
                </a:lnTo>
                <a:lnTo>
                  <a:pt x="480694" y="451485"/>
                </a:lnTo>
                <a:lnTo>
                  <a:pt x="480059" y="447675"/>
                </a:lnTo>
                <a:lnTo>
                  <a:pt x="480059" y="269240"/>
                </a:lnTo>
                <a:lnTo>
                  <a:pt x="714375" y="269240"/>
                </a:lnTo>
                <a:lnTo>
                  <a:pt x="714375" y="223520"/>
                </a:lnTo>
                <a:lnTo>
                  <a:pt x="480059" y="223520"/>
                </a:lnTo>
                <a:lnTo>
                  <a:pt x="480059" y="56515"/>
                </a:lnTo>
                <a:lnTo>
                  <a:pt x="525144" y="40004"/>
                </a:lnTo>
                <a:lnTo>
                  <a:pt x="525144" y="0"/>
                </a:lnTo>
                <a:close/>
              </a:path>
              <a:path w="1085214" h="504825">
                <a:moveTo>
                  <a:pt x="1052830" y="0"/>
                </a:moveTo>
                <a:lnTo>
                  <a:pt x="802005" y="0"/>
                </a:lnTo>
                <a:lnTo>
                  <a:pt x="801899" y="447675"/>
                </a:lnTo>
                <a:lnTo>
                  <a:pt x="801369" y="450850"/>
                </a:lnTo>
                <a:lnTo>
                  <a:pt x="797559" y="455929"/>
                </a:lnTo>
                <a:lnTo>
                  <a:pt x="795019" y="457835"/>
                </a:lnTo>
                <a:lnTo>
                  <a:pt x="788669" y="461010"/>
                </a:lnTo>
                <a:lnTo>
                  <a:pt x="784224" y="461645"/>
                </a:lnTo>
                <a:lnTo>
                  <a:pt x="775334" y="463550"/>
                </a:lnTo>
                <a:lnTo>
                  <a:pt x="767080" y="464185"/>
                </a:lnTo>
                <a:lnTo>
                  <a:pt x="756284" y="464820"/>
                </a:lnTo>
                <a:lnTo>
                  <a:pt x="1069532" y="464820"/>
                </a:lnTo>
                <a:lnTo>
                  <a:pt x="1069740" y="463550"/>
                </a:lnTo>
                <a:lnTo>
                  <a:pt x="918844" y="463550"/>
                </a:lnTo>
                <a:lnTo>
                  <a:pt x="901065" y="462279"/>
                </a:lnTo>
                <a:lnTo>
                  <a:pt x="885824" y="447675"/>
                </a:lnTo>
                <a:lnTo>
                  <a:pt x="885824" y="262254"/>
                </a:lnTo>
                <a:lnTo>
                  <a:pt x="1023619" y="262254"/>
                </a:lnTo>
                <a:lnTo>
                  <a:pt x="1023619" y="220979"/>
                </a:lnTo>
                <a:lnTo>
                  <a:pt x="885824" y="220979"/>
                </a:lnTo>
                <a:lnTo>
                  <a:pt x="885824" y="58420"/>
                </a:lnTo>
                <a:lnTo>
                  <a:pt x="897255" y="45085"/>
                </a:lnTo>
                <a:lnTo>
                  <a:pt x="904240" y="43179"/>
                </a:lnTo>
                <a:lnTo>
                  <a:pt x="908049" y="42545"/>
                </a:lnTo>
                <a:lnTo>
                  <a:pt x="911224" y="41910"/>
                </a:lnTo>
                <a:lnTo>
                  <a:pt x="1052830" y="41910"/>
                </a:lnTo>
                <a:lnTo>
                  <a:pt x="1052830" y="0"/>
                </a:lnTo>
                <a:close/>
              </a:path>
              <a:path w="1085214" h="504825">
                <a:moveTo>
                  <a:pt x="1085215" y="368935"/>
                </a:moveTo>
                <a:lnTo>
                  <a:pt x="1043940" y="368935"/>
                </a:lnTo>
                <a:lnTo>
                  <a:pt x="1042669" y="377825"/>
                </a:lnTo>
                <a:lnTo>
                  <a:pt x="1041399" y="384810"/>
                </a:lnTo>
                <a:lnTo>
                  <a:pt x="1029334" y="421640"/>
                </a:lnTo>
                <a:lnTo>
                  <a:pt x="1003934" y="455295"/>
                </a:lnTo>
                <a:lnTo>
                  <a:pt x="986790" y="463550"/>
                </a:lnTo>
                <a:lnTo>
                  <a:pt x="1069740" y="463550"/>
                </a:lnTo>
                <a:lnTo>
                  <a:pt x="1085215" y="368935"/>
                </a:lnTo>
                <a:close/>
              </a:path>
              <a:path w="1085214" h="504825">
                <a:moveTo>
                  <a:pt x="714375" y="269240"/>
                </a:moveTo>
                <a:lnTo>
                  <a:pt x="631825" y="269240"/>
                </a:lnTo>
                <a:lnTo>
                  <a:pt x="641984" y="340995"/>
                </a:lnTo>
                <a:lnTo>
                  <a:pt x="714375" y="340995"/>
                </a:lnTo>
                <a:lnTo>
                  <a:pt x="714375" y="269240"/>
                </a:lnTo>
                <a:close/>
              </a:path>
              <a:path w="1085214" h="504825">
                <a:moveTo>
                  <a:pt x="1023619" y="262254"/>
                </a:moveTo>
                <a:lnTo>
                  <a:pt x="966469" y="262254"/>
                </a:lnTo>
                <a:lnTo>
                  <a:pt x="969644" y="262890"/>
                </a:lnTo>
                <a:lnTo>
                  <a:pt x="974724" y="266700"/>
                </a:lnTo>
                <a:lnTo>
                  <a:pt x="976630" y="269240"/>
                </a:lnTo>
                <a:lnTo>
                  <a:pt x="979805" y="275590"/>
                </a:lnTo>
                <a:lnTo>
                  <a:pt x="980440" y="280035"/>
                </a:lnTo>
                <a:lnTo>
                  <a:pt x="983615" y="308610"/>
                </a:lnTo>
                <a:lnTo>
                  <a:pt x="1023619" y="308610"/>
                </a:lnTo>
                <a:lnTo>
                  <a:pt x="1023619" y="262254"/>
                </a:lnTo>
                <a:close/>
              </a:path>
              <a:path w="1085214" h="504825">
                <a:moveTo>
                  <a:pt x="802005" y="0"/>
                </a:moveTo>
                <a:lnTo>
                  <a:pt x="588009" y="0"/>
                </a:lnTo>
                <a:lnTo>
                  <a:pt x="588009" y="39370"/>
                </a:lnTo>
                <a:lnTo>
                  <a:pt x="615950" y="43179"/>
                </a:lnTo>
                <a:lnTo>
                  <a:pt x="619759" y="44450"/>
                </a:lnTo>
                <a:lnTo>
                  <a:pt x="625475" y="46990"/>
                </a:lnTo>
                <a:lnTo>
                  <a:pt x="628014" y="48895"/>
                </a:lnTo>
                <a:lnTo>
                  <a:pt x="631189" y="53340"/>
                </a:lnTo>
                <a:lnTo>
                  <a:pt x="631825" y="56515"/>
                </a:lnTo>
                <a:lnTo>
                  <a:pt x="631825" y="223520"/>
                </a:lnTo>
                <a:lnTo>
                  <a:pt x="714375" y="223520"/>
                </a:lnTo>
                <a:lnTo>
                  <a:pt x="714375" y="57150"/>
                </a:lnTo>
                <a:lnTo>
                  <a:pt x="715644" y="53340"/>
                </a:lnTo>
                <a:lnTo>
                  <a:pt x="758825" y="40004"/>
                </a:lnTo>
                <a:lnTo>
                  <a:pt x="802005" y="40004"/>
                </a:lnTo>
                <a:lnTo>
                  <a:pt x="802005" y="0"/>
                </a:lnTo>
                <a:close/>
              </a:path>
              <a:path w="1085214" h="504825">
                <a:moveTo>
                  <a:pt x="1023619" y="177800"/>
                </a:moveTo>
                <a:lnTo>
                  <a:pt x="984249" y="177800"/>
                </a:lnTo>
                <a:lnTo>
                  <a:pt x="980440" y="204470"/>
                </a:lnTo>
                <a:lnTo>
                  <a:pt x="979169" y="208279"/>
                </a:lnTo>
                <a:lnTo>
                  <a:pt x="976630" y="214629"/>
                </a:lnTo>
                <a:lnTo>
                  <a:pt x="974724" y="217170"/>
                </a:lnTo>
                <a:lnTo>
                  <a:pt x="969644" y="220345"/>
                </a:lnTo>
                <a:lnTo>
                  <a:pt x="966469" y="220979"/>
                </a:lnTo>
                <a:lnTo>
                  <a:pt x="1023619" y="220979"/>
                </a:lnTo>
                <a:lnTo>
                  <a:pt x="1023619" y="177800"/>
                </a:lnTo>
                <a:close/>
              </a:path>
              <a:path w="1085214" h="504825">
                <a:moveTo>
                  <a:pt x="1052830" y="41910"/>
                </a:moveTo>
                <a:lnTo>
                  <a:pt x="974090" y="41910"/>
                </a:lnTo>
                <a:lnTo>
                  <a:pt x="979805" y="43815"/>
                </a:lnTo>
                <a:lnTo>
                  <a:pt x="988694" y="48895"/>
                </a:lnTo>
                <a:lnTo>
                  <a:pt x="1005840" y="87629"/>
                </a:lnTo>
                <a:lnTo>
                  <a:pt x="1009649" y="119379"/>
                </a:lnTo>
                <a:lnTo>
                  <a:pt x="1010919" y="127000"/>
                </a:lnTo>
                <a:lnTo>
                  <a:pt x="1012190" y="135890"/>
                </a:lnTo>
                <a:lnTo>
                  <a:pt x="1052830" y="135890"/>
                </a:lnTo>
                <a:lnTo>
                  <a:pt x="1052830" y="41910"/>
                </a:lnTo>
                <a:close/>
              </a:path>
              <a:path w="1085214" h="504825">
                <a:moveTo>
                  <a:pt x="802005" y="40004"/>
                </a:moveTo>
                <a:lnTo>
                  <a:pt x="758825" y="40004"/>
                </a:lnTo>
                <a:lnTo>
                  <a:pt x="758825" y="40640"/>
                </a:lnTo>
                <a:lnTo>
                  <a:pt x="786130" y="43815"/>
                </a:lnTo>
                <a:lnTo>
                  <a:pt x="789940" y="44450"/>
                </a:lnTo>
                <a:lnTo>
                  <a:pt x="795655" y="46990"/>
                </a:lnTo>
                <a:lnTo>
                  <a:pt x="798194" y="48895"/>
                </a:lnTo>
                <a:lnTo>
                  <a:pt x="801369" y="53340"/>
                </a:lnTo>
                <a:lnTo>
                  <a:pt x="802005" y="57150"/>
                </a:lnTo>
                <a:lnTo>
                  <a:pt x="802005" y="4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5948045" y="1056005"/>
            <a:ext cx="622300" cy="518159"/>
          </a:xfrm>
          <a:custGeom>
            <a:avLst/>
            <a:gdLst/>
            <a:ahLst/>
            <a:cxnLst/>
            <a:rect l="l" t="t" r="r" b="b"/>
            <a:pathLst>
              <a:path w="622300" h="518159">
                <a:moveTo>
                  <a:pt x="175894" y="3175"/>
                </a:moveTo>
                <a:lnTo>
                  <a:pt x="2539" y="3175"/>
                </a:lnTo>
                <a:lnTo>
                  <a:pt x="2539" y="42545"/>
                </a:lnTo>
                <a:lnTo>
                  <a:pt x="30479" y="46354"/>
                </a:lnTo>
                <a:lnTo>
                  <a:pt x="34289" y="47625"/>
                </a:lnTo>
                <a:lnTo>
                  <a:pt x="40004" y="50165"/>
                </a:lnTo>
                <a:lnTo>
                  <a:pt x="42544" y="52070"/>
                </a:lnTo>
                <a:lnTo>
                  <a:pt x="45084" y="56515"/>
                </a:lnTo>
                <a:lnTo>
                  <a:pt x="46354" y="59690"/>
                </a:lnTo>
                <a:lnTo>
                  <a:pt x="46354" y="461010"/>
                </a:lnTo>
                <a:lnTo>
                  <a:pt x="0" y="477520"/>
                </a:lnTo>
                <a:lnTo>
                  <a:pt x="0" y="518160"/>
                </a:lnTo>
                <a:lnTo>
                  <a:pt x="173354" y="518160"/>
                </a:lnTo>
                <a:lnTo>
                  <a:pt x="173354" y="478790"/>
                </a:lnTo>
                <a:lnTo>
                  <a:pt x="146050" y="474979"/>
                </a:lnTo>
                <a:lnTo>
                  <a:pt x="142239" y="473710"/>
                </a:lnTo>
                <a:lnTo>
                  <a:pt x="135889" y="471170"/>
                </a:lnTo>
                <a:lnTo>
                  <a:pt x="133350" y="469265"/>
                </a:lnTo>
                <a:lnTo>
                  <a:pt x="130175" y="464820"/>
                </a:lnTo>
                <a:lnTo>
                  <a:pt x="129539" y="461010"/>
                </a:lnTo>
                <a:lnTo>
                  <a:pt x="129645" y="59690"/>
                </a:lnTo>
                <a:lnTo>
                  <a:pt x="175894" y="43179"/>
                </a:lnTo>
                <a:lnTo>
                  <a:pt x="175894" y="3175"/>
                </a:lnTo>
                <a:close/>
              </a:path>
              <a:path w="622300" h="518159">
                <a:moveTo>
                  <a:pt x="402679" y="121920"/>
                </a:moveTo>
                <a:lnTo>
                  <a:pt x="307339" y="121920"/>
                </a:lnTo>
                <a:lnTo>
                  <a:pt x="527684" y="511175"/>
                </a:lnTo>
                <a:lnTo>
                  <a:pt x="575945" y="511175"/>
                </a:lnTo>
                <a:lnTo>
                  <a:pt x="575945" y="334010"/>
                </a:lnTo>
                <a:lnTo>
                  <a:pt x="523239" y="334010"/>
                </a:lnTo>
                <a:lnTo>
                  <a:pt x="402679" y="121920"/>
                </a:lnTo>
                <a:close/>
              </a:path>
              <a:path w="622300" h="518159">
                <a:moveTo>
                  <a:pt x="333375" y="0"/>
                </a:moveTo>
                <a:lnTo>
                  <a:pt x="210819" y="0"/>
                </a:lnTo>
                <a:lnTo>
                  <a:pt x="210819" y="38735"/>
                </a:lnTo>
                <a:lnTo>
                  <a:pt x="241934" y="43815"/>
                </a:lnTo>
                <a:lnTo>
                  <a:pt x="248284" y="46354"/>
                </a:lnTo>
                <a:lnTo>
                  <a:pt x="250825" y="48260"/>
                </a:lnTo>
                <a:lnTo>
                  <a:pt x="254000" y="52704"/>
                </a:lnTo>
                <a:lnTo>
                  <a:pt x="254634" y="56515"/>
                </a:lnTo>
                <a:lnTo>
                  <a:pt x="254529" y="447675"/>
                </a:lnTo>
                <a:lnTo>
                  <a:pt x="208279" y="464185"/>
                </a:lnTo>
                <a:lnTo>
                  <a:pt x="208279" y="504190"/>
                </a:lnTo>
                <a:lnTo>
                  <a:pt x="350519" y="504190"/>
                </a:lnTo>
                <a:lnTo>
                  <a:pt x="350519" y="464820"/>
                </a:lnTo>
                <a:lnTo>
                  <a:pt x="323214" y="461010"/>
                </a:lnTo>
                <a:lnTo>
                  <a:pt x="319404" y="459740"/>
                </a:lnTo>
                <a:lnTo>
                  <a:pt x="313689" y="457200"/>
                </a:lnTo>
                <a:lnTo>
                  <a:pt x="311150" y="455295"/>
                </a:lnTo>
                <a:lnTo>
                  <a:pt x="307975" y="450850"/>
                </a:lnTo>
                <a:lnTo>
                  <a:pt x="307339" y="447675"/>
                </a:lnTo>
                <a:lnTo>
                  <a:pt x="307339" y="121920"/>
                </a:lnTo>
                <a:lnTo>
                  <a:pt x="402679" y="121920"/>
                </a:lnTo>
                <a:lnTo>
                  <a:pt x="333375" y="0"/>
                </a:lnTo>
                <a:close/>
              </a:path>
              <a:path w="622300" h="518159">
                <a:moveTo>
                  <a:pt x="622300" y="0"/>
                </a:moveTo>
                <a:lnTo>
                  <a:pt x="480059" y="0"/>
                </a:lnTo>
                <a:lnTo>
                  <a:pt x="480059" y="38735"/>
                </a:lnTo>
                <a:lnTo>
                  <a:pt x="511175" y="43815"/>
                </a:lnTo>
                <a:lnTo>
                  <a:pt x="516889" y="46354"/>
                </a:lnTo>
                <a:lnTo>
                  <a:pt x="519429" y="48260"/>
                </a:lnTo>
                <a:lnTo>
                  <a:pt x="522604" y="52704"/>
                </a:lnTo>
                <a:lnTo>
                  <a:pt x="523239" y="56515"/>
                </a:lnTo>
                <a:lnTo>
                  <a:pt x="523239" y="334010"/>
                </a:lnTo>
                <a:lnTo>
                  <a:pt x="575945" y="334010"/>
                </a:lnTo>
                <a:lnTo>
                  <a:pt x="575945" y="56515"/>
                </a:lnTo>
                <a:lnTo>
                  <a:pt x="577214" y="53340"/>
                </a:lnTo>
                <a:lnTo>
                  <a:pt x="622300" y="40004"/>
                </a:lnTo>
                <a:lnTo>
                  <a:pt x="622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 descr=""/>
          <p:cNvGrpSpPr/>
          <p:nvPr/>
        </p:nvGrpSpPr>
        <p:grpSpPr>
          <a:xfrm>
            <a:off x="5761990" y="2750820"/>
            <a:ext cx="481965" cy="394970"/>
            <a:chOff x="5761990" y="2750820"/>
            <a:chExt cx="481965" cy="394970"/>
          </a:xfrm>
        </p:grpSpPr>
        <p:pic>
          <p:nvPicPr>
            <p:cNvPr id="126" name="object 126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761990" y="2844800"/>
              <a:ext cx="137795" cy="212725"/>
            </a:xfrm>
            <a:prstGeom prst="rect">
              <a:avLst/>
            </a:prstGeom>
          </p:spPr>
        </p:pic>
        <p:sp>
          <p:nvSpPr>
            <p:cNvPr id="127" name="object 127" descr=""/>
            <p:cNvSpPr/>
            <p:nvPr/>
          </p:nvSpPr>
          <p:spPr>
            <a:xfrm>
              <a:off x="5943600" y="2750820"/>
              <a:ext cx="300355" cy="394970"/>
            </a:xfrm>
            <a:custGeom>
              <a:avLst/>
              <a:gdLst/>
              <a:ahLst/>
              <a:cxnLst/>
              <a:rect l="l" t="t" r="r" b="b"/>
              <a:pathLst>
                <a:path w="300354" h="394969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5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5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5" y="46354"/>
                  </a:lnTo>
                  <a:lnTo>
                    <a:pt x="31114" y="50800"/>
                  </a:lnTo>
                  <a:lnTo>
                    <a:pt x="34289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77470" y="32384"/>
                  </a:lnTo>
                  <a:lnTo>
                    <a:pt x="76835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  <a:path w="300354" h="394969">
                  <a:moveTo>
                    <a:pt x="59054" y="97789"/>
                  </a:moveTo>
                  <a:lnTo>
                    <a:pt x="36829" y="97789"/>
                  </a:lnTo>
                  <a:lnTo>
                    <a:pt x="41910" y="102869"/>
                  </a:lnTo>
                  <a:lnTo>
                    <a:pt x="35560" y="105409"/>
                  </a:lnTo>
                  <a:lnTo>
                    <a:pt x="31114" y="106679"/>
                  </a:lnTo>
                  <a:lnTo>
                    <a:pt x="26035" y="107950"/>
                  </a:lnTo>
                  <a:lnTo>
                    <a:pt x="20954" y="108584"/>
                  </a:lnTo>
                  <a:lnTo>
                    <a:pt x="15239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4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4" y="276225"/>
                  </a:lnTo>
                  <a:lnTo>
                    <a:pt x="23495" y="277494"/>
                  </a:lnTo>
                  <a:lnTo>
                    <a:pt x="22860" y="279400"/>
                  </a:lnTo>
                  <a:lnTo>
                    <a:pt x="21589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60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04775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300354" h="394969">
                  <a:moveTo>
                    <a:pt x="52070" y="97154"/>
                  </a:moveTo>
                  <a:lnTo>
                    <a:pt x="50800" y="97789"/>
                  </a:lnTo>
                  <a:lnTo>
                    <a:pt x="53339" y="97789"/>
                  </a:lnTo>
                  <a:lnTo>
                    <a:pt x="52070" y="97154"/>
                  </a:lnTo>
                  <a:close/>
                </a:path>
                <a:path w="300354" h="394969">
                  <a:moveTo>
                    <a:pt x="156845" y="102869"/>
                  </a:moveTo>
                  <a:lnTo>
                    <a:pt x="154304" y="103504"/>
                  </a:lnTo>
                  <a:lnTo>
                    <a:pt x="150495" y="104775"/>
                  </a:lnTo>
                  <a:lnTo>
                    <a:pt x="147320" y="106044"/>
                  </a:lnTo>
                  <a:lnTo>
                    <a:pt x="142875" y="107314"/>
                  </a:lnTo>
                  <a:lnTo>
                    <a:pt x="137795" y="108584"/>
                  </a:lnTo>
                  <a:lnTo>
                    <a:pt x="132714" y="109219"/>
                  </a:lnTo>
                  <a:lnTo>
                    <a:pt x="127000" y="109854"/>
                  </a:lnTo>
                  <a:lnTo>
                    <a:pt x="111125" y="109854"/>
                  </a:lnTo>
                  <a:lnTo>
                    <a:pt x="111125" y="139064"/>
                  </a:lnTo>
                  <a:lnTo>
                    <a:pt x="120014" y="139064"/>
                  </a:lnTo>
                  <a:lnTo>
                    <a:pt x="125729" y="139700"/>
                  </a:lnTo>
                  <a:lnTo>
                    <a:pt x="135889" y="147954"/>
                  </a:lnTo>
                  <a:lnTo>
                    <a:pt x="135889" y="361950"/>
                  </a:lnTo>
                  <a:lnTo>
                    <a:pt x="133350" y="365125"/>
                  </a:lnTo>
                  <a:lnTo>
                    <a:pt x="132079" y="365759"/>
                  </a:lnTo>
                  <a:lnTo>
                    <a:pt x="130810" y="367029"/>
                  </a:lnTo>
                  <a:lnTo>
                    <a:pt x="127000" y="368300"/>
                  </a:lnTo>
                  <a:lnTo>
                    <a:pt x="121920" y="368934"/>
                  </a:lnTo>
                  <a:lnTo>
                    <a:pt x="117475" y="368934"/>
                  </a:lnTo>
                  <a:lnTo>
                    <a:pt x="111125" y="369569"/>
                  </a:lnTo>
                  <a:lnTo>
                    <a:pt x="111125" y="394969"/>
                  </a:lnTo>
                  <a:lnTo>
                    <a:pt x="208279" y="394969"/>
                  </a:lnTo>
                  <a:lnTo>
                    <a:pt x="208279" y="370204"/>
                  </a:lnTo>
                  <a:lnTo>
                    <a:pt x="197485" y="368300"/>
                  </a:lnTo>
                  <a:lnTo>
                    <a:pt x="194945" y="368300"/>
                  </a:lnTo>
                  <a:lnTo>
                    <a:pt x="192404" y="367664"/>
                  </a:lnTo>
                  <a:lnTo>
                    <a:pt x="188595" y="366394"/>
                  </a:lnTo>
                  <a:lnTo>
                    <a:pt x="187325" y="365759"/>
                  </a:lnTo>
                  <a:lnTo>
                    <a:pt x="186054" y="364489"/>
                  </a:lnTo>
                  <a:lnTo>
                    <a:pt x="185420" y="363219"/>
                  </a:lnTo>
                  <a:lnTo>
                    <a:pt x="184150" y="361950"/>
                  </a:lnTo>
                  <a:lnTo>
                    <a:pt x="184150" y="356234"/>
                  </a:lnTo>
                  <a:lnTo>
                    <a:pt x="179704" y="295275"/>
                  </a:lnTo>
                  <a:lnTo>
                    <a:pt x="179070" y="287654"/>
                  </a:lnTo>
                  <a:lnTo>
                    <a:pt x="273685" y="287654"/>
                  </a:lnTo>
                  <a:lnTo>
                    <a:pt x="278764" y="281939"/>
                  </a:lnTo>
                  <a:lnTo>
                    <a:pt x="210185" y="281939"/>
                  </a:lnTo>
                  <a:lnTo>
                    <a:pt x="205739" y="280669"/>
                  </a:lnTo>
                  <a:lnTo>
                    <a:pt x="182245" y="151764"/>
                  </a:lnTo>
                  <a:lnTo>
                    <a:pt x="186054" y="151764"/>
                  </a:lnTo>
                  <a:lnTo>
                    <a:pt x="187960" y="151129"/>
                  </a:lnTo>
                  <a:lnTo>
                    <a:pt x="190500" y="149859"/>
                  </a:lnTo>
                  <a:lnTo>
                    <a:pt x="193675" y="147954"/>
                  </a:lnTo>
                  <a:lnTo>
                    <a:pt x="197485" y="146050"/>
                  </a:lnTo>
                  <a:lnTo>
                    <a:pt x="200660" y="144779"/>
                  </a:lnTo>
                  <a:lnTo>
                    <a:pt x="203835" y="142875"/>
                  </a:lnTo>
                  <a:lnTo>
                    <a:pt x="211454" y="138429"/>
                  </a:lnTo>
                  <a:lnTo>
                    <a:pt x="214629" y="136525"/>
                  </a:lnTo>
                  <a:lnTo>
                    <a:pt x="217170" y="135254"/>
                  </a:lnTo>
                  <a:lnTo>
                    <a:pt x="248920" y="135254"/>
                  </a:lnTo>
                  <a:lnTo>
                    <a:pt x="248920" y="121284"/>
                  </a:lnTo>
                  <a:lnTo>
                    <a:pt x="181610" y="121284"/>
                  </a:lnTo>
                  <a:lnTo>
                    <a:pt x="184150" y="106044"/>
                  </a:lnTo>
                  <a:lnTo>
                    <a:pt x="164464" y="104775"/>
                  </a:lnTo>
                  <a:lnTo>
                    <a:pt x="163195" y="104775"/>
                  </a:lnTo>
                  <a:lnTo>
                    <a:pt x="161925" y="104139"/>
                  </a:lnTo>
                  <a:lnTo>
                    <a:pt x="156845" y="102869"/>
                  </a:lnTo>
                  <a:close/>
                </a:path>
                <a:path w="300354" h="394969">
                  <a:moveTo>
                    <a:pt x="273685" y="287654"/>
                  </a:moveTo>
                  <a:lnTo>
                    <a:pt x="179070" y="287654"/>
                  </a:lnTo>
                  <a:lnTo>
                    <a:pt x="179704" y="295275"/>
                  </a:lnTo>
                  <a:lnTo>
                    <a:pt x="182245" y="297814"/>
                  </a:lnTo>
                  <a:lnTo>
                    <a:pt x="185420" y="300354"/>
                  </a:lnTo>
                  <a:lnTo>
                    <a:pt x="189229" y="302259"/>
                  </a:lnTo>
                  <a:lnTo>
                    <a:pt x="193039" y="304800"/>
                  </a:lnTo>
                  <a:lnTo>
                    <a:pt x="197485" y="306704"/>
                  </a:lnTo>
                  <a:lnTo>
                    <a:pt x="206375" y="309244"/>
                  </a:lnTo>
                  <a:lnTo>
                    <a:pt x="212089" y="309879"/>
                  </a:lnTo>
                  <a:lnTo>
                    <a:pt x="217170" y="309879"/>
                  </a:lnTo>
                  <a:lnTo>
                    <a:pt x="260350" y="298450"/>
                  </a:lnTo>
                  <a:lnTo>
                    <a:pt x="267335" y="293369"/>
                  </a:lnTo>
                  <a:lnTo>
                    <a:pt x="273685" y="287654"/>
                  </a:lnTo>
                  <a:close/>
                </a:path>
                <a:path w="300354" h="394969">
                  <a:moveTo>
                    <a:pt x="248920" y="104775"/>
                  </a:moveTo>
                  <a:lnTo>
                    <a:pt x="248920" y="217169"/>
                  </a:lnTo>
                  <a:lnTo>
                    <a:pt x="248285" y="225425"/>
                  </a:lnTo>
                  <a:lnTo>
                    <a:pt x="234314" y="269875"/>
                  </a:lnTo>
                  <a:lnTo>
                    <a:pt x="218439" y="281939"/>
                  </a:lnTo>
                  <a:lnTo>
                    <a:pt x="278764" y="281939"/>
                  </a:lnTo>
                  <a:lnTo>
                    <a:pt x="297179" y="237489"/>
                  </a:lnTo>
                  <a:lnTo>
                    <a:pt x="300354" y="215264"/>
                  </a:lnTo>
                  <a:lnTo>
                    <a:pt x="300354" y="191134"/>
                  </a:lnTo>
                  <a:lnTo>
                    <a:pt x="296545" y="169544"/>
                  </a:lnTo>
                  <a:lnTo>
                    <a:pt x="293370" y="159384"/>
                  </a:lnTo>
                  <a:lnTo>
                    <a:pt x="288925" y="149859"/>
                  </a:lnTo>
                  <a:lnTo>
                    <a:pt x="285114" y="140969"/>
                  </a:lnTo>
                  <a:lnTo>
                    <a:pt x="280035" y="133350"/>
                  </a:lnTo>
                  <a:lnTo>
                    <a:pt x="274320" y="125729"/>
                  </a:lnTo>
                  <a:lnTo>
                    <a:pt x="273050" y="124459"/>
                  </a:lnTo>
                  <a:lnTo>
                    <a:pt x="268604" y="119379"/>
                  </a:lnTo>
                  <a:lnTo>
                    <a:pt x="262254" y="113664"/>
                  </a:lnTo>
                  <a:lnTo>
                    <a:pt x="255904" y="108584"/>
                  </a:lnTo>
                  <a:lnTo>
                    <a:pt x="248920" y="104775"/>
                  </a:lnTo>
                  <a:close/>
                </a:path>
                <a:path w="300354" h="394969">
                  <a:moveTo>
                    <a:pt x="248920" y="135254"/>
                  </a:moveTo>
                  <a:lnTo>
                    <a:pt x="217804" y="135254"/>
                  </a:lnTo>
                  <a:lnTo>
                    <a:pt x="219710" y="137159"/>
                  </a:lnTo>
                  <a:lnTo>
                    <a:pt x="223520" y="140334"/>
                  </a:lnTo>
                  <a:lnTo>
                    <a:pt x="227329" y="144144"/>
                  </a:lnTo>
                  <a:lnTo>
                    <a:pt x="242570" y="172719"/>
                  </a:lnTo>
                  <a:lnTo>
                    <a:pt x="245110" y="179704"/>
                  </a:lnTo>
                  <a:lnTo>
                    <a:pt x="247014" y="186689"/>
                  </a:lnTo>
                  <a:lnTo>
                    <a:pt x="248285" y="193675"/>
                  </a:lnTo>
                  <a:lnTo>
                    <a:pt x="248920" y="200659"/>
                  </a:lnTo>
                  <a:lnTo>
                    <a:pt x="248920" y="135254"/>
                  </a:lnTo>
                  <a:close/>
                </a:path>
                <a:path w="300354" h="394969">
                  <a:moveTo>
                    <a:pt x="186054" y="151764"/>
                  </a:moveTo>
                  <a:lnTo>
                    <a:pt x="182245" y="151764"/>
                  </a:lnTo>
                  <a:lnTo>
                    <a:pt x="182879" y="153034"/>
                  </a:lnTo>
                  <a:lnTo>
                    <a:pt x="184785" y="152400"/>
                  </a:lnTo>
                  <a:lnTo>
                    <a:pt x="186054" y="151764"/>
                  </a:lnTo>
                  <a:close/>
                </a:path>
                <a:path w="300354" h="394969">
                  <a:moveTo>
                    <a:pt x="227329" y="97154"/>
                  </a:moveTo>
                  <a:lnTo>
                    <a:pt x="219710" y="97154"/>
                  </a:lnTo>
                  <a:lnTo>
                    <a:pt x="216535" y="99694"/>
                  </a:lnTo>
                  <a:lnTo>
                    <a:pt x="213995" y="102234"/>
                  </a:lnTo>
                  <a:lnTo>
                    <a:pt x="210185" y="104139"/>
                  </a:lnTo>
                  <a:lnTo>
                    <a:pt x="207010" y="106679"/>
                  </a:lnTo>
                  <a:lnTo>
                    <a:pt x="203200" y="108584"/>
                  </a:lnTo>
                  <a:lnTo>
                    <a:pt x="198754" y="111125"/>
                  </a:lnTo>
                  <a:lnTo>
                    <a:pt x="194945" y="113664"/>
                  </a:lnTo>
                  <a:lnTo>
                    <a:pt x="190500" y="116204"/>
                  </a:lnTo>
                  <a:lnTo>
                    <a:pt x="181725" y="120592"/>
                  </a:lnTo>
                  <a:lnTo>
                    <a:pt x="181610" y="121284"/>
                  </a:lnTo>
                  <a:lnTo>
                    <a:pt x="248920" y="121284"/>
                  </a:lnTo>
                  <a:lnTo>
                    <a:pt x="248920" y="104139"/>
                  </a:lnTo>
                  <a:lnTo>
                    <a:pt x="241935" y="100964"/>
                  </a:lnTo>
                  <a:lnTo>
                    <a:pt x="234950" y="99059"/>
                  </a:lnTo>
                  <a:lnTo>
                    <a:pt x="227329" y="97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 descr=""/>
          <p:cNvSpPr/>
          <p:nvPr/>
        </p:nvSpPr>
        <p:spPr>
          <a:xfrm>
            <a:off x="6308725" y="279781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4">
                <a:moveTo>
                  <a:pt x="6731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60" y="59054"/>
                </a:lnTo>
                <a:lnTo>
                  <a:pt x="22225" y="61594"/>
                </a:lnTo>
                <a:lnTo>
                  <a:pt x="24764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60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4" y="258444"/>
                </a:lnTo>
                <a:lnTo>
                  <a:pt x="83185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89" y="224789"/>
                </a:lnTo>
                <a:lnTo>
                  <a:pt x="67945" y="216535"/>
                </a:lnTo>
                <a:lnTo>
                  <a:pt x="67310" y="207644"/>
                </a:lnTo>
                <a:lnTo>
                  <a:pt x="67310" y="88264"/>
                </a:lnTo>
                <a:lnTo>
                  <a:pt x="102235" y="88264"/>
                </a:lnTo>
                <a:lnTo>
                  <a:pt x="102235" y="59054"/>
                </a:lnTo>
                <a:lnTo>
                  <a:pt x="67310" y="59054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9" name="object 129" descr=""/>
          <p:cNvGrpSpPr/>
          <p:nvPr/>
        </p:nvGrpSpPr>
        <p:grpSpPr>
          <a:xfrm>
            <a:off x="6489700" y="2750820"/>
            <a:ext cx="271780" cy="312420"/>
            <a:chOff x="6489700" y="2750820"/>
            <a:chExt cx="271780" cy="312420"/>
          </a:xfrm>
        </p:grpSpPr>
        <p:sp>
          <p:nvSpPr>
            <p:cNvPr id="130" name="object 130" descr=""/>
            <p:cNvSpPr/>
            <p:nvPr/>
          </p:nvSpPr>
          <p:spPr>
            <a:xfrm>
              <a:off x="6489700" y="275082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4">
                  <a:moveTo>
                    <a:pt x="41909" y="102869"/>
                  </a:moveTo>
                  <a:lnTo>
                    <a:pt x="15240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5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59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69"/>
                  </a:lnTo>
                  <a:close/>
                </a:path>
                <a:path w="97154" h="309244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09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4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4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4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4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4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4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587489" y="2844800"/>
              <a:ext cx="173990" cy="218439"/>
            </a:xfrm>
            <a:prstGeom prst="rect">
              <a:avLst/>
            </a:prstGeom>
          </p:spPr>
        </p:pic>
      </p:grpSp>
      <p:sp>
        <p:nvSpPr>
          <p:cNvPr id="132" name="object 132" descr=""/>
          <p:cNvSpPr/>
          <p:nvPr/>
        </p:nvSpPr>
        <p:spPr>
          <a:xfrm>
            <a:off x="7140575" y="2775585"/>
            <a:ext cx="63500" cy="246379"/>
          </a:xfrm>
          <a:custGeom>
            <a:avLst/>
            <a:gdLst/>
            <a:ahLst/>
            <a:cxnLst/>
            <a:rect l="l" t="t" r="r" b="b"/>
            <a:pathLst>
              <a:path w="63500" h="246380">
                <a:moveTo>
                  <a:pt x="34925" y="186054"/>
                </a:moveTo>
                <a:lnTo>
                  <a:pt x="26670" y="186054"/>
                </a:lnTo>
                <a:lnTo>
                  <a:pt x="22859" y="186689"/>
                </a:lnTo>
                <a:lnTo>
                  <a:pt x="1270" y="212089"/>
                </a:lnTo>
                <a:lnTo>
                  <a:pt x="1270" y="217169"/>
                </a:lnTo>
                <a:lnTo>
                  <a:pt x="2540" y="224789"/>
                </a:lnTo>
                <a:lnTo>
                  <a:pt x="4445" y="227964"/>
                </a:lnTo>
                <a:lnTo>
                  <a:pt x="6350" y="231775"/>
                </a:lnTo>
                <a:lnTo>
                  <a:pt x="8254" y="234950"/>
                </a:lnTo>
                <a:lnTo>
                  <a:pt x="11429" y="237489"/>
                </a:lnTo>
                <a:lnTo>
                  <a:pt x="13970" y="240029"/>
                </a:lnTo>
                <a:lnTo>
                  <a:pt x="17145" y="242569"/>
                </a:lnTo>
                <a:lnTo>
                  <a:pt x="28575" y="246379"/>
                </a:lnTo>
                <a:lnTo>
                  <a:pt x="36829" y="246379"/>
                </a:lnTo>
                <a:lnTo>
                  <a:pt x="60959" y="227964"/>
                </a:lnTo>
                <a:lnTo>
                  <a:pt x="62865" y="224154"/>
                </a:lnTo>
                <a:lnTo>
                  <a:pt x="63500" y="220979"/>
                </a:lnTo>
                <a:lnTo>
                  <a:pt x="63500" y="217169"/>
                </a:lnTo>
                <a:lnTo>
                  <a:pt x="39370" y="186689"/>
                </a:lnTo>
                <a:lnTo>
                  <a:pt x="34925" y="186054"/>
                </a:lnTo>
                <a:close/>
              </a:path>
              <a:path w="63500" h="246380">
                <a:moveTo>
                  <a:pt x="33654" y="0"/>
                </a:moveTo>
                <a:lnTo>
                  <a:pt x="25400" y="0"/>
                </a:lnTo>
                <a:lnTo>
                  <a:pt x="21590" y="635"/>
                </a:lnTo>
                <a:lnTo>
                  <a:pt x="13970" y="3810"/>
                </a:lnTo>
                <a:lnTo>
                  <a:pt x="10795" y="5714"/>
                </a:lnTo>
                <a:lnTo>
                  <a:pt x="8254" y="8889"/>
                </a:lnTo>
                <a:lnTo>
                  <a:pt x="5715" y="11429"/>
                </a:lnTo>
                <a:lnTo>
                  <a:pt x="3809" y="14604"/>
                </a:lnTo>
                <a:lnTo>
                  <a:pt x="1904" y="18414"/>
                </a:lnTo>
                <a:lnTo>
                  <a:pt x="634" y="22225"/>
                </a:lnTo>
                <a:lnTo>
                  <a:pt x="0" y="26035"/>
                </a:lnTo>
                <a:lnTo>
                  <a:pt x="0" y="34925"/>
                </a:lnTo>
                <a:lnTo>
                  <a:pt x="1270" y="38735"/>
                </a:lnTo>
                <a:lnTo>
                  <a:pt x="3175" y="41910"/>
                </a:lnTo>
                <a:lnTo>
                  <a:pt x="4445" y="45719"/>
                </a:lnTo>
                <a:lnTo>
                  <a:pt x="27304" y="59689"/>
                </a:lnTo>
                <a:lnTo>
                  <a:pt x="35559" y="59689"/>
                </a:lnTo>
                <a:lnTo>
                  <a:pt x="59690" y="41910"/>
                </a:lnTo>
                <a:lnTo>
                  <a:pt x="61595" y="38100"/>
                </a:lnTo>
                <a:lnTo>
                  <a:pt x="62229" y="34925"/>
                </a:lnTo>
                <a:lnTo>
                  <a:pt x="62229" y="30479"/>
                </a:lnTo>
                <a:lnTo>
                  <a:pt x="38100" y="635"/>
                </a:lnTo>
                <a:lnTo>
                  <a:pt x="33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7400925" y="2733039"/>
            <a:ext cx="257810" cy="325120"/>
          </a:xfrm>
          <a:custGeom>
            <a:avLst/>
            <a:gdLst/>
            <a:ahLst/>
            <a:cxnLst/>
            <a:rect l="l" t="t" r="r" b="b"/>
            <a:pathLst>
              <a:path w="257809" h="325119">
                <a:moveTo>
                  <a:pt x="128904" y="0"/>
                </a:moveTo>
                <a:lnTo>
                  <a:pt x="85725" y="9525"/>
                </a:lnTo>
                <a:lnTo>
                  <a:pt x="49529" y="34925"/>
                </a:lnTo>
                <a:lnTo>
                  <a:pt x="21590" y="72389"/>
                </a:lnTo>
                <a:lnTo>
                  <a:pt x="6984" y="109855"/>
                </a:lnTo>
                <a:lnTo>
                  <a:pt x="0" y="151764"/>
                </a:lnTo>
                <a:lnTo>
                  <a:pt x="0" y="173989"/>
                </a:lnTo>
                <a:lnTo>
                  <a:pt x="6984" y="215900"/>
                </a:lnTo>
                <a:lnTo>
                  <a:pt x="26034" y="261620"/>
                </a:lnTo>
                <a:lnTo>
                  <a:pt x="62865" y="302895"/>
                </a:lnTo>
                <a:lnTo>
                  <a:pt x="102870" y="321945"/>
                </a:lnTo>
                <a:lnTo>
                  <a:pt x="120015" y="325120"/>
                </a:lnTo>
                <a:lnTo>
                  <a:pt x="137795" y="325120"/>
                </a:lnTo>
                <a:lnTo>
                  <a:pt x="179704" y="312420"/>
                </a:lnTo>
                <a:lnTo>
                  <a:pt x="199390" y="299085"/>
                </a:lnTo>
                <a:lnTo>
                  <a:pt x="128904" y="299085"/>
                </a:lnTo>
                <a:lnTo>
                  <a:pt x="121920" y="298450"/>
                </a:lnTo>
                <a:lnTo>
                  <a:pt x="88265" y="276860"/>
                </a:lnTo>
                <a:lnTo>
                  <a:pt x="67945" y="240030"/>
                </a:lnTo>
                <a:lnTo>
                  <a:pt x="55879" y="190500"/>
                </a:lnTo>
                <a:lnTo>
                  <a:pt x="54609" y="162560"/>
                </a:lnTo>
                <a:lnTo>
                  <a:pt x="55879" y="134620"/>
                </a:lnTo>
                <a:lnTo>
                  <a:pt x="64134" y="96520"/>
                </a:lnTo>
                <a:lnTo>
                  <a:pt x="82550" y="56514"/>
                </a:lnTo>
                <a:lnTo>
                  <a:pt x="114934" y="28575"/>
                </a:lnTo>
                <a:lnTo>
                  <a:pt x="128904" y="26035"/>
                </a:lnTo>
                <a:lnTo>
                  <a:pt x="198754" y="26035"/>
                </a:lnTo>
                <a:lnTo>
                  <a:pt x="194309" y="22860"/>
                </a:lnTo>
                <a:lnTo>
                  <a:pt x="155575" y="3810"/>
                </a:lnTo>
                <a:lnTo>
                  <a:pt x="137795" y="635"/>
                </a:lnTo>
                <a:lnTo>
                  <a:pt x="128904" y="0"/>
                </a:lnTo>
                <a:close/>
              </a:path>
              <a:path w="257809" h="325119">
                <a:moveTo>
                  <a:pt x="198754" y="26035"/>
                </a:moveTo>
                <a:lnTo>
                  <a:pt x="128904" y="26035"/>
                </a:lnTo>
                <a:lnTo>
                  <a:pt x="136525" y="26670"/>
                </a:lnTo>
                <a:lnTo>
                  <a:pt x="143509" y="28575"/>
                </a:lnTo>
                <a:lnTo>
                  <a:pt x="175259" y="56514"/>
                </a:lnTo>
                <a:lnTo>
                  <a:pt x="193675" y="96520"/>
                </a:lnTo>
                <a:lnTo>
                  <a:pt x="201295" y="134620"/>
                </a:lnTo>
                <a:lnTo>
                  <a:pt x="203200" y="162560"/>
                </a:lnTo>
                <a:lnTo>
                  <a:pt x="202565" y="177164"/>
                </a:lnTo>
                <a:lnTo>
                  <a:pt x="196850" y="216535"/>
                </a:lnTo>
                <a:lnTo>
                  <a:pt x="180340" y="260350"/>
                </a:lnTo>
                <a:lnTo>
                  <a:pt x="149859" y="293370"/>
                </a:lnTo>
                <a:lnTo>
                  <a:pt x="128904" y="299085"/>
                </a:lnTo>
                <a:lnTo>
                  <a:pt x="199390" y="299085"/>
                </a:lnTo>
                <a:lnTo>
                  <a:pt x="201295" y="297180"/>
                </a:lnTo>
                <a:lnTo>
                  <a:pt x="208279" y="290830"/>
                </a:lnTo>
                <a:lnTo>
                  <a:pt x="214629" y="284480"/>
                </a:lnTo>
                <a:lnTo>
                  <a:pt x="236220" y="252730"/>
                </a:lnTo>
                <a:lnTo>
                  <a:pt x="250825" y="215900"/>
                </a:lnTo>
                <a:lnTo>
                  <a:pt x="257175" y="173989"/>
                </a:lnTo>
                <a:lnTo>
                  <a:pt x="257809" y="162560"/>
                </a:lnTo>
                <a:lnTo>
                  <a:pt x="256540" y="140970"/>
                </a:lnTo>
                <a:lnTo>
                  <a:pt x="244475" y="90805"/>
                </a:lnTo>
                <a:lnTo>
                  <a:pt x="226695" y="56514"/>
                </a:lnTo>
                <a:lnTo>
                  <a:pt x="201295" y="28575"/>
                </a:lnTo>
                <a:lnTo>
                  <a:pt x="198754" y="26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4" name="object 134" descr=""/>
          <p:cNvGrpSpPr/>
          <p:nvPr/>
        </p:nvGrpSpPr>
        <p:grpSpPr>
          <a:xfrm>
            <a:off x="8822690" y="2745739"/>
            <a:ext cx="309245" cy="326390"/>
            <a:chOff x="8822690" y="2745739"/>
            <a:chExt cx="309245" cy="326390"/>
          </a:xfrm>
        </p:grpSpPr>
        <p:sp>
          <p:nvSpPr>
            <p:cNvPr id="135" name="object 135" descr=""/>
            <p:cNvSpPr/>
            <p:nvPr/>
          </p:nvSpPr>
          <p:spPr>
            <a:xfrm>
              <a:off x="8822690" y="2745739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30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5"/>
                  </a:lnTo>
                  <a:lnTo>
                    <a:pt x="25400" y="280670"/>
                  </a:lnTo>
                  <a:lnTo>
                    <a:pt x="16509" y="289560"/>
                  </a:lnTo>
                  <a:lnTo>
                    <a:pt x="11429" y="290195"/>
                  </a:lnTo>
                  <a:lnTo>
                    <a:pt x="0" y="290830"/>
                  </a:lnTo>
                  <a:lnTo>
                    <a:pt x="0" y="316230"/>
                  </a:lnTo>
                  <a:lnTo>
                    <a:pt x="97154" y="316230"/>
                  </a:lnTo>
                  <a:lnTo>
                    <a:pt x="97154" y="291464"/>
                  </a:lnTo>
                  <a:lnTo>
                    <a:pt x="73659" y="283210"/>
                  </a:lnTo>
                  <a:lnTo>
                    <a:pt x="73025" y="281305"/>
                  </a:lnTo>
                  <a:lnTo>
                    <a:pt x="73025" y="8255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935720" y="2845434"/>
              <a:ext cx="196215" cy="226695"/>
            </a:xfrm>
            <a:prstGeom prst="rect">
              <a:avLst/>
            </a:prstGeom>
          </p:spPr>
        </p:pic>
      </p:grpSp>
      <p:sp>
        <p:nvSpPr>
          <p:cNvPr id="137" name="object 137" descr=""/>
          <p:cNvSpPr/>
          <p:nvPr/>
        </p:nvSpPr>
        <p:spPr>
          <a:xfrm>
            <a:off x="9191625" y="279781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4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4"/>
                </a:lnTo>
                <a:lnTo>
                  <a:pt x="22225" y="61594"/>
                </a:lnTo>
                <a:lnTo>
                  <a:pt x="24765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4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4"/>
                </a:lnTo>
                <a:lnTo>
                  <a:pt x="67309" y="59054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8" name="object 138" descr=""/>
          <p:cNvGrpSpPr/>
          <p:nvPr/>
        </p:nvGrpSpPr>
        <p:grpSpPr>
          <a:xfrm>
            <a:off x="9372600" y="2750820"/>
            <a:ext cx="284480" cy="312420"/>
            <a:chOff x="9372600" y="2750820"/>
            <a:chExt cx="284480" cy="312420"/>
          </a:xfrm>
        </p:grpSpPr>
        <p:sp>
          <p:nvSpPr>
            <p:cNvPr id="139" name="object 139" descr=""/>
            <p:cNvSpPr/>
            <p:nvPr/>
          </p:nvSpPr>
          <p:spPr>
            <a:xfrm>
              <a:off x="9372600" y="275082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4">
                  <a:moveTo>
                    <a:pt x="41909" y="102869"/>
                  </a:moveTo>
                  <a:lnTo>
                    <a:pt x="15240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5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59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69"/>
                  </a:lnTo>
                  <a:close/>
                </a:path>
                <a:path w="97154" h="309244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09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4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4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4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4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4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4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483089" y="2844800"/>
              <a:ext cx="173990" cy="218439"/>
            </a:xfrm>
            <a:prstGeom prst="rect">
              <a:avLst/>
            </a:prstGeom>
          </p:spPr>
        </p:pic>
      </p:grpSp>
      <p:grpSp>
        <p:nvGrpSpPr>
          <p:cNvPr id="141" name="object 141" descr=""/>
          <p:cNvGrpSpPr/>
          <p:nvPr/>
        </p:nvGrpSpPr>
        <p:grpSpPr>
          <a:xfrm>
            <a:off x="10160000" y="2750820"/>
            <a:ext cx="299720" cy="309245"/>
            <a:chOff x="10160000" y="2750820"/>
            <a:chExt cx="299720" cy="309245"/>
          </a:xfrm>
        </p:grpSpPr>
        <p:sp>
          <p:nvSpPr>
            <p:cNvPr id="142" name="object 142" descr=""/>
            <p:cNvSpPr/>
            <p:nvPr/>
          </p:nvSpPr>
          <p:spPr>
            <a:xfrm>
              <a:off x="10160000" y="275082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4">
                  <a:moveTo>
                    <a:pt x="41909" y="102869"/>
                  </a:moveTo>
                  <a:lnTo>
                    <a:pt x="15240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5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59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69"/>
                  </a:lnTo>
                  <a:close/>
                </a:path>
                <a:path w="97154" h="309244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09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4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4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4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4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4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4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257789" y="2844800"/>
              <a:ext cx="201929" cy="212725"/>
            </a:xfrm>
            <a:prstGeom prst="rect">
              <a:avLst/>
            </a:prstGeom>
          </p:spPr>
        </p:pic>
      </p:grpSp>
      <p:sp>
        <p:nvSpPr>
          <p:cNvPr id="144" name="object 144" descr=""/>
          <p:cNvSpPr/>
          <p:nvPr/>
        </p:nvSpPr>
        <p:spPr>
          <a:xfrm>
            <a:off x="10512425" y="279781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4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4"/>
                </a:lnTo>
                <a:lnTo>
                  <a:pt x="22225" y="61594"/>
                </a:lnTo>
                <a:lnTo>
                  <a:pt x="24765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4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4"/>
                </a:lnTo>
                <a:lnTo>
                  <a:pt x="67309" y="59054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5" name="object 145" descr=""/>
          <p:cNvGrpSpPr/>
          <p:nvPr/>
        </p:nvGrpSpPr>
        <p:grpSpPr>
          <a:xfrm>
            <a:off x="11184890" y="2844800"/>
            <a:ext cx="339725" cy="214629"/>
            <a:chOff x="11184890" y="2844800"/>
            <a:chExt cx="339725" cy="214629"/>
          </a:xfrm>
        </p:grpSpPr>
        <p:pic>
          <p:nvPicPr>
            <p:cNvPr id="146" name="object 146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184890" y="2844800"/>
              <a:ext cx="137795" cy="212725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362690" y="2848610"/>
              <a:ext cx="161925" cy="210820"/>
            </a:xfrm>
            <a:prstGeom prst="rect">
              <a:avLst/>
            </a:prstGeom>
          </p:spPr>
        </p:pic>
      </p:grpSp>
      <p:sp>
        <p:nvSpPr>
          <p:cNvPr id="148" name="object 148" descr=""/>
          <p:cNvSpPr/>
          <p:nvPr/>
        </p:nvSpPr>
        <p:spPr>
          <a:xfrm>
            <a:off x="11591925" y="279781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4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4"/>
                </a:lnTo>
                <a:lnTo>
                  <a:pt x="22225" y="61594"/>
                </a:lnTo>
                <a:lnTo>
                  <a:pt x="24765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4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4"/>
                </a:lnTo>
                <a:lnTo>
                  <a:pt x="67309" y="59054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4945379" y="3262629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5"/>
                </a:moveTo>
                <a:lnTo>
                  <a:pt x="116205" y="302895"/>
                </a:lnTo>
                <a:lnTo>
                  <a:pt x="117475" y="304800"/>
                </a:lnTo>
                <a:lnTo>
                  <a:pt x="113665" y="308610"/>
                </a:lnTo>
                <a:lnTo>
                  <a:pt x="113030" y="310515"/>
                </a:lnTo>
                <a:lnTo>
                  <a:pt x="134620" y="318770"/>
                </a:lnTo>
                <a:lnTo>
                  <a:pt x="136525" y="316865"/>
                </a:lnTo>
                <a:lnTo>
                  <a:pt x="138430" y="315595"/>
                </a:lnTo>
                <a:lnTo>
                  <a:pt x="164465" y="306705"/>
                </a:lnTo>
                <a:lnTo>
                  <a:pt x="170180" y="306705"/>
                </a:lnTo>
                <a:lnTo>
                  <a:pt x="177165" y="306070"/>
                </a:lnTo>
                <a:lnTo>
                  <a:pt x="185420" y="306070"/>
                </a:lnTo>
                <a:lnTo>
                  <a:pt x="185420" y="302895"/>
                </a:lnTo>
                <a:close/>
              </a:path>
              <a:path w="185420" h="318770">
                <a:moveTo>
                  <a:pt x="80645" y="104775"/>
                </a:moveTo>
                <a:lnTo>
                  <a:pt x="43815" y="116205"/>
                </a:lnTo>
                <a:lnTo>
                  <a:pt x="15240" y="148590"/>
                </a:lnTo>
                <a:lnTo>
                  <a:pt x="1270" y="187960"/>
                </a:lnTo>
                <a:lnTo>
                  <a:pt x="0" y="199390"/>
                </a:lnTo>
                <a:lnTo>
                  <a:pt x="105" y="224790"/>
                </a:lnTo>
                <a:lnTo>
                  <a:pt x="8255" y="264795"/>
                </a:lnTo>
                <a:lnTo>
                  <a:pt x="33020" y="300990"/>
                </a:lnTo>
                <a:lnTo>
                  <a:pt x="73025" y="317500"/>
                </a:lnTo>
                <a:lnTo>
                  <a:pt x="89535" y="317500"/>
                </a:lnTo>
                <a:lnTo>
                  <a:pt x="95885" y="316230"/>
                </a:lnTo>
                <a:lnTo>
                  <a:pt x="102235" y="314325"/>
                </a:lnTo>
                <a:lnTo>
                  <a:pt x="113665" y="308610"/>
                </a:lnTo>
                <a:lnTo>
                  <a:pt x="116205" y="302895"/>
                </a:lnTo>
                <a:lnTo>
                  <a:pt x="185420" y="302895"/>
                </a:lnTo>
                <a:lnTo>
                  <a:pt x="185420" y="289560"/>
                </a:lnTo>
                <a:lnTo>
                  <a:pt x="81280" y="289560"/>
                </a:lnTo>
                <a:lnTo>
                  <a:pt x="77470" y="288290"/>
                </a:lnTo>
                <a:lnTo>
                  <a:pt x="53975" y="248285"/>
                </a:lnTo>
                <a:lnTo>
                  <a:pt x="50800" y="224790"/>
                </a:lnTo>
                <a:lnTo>
                  <a:pt x="50800" y="208280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5" y="174625"/>
                </a:lnTo>
                <a:lnTo>
                  <a:pt x="62230" y="168910"/>
                </a:lnTo>
                <a:lnTo>
                  <a:pt x="64770" y="163830"/>
                </a:lnTo>
                <a:lnTo>
                  <a:pt x="68580" y="156845"/>
                </a:lnTo>
                <a:lnTo>
                  <a:pt x="72390" y="151765"/>
                </a:lnTo>
                <a:lnTo>
                  <a:pt x="80010" y="144780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10"/>
                </a:lnTo>
                <a:lnTo>
                  <a:pt x="115570" y="130810"/>
                </a:lnTo>
                <a:lnTo>
                  <a:pt x="115570" y="127635"/>
                </a:lnTo>
                <a:lnTo>
                  <a:pt x="114935" y="127000"/>
                </a:lnTo>
                <a:lnTo>
                  <a:pt x="111125" y="124460"/>
                </a:lnTo>
                <a:lnTo>
                  <a:pt x="99060" y="118110"/>
                </a:lnTo>
                <a:lnTo>
                  <a:pt x="95250" y="116205"/>
                </a:lnTo>
                <a:lnTo>
                  <a:pt x="92075" y="113665"/>
                </a:lnTo>
                <a:lnTo>
                  <a:pt x="85725" y="109855"/>
                </a:lnTo>
                <a:lnTo>
                  <a:pt x="80645" y="104775"/>
                </a:lnTo>
                <a:close/>
              </a:path>
              <a:path w="185420" h="318770">
                <a:moveTo>
                  <a:pt x="116205" y="302895"/>
                </a:moveTo>
                <a:lnTo>
                  <a:pt x="113665" y="308610"/>
                </a:lnTo>
                <a:lnTo>
                  <a:pt x="117475" y="304800"/>
                </a:lnTo>
                <a:lnTo>
                  <a:pt x="116205" y="302895"/>
                </a:lnTo>
                <a:close/>
              </a:path>
              <a:path w="185420" h="318770">
                <a:moveTo>
                  <a:pt x="160020" y="142875"/>
                </a:moveTo>
                <a:lnTo>
                  <a:pt x="83185" y="142875"/>
                </a:lnTo>
                <a:lnTo>
                  <a:pt x="88265" y="146050"/>
                </a:lnTo>
                <a:lnTo>
                  <a:pt x="93980" y="149225"/>
                </a:lnTo>
                <a:lnTo>
                  <a:pt x="111125" y="158115"/>
                </a:lnTo>
                <a:lnTo>
                  <a:pt x="113030" y="158750"/>
                </a:lnTo>
                <a:lnTo>
                  <a:pt x="113030" y="266700"/>
                </a:lnTo>
                <a:lnTo>
                  <a:pt x="111760" y="268605"/>
                </a:lnTo>
                <a:lnTo>
                  <a:pt x="110490" y="271145"/>
                </a:lnTo>
                <a:lnTo>
                  <a:pt x="107315" y="276860"/>
                </a:lnTo>
                <a:lnTo>
                  <a:pt x="88900" y="289560"/>
                </a:lnTo>
                <a:lnTo>
                  <a:pt x="185420" y="289560"/>
                </a:lnTo>
                <a:lnTo>
                  <a:pt x="185420" y="277495"/>
                </a:lnTo>
                <a:lnTo>
                  <a:pt x="176530" y="277495"/>
                </a:lnTo>
                <a:lnTo>
                  <a:pt x="170815" y="276860"/>
                </a:lnTo>
                <a:lnTo>
                  <a:pt x="165735" y="275590"/>
                </a:lnTo>
                <a:lnTo>
                  <a:pt x="163830" y="274955"/>
                </a:lnTo>
                <a:lnTo>
                  <a:pt x="161925" y="273050"/>
                </a:lnTo>
                <a:lnTo>
                  <a:pt x="160655" y="270510"/>
                </a:lnTo>
                <a:lnTo>
                  <a:pt x="160655" y="268605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8770">
                <a:moveTo>
                  <a:pt x="115570" y="127635"/>
                </a:moveTo>
                <a:lnTo>
                  <a:pt x="115570" y="130810"/>
                </a:lnTo>
                <a:lnTo>
                  <a:pt x="116840" y="128905"/>
                </a:lnTo>
                <a:lnTo>
                  <a:pt x="115570" y="127635"/>
                </a:lnTo>
                <a:close/>
              </a:path>
              <a:path w="185420" h="318770">
                <a:moveTo>
                  <a:pt x="138430" y="0"/>
                </a:moveTo>
                <a:lnTo>
                  <a:pt x="103505" y="12065"/>
                </a:lnTo>
                <a:lnTo>
                  <a:pt x="86995" y="12065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10"/>
                </a:lnTo>
                <a:lnTo>
                  <a:pt x="104775" y="42545"/>
                </a:lnTo>
                <a:lnTo>
                  <a:pt x="107315" y="42545"/>
                </a:lnTo>
                <a:lnTo>
                  <a:pt x="109220" y="43815"/>
                </a:lnTo>
                <a:lnTo>
                  <a:pt x="109855" y="44450"/>
                </a:lnTo>
                <a:lnTo>
                  <a:pt x="111125" y="45085"/>
                </a:lnTo>
                <a:lnTo>
                  <a:pt x="111760" y="46355"/>
                </a:lnTo>
                <a:lnTo>
                  <a:pt x="112395" y="48260"/>
                </a:lnTo>
                <a:lnTo>
                  <a:pt x="112395" y="49530"/>
                </a:lnTo>
                <a:lnTo>
                  <a:pt x="113030" y="52070"/>
                </a:lnTo>
                <a:lnTo>
                  <a:pt x="113030" y="55245"/>
                </a:lnTo>
                <a:lnTo>
                  <a:pt x="115570" y="127635"/>
                </a:lnTo>
                <a:lnTo>
                  <a:pt x="116840" y="128905"/>
                </a:lnTo>
                <a:lnTo>
                  <a:pt x="115570" y="130810"/>
                </a:lnTo>
                <a:lnTo>
                  <a:pt x="160020" y="130810"/>
                </a:lnTo>
                <a:lnTo>
                  <a:pt x="160020" y="7620"/>
                </a:lnTo>
                <a:lnTo>
                  <a:pt x="138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469379" y="3262629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5"/>
                </a:moveTo>
                <a:lnTo>
                  <a:pt x="116204" y="302895"/>
                </a:lnTo>
                <a:lnTo>
                  <a:pt x="117475" y="304800"/>
                </a:lnTo>
                <a:lnTo>
                  <a:pt x="113665" y="308610"/>
                </a:lnTo>
                <a:lnTo>
                  <a:pt x="113029" y="310515"/>
                </a:lnTo>
                <a:lnTo>
                  <a:pt x="134620" y="318770"/>
                </a:lnTo>
                <a:lnTo>
                  <a:pt x="136525" y="316865"/>
                </a:lnTo>
                <a:lnTo>
                  <a:pt x="138429" y="315595"/>
                </a:lnTo>
                <a:lnTo>
                  <a:pt x="164465" y="306705"/>
                </a:lnTo>
                <a:lnTo>
                  <a:pt x="170179" y="306705"/>
                </a:lnTo>
                <a:lnTo>
                  <a:pt x="177165" y="306070"/>
                </a:lnTo>
                <a:lnTo>
                  <a:pt x="185420" y="306070"/>
                </a:lnTo>
                <a:lnTo>
                  <a:pt x="185420" y="302895"/>
                </a:lnTo>
                <a:close/>
              </a:path>
              <a:path w="185420" h="318770">
                <a:moveTo>
                  <a:pt x="80645" y="104775"/>
                </a:moveTo>
                <a:lnTo>
                  <a:pt x="43815" y="116205"/>
                </a:lnTo>
                <a:lnTo>
                  <a:pt x="15240" y="148590"/>
                </a:lnTo>
                <a:lnTo>
                  <a:pt x="1270" y="187960"/>
                </a:lnTo>
                <a:lnTo>
                  <a:pt x="0" y="199390"/>
                </a:lnTo>
                <a:lnTo>
                  <a:pt x="105" y="224790"/>
                </a:lnTo>
                <a:lnTo>
                  <a:pt x="8255" y="264795"/>
                </a:lnTo>
                <a:lnTo>
                  <a:pt x="33020" y="300990"/>
                </a:lnTo>
                <a:lnTo>
                  <a:pt x="73025" y="317500"/>
                </a:lnTo>
                <a:lnTo>
                  <a:pt x="89535" y="317500"/>
                </a:lnTo>
                <a:lnTo>
                  <a:pt x="95885" y="316230"/>
                </a:lnTo>
                <a:lnTo>
                  <a:pt x="102235" y="314325"/>
                </a:lnTo>
                <a:lnTo>
                  <a:pt x="113665" y="308610"/>
                </a:lnTo>
                <a:lnTo>
                  <a:pt x="116204" y="302895"/>
                </a:lnTo>
                <a:lnTo>
                  <a:pt x="185420" y="302895"/>
                </a:lnTo>
                <a:lnTo>
                  <a:pt x="185420" y="289560"/>
                </a:lnTo>
                <a:lnTo>
                  <a:pt x="81279" y="289560"/>
                </a:lnTo>
                <a:lnTo>
                  <a:pt x="77470" y="288290"/>
                </a:lnTo>
                <a:lnTo>
                  <a:pt x="53975" y="248285"/>
                </a:lnTo>
                <a:lnTo>
                  <a:pt x="50800" y="224790"/>
                </a:lnTo>
                <a:lnTo>
                  <a:pt x="50800" y="208280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4" y="174625"/>
                </a:lnTo>
                <a:lnTo>
                  <a:pt x="62229" y="168910"/>
                </a:lnTo>
                <a:lnTo>
                  <a:pt x="64770" y="163830"/>
                </a:lnTo>
                <a:lnTo>
                  <a:pt x="68579" y="156845"/>
                </a:lnTo>
                <a:lnTo>
                  <a:pt x="72390" y="151765"/>
                </a:lnTo>
                <a:lnTo>
                  <a:pt x="80010" y="144780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10"/>
                </a:lnTo>
                <a:lnTo>
                  <a:pt x="115570" y="130810"/>
                </a:lnTo>
                <a:lnTo>
                  <a:pt x="115570" y="127635"/>
                </a:lnTo>
                <a:lnTo>
                  <a:pt x="114935" y="127000"/>
                </a:lnTo>
                <a:lnTo>
                  <a:pt x="111125" y="124460"/>
                </a:lnTo>
                <a:lnTo>
                  <a:pt x="99060" y="118110"/>
                </a:lnTo>
                <a:lnTo>
                  <a:pt x="95250" y="116205"/>
                </a:lnTo>
                <a:lnTo>
                  <a:pt x="92075" y="113665"/>
                </a:lnTo>
                <a:lnTo>
                  <a:pt x="85725" y="109855"/>
                </a:lnTo>
                <a:lnTo>
                  <a:pt x="80645" y="104775"/>
                </a:lnTo>
                <a:close/>
              </a:path>
              <a:path w="185420" h="318770">
                <a:moveTo>
                  <a:pt x="116204" y="302895"/>
                </a:moveTo>
                <a:lnTo>
                  <a:pt x="113665" y="308610"/>
                </a:lnTo>
                <a:lnTo>
                  <a:pt x="117475" y="304800"/>
                </a:lnTo>
                <a:lnTo>
                  <a:pt x="116204" y="302895"/>
                </a:lnTo>
                <a:close/>
              </a:path>
              <a:path w="185420" h="318770">
                <a:moveTo>
                  <a:pt x="160020" y="142875"/>
                </a:moveTo>
                <a:lnTo>
                  <a:pt x="83185" y="142875"/>
                </a:lnTo>
                <a:lnTo>
                  <a:pt x="88265" y="146050"/>
                </a:lnTo>
                <a:lnTo>
                  <a:pt x="93979" y="149225"/>
                </a:lnTo>
                <a:lnTo>
                  <a:pt x="111125" y="158115"/>
                </a:lnTo>
                <a:lnTo>
                  <a:pt x="113029" y="158750"/>
                </a:lnTo>
                <a:lnTo>
                  <a:pt x="113029" y="266700"/>
                </a:lnTo>
                <a:lnTo>
                  <a:pt x="111760" y="268605"/>
                </a:lnTo>
                <a:lnTo>
                  <a:pt x="110490" y="271145"/>
                </a:lnTo>
                <a:lnTo>
                  <a:pt x="107315" y="276860"/>
                </a:lnTo>
                <a:lnTo>
                  <a:pt x="88900" y="289560"/>
                </a:lnTo>
                <a:lnTo>
                  <a:pt x="185420" y="289560"/>
                </a:lnTo>
                <a:lnTo>
                  <a:pt x="185420" y="277495"/>
                </a:lnTo>
                <a:lnTo>
                  <a:pt x="176529" y="277495"/>
                </a:lnTo>
                <a:lnTo>
                  <a:pt x="170815" y="276860"/>
                </a:lnTo>
                <a:lnTo>
                  <a:pt x="165735" y="275590"/>
                </a:lnTo>
                <a:lnTo>
                  <a:pt x="163829" y="274955"/>
                </a:lnTo>
                <a:lnTo>
                  <a:pt x="161925" y="273050"/>
                </a:lnTo>
                <a:lnTo>
                  <a:pt x="160654" y="270510"/>
                </a:lnTo>
                <a:lnTo>
                  <a:pt x="160654" y="268605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8770">
                <a:moveTo>
                  <a:pt x="115570" y="127635"/>
                </a:moveTo>
                <a:lnTo>
                  <a:pt x="115570" y="130810"/>
                </a:lnTo>
                <a:lnTo>
                  <a:pt x="116840" y="128905"/>
                </a:lnTo>
                <a:lnTo>
                  <a:pt x="115570" y="127635"/>
                </a:lnTo>
                <a:close/>
              </a:path>
              <a:path w="185420" h="318770">
                <a:moveTo>
                  <a:pt x="138429" y="0"/>
                </a:moveTo>
                <a:lnTo>
                  <a:pt x="103504" y="12065"/>
                </a:lnTo>
                <a:lnTo>
                  <a:pt x="86995" y="12065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10"/>
                </a:lnTo>
                <a:lnTo>
                  <a:pt x="104775" y="42545"/>
                </a:lnTo>
                <a:lnTo>
                  <a:pt x="107315" y="42545"/>
                </a:lnTo>
                <a:lnTo>
                  <a:pt x="109220" y="43815"/>
                </a:lnTo>
                <a:lnTo>
                  <a:pt x="109854" y="44450"/>
                </a:lnTo>
                <a:lnTo>
                  <a:pt x="111125" y="45085"/>
                </a:lnTo>
                <a:lnTo>
                  <a:pt x="111760" y="46355"/>
                </a:lnTo>
                <a:lnTo>
                  <a:pt x="112395" y="48260"/>
                </a:lnTo>
                <a:lnTo>
                  <a:pt x="112395" y="49530"/>
                </a:lnTo>
                <a:lnTo>
                  <a:pt x="113029" y="52070"/>
                </a:lnTo>
                <a:lnTo>
                  <a:pt x="113029" y="55245"/>
                </a:lnTo>
                <a:lnTo>
                  <a:pt x="115570" y="127635"/>
                </a:lnTo>
                <a:lnTo>
                  <a:pt x="116840" y="128905"/>
                </a:lnTo>
                <a:lnTo>
                  <a:pt x="115570" y="130810"/>
                </a:lnTo>
                <a:lnTo>
                  <a:pt x="160020" y="130810"/>
                </a:lnTo>
                <a:lnTo>
                  <a:pt x="160020" y="7620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854190" y="3371215"/>
            <a:ext cx="280035" cy="207010"/>
          </a:xfrm>
          <a:custGeom>
            <a:avLst/>
            <a:gdLst/>
            <a:ahLst/>
            <a:cxnLst/>
            <a:rect l="l" t="t" r="r" b="b"/>
            <a:pathLst>
              <a:path w="280034" h="207010">
                <a:moveTo>
                  <a:pt x="80009" y="24764"/>
                </a:moveTo>
                <a:lnTo>
                  <a:pt x="10159" y="24764"/>
                </a:lnTo>
                <a:lnTo>
                  <a:pt x="16509" y="26035"/>
                </a:lnTo>
                <a:lnTo>
                  <a:pt x="21589" y="31114"/>
                </a:lnTo>
                <a:lnTo>
                  <a:pt x="23494" y="34289"/>
                </a:lnTo>
                <a:lnTo>
                  <a:pt x="24764" y="38735"/>
                </a:lnTo>
                <a:lnTo>
                  <a:pt x="24764" y="40639"/>
                </a:lnTo>
                <a:lnTo>
                  <a:pt x="26034" y="43814"/>
                </a:lnTo>
                <a:lnTo>
                  <a:pt x="29209" y="55880"/>
                </a:lnTo>
                <a:lnTo>
                  <a:pt x="44450" y="111760"/>
                </a:lnTo>
                <a:lnTo>
                  <a:pt x="48894" y="126364"/>
                </a:lnTo>
                <a:lnTo>
                  <a:pt x="59054" y="163830"/>
                </a:lnTo>
                <a:lnTo>
                  <a:pt x="70484" y="207010"/>
                </a:lnTo>
                <a:lnTo>
                  <a:pt x="103504" y="207010"/>
                </a:lnTo>
                <a:lnTo>
                  <a:pt x="112394" y="179705"/>
                </a:lnTo>
                <a:lnTo>
                  <a:pt x="121919" y="148589"/>
                </a:lnTo>
                <a:lnTo>
                  <a:pt x="127000" y="132080"/>
                </a:lnTo>
                <a:lnTo>
                  <a:pt x="97154" y="132080"/>
                </a:lnTo>
                <a:lnTo>
                  <a:pt x="90169" y="104775"/>
                </a:lnTo>
                <a:lnTo>
                  <a:pt x="86359" y="88264"/>
                </a:lnTo>
                <a:lnTo>
                  <a:pt x="74929" y="45720"/>
                </a:lnTo>
                <a:lnTo>
                  <a:pt x="74294" y="41910"/>
                </a:lnTo>
                <a:lnTo>
                  <a:pt x="72389" y="32385"/>
                </a:lnTo>
                <a:lnTo>
                  <a:pt x="72389" y="29845"/>
                </a:lnTo>
                <a:lnTo>
                  <a:pt x="73659" y="27939"/>
                </a:lnTo>
                <a:lnTo>
                  <a:pt x="75564" y="26035"/>
                </a:lnTo>
                <a:lnTo>
                  <a:pt x="80009" y="24764"/>
                </a:lnTo>
                <a:close/>
              </a:path>
              <a:path w="280034" h="207010">
                <a:moveTo>
                  <a:pt x="183514" y="79375"/>
                </a:moveTo>
                <a:lnTo>
                  <a:pt x="139064" y="79375"/>
                </a:lnTo>
                <a:lnTo>
                  <a:pt x="141604" y="80010"/>
                </a:lnTo>
                <a:lnTo>
                  <a:pt x="141604" y="84455"/>
                </a:lnTo>
                <a:lnTo>
                  <a:pt x="139064" y="92710"/>
                </a:lnTo>
                <a:lnTo>
                  <a:pt x="140334" y="97789"/>
                </a:lnTo>
                <a:lnTo>
                  <a:pt x="142239" y="104775"/>
                </a:lnTo>
                <a:lnTo>
                  <a:pt x="146050" y="119380"/>
                </a:lnTo>
                <a:lnTo>
                  <a:pt x="147954" y="126364"/>
                </a:lnTo>
                <a:lnTo>
                  <a:pt x="156209" y="154939"/>
                </a:lnTo>
                <a:lnTo>
                  <a:pt x="163194" y="179705"/>
                </a:lnTo>
                <a:lnTo>
                  <a:pt x="170179" y="207010"/>
                </a:lnTo>
                <a:lnTo>
                  <a:pt x="203200" y="207010"/>
                </a:lnTo>
                <a:lnTo>
                  <a:pt x="217169" y="161289"/>
                </a:lnTo>
                <a:lnTo>
                  <a:pt x="226694" y="132714"/>
                </a:lnTo>
                <a:lnTo>
                  <a:pt x="197484" y="132714"/>
                </a:lnTo>
                <a:lnTo>
                  <a:pt x="190500" y="104775"/>
                </a:lnTo>
                <a:lnTo>
                  <a:pt x="186054" y="88264"/>
                </a:lnTo>
                <a:lnTo>
                  <a:pt x="183514" y="79375"/>
                </a:lnTo>
                <a:close/>
              </a:path>
              <a:path w="280034" h="207010">
                <a:moveTo>
                  <a:pt x="269875" y="24764"/>
                </a:moveTo>
                <a:lnTo>
                  <a:pt x="214629" y="24764"/>
                </a:lnTo>
                <a:lnTo>
                  <a:pt x="219075" y="25400"/>
                </a:lnTo>
                <a:lnTo>
                  <a:pt x="222884" y="26035"/>
                </a:lnTo>
                <a:lnTo>
                  <a:pt x="224154" y="26035"/>
                </a:lnTo>
                <a:lnTo>
                  <a:pt x="226059" y="27939"/>
                </a:lnTo>
                <a:lnTo>
                  <a:pt x="226059" y="32385"/>
                </a:lnTo>
                <a:lnTo>
                  <a:pt x="224789" y="36195"/>
                </a:lnTo>
                <a:lnTo>
                  <a:pt x="222884" y="43814"/>
                </a:lnTo>
                <a:lnTo>
                  <a:pt x="220344" y="53339"/>
                </a:lnTo>
                <a:lnTo>
                  <a:pt x="215264" y="71755"/>
                </a:lnTo>
                <a:lnTo>
                  <a:pt x="200659" y="120650"/>
                </a:lnTo>
                <a:lnTo>
                  <a:pt x="197484" y="132714"/>
                </a:lnTo>
                <a:lnTo>
                  <a:pt x="226694" y="132714"/>
                </a:lnTo>
                <a:lnTo>
                  <a:pt x="247014" y="66039"/>
                </a:lnTo>
                <a:lnTo>
                  <a:pt x="251459" y="52070"/>
                </a:lnTo>
                <a:lnTo>
                  <a:pt x="254634" y="41910"/>
                </a:lnTo>
                <a:lnTo>
                  <a:pt x="255269" y="38735"/>
                </a:lnTo>
                <a:lnTo>
                  <a:pt x="255904" y="37464"/>
                </a:lnTo>
                <a:lnTo>
                  <a:pt x="257175" y="32385"/>
                </a:lnTo>
                <a:lnTo>
                  <a:pt x="259079" y="29210"/>
                </a:lnTo>
                <a:lnTo>
                  <a:pt x="261619" y="27305"/>
                </a:lnTo>
                <a:lnTo>
                  <a:pt x="263525" y="26035"/>
                </a:lnTo>
                <a:lnTo>
                  <a:pt x="269875" y="24764"/>
                </a:lnTo>
                <a:close/>
              </a:path>
              <a:path w="280034" h="207010">
                <a:moveTo>
                  <a:pt x="173354" y="39370"/>
                </a:moveTo>
                <a:lnTo>
                  <a:pt x="128904" y="39370"/>
                </a:lnTo>
                <a:lnTo>
                  <a:pt x="125729" y="41275"/>
                </a:lnTo>
                <a:lnTo>
                  <a:pt x="123189" y="44450"/>
                </a:lnTo>
                <a:lnTo>
                  <a:pt x="120650" y="53975"/>
                </a:lnTo>
                <a:lnTo>
                  <a:pt x="118744" y="59055"/>
                </a:lnTo>
                <a:lnTo>
                  <a:pt x="117475" y="65405"/>
                </a:lnTo>
                <a:lnTo>
                  <a:pt x="109854" y="90805"/>
                </a:lnTo>
                <a:lnTo>
                  <a:pt x="107314" y="97789"/>
                </a:lnTo>
                <a:lnTo>
                  <a:pt x="105409" y="104139"/>
                </a:lnTo>
                <a:lnTo>
                  <a:pt x="102869" y="114935"/>
                </a:lnTo>
                <a:lnTo>
                  <a:pt x="97154" y="132080"/>
                </a:lnTo>
                <a:lnTo>
                  <a:pt x="127000" y="132080"/>
                </a:lnTo>
                <a:lnTo>
                  <a:pt x="135254" y="104775"/>
                </a:lnTo>
                <a:lnTo>
                  <a:pt x="137159" y="97789"/>
                </a:lnTo>
                <a:lnTo>
                  <a:pt x="139064" y="92710"/>
                </a:lnTo>
                <a:lnTo>
                  <a:pt x="136525" y="83820"/>
                </a:lnTo>
                <a:lnTo>
                  <a:pt x="136525" y="80010"/>
                </a:lnTo>
                <a:lnTo>
                  <a:pt x="139064" y="79375"/>
                </a:lnTo>
                <a:lnTo>
                  <a:pt x="183514" y="79375"/>
                </a:lnTo>
                <a:lnTo>
                  <a:pt x="182244" y="74295"/>
                </a:lnTo>
                <a:lnTo>
                  <a:pt x="180975" y="67310"/>
                </a:lnTo>
                <a:lnTo>
                  <a:pt x="177800" y="55245"/>
                </a:lnTo>
                <a:lnTo>
                  <a:pt x="175259" y="45720"/>
                </a:lnTo>
                <a:lnTo>
                  <a:pt x="173354" y="39370"/>
                </a:lnTo>
                <a:close/>
              </a:path>
              <a:path w="280034" h="207010">
                <a:moveTo>
                  <a:pt x="139064" y="79375"/>
                </a:moveTo>
                <a:lnTo>
                  <a:pt x="136525" y="80010"/>
                </a:lnTo>
                <a:lnTo>
                  <a:pt x="136525" y="83820"/>
                </a:lnTo>
                <a:lnTo>
                  <a:pt x="139064" y="92710"/>
                </a:lnTo>
                <a:lnTo>
                  <a:pt x="141604" y="84455"/>
                </a:lnTo>
                <a:lnTo>
                  <a:pt x="141604" y="80010"/>
                </a:lnTo>
                <a:lnTo>
                  <a:pt x="139064" y="79375"/>
                </a:lnTo>
                <a:close/>
              </a:path>
              <a:path w="280034" h="207010">
                <a:moveTo>
                  <a:pt x="179704" y="24764"/>
                </a:moveTo>
                <a:lnTo>
                  <a:pt x="109854" y="24764"/>
                </a:lnTo>
                <a:lnTo>
                  <a:pt x="116204" y="26035"/>
                </a:lnTo>
                <a:lnTo>
                  <a:pt x="121284" y="31114"/>
                </a:lnTo>
                <a:lnTo>
                  <a:pt x="123825" y="34289"/>
                </a:lnTo>
                <a:lnTo>
                  <a:pt x="127000" y="37464"/>
                </a:lnTo>
                <a:lnTo>
                  <a:pt x="125094" y="38100"/>
                </a:lnTo>
                <a:lnTo>
                  <a:pt x="123825" y="39370"/>
                </a:lnTo>
                <a:lnTo>
                  <a:pt x="124459" y="40639"/>
                </a:lnTo>
                <a:lnTo>
                  <a:pt x="126364" y="40639"/>
                </a:lnTo>
                <a:lnTo>
                  <a:pt x="128904" y="39370"/>
                </a:lnTo>
                <a:lnTo>
                  <a:pt x="173354" y="39370"/>
                </a:lnTo>
                <a:lnTo>
                  <a:pt x="172719" y="35560"/>
                </a:lnTo>
                <a:lnTo>
                  <a:pt x="172084" y="32385"/>
                </a:lnTo>
                <a:lnTo>
                  <a:pt x="172084" y="29210"/>
                </a:lnTo>
                <a:lnTo>
                  <a:pt x="175259" y="26035"/>
                </a:lnTo>
                <a:lnTo>
                  <a:pt x="179704" y="24764"/>
                </a:lnTo>
                <a:close/>
              </a:path>
              <a:path w="280034" h="207010">
                <a:moveTo>
                  <a:pt x="88264" y="0"/>
                </a:moveTo>
                <a:lnTo>
                  <a:pt x="0" y="0"/>
                </a:lnTo>
                <a:lnTo>
                  <a:pt x="0" y="24764"/>
                </a:lnTo>
                <a:lnTo>
                  <a:pt x="88264" y="24764"/>
                </a:lnTo>
                <a:lnTo>
                  <a:pt x="88264" y="0"/>
                </a:lnTo>
                <a:close/>
              </a:path>
              <a:path w="280034" h="207010">
                <a:moveTo>
                  <a:pt x="187959" y="0"/>
                </a:moveTo>
                <a:lnTo>
                  <a:pt x="99694" y="0"/>
                </a:lnTo>
                <a:lnTo>
                  <a:pt x="99694" y="24764"/>
                </a:lnTo>
                <a:lnTo>
                  <a:pt x="187959" y="24764"/>
                </a:lnTo>
                <a:lnTo>
                  <a:pt x="187959" y="0"/>
                </a:lnTo>
                <a:close/>
              </a:path>
              <a:path w="280034" h="207010">
                <a:moveTo>
                  <a:pt x="280034" y="0"/>
                </a:moveTo>
                <a:lnTo>
                  <a:pt x="207644" y="0"/>
                </a:lnTo>
                <a:lnTo>
                  <a:pt x="207644" y="24764"/>
                </a:lnTo>
                <a:lnTo>
                  <a:pt x="280034" y="24764"/>
                </a:lnTo>
                <a:lnTo>
                  <a:pt x="280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2" name="object 152" descr=""/>
          <p:cNvGrpSpPr/>
          <p:nvPr/>
        </p:nvGrpSpPr>
        <p:grpSpPr>
          <a:xfrm>
            <a:off x="7692390" y="3365500"/>
            <a:ext cx="339725" cy="214629"/>
            <a:chOff x="7692390" y="3365500"/>
            <a:chExt cx="339725" cy="214629"/>
          </a:xfrm>
        </p:grpSpPr>
        <p:pic>
          <p:nvPicPr>
            <p:cNvPr id="153" name="object 153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92390" y="3365500"/>
              <a:ext cx="137795" cy="212725"/>
            </a:xfrm>
            <a:prstGeom prst="rect">
              <a:avLst/>
            </a:prstGeom>
          </p:spPr>
        </p:pic>
        <p:pic>
          <p:nvPicPr>
            <p:cNvPr id="154" name="object 154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70190" y="3369310"/>
              <a:ext cx="161925" cy="210820"/>
            </a:xfrm>
            <a:prstGeom prst="rect">
              <a:avLst/>
            </a:prstGeom>
          </p:spPr>
        </p:pic>
      </p:grpSp>
      <p:sp>
        <p:nvSpPr>
          <p:cNvPr id="155" name="object 155" descr=""/>
          <p:cNvSpPr/>
          <p:nvPr/>
        </p:nvSpPr>
        <p:spPr>
          <a:xfrm>
            <a:off x="8112125" y="3263900"/>
            <a:ext cx="183515" cy="318770"/>
          </a:xfrm>
          <a:custGeom>
            <a:avLst/>
            <a:gdLst/>
            <a:ahLst/>
            <a:cxnLst/>
            <a:rect l="l" t="t" r="r" b="b"/>
            <a:pathLst>
              <a:path w="183515" h="318770">
                <a:moveTo>
                  <a:pt x="51434" y="0"/>
                </a:moveTo>
                <a:lnTo>
                  <a:pt x="15875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90" y="41275"/>
                </a:lnTo>
                <a:lnTo>
                  <a:pt x="14604" y="41910"/>
                </a:lnTo>
                <a:lnTo>
                  <a:pt x="19684" y="43179"/>
                </a:lnTo>
                <a:lnTo>
                  <a:pt x="20954" y="43814"/>
                </a:lnTo>
                <a:lnTo>
                  <a:pt x="22859" y="45085"/>
                </a:lnTo>
                <a:lnTo>
                  <a:pt x="24129" y="46354"/>
                </a:lnTo>
                <a:lnTo>
                  <a:pt x="24129" y="48260"/>
                </a:lnTo>
                <a:lnTo>
                  <a:pt x="25400" y="52070"/>
                </a:lnTo>
                <a:lnTo>
                  <a:pt x="25400" y="318770"/>
                </a:lnTo>
                <a:lnTo>
                  <a:pt x="32384" y="317500"/>
                </a:lnTo>
                <a:lnTo>
                  <a:pt x="37465" y="316229"/>
                </a:lnTo>
                <a:lnTo>
                  <a:pt x="40640" y="316229"/>
                </a:lnTo>
                <a:lnTo>
                  <a:pt x="43179" y="315595"/>
                </a:lnTo>
                <a:lnTo>
                  <a:pt x="55245" y="314960"/>
                </a:lnTo>
                <a:lnTo>
                  <a:pt x="62865" y="314325"/>
                </a:lnTo>
                <a:lnTo>
                  <a:pt x="73025" y="314325"/>
                </a:lnTo>
                <a:lnTo>
                  <a:pt x="71120" y="309879"/>
                </a:lnTo>
                <a:lnTo>
                  <a:pt x="68579" y="307339"/>
                </a:lnTo>
                <a:lnTo>
                  <a:pt x="69850" y="305435"/>
                </a:lnTo>
                <a:lnTo>
                  <a:pt x="144779" y="305435"/>
                </a:lnTo>
                <a:lnTo>
                  <a:pt x="150495" y="300989"/>
                </a:lnTo>
                <a:lnTo>
                  <a:pt x="156209" y="295275"/>
                </a:lnTo>
                <a:lnTo>
                  <a:pt x="161290" y="289560"/>
                </a:lnTo>
                <a:lnTo>
                  <a:pt x="94615" y="289560"/>
                </a:lnTo>
                <a:lnTo>
                  <a:pt x="92075" y="288925"/>
                </a:lnTo>
                <a:lnTo>
                  <a:pt x="86995" y="287020"/>
                </a:lnTo>
                <a:lnTo>
                  <a:pt x="84454" y="285750"/>
                </a:lnTo>
                <a:lnTo>
                  <a:pt x="82550" y="283845"/>
                </a:lnTo>
                <a:lnTo>
                  <a:pt x="80009" y="281939"/>
                </a:lnTo>
                <a:lnTo>
                  <a:pt x="78104" y="280035"/>
                </a:lnTo>
                <a:lnTo>
                  <a:pt x="74929" y="274954"/>
                </a:lnTo>
                <a:lnTo>
                  <a:pt x="73659" y="273050"/>
                </a:lnTo>
                <a:lnTo>
                  <a:pt x="73025" y="271779"/>
                </a:lnTo>
                <a:lnTo>
                  <a:pt x="73025" y="158114"/>
                </a:lnTo>
                <a:lnTo>
                  <a:pt x="74929" y="156845"/>
                </a:lnTo>
                <a:lnTo>
                  <a:pt x="78740" y="154939"/>
                </a:lnTo>
                <a:lnTo>
                  <a:pt x="90804" y="149225"/>
                </a:lnTo>
                <a:lnTo>
                  <a:pt x="95884" y="146050"/>
                </a:lnTo>
                <a:lnTo>
                  <a:pt x="100329" y="142875"/>
                </a:lnTo>
                <a:lnTo>
                  <a:pt x="164465" y="142875"/>
                </a:lnTo>
                <a:lnTo>
                  <a:pt x="163195" y="140970"/>
                </a:lnTo>
                <a:lnTo>
                  <a:pt x="157479" y="133985"/>
                </a:lnTo>
                <a:lnTo>
                  <a:pt x="153670" y="129539"/>
                </a:lnTo>
                <a:lnTo>
                  <a:pt x="69850" y="129539"/>
                </a:lnTo>
                <a:lnTo>
                  <a:pt x="69215" y="127635"/>
                </a:lnTo>
                <a:lnTo>
                  <a:pt x="69850" y="126364"/>
                </a:lnTo>
                <a:lnTo>
                  <a:pt x="73025" y="8254"/>
                </a:lnTo>
                <a:lnTo>
                  <a:pt x="51434" y="0"/>
                </a:lnTo>
                <a:close/>
              </a:path>
              <a:path w="183515" h="318770">
                <a:moveTo>
                  <a:pt x="144779" y="305435"/>
                </a:moveTo>
                <a:lnTo>
                  <a:pt x="69850" y="305435"/>
                </a:lnTo>
                <a:lnTo>
                  <a:pt x="71120" y="309879"/>
                </a:lnTo>
                <a:lnTo>
                  <a:pt x="77470" y="313054"/>
                </a:lnTo>
                <a:lnTo>
                  <a:pt x="84454" y="316229"/>
                </a:lnTo>
                <a:lnTo>
                  <a:pt x="92075" y="318135"/>
                </a:lnTo>
                <a:lnTo>
                  <a:pt x="100329" y="318135"/>
                </a:lnTo>
                <a:lnTo>
                  <a:pt x="143509" y="306070"/>
                </a:lnTo>
                <a:lnTo>
                  <a:pt x="144779" y="305435"/>
                </a:lnTo>
                <a:close/>
              </a:path>
              <a:path w="183515" h="318770">
                <a:moveTo>
                  <a:pt x="69850" y="305435"/>
                </a:moveTo>
                <a:lnTo>
                  <a:pt x="68579" y="307339"/>
                </a:lnTo>
                <a:lnTo>
                  <a:pt x="71120" y="309879"/>
                </a:lnTo>
                <a:lnTo>
                  <a:pt x="69850" y="305435"/>
                </a:lnTo>
                <a:close/>
              </a:path>
              <a:path w="183515" h="318770">
                <a:moveTo>
                  <a:pt x="164465" y="142875"/>
                </a:moveTo>
                <a:lnTo>
                  <a:pt x="100965" y="142875"/>
                </a:lnTo>
                <a:lnTo>
                  <a:pt x="102870" y="144779"/>
                </a:lnTo>
                <a:lnTo>
                  <a:pt x="110490" y="151764"/>
                </a:lnTo>
                <a:lnTo>
                  <a:pt x="114300" y="156845"/>
                </a:lnTo>
                <a:lnTo>
                  <a:pt x="118109" y="163829"/>
                </a:lnTo>
                <a:lnTo>
                  <a:pt x="121284" y="168910"/>
                </a:lnTo>
                <a:lnTo>
                  <a:pt x="123825" y="174625"/>
                </a:lnTo>
                <a:lnTo>
                  <a:pt x="132079" y="208914"/>
                </a:lnTo>
                <a:lnTo>
                  <a:pt x="132079" y="224789"/>
                </a:lnTo>
                <a:lnTo>
                  <a:pt x="124459" y="265429"/>
                </a:lnTo>
                <a:lnTo>
                  <a:pt x="102234" y="289560"/>
                </a:lnTo>
                <a:lnTo>
                  <a:pt x="161290" y="289560"/>
                </a:lnTo>
                <a:lnTo>
                  <a:pt x="180340" y="245110"/>
                </a:lnTo>
                <a:lnTo>
                  <a:pt x="183515" y="211454"/>
                </a:lnTo>
                <a:lnTo>
                  <a:pt x="182879" y="199389"/>
                </a:lnTo>
                <a:lnTo>
                  <a:pt x="172084" y="157479"/>
                </a:lnTo>
                <a:lnTo>
                  <a:pt x="167640" y="149225"/>
                </a:lnTo>
                <a:lnTo>
                  <a:pt x="164465" y="142875"/>
                </a:lnTo>
                <a:close/>
              </a:path>
              <a:path w="183515" h="318770">
                <a:moveTo>
                  <a:pt x="69850" y="126364"/>
                </a:moveTo>
                <a:lnTo>
                  <a:pt x="69215" y="127635"/>
                </a:lnTo>
                <a:lnTo>
                  <a:pt x="69850" y="129539"/>
                </a:lnTo>
                <a:lnTo>
                  <a:pt x="69850" y="126364"/>
                </a:lnTo>
                <a:close/>
              </a:path>
              <a:path w="183515" h="318770">
                <a:moveTo>
                  <a:pt x="102870" y="104775"/>
                </a:moveTo>
                <a:lnTo>
                  <a:pt x="97790" y="109854"/>
                </a:lnTo>
                <a:lnTo>
                  <a:pt x="94615" y="111125"/>
                </a:lnTo>
                <a:lnTo>
                  <a:pt x="92075" y="113029"/>
                </a:lnTo>
                <a:lnTo>
                  <a:pt x="88900" y="114935"/>
                </a:lnTo>
                <a:lnTo>
                  <a:pt x="85090" y="117475"/>
                </a:lnTo>
                <a:lnTo>
                  <a:pt x="74295" y="123825"/>
                </a:lnTo>
                <a:lnTo>
                  <a:pt x="70484" y="125729"/>
                </a:lnTo>
                <a:lnTo>
                  <a:pt x="69850" y="126364"/>
                </a:lnTo>
                <a:lnTo>
                  <a:pt x="69850" y="129539"/>
                </a:lnTo>
                <a:lnTo>
                  <a:pt x="153670" y="129539"/>
                </a:lnTo>
                <a:lnTo>
                  <a:pt x="151765" y="127000"/>
                </a:lnTo>
                <a:lnTo>
                  <a:pt x="118109" y="106679"/>
                </a:lnTo>
                <a:lnTo>
                  <a:pt x="110490" y="105410"/>
                </a:lnTo>
                <a:lnTo>
                  <a:pt x="10287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6" name="object 156" descr=""/>
          <p:cNvGrpSpPr/>
          <p:nvPr/>
        </p:nvGrpSpPr>
        <p:grpSpPr>
          <a:xfrm>
            <a:off x="8378190" y="3266440"/>
            <a:ext cx="283210" cy="316230"/>
            <a:chOff x="8378190" y="3266440"/>
            <a:chExt cx="283210" cy="316230"/>
          </a:xfrm>
        </p:grpSpPr>
        <p:sp>
          <p:nvSpPr>
            <p:cNvPr id="157" name="object 157" descr=""/>
            <p:cNvSpPr/>
            <p:nvPr/>
          </p:nvSpPr>
          <p:spPr>
            <a:xfrm>
              <a:off x="8378190" y="3266440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29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5"/>
                  </a:lnTo>
                  <a:lnTo>
                    <a:pt x="25400" y="280670"/>
                  </a:lnTo>
                  <a:lnTo>
                    <a:pt x="16509" y="289560"/>
                  </a:lnTo>
                  <a:lnTo>
                    <a:pt x="11429" y="290195"/>
                  </a:lnTo>
                  <a:lnTo>
                    <a:pt x="0" y="290830"/>
                  </a:lnTo>
                  <a:lnTo>
                    <a:pt x="0" y="316230"/>
                  </a:lnTo>
                  <a:lnTo>
                    <a:pt x="97154" y="316230"/>
                  </a:lnTo>
                  <a:lnTo>
                    <a:pt x="97154" y="291464"/>
                  </a:lnTo>
                  <a:lnTo>
                    <a:pt x="73659" y="283210"/>
                  </a:lnTo>
                  <a:lnTo>
                    <a:pt x="73025" y="281305"/>
                  </a:lnTo>
                  <a:lnTo>
                    <a:pt x="73025" y="8255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8" name="object 158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505825" y="3366770"/>
              <a:ext cx="155575" cy="213360"/>
            </a:xfrm>
            <a:prstGeom prst="rect">
              <a:avLst/>
            </a:prstGeom>
          </p:spPr>
        </p:pic>
      </p:grpSp>
      <p:grpSp>
        <p:nvGrpSpPr>
          <p:cNvPr id="159" name="object 159" descr=""/>
          <p:cNvGrpSpPr/>
          <p:nvPr/>
        </p:nvGrpSpPr>
        <p:grpSpPr>
          <a:xfrm>
            <a:off x="8860790" y="3318509"/>
            <a:ext cx="308610" cy="261620"/>
            <a:chOff x="8860790" y="3318509"/>
            <a:chExt cx="308610" cy="261620"/>
          </a:xfrm>
        </p:grpSpPr>
        <p:sp>
          <p:nvSpPr>
            <p:cNvPr id="160" name="object 160" descr=""/>
            <p:cNvSpPr/>
            <p:nvPr/>
          </p:nvSpPr>
          <p:spPr>
            <a:xfrm>
              <a:off x="8860790" y="3318509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5"/>
                  </a:lnTo>
                  <a:lnTo>
                    <a:pt x="27304" y="52069"/>
                  </a:lnTo>
                  <a:lnTo>
                    <a:pt x="22859" y="59054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4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59" y="222885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8444"/>
                  </a:lnTo>
                  <a:lnTo>
                    <a:pt x="83184" y="256539"/>
                  </a:lnTo>
                  <a:lnTo>
                    <a:pt x="86994" y="255269"/>
                  </a:lnTo>
                  <a:lnTo>
                    <a:pt x="97154" y="250825"/>
                  </a:lnTo>
                  <a:lnTo>
                    <a:pt x="113029" y="241300"/>
                  </a:lnTo>
                  <a:lnTo>
                    <a:pt x="99694" y="217169"/>
                  </a:lnTo>
                  <a:lnTo>
                    <a:pt x="87629" y="224154"/>
                  </a:lnTo>
                  <a:lnTo>
                    <a:pt x="82550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6535"/>
                  </a:lnTo>
                  <a:lnTo>
                    <a:pt x="67309" y="207644"/>
                  </a:lnTo>
                  <a:lnTo>
                    <a:pt x="67309" y="88264"/>
                  </a:lnTo>
                  <a:lnTo>
                    <a:pt x="102234" y="88264"/>
                  </a:lnTo>
                  <a:lnTo>
                    <a:pt x="102234" y="59054"/>
                  </a:lnTo>
                  <a:lnTo>
                    <a:pt x="67309" y="590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013825" y="3366769"/>
              <a:ext cx="155575" cy="213360"/>
            </a:xfrm>
            <a:prstGeom prst="rect">
              <a:avLst/>
            </a:prstGeom>
          </p:spPr>
        </p:pic>
      </p:grpSp>
      <p:sp>
        <p:nvSpPr>
          <p:cNvPr id="162" name="object 162" descr=""/>
          <p:cNvSpPr/>
          <p:nvPr/>
        </p:nvSpPr>
        <p:spPr>
          <a:xfrm>
            <a:off x="9509125" y="3267075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5"/>
                </a:lnTo>
                <a:lnTo>
                  <a:pt x="26034" y="10795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5"/>
                </a:lnTo>
                <a:lnTo>
                  <a:pt x="14604" y="41275"/>
                </a:lnTo>
                <a:lnTo>
                  <a:pt x="19684" y="42545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60"/>
                </a:lnTo>
                <a:lnTo>
                  <a:pt x="24765" y="49529"/>
                </a:lnTo>
                <a:lnTo>
                  <a:pt x="25400" y="52070"/>
                </a:lnTo>
                <a:lnTo>
                  <a:pt x="24765" y="282575"/>
                </a:lnTo>
                <a:lnTo>
                  <a:pt x="23495" y="284479"/>
                </a:lnTo>
                <a:lnTo>
                  <a:pt x="22859" y="285750"/>
                </a:lnTo>
                <a:lnTo>
                  <a:pt x="21590" y="287020"/>
                </a:lnTo>
                <a:lnTo>
                  <a:pt x="19684" y="287654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29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4"/>
                </a:lnTo>
                <a:lnTo>
                  <a:pt x="86359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7470" y="287654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79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5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5"/>
                </a:lnTo>
                <a:lnTo>
                  <a:pt x="104775" y="144145"/>
                </a:lnTo>
                <a:lnTo>
                  <a:pt x="107315" y="142875"/>
                </a:lnTo>
                <a:lnTo>
                  <a:pt x="172720" y="142875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5"/>
                </a:lnTo>
                <a:lnTo>
                  <a:pt x="69850" y="130175"/>
                </a:lnTo>
                <a:lnTo>
                  <a:pt x="72390" y="22860"/>
                </a:lnTo>
                <a:lnTo>
                  <a:pt x="59054" y="22860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4"/>
                </a:lnTo>
                <a:lnTo>
                  <a:pt x="118745" y="146685"/>
                </a:lnTo>
                <a:lnTo>
                  <a:pt x="123190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70"/>
                </a:lnTo>
                <a:lnTo>
                  <a:pt x="113665" y="290195"/>
                </a:lnTo>
                <a:lnTo>
                  <a:pt x="109220" y="290195"/>
                </a:lnTo>
                <a:lnTo>
                  <a:pt x="102870" y="290829"/>
                </a:lnTo>
                <a:lnTo>
                  <a:pt x="102870" y="315595"/>
                </a:lnTo>
                <a:lnTo>
                  <a:pt x="199390" y="315595"/>
                </a:lnTo>
                <a:lnTo>
                  <a:pt x="199390" y="291464"/>
                </a:lnTo>
                <a:lnTo>
                  <a:pt x="188595" y="289560"/>
                </a:lnTo>
                <a:lnTo>
                  <a:pt x="186054" y="289560"/>
                </a:lnTo>
                <a:lnTo>
                  <a:pt x="184150" y="288925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20"/>
                </a:lnTo>
                <a:lnTo>
                  <a:pt x="177165" y="285750"/>
                </a:lnTo>
                <a:lnTo>
                  <a:pt x="175895" y="283210"/>
                </a:lnTo>
                <a:lnTo>
                  <a:pt x="175259" y="280670"/>
                </a:lnTo>
                <a:lnTo>
                  <a:pt x="175259" y="165100"/>
                </a:lnTo>
                <a:lnTo>
                  <a:pt x="173990" y="148589"/>
                </a:lnTo>
                <a:lnTo>
                  <a:pt x="172720" y="142875"/>
                </a:lnTo>
                <a:close/>
              </a:path>
              <a:path w="199390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20"/>
                </a:lnTo>
                <a:close/>
              </a:path>
              <a:path w="199390" h="315595">
                <a:moveTo>
                  <a:pt x="69850" y="130175"/>
                </a:moveTo>
                <a:lnTo>
                  <a:pt x="69215" y="131445"/>
                </a:lnTo>
                <a:lnTo>
                  <a:pt x="69850" y="132714"/>
                </a:lnTo>
                <a:lnTo>
                  <a:pt x="69850" y="130175"/>
                </a:lnTo>
                <a:close/>
              </a:path>
              <a:path w="199390" h="315595">
                <a:moveTo>
                  <a:pt x="116840" y="104775"/>
                </a:moveTo>
                <a:lnTo>
                  <a:pt x="109854" y="104775"/>
                </a:lnTo>
                <a:lnTo>
                  <a:pt x="103504" y="109854"/>
                </a:lnTo>
                <a:lnTo>
                  <a:pt x="96520" y="114300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5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5"/>
                </a:lnTo>
                <a:lnTo>
                  <a:pt x="116840" y="104775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60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60"/>
                </a:lnTo>
                <a:lnTo>
                  <a:pt x="72390" y="22860"/>
                </a:lnTo>
                <a:lnTo>
                  <a:pt x="73025" y="7620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5"/>
                </a:moveTo>
                <a:lnTo>
                  <a:pt x="36195" y="635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5"/>
                </a:lnTo>
                <a:close/>
              </a:path>
              <a:path w="199390" h="315595">
                <a:moveTo>
                  <a:pt x="59054" y="635"/>
                </a:moveTo>
                <a:lnTo>
                  <a:pt x="53340" y="635"/>
                </a:lnTo>
                <a:lnTo>
                  <a:pt x="59054" y="2539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3" name="object 163" descr=""/>
          <p:cNvGrpSpPr/>
          <p:nvPr/>
        </p:nvGrpSpPr>
        <p:grpSpPr>
          <a:xfrm>
            <a:off x="10308590" y="3266440"/>
            <a:ext cx="300990" cy="317500"/>
            <a:chOff x="10308590" y="3266440"/>
            <a:chExt cx="300990" cy="317500"/>
          </a:xfrm>
        </p:grpSpPr>
        <p:sp>
          <p:nvSpPr>
            <p:cNvPr id="164" name="object 164" descr=""/>
            <p:cNvSpPr/>
            <p:nvPr/>
          </p:nvSpPr>
          <p:spPr>
            <a:xfrm>
              <a:off x="10308590" y="3266440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29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5"/>
                  </a:lnTo>
                  <a:lnTo>
                    <a:pt x="25400" y="280670"/>
                  </a:lnTo>
                  <a:lnTo>
                    <a:pt x="16509" y="289560"/>
                  </a:lnTo>
                  <a:lnTo>
                    <a:pt x="11429" y="290195"/>
                  </a:lnTo>
                  <a:lnTo>
                    <a:pt x="0" y="290830"/>
                  </a:lnTo>
                  <a:lnTo>
                    <a:pt x="0" y="316230"/>
                  </a:lnTo>
                  <a:lnTo>
                    <a:pt x="97154" y="316230"/>
                  </a:lnTo>
                  <a:lnTo>
                    <a:pt x="97154" y="291464"/>
                  </a:lnTo>
                  <a:lnTo>
                    <a:pt x="73659" y="283210"/>
                  </a:lnTo>
                  <a:lnTo>
                    <a:pt x="73025" y="281305"/>
                  </a:lnTo>
                  <a:lnTo>
                    <a:pt x="73025" y="8255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435590" y="3365500"/>
              <a:ext cx="173990" cy="218439"/>
            </a:xfrm>
            <a:prstGeom prst="rect">
              <a:avLst/>
            </a:prstGeom>
          </p:spPr>
        </p:pic>
      </p:grpSp>
      <p:sp>
        <p:nvSpPr>
          <p:cNvPr id="166" name="object 166" descr=""/>
          <p:cNvSpPr/>
          <p:nvPr/>
        </p:nvSpPr>
        <p:spPr>
          <a:xfrm>
            <a:off x="10955655" y="3369945"/>
            <a:ext cx="190500" cy="276860"/>
          </a:xfrm>
          <a:custGeom>
            <a:avLst/>
            <a:gdLst/>
            <a:ahLst/>
            <a:cxnLst/>
            <a:rect l="l" t="t" r="r" b="b"/>
            <a:pathLst>
              <a:path w="190500" h="276860">
                <a:moveTo>
                  <a:pt x="38100" y="219709"/>
                </a:moveTo>
                <a:lnTo>
                  <a:pt x="31115" y="219709"/>
                </a:lnTo>
                <a:lnTo>
                  <a:pt x="27940" y="220344"/>
                </a:lnTo>
                <a:lnTo>
                  <a:pt x="18415" y="226059"/>
                </a:lnTo>
                <a:lnTo>
                  <a:pt x="13335" y="231139"/>
                </a:lnTo>
                <a:lnTo>
                  <a:pt x="11429" y="234314"/>
                </a:lnTo>
                <a:lnTo>
                  <a:pt x="9525" y="238125"/>
                </a:lnTo>
                <a:lnTo>
                  <a:pt x="7620" y="241300"/>
                </a:lnTo>
                <a:lnTo>
                  <a:pt x="7090" y="244475"/>
                </a:lnTo>
                <a:lnTo>
                  <a:pt x="6985" y="257175"/>
                </a:lnTo>
                <a:lnTo>
                  <a:pt x="9525" y="264159"/>
                </a:lnTo>
                <a:lnTo>
                  <a:pt x="42545" y="276859"/>
                </a:lnTo>
                <a:lnTo>
                  <a:pt x="49529" y="276225"/>
                </a:lnTo>
                <a:lnTo>
                  <a:pt x="85090" y="251459"/>
                </a:lnTo>
                <a:lnTo>
                  <a:pt x="88900" y="245744"/>
                </a:lnTo>
                <a:lnTo>
                  <a:pt x="89535" y="245109"/>
                </a:lnTo>
                <a:lnTo>
                  <a:pt x="55245" y="245109"/>
                </a:lnTo>
                <a:lnTo>
                  <a:pt x="53975" y="244475"/>
                </a:lnTo>
                <a:lnTo>
                  <a:pt x="50165" y="238759"/>
                </a:lnTo>
                <a:lnTo>
                  <a:pt x="48260" y="235584"/>
                </a:lnTo>
                <a:lnTo>
                  <a:pt x="46990" y="232409"/>
                </a:lnTo>
                <a:lnTo>
                  <a:pt x="45085" y="229234"/>
                </a:lnTo>
                <a:lnTo>
                  <a:pt x="41275" y="221614"/>
                </a:lnTo>
                <a:lnTo>
                  <a:pt x="38100" y="219709"/>
                </a:lnTo>
                <a:close/>
              </a:path>
              <a:path w="190500" h="276860">
                <a:moveTo>
                  <a:pt x="97154" y="0"/>
                </a:moveTo>
                <a:lnTo>
                  <a:pt x="0" y="0"/>
                </a:lnTo>
                <a:lnTo>
                  <a:pt x="0" y="24764"/>
                </a:lnTo>
                <a:lnTo>
                  <a:pt x="5715" y="25400"/>
                </a:lnTo>
                <a:lnTo>
                  <a:pt x="10160" y="26669"/>
                </a:lnTo>
                <a:lnTo>
                  <a:pt x="13970" y="27939"/>
                </a:lnTo>
                <a:lnTo>
                  <a:pt x="16510" y="28575"/>
                </a:lnTo>
                <a:lnTo>
                  <a:pt x="20320" y="31114"/>
                </a:lnTo>
                <a:lnTo>
                  <a:pt x="21590" y="32384"/>
                </a:lnTo>
                <a:lnTo>
                  <a:pt x="22860" y="34289"/>
                </a:lnTo>
                <a:lnTo>
                  <a:pt x="24765" y="36194"/>
                </a:lnTo>
                <a:lnTo>
                  <a:pt x="26035" y="38100"/>
                </a:lnTo>
                <a:lnTo>
                  <a:pt x="27304" y="42544"/>
                </a:lnTo>
                <a:lnTo>
                  <a:pt x="28575" y="45719"/>
                </a:lnTo>
                <a:lnTo>
                  <a:pt x="29845" y="50164"/>
                </a:lnTo>
                <a:lnTo>
                  <a:pt x="31750" y="55244"/>
                </a:lnTo>
                <a:lnTo>
                  <a:pt x="38735" y="75564"/>
                </a:lnTo>
                <a:lnTo>
                  <a:pt x="41910" y="83819"/>
                </a:lnTo>
                <a:lnTo>
                  <a:pt x="46990" y="99059"/>
                </a:lnTo>
                <a:lnTo>
                  <a:pt x="56515" y="125729"/>
                </a:lnTo>
                <a:lnTo>
                  <a:pt x="69215" y="161925"/>
                </a:lnTo>
                <a:lnTo>
                  <a:pt x="76200" y="182244"/>
                </a:lnTo>
                <a:lnTo>
                  <a:pt x="78104" y="187325"/>
                </a:lnTo>
                <a:lnTo>
                  <a:pt x="80645" y="194944"/>
                </a:lnTo>
                <a:lnTo>
                  <a:pt x="80645" y="195579"/>
                </a:lnTo>
                <a:lnTo>
                  <a:pt x="76200" y="207009"/>
                </a:lnTo>
                <a:lnTo>
                  <a:pt x="72390" y="217169"/>
                </a:lnTo>
                <a:lnTo>
                  <a:pt x="68579" y="225425"/>
                </a:lnTo>
                <a:lnTo>
                  <a:pt x="65404" y="232409"/>
                </a:lnTo>
                <a:lnTo>
                  <a:pt x="60960" y="240664"/>
                </a:lnTo>
                <a:lnTo>
                  <a:pt x="58420" y="245109"/>
                </a:lnTo>
                <a:lnTo>
                  <a:pt x="89535" y="245109"/>
                </a:lnTo>
                <a:lnTo>
                  <a:pt x="92710" y="240029"/>
                </a:lnTo>
                <a:lnTo>
                  <a:pt x="95885" y="234314"/>
                </a:lnTo>
                <a:lnTo>
                  <a:pt x="98425" y="228600"/>
                </a:lnTo>
                <a:lnTo>
                  <a:pt x="102235" y="220344"/>
                </a:lnTo>
                <a:lnTo>
                  <a:pt x="105410" y="212725"/>
                </a:lnTo>
                <a:lnTo>
                  <a:pt x="107950" y="205739"/>
                </a:lnTo>
                <a:lnTo>
                  <a:pt x="109220" y="201929"/>
                </a:lnTo>
                <a:lnTo>
                  <a:pt x="110490" y="196850"/>
                </a:lnTo>
                <a:lnTo>
                  <a:pt x="114935" y="184150"/>
                </a:lnTo>
                <a:lnTo>
                  <a:pt x="117475" y="176529"/>
                </a:lnTo>
                <a:lnTo>
                  <a:pt x="125095" y="155575"/>
                </a:lnTo>
                <a:lnTo>
                  <a:pt x="131445" y="135254"/>
                </a:lnTo>
                <a:lnTo>
                  <a:pt x="103504" y="135254"/>
                </a:lnTo>
                <a:lnTo>
                  <a:pt x="102235" y="134619"/>
                </a:lnTo>
                <a:lnTo>
                  <a:pt x="102235" y="132079"/>
                </a:lnTo>
                <a:lnTo>
                  <a:pt x="73660" y="36194"/>
                </a:lnTo>
                <a:lnTo>
                  <a:pt x="72390" y="32384"/>
                </a:lnTo>
                <a:lnTo>
                  <a:pt x="73025" y="31750"/>
                </a:lnTo>
                <a:lnTo>
                  <a:pt x="73025" y="30479"/>
                </a:lnTo>
                <a:lnTo>
                  <a:pt x="88900" y="25400"/>
                </a:lnTo>
                <a:lnTo>
                  <a:pt x="97154" y="25400"/>
                </a:lnTo>
                <a:lnTo>
                  <a:pt x="97154" y="0"/>
                </a:lnTo>
                <a:close/>
              </a:path>
              <a:path w="190500" h="276860">
                <a:moveTo>
                  <a:pt x="102235" y="132079"/>
                </a:moveTo>
                <a:lnTo>
                  <a:pt x="102235" y="134619"/>
                </a:lnTo>
                <a:lnTo>
                  <a:pt x="103504" y="135254"/>
                </a:lnTo>
                <a:lnTo>
                  <a:pt x="102235" y="132079"/>
                </a:lnTo>
                <a:close/>
              </a:path>
              <a:path w="190500" h="276860">
                <a:moveTo>
                  <a:pt x="182879" y="25400"/>
                </a:moveTo>
                <a:lnTo>
                  <a:pt x="121920" y="25400"/>
                </a:lnTo>
                <a:lnTo>
                  <a:pt x="127635" y="26034"/>
                </a:lnTo>
                <a:lnTo>
                  <a:pt x="132715" y="28575"/>
                </a:lnTo>
                <a:lnTo>
                  <a:pt x="133350" y="29844"/>
                </a:lnTo>
                <a:lnTo>
                  <a:pt x="133985" y="30479"/>
                </a:lnTo>
                <a:lnTo>
                  <a:pt x="133985" y="36194"/>
                </a:lnTo>
                <a:lnTo>
                  <a:pt x="133350" y="37464"/>
                </a:lnTo>
                <a:lnTo>
                  <a:pt x="132079" y="42544"/>
                </a:lnTo>
                <a:lnTo>
                  <a:pt x="130810" y="45719"/>
                </a:lnTo>
                <a:lnTo>
                  <a:pt x="129540" y="50164"/>
                </a:lnTo>
                <a:lnTo>
                  <a:pt x="116840" y="88900"/>
                </a:lnTo>
                <a:lnTo>
                  <a:pt x="109854" y="109219"/>
                </a:lnTo>
                <a:lnTo>
                  <a:pt x="102235" y="132079"/>
                </a:lnTo>
                <a:lnTo>
                  <a:pt x="103504" y="135254"/>
                </a:lnTo>
                <a:lnTo>
                  <a:pt x="131445" y="135254"/>
                </a:lnTo>
                <a:lnTo>
                  <a:pt x="143510" y="100329"/>
                </a:lnTo>
                <a:lnTo>
                  <a:pt x="153670" y="70484"/>
                </a:lnTo>
                <a:lnTo>
                  <a:pt x="160020" y="52069"/>
                </a:lnTo>
                <a:lnTo>
                  <a:pt x="163829" y="41275"/>
                </a:lnTo>
                <a:lnTo>
                  <a:pt x="165100" y="38100"/>
                </a:lnTo>
                <a:lnTo>
                  <a:pt x="165735" y="36194"/>
                </a:lnTo>
                <a:lnTo>
                  <a:pt x="169545" y="30479"/>
                </a:lnTo>
                <a:lnTo>
                  <a:pt x="172085" y="27939"/>
                </a:lnTo>
                <a:lnTo>
                  <a:pt x="177800" y="26034"/>
                </a:lnTo>
                <a:lnTo>
                  <a:pt x="182879" y="25400"/>
                </a:lnTo>
                <a:close/>
              </a:path>
              <a:path w="190500" h="276860">
                <a:moveTo>
                  <a:pt x="190500" y="0"/>
                </a:moveTo>
                <a:lnTo>
                  <a:pt x="113029" y="0"/>
                </a:lnTo>
                <a:lnTo>
                  <a:pt x="113029" y="25400"/>
                </a:lnTo>
                <a:lnTo>
                  <a:pt x="190500" y="254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1325225" y="3318509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4"/>
                </a:lnTo>
                <a:lnTo>
                  <a:pt x="22225" y="61594"/>
                </a:lnTo>
                <a:lnTo>
                  <a:pt x="24765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4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4"/>
                </a:lnTo>
                <a:lnTo>
                  <a:pt x="67309" y="59054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5483225" y="4356734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60" y="59054"/>
                </a:lnTo>
                <a:lnTo>
                  <a:pt x="22225" y="61594"/>
                </a:lnTo>
                <a:lnTo>
                  <a:pt x="24764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60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4" y="258444"/>
                </a:lnTo>
                <a:lnTo>
                  <a:pt x="83185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89" y="224789"/>
                </a:lnTo>
                <a:lnTo>
                  <a:pt x="67945" y="216535"/>
                </a:lnTo>
                <a:lnTo>
                  <a:pt x="67310" y="207644"/>
                </a:lnTo>
                <a:lnTo>
                  <a:pt x="67310" y="88264"/>
                </a:lnTo>
                <a:lnTo>
                  <a:pt x="102235" y="88264"/>
                </a:lnTo>
                <a:lnTo>
                  <a:pt x="102235" y="59054"/>
                </a:lnTo>
                <a:lnTo>
                  <a:pt x="67310" y="59054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9" name="object 169" descr=""/>
          <p:cNvGrpSpPr/>
          <p:nvPr/>
        </p:nvGrpSpPr>
        <p:grpSpPr>
          <a:xfrm>
            <a:off x="5651500" y="4309745"/>
            <a:ext cx="312420" cy="309245"/>
            <a:chOff x="5651500" y="4309745"/>
            <a:chExt cx="312420" cy="309245"/>
          </a:xfrm>
        </p:grpSpPr>
        <p:sp>
          <p:nvSpPr>
            <p:cNvPr id="170" name="object 170" descr=""/>
            <p:cNvSpPr/>
            <p:nvPr/>
          </p:nvSpPr>
          <p:spPr>
            <a:xfrm>
              <a:off x="5651500" y="4309745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69"/>
                  </a:moveTo>
                  <a:lnTo>
                    <a:pt x="15239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4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4" y="276225"/>
                  </a:lnTo>
                  <a:lnTo>
                    <a:pt x="23495" y="277494"/>
                  </a:lnTo>
                  <a:lnTo>
                    <a:pt x="22860" y="279400"/>
                  </a:lnTo>
                  <a:lnTo>
                    <a:pt x="21589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60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10" y="102869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10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39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10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5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5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5" y="46354"/>
                  </a:lnTo>
                  <a:lnTo>
                    <a:pt x="31114" y="50800"/>
                  </a:lnTo>
                  <a:lnTo>
                    <a:pt x="34289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77470" y="32384"/>
                  </a:lnTo>
                  <a:lnTo>
                    <a:pt x="76835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61989" y="4403725"/>
              <a:ext cx="201929" cy="212725"/>
            </a:xfrm>
            <a:prstGeom prst="rect">
              <a:avLst/>
            </a:prstGeom>
          </p:spPr>
        </p:pic>
      </p:grpSp>
      <p:sp>
        <p:nvSpPr>
          <p:cNvPr id="172" name="object 172" descr=""/>
          <p:cNvSpPr/>
          <p:nvPr/>
        </p:nvSpPr>
        <p:spPr>
          <a:xfrm>
            <a:off x="7082790" y="4304665"/>
            <a:ext cx="291465" cy="380365"/>
          </a:xfrm>
          <a:custGeom>
            <a:avLst/>
            <a:gdLst/>
            <a:ahLst/>
            <a:cxnLst/>
            <a:rect l="l" t="t" r="r" b="b"/>
            <a:pathLst>
              <a:path w="291465" h="380364">
                <a:moveTo>
                  <a:pt x="51434" y="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15239" y="42545"/>
                </a:lnTo>
                <a:lnTo>
                  <a:pt x="25400" y="50164"/>
                </a:lnTo>
                <a:lnTo>
                  <a:pt x="25400" y="280670"/>
                </a:lnTo>
                <a:lnTo>
                  <a:pt x="24764" y="283210"/>
                </a:lnTo>
                <a:lnTo>
                  <a:pt x="22859" y="286385"/>
                </a:lnTo>
                <a:lnTo>
                  <a:pt x="21589" y="287020"/>
                </a:lnTo>
                <a:lnTo>
                  <a:pt x="18414" y="288925"/>
                </a:lnTo>
                <a:lnTo>
                  <a:pt x="16509" y="289560"/>
                </a:lnTo>
                <a:lnTo>
                  <a:pt x="11429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4" y="316230"/>
                </a:lnTo>
                <a:lnTo>
                  <a:pt x="97154" y="291464"/>
                </a:lnTo>
                <a:lnTo>
                  <a:pt x="81914" y="289560"/>
                </a:lnTo>
                <a:lnTo>
                  <a:pt x="80009" y="288925"/>
                </a:lnTo>
                <a:lnTo>
                  <a:pt x="76834" y="287020"/>
                </a:lnTo>
                <a:lnTo>
                  <a:pt x="75564" y="285750"/>
                </a:lnTo>
                <a:lnTo>
                  <a:pt x="73659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4" y="0"/>
                </a:lnTo>
                <a:close/>
              </a:path>
              <a:path w="291465" h="380364">
                <a:moveTo>
                  <a:pt x="139064" y="323214"/>
                </a:moveTo>
                <a:lnTo>
                  <a:pt x="132079" y="323214"/>
                </a:lnTo>
                <a:lnTo>
                  <a:pt x="128904" y="323850"/>
                </a:lnTo>
                <a:lnTo>
                  <a:pt x="119379" y="329564"/>
                </a:lnTo>
                <a:lnTo>
                  <a:pt x="114300" y="334645"/>
                </a:lnTo>
                <a:lnTo>
                  <a:pt x="112394" y="337820"/>
                </a:lnTo>
                <a:lnTo>
                  <a:pt x="110489" y="341630"/>
                </a:lnTo>
                <a:lnTo>
                  <a:pt x="108584" y="344805"/>
                </a:lnTo>
                <a:lnTo>
                  <a:pt x="108055" y="347980"/>
                </a:lnTo>
                <a:lnTo>
                  <a:pt x="107950" y="360680"/>
                </a:lnTo>
                <a:lnTo>
                  <a:pt x="110489" y="367664"/>
                </a:lnTo>
                <a:lnTo>
                  <a:pt x="143509" y="380364"/>
                </a:lnTo>
                <a:lnTo>
                  <a:pt x="150494" y="379730"/>
                </a:lnTo>
                <a:lnTo>
                  <a:pt x="186054" y="354964"/>
                </a:lnTo>
                <a:lnTo>
                  <a:pt x="189864" y="349250"/>
                </a:lnTo>
                <a:lnTo>
                  <a:pt x="190500" y="348614"/>
                </a:lnTo>
                <a:lnTo>
                  <a:pt x="156209" y="348614"/>
                </a:lnTo>
                <a:lnTo>
                  <a:pt x="154939" y="347980"/>
                </a:lnTo>
                <a:lnTo>
                  <a:pt x="151129" y="342264"/>
                </a:lnTo>
                <a:lnTo>
                  <a:pt x="149225" y="339089"/>
                </a:lnTo>
                <a:lnTo>
                  <a:pt x="147954" y="335914"/>
                </a:lnTo>
                <a:lnTo>
                  <a:pt x="146050" y="332739"/>
                </a:lnTo>
                <a:lnTo>
                  <a:pt x="142239" y="325120"/>
                </a:lnTo>
                <a:lnTo>
                  <a:pt x="139064" y="323214"/>
                </a:lnTo>
                <a:close/>
              </a:path>
              <a:path w="291465" h="380364">
                <a:moveTo>
                  <a:pt x="198119" y="103505"/>
                </a:moveTo>
                <a:lnTo>
                  <a:pt x="100964" y="103505"/>
                </a:lnTo>
                <a:lnTo>
                  <a:pt x="100964" y="128270"/>
                </a:lnTo>
                <a:lnTo>
                  <a:pt x="106679" y="128905"/>
                </a:lnTo>
                <a:lnTo>
                  <a:pt x="111125" y="130175"/>
                </a:lnTo>
                <a:lnTo>
                  <a:pt x="114934" y="131445"/>
                </a:lnTo>
                <a:lnTo>
                  <a:pt x="117475" y="132080"/>
                </a:lnTo>
                <a:lnTo>
                  <a:pt x="121284" y="134620"/>
                </a:lnTo>
                <a:lnTo>
                  <a:pt x="122554" y="135889"/>
                </a:lnTo>
                <a:lnTo>
                  <a:pt x="123825" y="137795"/>
                </a:lnTo>
                <a:lnTo>
                  <a:pt x="125729" y="139700"/>
                </a:lnTo>
                <a:lnTo>
                  <a:pt x="127000" y="141605"/>
                </a:lnTo>
                <a:lnTo>
                  <a:pt x="128269" y="146050"/>
                </a:lnTo>
                <a:lnTo>
                  <a:pt x="129539" y="149225"/>
                </a:lnTo>
                <a:lnTo>
                  <a:pt x="130809" y="153670"/>
                </a:lnTo>
                <a:lnTo>
                  <a:pt x="132714" y="158750"/>
                </a:lnTo>
                <a:lnTo>
                  <a:pt x="139700" y="179070"/>
                </a:lnTo>
                <a:lnTo>
                  <a:pt x="142875" y="187325"/>
                </a:lnTo>
                <a:lnTo>
                  <a:pt x="147954" y="202564"/>
                </a:lnTo>
                <a:lnTo>
                  <a:pt x="157479" y="229235"/>
                </a:lnTo>
                <a:lnTo>
                  <a:pt x="170179" y="265430"/>
                </a:lnTo>
                <a:lnTo>
                  <a:pt x="177164" y="285750"/>
                </a:lnTo>
                <a:lnTo>
                  <a:pt x="179069" y="290830"/>
                </a:lnTo>
                <a:lnTo>
                  <a:pt x="181609" y="298450"/>
                </a:lnTo>
                <a:lnTo>
                  <a:pt x="181609" y="299085"/>
                </a:lnTo>
                <a:lnTo>
                  <a:pt x="177164" y="310514"/>
                </a:lnTo>
                <a:lnTo>
                  <a:pt x="173354" y="320675"/>
                </a:lnTo>
                <a:lnTo>
                  <a:pt x="169544" y="328930"/>
                </a:lnTo>
                <a:lnTo>
                  <a:pt x="166369" y="335914"/>
                </a:lnTo>
                <a:lnTo>
                  <a:pt x="161925" y="344170"/>
                </a:lnTo>
                <a:lnTo>
                  <a:pt x="159384" y="348614"/>
                </a:lnTo>
                <a:lnTo>
                  <a:pt x="190500" y="348614"/>
                </a:lnTo>
                <a:lnTo>
                  <a:pt x="193675" y="343535"/>
                </a:lnTo>
                <a:lnTo>
                  <a:pt x="196850" y="337820"/>
                </a:lnTo>
                <a:lnTo>
                  <a:pt x="199389" y="332105"/>
                </a:lnTo>
                <a:lnTo>
                  <a:pt x="203200" y="323850"/>
                </a:lnTo>
                <a:lnTo>
                  <a:pt x="206375" y="316230"/>
                </a:lnTo>
                <a:lnTo>
                  <a:pt x="208914" y="309245"/>
                </a:lnTo>
                <a:lnTo>
                  <a:pt x="210184" y="305435"/>
                </a:lnTo>
                <a:lnTo>
                  <a:pt x="211454" y="300355"/>
                </a:lnTo>
                <a:lnTo>
                  <a:pt x="215900" y="287655"/>
                </a:lnTo>
                <a:lnTo>
                  <a:pt x="218439" y="280035"/>
                </a:lnTo>
                <a:lnTo>
                  <a:pt x="226059" y="259080"/>
                </a:lnTo>
                <a:lnTo>
                  <a:pt x="232409" y="238760"/>
                </a:lnTo>
                <a:lnTo>
                  <a:pt x="233506" y="235585"/>
                </a:lnTo>
                <a:lnTo>
                  <a:pt x="203200" y="235585"/>
                </a:lnTo>
                <a:lnTo>
                  <a:pt x="174625" y="139700"/>
                </a:lnTo>
                <a:lnTo>
                  <a:pt x="173354" y="135889"/>
                </a:lnTo>
                <a:lnTo>
                  <a:pt x="173989" y="135255"/>
                </a:lnTo>
                <a:lnTo>
                  <a:pt x="173989" y="133985"/>
                </a:lnTo>
                <a:lnTo>
                  <a:pt x="189864" y="128905"/>
                </a:lnTo>
                <a:lnTo>
                  <a:pt x="198119" y="128905"/>
                </a:lnTo>
                <a:lnTo>
                  <a:pt x="198119" y="103505"/>
                </a:lnTo>
                <a:close/>
              </a:path>
              <a:path w="291465" h="380364">
                <a:moveTo>
                  <a:pt x="283844" y="128905"/>
                </a:moveTo>
                <a:lnTo>
                  <a:pt x="222884" y="128905"/>
                </a:lnTo>
                <a:lnTo>
                  <a:pt x="228600" y="129539"/>
                </a:lnTo>
                <a:lnTo>
                  <a:pt x="233679" y="132080"/>
                </a:lnTo>
                <a:lnTo>
                  <a:pt x="234314" y="133350"/>
                </a:lnTo>
                <a:lnTo>
                  <a:pt x="234950" y="133985"/>
                </a:lnTo>
                <a:lnTo>
                  <a:pt x="234950" y="139700"/>
                </a:lnTo>
                <a:lnTo>
                  <a:pt x="234314" y="140970"/>
                </a:lnTo>
                <a:lnTo>
                  <a:pt x="233044" y="146050"/>
                </a:lnTo>
                <a:lnTo>
                  <a:pt x="231775" y="149225"/>
                </a:lnTo>
                <a:lnTo>
                  <a:pt x="230504" y="153670"/>
                </a:lnTo>
                <a:lnTo>
                  <a:pt x="217804" y="192405"/>
                </a:lnTo>
                <a:lnTo>
                  <a:pt x="210819" y="212725"/>
                </a:lnTo>
                <a:lnTo>
                  <a:pt x="203200" y="235585"/>
                </a:lnTo>
                <a:lnTo>
                  <a:pt x="233506" y="235585"/>
                </a:lnTo>
                <a:lnTo>
                  <a:pt x="244475" y="203835"/>
                </a:lnTo>
                <a:lnTo>
                  <a:pt x="254634" y="173989"/>
                </a:lnTo>
                <a:lnTo>
                  <a:pt x="260984" y="155575"/>
                </a:lnTo>
                <a:lnTo>
                  <a:pt x="264794" y="144780"/>
                </a:lnTo>
                <a:lnTo>
                  <a:pt x="266064" y="141605"/>
                </a:lnTo>
                <a:lnTo>
                  <a:pt x="266700" y="139700"/>
                </a:lnTo>
                <a:lnTo>
                  <a:pt x="270509" y="133985"/>
                </a:lnTo>
                <a:lnTo>
                  <a:pt x="273050" y="131445"/>
                </a:lnTo>
                <a:lnTo>
                  <a:pt x="278764" y="129539"/>
                </a:lnTo>
                <a:lnTo>
                  <a:pt x="283844" y="128905"/>
                </a:lnTo>
                <a:close/>
              </a:path>
              <a:path w="291465" h="380364">
                <a:moveTo>
                  <a:pt x="291464" y="103505"/>
                </a:moveTo>
                <a:lnTo>
                  <a:pt x="213994" y="103505"/>
                </a:lnTo>
                <a:lnTo>
                  <a:pt x="213994" y="128905"/>
                </a:lnTo>
                <a:lnTo>
                  <a:pt x="291464" y="128905"/>
                </a:lnTo>
                <a:lnTo>
                  <a:pt x="291464" y="103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7553325" y="4356734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4"/>
                </a:lnTo>
                <a:lnTo>
                  <a:pt x="22225" y="61594"/>
                </a:lnTo>
                <a:lnTo>
                  <a:pt x="24765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4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4"/>
                </a:lnTo>
                <a:lnTo>
                  <a:pt x="67309" y="59054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4" name="object 174" descr=""/>
          <p:cNvGrpSpPr/>
          <p:nvPr/>
        </p:nvGrpSpPr>
        <p:grpSpPr>
          <a:xfrm>
            <a:off x="7717790" y="4403725"/>
            <a:ext cx="327025" cy="214629"/>
            <a:chOff x="7717790" y="4403725"/>
            <a:chExt cx="327025" cy="214629"/>
          </a:xfrm>
        </p:grpSpPr>
        <p:pic>
          <p:nvPicPr>
            <p:cNvPr id="175" name="object 17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717790" y="4403725"/>
              <a:ext cx="137795" cy="212725"/>
            </a:xfrm>
            <a:prstGeom prst="rect">
              <a:avLst/>
            </a:prstGeom>
          </p:spPr>
        </p:pic>
        <p:pic>
          <p:nvPicPr>
            <p:cNvPr id="176" name="object 176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882890" y="4407535"/>
              <a:ext cx="161925" cy="210820"/>
            </a:xfrm>
            <a:prstGeom prst="rect">
              <a:avLst/>
            </a:prstGeom>
          </p:spPr>
        </p:pic>
      </p:grpSp>
      <p:sp>
        <p:nvSpPr>
          <p:cNvPr id="177" name="object 177" descr=""/>
          <p:cNvSpPr/>
          <p:nvPr/>
        </p:nvSpPr>
        <p:spPr>
          <a:xfrm>
            <a:off x="8378825" y="4305300"/>
            <a:ext cx="189865" cy="315595"/>
          </a:xfrm>
          <a:custGeom>
            <a:avLst/>
            <a:gdLst/>
            <a:ahLst/>
            <a:cxnLst/>
            <a:rect l="l" t="t" r="r" b="b"/>
            <a:pathLst>
              <a:path w="189865" h="315595">
                <a:moveTo>
                  <a:pt x="41909" y="5714"/>
                </a:moveTo>
                <a:lnTo>
                  <a:pt x="15240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90" y="41275"/>
                </a:lnTo>
                <a:lnTo>
                  <a:pt x="14604" y="41910"/>
                </a:lnTo>
                <a:lnTo>
                  <a:pt x="17145" y="42545"/>
                </a:lnTo>
                <a:lnTo>
                  <a:pt x="19684" y="42545"/>
                </a:lnTo>
                <a:lnTo>
                  <a:pt x="21590" y="43179"/>
                </a:lnTo>
                <a:lnTo>
                  <a:pt x="22225" y="44450"/>
                </a:lnTo>
                <a:lnTo>
                  <a:pt x="23495" y="45085"/>
                </a:lnTo>
                <a:lnTo>
                  <a:pt x="24129" y="46354"/>
                </a:lnTo>
                <a:lnTo>
                  <a:pt x="24765" y="48260"/>
                </a:lnTo>
                <a:lnTo>
                  <a:pt x="24765" y="49529"/>
                </a:lnTo>
                <a:lnTo>
                  <a:pt x="25400" y="52070"/>
                </a:lnTo>
                <a:lnTo>
                  <a:pt x="25400" y="280670"/>
                </a:lnTo>
                <a:lnTo>
                  <a:pt x="24765" y="282575"/>
                </a:lnTo>
                <a:lnTo>
                  <a:pt x="22859" y="285750"/>
                </a:lnTo>
                <a:lnTo>
                  <a:pt x="21590" y="286385"/>
                </a:lnTo>
                <a:lnTo>
                  <a:pt x="19684" y="287654"/>
                </a:lnTo>
                <a:lnTo>
                  <a:pt x="18415" y="288289"/>
                </a:lnTo>
                <a:lnTo>
                  <a:pt x="15875" y="288925"/>
                </a:lnTo>
                <a:lnTo>
                  <a:pt x="11429" y="289560"/>
                </a:lnTo>
                <a:lnTo>
                  <a:pt x="6350" y="290195"/>
                </a:lnTo>
                <a:lnTo>
                  <a:pt x="0" y="290195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0829"/>
                </a:lnTo>
                <a:lnTo>
                  <a:pt x="86359" y="289560"/>
                </a:lnTo>
                <a:lnTo>
                  <a:pt x="83820" y="288925"/>
                </a:lnTo>
                <a:lnTo>
                  <a:pt x="81279" y="288925"/>
                </a:lnTo>
                <a:lnTo>
                  <a:pt x="79375" y="288289"/>
                </a:lnTo>
                <a:lnTo>
                  <a:pt x="78104" y="287020"/>
                </a:lnTo>
                <a:lnTo>
                  <a:pt x="76200" y="286385"/>
                </a:lnTo>
                <a:lnTo>
                  <a:pt x="74929" y="285114"/>
                </a:lnTo>
                <a:lnTo>
                  <a:pt x="73659" y="282575"/>
                </a:lnTo>
                <a:lnTo>
                  <a:pt x="73025" y="280670"/>
                </a:lnTo>
                <a:lnTo>
                  <a:pt x="73025" y="226060"/>
                </a:lnTo>
                <a:lnTo>
                  <a:pt x="60325" y="203835"/>
                </a:lnTo>
                <a:lnTo>
                  <a:pt x="67945" y="194945"/>
                </a:lnTo>
                <a:lnTo>
                  <a:pt x="73025" y="188595"/>
                </a:lnTo>
                <a:lnTo>
                  <a:pt x="73025" y="22860"/>
                </a:lnTo>
                <a:lnTo>
                  <a:pt x="59054" y="22860"/>
                </a:lnTo>
                <a:lnTo>
                  <a:pt x="41909" y="5714"/>
                </a:lnTo>
                <a:close/>
              </a:path>
              <a:path w="189865" h="315595">
                <a:moveTo>
                  <a:pt x="122554" y="219075"/>
                </a:moveTo>
                <a:lnTo>
                  <a:pt x="76834" y="219075"/>
                </a:lnTo>
                <a:lnTo>
                  <a:pt x="127000" y="315595"/>
                </a:lnTo>
                <a:lnTo>
                  <a:pt x="189865" y="315595"/>
                </a:lnTo>
                <a:lnTo>
                  <a:pt x="189865" y="290195"/>
                </a:lnTo>
                <a:lnTo>
                  <a:pt x="184150" y="289560"/>
                </a:lnTo>
                <a:lnTo>
                  <a:pt x="179704" y="288925"/>
                </a:lnTo>
                <a:lnTo>
                  <a:pt x="176529" y="286385"/>
                </a:lnTo>
                <a:lnTo>
                  <a:pt x="173354" y="284479"/>
                </a:lnTo>
                <a:lnTo>
                  <a:pt x="169545" y="281939"/>
                </a:lnTo>
                <a:lnTo>
                  <a:pt x="166370" y="278764"/>
                </a:lnTo>
                <a:lnTo>
                  <a:pt x="162559" y="276225"/>
                </a:lnTo>
                <a:lnTo>
                  <a:pt x="159384" y="272414"/>
                </a:lnTo>
                <a:lnTo>
                  <a:pt x="155575" y="269239"/>
                </a:lnTo>
                <a:lnTo>
                  <a:pt x="152400" y="265429"/>
                </a:lnTo>
                <a:lnTo>
                  <a:pt x="149859" y="261620"/>
                </a:lnTo>
                <a:lnTo>
                  <a:pt x="147954" y="258445"/>
                </a:lnTo>
                <a:lnTo>
                  <a:pt x="145415" y="254635"/>
                </a:lnTo>
                <a:lnTo>
                  <a:pt x="142240" y="249554"/>
                </a:lnTo>
                <a:lnTo>
                  <a:pt x="137795" y="243204"/>
                </a:lnTo>
                <a:lnTo>
                  <a:pt x="133984" y="236854"/>
                </a:lnTo>
                <a:lnTo>
                  <a:pt x="129540" y="229870"/>
                </a:lnTo>
                <a:lnTo>
                  <a:pt x="122554" y="219075"/>
                </a:lnTo>
                <a:close/>
              </a:path>
              <a:path w="189865" h="315595">
                <a:moveTo>
                  <a:pt x="184150" y="108585"/>
                </a:moveTo>
                <a:lnTo>
                  <a:pt x="86995" y="108585"/>
                </a:lnTo>
                <a:lnTo>
                  <a:pt x="86995" y="133350"/>
                </a:lnTo>
                <a:lnTo>
                  <a:pt x="97790" y="133985"/>
                </a:lnTo>
                <a:lnTo>
                  <a:pt x="104140" y="134620"/>
                </a:lnTo>
                <a:lnTo>
                  <a:pt x="107315" y="135889"/>
                </a:lnTo>
                <a:lnTo>
                  <a:pt x="107950" y="137795"/>
                </a:lnTo>
                <a:lnTo>
                  <a:pt x="107950" y="140335"/>
                </a:lnTo>
                <a:lnTo>
                  <a:pt x="107315" y="141604"/>
                </a:lnTo>
                <a:lnTo>
                  <a:pt x="106679" y="143510"/>
                </a:lnTo>
                <a:lnTo>
                  <a:pt x="105409" y="145414"/>
                </a:lnTo>
                <a:lnTo>
                  <a:pt x="103504" y="147954"/>
                </a:lnTo>
                <a:lnTo>
                  <a:pt x="101600" y="151764"/>
                </a:lnTo>
                <a:lnTo>
                  <a:pt x="99695" y="154939"/>
                </a:lnTo>
                <a:lnTo>
                  <a:pt x="97154" y="158114"/>
                </a:lnTo>
                <a:lnTo>
                  <a:pt x="92075" y="165735"/>
                </a:lnTo>
                <a:lnTo>
                  <a:pt x="88900" y="168910"/>
                </a:lnTo>
                <a:lnTo>
                  <a:pt x="80645" y="179704"/>
                </a:lnTo>
                <a:lnTo>
                  <a:pt x="74929" y="186689"/>
                </a:lnTo>
                <a:lnTo>
                  <a:pt x="73025" y="188595"/>
                </a:lnTo>
                <a:lnTo>
                  <a:pt x="73025" y="226060"/>
                </a:lnTo>
                <a:lnTo>
                  <a:pt x="83184" y="243839"/>
                </a:lnTo>
                <a:lnTo>
                  <a:pt x="76834" y="219075"/>
                </a:lnTo>
                <a:lnTo>
                  <a:pt x="122554" y="219075"/>
                </a:lnTo>
                <a:lnTo>
                  <a:pt x="120650" y="216535"/>
                </a:lnTo>
                <a:lnTo>
                  <a:pt x="116840" y="210185"/>
                </a:lnTo>
                <a:lnTo>
                  <a:pt x="106045" y="193675"/>
                </a:lnTo>
                <a:lnTo>
                  <a:pt x="107315" y="191770"/>
                </a:lnTo>
                <a:lnTo>
                  <a:pt x="109854" y="188595"/>
                </a:lnTo>
                <a:lnTo>
                  <a:pt x="113665" y="184150"/>
                </a:lnTo>
                <a:lnTo>
                  <a:pt x="124459" y="170814"/>
                </a:lnTo>
                <a:lnTo>
                  <a:pt x="128270" y="166370"/>
                </a:lnTo>
                <a:lnTo>
                  <a:pt x="131445" y="162560"/>
                </a:lnTo>
                <a:lnTo>
                  <a:pt x="136525" y="156210"/>
                </a:lnTo>
                <a:lnTo>
                  <a:pt x="139065" y="153670"/>
                </a:lnTo>
                <a:lnTo>
                  <a:pt x="140334" y="151764"/>
                </a:lnTo>
                <a:lnTo>
                  <a:pt x="142240" y="149225"/>
                </a:lnTo>
                <a:lnTo>
                  <a:pt x="145415" y="147320"/>
                </a:lnTo>
                <a:lnTo>
                  <a:pt x="152400" y="142875"/>
                </a:lnTo>
                <a:lnTo>
                  <a:pt x="184150" y="133350"/>
                </a:lnTo>
                <a:lnTo>
                  <a:pt x="184150" y="108585"/>
                </a:lnTo>
                <a:close/>
              </a:path>
              <a:path w="189865" h="315595">
                <a:moveTo>
                  <a:pt x="73025" y="188595"/>
                </a:moveTo>
                <a:lnTo>
                  <a:pt x="67945" y="194945"/>
                </a:lnTo>
                <a:lnTo>
                  <a:pt x="60325" y="203835"/>
                </a:lnTo>
                <a:lnTo>
                  <a:pt x="73025" y="226060"/>
                </a:lnTo>
                <a:lnTo>
                  <a:pt x="73025" y="188595"/>
                </a:lnTo>
                <a:close/>
              </a:path>
              <a:path w="189865" h="315595">
                <a:moveTo>
                  <a:pt x="51434" y="0"/>
                </a:moveTo>
                <a:lnTo>
                  <a:pt x="50323" y="635"/>
                </a:lnTo>
                <a:lnTo>
                  <a:pt x="50800" y="635"/>
                </a:lnTo>
                <a:lnTo>
                  <a:pt x="46990" y="2539"/>
                </a:lnTo>
                <a:lnTo>
                  <a:pt x="43815" y="5079"/>
                </a:lnTo>
                <a:lnTo>
                  <a:pt x="41909" y="5714"/>
                </a:lnTo>
                <a:lnTo>
                  <a:pt x="59054" y="22860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89865" h="315595">
                <a:moveTo>
                  <a:pt x="59054" y="2539"/>
                </a:moveTo>
                <a:lnTo>
                  <a:pt x="59054" y="22860"/>
                </a:lnTo>
                <a:lnTo>
                  <a:pt x="73025" y="22860"/>
                </a:lnTo>
                <a:lnTo>
                  <a:pt x="73025" y="7620"/>
                </a:lnTo>
                <a:lnTo>
                  <a:pt x="59054" y="2539"/>
                </a:lnTo>
                <a:close/>
              </a:path>
              <a:path w="189865" h="315595">
                <a:moveTo>
                  <a:pt x="50323" y="635"/>
                </a:moveTo>
                <a:lnTo>
                  <a:pt x="36195" y="635"/>
                </a:lnTo>
                <a:lnTo>
                  <a:pt x="41909" y="5714"/>
                </a:lnTo>
                <a:lnTo>
                  <a:pt x="43815" y="5079"/>
                </a:lnTo>
                <a:lnTo>
                  <a:pt x="46990" y="2539"/>
                </a:lnTo>
                <a:lnTo>
                  <a:pt x="50323" y="635"/>
                </a:lnTo>
                <a:close/>
              </a:path>
              <a:path w="189865" h="315595">
                <a:moveTo>
                  <a:pt x="59054" y="635"/>
                </a:moveTo>
                <a:lnTo>
                  <a:pt x="53340" y="635"/>
                </a:lnTo>
                <a:lnTo>
                  <a:pt x="59054" y="2539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9182100" y="4309745"/>
            <a:ext cx="198755" cy="309245"/>
          </a:xfrm>
          <a:custGeom>
            <a:avLst/>
            <a:gdLst/>
            <a:ahLst/>
            <a:cxnLst/>
            <a:rect l="l" t="t" r="r" b="b"/>
            <a:pathLst>
              <a:path w="198754" h="309245">
                <a:moveTo>
                  <a:pt x="50800" y="0"/>
                </a:moveTo>
                <a:lnTo>
                  <a:pt x="43179" y="0"/>
                </a:lnTo>
                <a:lnTo>
                  <a:pt x="39370" y="1269"/>
                </a:lnTo>
                <a:lnTo>
                  <a:pt x="36195" y="2539"/>
                </a:lnTo>
                <a:lnTo>
                  <a:pt x="32384" y="3809"/>
                </a:lnTo>
                <a:lnTo>
                  <a:pt x="19050" y="24764"/>
                </a:lnTo>
                <a:lnTo>
                  <a:pt x="19050" y="28575"/>
                </a:lnTo>
                <a:lnTo>
                  <a:pt x="19684" y="33019"/>
                </a:lnTo>
                <a:lnTo>
                  <a:pt x="20320" y="36194"/>
                </a:lnTo>
                <a:lnTo>
                  <a:pt x="22225" y="40004"/>
                </a:lnTo>
                <a:lnTo>
                  <a:pt x="23495" y="43179"/>
                </a:lnTo>
                <a:lnTo>
                  <a:pt x="26034" y="46354"/>
                </a:lnTo>
                <a:lnTo>
                  <a:pt x="31115" y="50800"/>
                </a:lnTo>
                <a:lnTo>
                  <a:pt x="34290" y="53339"/>
                </a:lnTo>
                <a:lnTo>
                  <a:pt x="38100" y="54609"/>
                </a:lnTo>
                <a:lnTo>
                  <a:pt x="41275" y="55879"/>
                </a:lnTo>
                <a:lnTo>
                  <a:pt x="45084" y="56514"/>
                </a:lnTo>
                <a:lnTo>
                  <a:pt x="53340" y="56514"/>
                </a:lnTo>
                <a:lnTo>
                  <a:pt x="77470" y="32384"/>
                </a:lnTo>
                <a:lnTo>
                  <a:pt x="76834" y="24764"/>
                </a:lnTo>
                <a:lnTo>
                  <a:pt x="58420" y="2539"/>
                </a:lnTo>
                <a:lnTo>
                  <a:pt x="50800" y="0"/>
                </a:lnTo>
                <a:close/>
              </a:path>
              <a:path w="198754" h="309245">
                <a:moveTo>
                  <a:pt x="59054" y="97789"/>
                </a:moveTo>
                <a:lnTo>
                  <a:pt x="36829" y="97789"/>
                </a:lnTo>
                <a:lnTo>
                  <a:pt x="41909" y="102869"/>
                </a:lnTo>
                <a:lnTo>
                  <a:pt x="35559" y="105409"/>
                </a:lnTo>
                <a:lnTo>
                  <a:pt x="31115" y="106679"/>
                </a:lnTo>
                <a:lnTo>
                  <a:pt x="26034" y="107950"/>
                </a:lnTo>
                <a:lnTo>
                  <a:pt x="20954" y="108584"/>
                </a:lnTo>
                <a:lnTo>
                  <a:pt x="15240" y="109219"/>
                </a:lnTo>
                <a:lnTo>
                  <a:pt x="0" y="109219"/>
                </a:lnTo>
                <a:lnTo>
                  <a:pt x="0" y="138429"/>
                </a:lnTo>
                <a:lnTo>
                  <a:pt x="8890" y="138429"/>
                </a:lnTo>
                <a:lnTo>
                  <a:pt x="14604" y="139064"/>
                </a:lnTo>
                <a:lnTo>
                  <a:pt x="17145" y="139700"/>
                </a:lnTo>
                <a:lnTo>
                  <a:pt x="19684" y="139700"/>
                </a:lnTo>
                <a:lnTo>
                  <a:pt x="21590" y="140334"/>
                </a:lnTo>
                <a:lnTo>
                  <a:pt x="23495" y="142239"/>
                </a:lnTo>
                <a:lnTo>
                  <a:pt x="24129" y="143509"/>
                </a:lnTo>
                <a:lnTo>
                  <a:pt x="24765" y="145414"/>
                </a:lnTo>
                <a:lnTo>
                  <a:pt x="25400" y="146684"/>
                </a:lnTo>
                <a:lnTo>
                  <a:pt x="25400" y="274319"/>
                </a:lnTo>
                <a:lnTo>
                  <a:pt x="24765" y="276225"/>
                </a:lnTo>
                <a:lnTo>
                  <a:pt x="23495" y="277494"/>
                </a:lnTo>
                <a:lnTo>
                  <a:pt x="22859" y="279400"/>
                </a:lnTo>
                <a:lnTo>
                  <a:pt x="21590" y="280669"/>
                </a:lnTo>
                <a:lnTo>
                  <a:pt x="15875" y="282575"/>
                </a:lnTo>
                <a:lnTo>
                  <a:pt x="10795" y="283209"/>
                </a:lnTo>
                <a:lnTo>
                  <a:pt x="6350" y="283844"/>
                </a:lnTo>
                <a:lnTo>
                  <a:pt x="0" y="283844"/>
                </a:lnTo>
                <a:lnTo>
                  <a:pt x="0" y="309244"/>
                </a:lnTo>
                <a:lnTo>
                  <a:pt x="97154" y="309244"/>
                </a:lnTo>
                <a:lnTo>
                  <a:pt x="97154" y="284479"/>
                </a:lnTo>
                <a:lnTo>
                  <a:pt x="86359" y="283209"/>
                </a:lnTo>
                <a:lnTo>
                  <a:pt x="83820" y="282575"/>
                </a:lnTo>
                <a:lnTo>
                  <a:pt x="73025" y="274319"/>
                </a:lnTo>
                <a:lnTo>
                  <a:pt x="73025" y="104775"/>
                </a:lnTo>
                <a:lnTo>
                  <a:pt x="59054" y="99694"/>
                </a:lnTo>
                <a:lnTo>
                  <a:pt x="59054" y="97789"/>
                </a:lnTo>
                <a:close/>
              </a:path>
              <a:path w="198754" h="309245">
                <a:moveTo>
                  <a:pt x="153034" y="135254"/>
                </a:moveTo>
                <a:lnTo>
                  <a:pt x="104775" y="135254"/>
                </a:lnTo>
                <a:lnTo>
                  <a:pt x="104775" y="229234"/>
                </a:lnTo>
                <a:lnTo>
                  <a:pt x="108584" y="269875"/>
                </a:lnTo>
                <a:lnTo>
                  <a:pt x="135254" y="303529"/>
                </a:lnTo>
                <a:lnTo>
                  <a:pt x="142875" y="305434"/>
                </a:lnTo>
                <a:lnTo>
                  <a:pt x="161290" y="305434"/>
                </a:lnTo>
                <a:lnTo>
                  <a:pt x="168909" y="303529"/>
                </a:lnTo>
                <a:lnTo>
                  <a:pt x="172720" y="302259"/>
                </a:lnTo>
                <a:lnTo>
                  <a:pt x="182879" y="297814"/>
                </a:lnTo>
                <a:lnTo>
                  <a:pt x="198754" y="288289"/>
                </a:lnTo>
                <a:lnTo>
                  <a:pt x="190683" y="273684"/>
                </a:lnTo>
                <a:lnTo>
                  <a:pt x="160654" y="273684"/>
                </a:lnTo>
                <a:lnTo>
                  <a:pt x="158115" y="271779"/>
                </a:lnTo>
                <a:lnTo>
                  <a:pt x="153670" y="263525"/>
                </a:lnTo>
                <a:lnTo>
                  <a:pt x="153034" y="255269"/>
                </a:lnTo>
                <a:lnTo>
                  <a:pt x="153034" y="135254"/>
                </a:lnTo>
                <a:close/>
              </a:path>
              <a:path w="198754" h="309245">
                <a:moveTo>
                  <a:pt x="185420" y="264159"/>
                </a:moveTo>
                <a:lnTo>
                  <a:pt x="173354" y="271144"/>
                </a:lnTo>
                <a:lnTo>
                  <a:pt x="168275" y="273684"/>
                </a:lnTo>
                <a:lnTo>
                  <a:pt x="190683" y="273684"/>
                </a:lnTo>
                <a:lnTo>
                  <a:pt x="185420" y="264159"/>
                </a:lnTo>
                <a:close/>
              </a:path>
              <a:path w="198754" h="309245">
                <a:moveTo>
                  <a:pt x="85725" y="106044"/>
                </a:moveTo>
                <a:lnTo>
                  <a:pt x="85725" y="135254"/>
                </a:lnTo>
                <a:lnTo>
                  <a:pt x="187959" y="135254"/>
                </a:lnTo>
                <a:lnTo>
                  <a:pt x="187959" y="109854"/>
                </a:lnTo>
                <a:lnTo>
                  <a:pt x="110490" y="109854"/>
                </a:lnTo>
                <a:lnTo>
                  <a:pt x="85725" y="106044"/>
                </a:lnTo>
                <a:close/>
              </a:path>
              <a:path w="198754" h="309245">
                <a:moveTo>
                  <a:pt x="153034" y="46989"/>
                </a:moveTo>
                <a:lnTo>
                  <a:pt x="127634" y="46989"/>
                </a:lnTo>
                <a:lnTo>
                  <a:pt x="127634" y="54609"/>
                </a:lnTo>
                <a:lnTo>
                  <a:pt x="127000" y="61594"/>
                </a:lnTo>
                <a:lnTo>
                  <a:pt x="113029" y="99059"/>
                </a:lnTo>
                <a:lnTo>
                  <a:pt x="108584" y="106044"/>
                </a:lnTo>
                <a:lnTo>
                  <a:pt x="107950" y="108584"/>
                </a:lnTo>
                <a:lnTo>
                  <a:pt x="110490" y="109854"/>
                </a:lnTo>
                <a:lnTo>
                  <a:pt x="187959" y="109854"/>
                </a:lnTo>
                <a:lnTo>
                  <a:pt x="187959" y="106044"/>
                </a:lnTo>
                <a:lnTo>
                  <a:pt x="153034" y="106044"/>
                </a:lnTo>
                <a:lnTo>
                  <a:pt x="153034" y="46989"/>
                </a:lnTo>
                <a:close/>
              </a:path>
              <a:path w="198754" h="309245">
                <a:moveTo>
                  <a:pt x="52070" y="97154"/>
                </a:moveTo>
                <a:lnTo>
                  <a:pt x="50800" y="97789"/>
                </a:lnTo>
                <a:lnTo>
                  <a:pt x="53340" y="97789"/>
                </a:lnTo>
                <a:lnTo>
                  <a:pt x="52070" y="97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9" name="object 179" descr=""/>
          <p:cNvGrpSpPr/>
          <p:nvPr/>
        </p:nvGrpSpPr>
        <p:grpSpPr>
          <a:xfrm>
            <a:off x="9448800" y="4309745"/>
            <a:ext cx="247015" cy="309245"/>
            <a:chOff x="9448800" y="4309745"/>
            <a:chExt cx="247015" cy="309245"/>
          </a:xfrm>
        </p:grpSpPr>
        <p:sp>
          <p:nvSpPr>
            <p:cNvPr id="180" name="object 180" descr=""/>
            <p:cNvSpPr/>
            <p:nvPr/>
          </p:nvSpPr>
          <p:spPr>
            <a:xfrm>
              <a:off x="9448800" y="4309745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69"/>
                  </a:moveTo>
                  <a:lnTo>
                    <a:pt x="15240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5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59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69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09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4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4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544050" y="4403725"/>
              <a:ext cx="151765" cy="213360"/>
            </a:xfrm>
            <a:prstGeom prst="rect">
              <a:avLst/>
            </a:prstGeom>
          </p:spPr>
        </p:pic>
      </p:grpSp>
      <p:sp>
        <p:nvSpPr>
          <p:cNvPr id="182" name="object 182" descr=""/>
          <p:cNvSpPr/>
          <p:nvPr/>
        </p:nvSpPr>
        <p:spPr>
          <a:xfrm>
            <a:off x="10041890" y="4304665"/>
            <a:ext cx="97155" cy="316230"/>
          </a:xfrm>
          <a:custGeom>
            <a:avLst/>
            <a:gdLst/>
            <a:ahLst/>
            <a:cxnLst/>
            <a:rect l="l" t="t" r="r" b="b"/>
            <a:pathLst>
              <a:path w="97154" h="316229">
                <a:moveTo>
                  <a:pt x="51434" y="0"/>
                </a:moveTo>
                <a:lnTo>
                  <a:pt x="43814" y="635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25400" y="52705"/>
                </a:lnTo>
                <a:lnTo>
                  <a:pt x="25400" y="280670"/>
                </a:lnTo>
                <a:lnTo>
                  <a:pt x="16509" y="289560"/>
                </a:lnTo>
                <a:lnTo>
                  <a:pt x="11429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4" y="316230"/>
                </a:lnTo>
                <a:lnTo>
                  <a:pt x="97154" y="291464"/>
                </a:lnTo>
                <a:lnTo>
                  <a:pt x="73659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10283825" y="430530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5"/>
                </a:lnTo>
                <a:lnTo>
                  <a:pt x="26034" y="10795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5"/>
                </a:lnTo>
                <a:lnTo>
                  <a:pt x="14604" y="41275"/>
                </a:lnTo>
                <a:lnTo>
                  <a:pt x="19684" y="42545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60"/>
                </a:lnTo>
                <a:lnTo>
                  <a:pt x="24765" y="49529"/>
                </a:lnTo>
                <a:lnTo>
                  <a:pt x="25400" y="52070"/>
                </a:lnTo>
                <a:lnTo>
                  <a:pt x="24765" y="282575"/>
                </a:lnTo>
                <a:lnTo>
                  <a:pt x="23495" y="284479"/>
                </a:lnTo>
                <a:lnTo>
                  <a:pt x="22859" y="285750"/>
                </a:lnTo>
                <a:lnTo>
                  <a:pt x="21590" y="287020"/>
                </a:lnTo>
                <a:lnTo>
                  <a:pt x="19684" y="287654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29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4"/>
                </a:lnTo>
                <a:lnTo>
                  <a:pt x="86359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7470" y="287654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79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5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5"/>
                </a:lnTo>
                <a:lnTo>
                  <a:pt x="104775" y="144145"/>
                </a:lnTo>
                <a:lnTo>
                  <a:pt x="107315" y="142875"/>
                </a:lnTo>
                <a:lnTo>
                  <a:pt x="172720" y="142875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5"/>
                </a:lnTo>
                <a:lnTo>
                  <a:pt x="69850" y="130175"/>
                </a:lnTo>
                <a:lnTo>
                  <a:pt x="72390" y="22860"/>
                </a:lnTo>
                <a:lnTo>
                  <a:pt x="59054" y="22860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4"/>
                </a:lnTo>
                <a:lnTo>
                  <a:pt x="118745" y="146685"/>
                </a:lnTo>
                <a:lnTo>
                  <a:pt x="123190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70"/>
                </a:lnTo>
                <a:lnTo>
                  <a:pt x="113665" y="290195"/>
                </a:lnTo>
                <a:lnTo>
                  <a:pt x="109220" y="290195"/>
                </a:lnTo>
                <a:lnTo>
                  <a:pt x="102870" y="290829"/>
                </a:lnTo>
                <a:lnTo>
                  <a:pt x="102870" y="315595"/>
                </a:lnTo>
                <a:lnTo>
                  <a:pt x="199390" y="315595"/>
                </a:lnTo>
                <a:lnTo>
                  <a:pt x="199390" y="291464"/>
                </a:lnTo>
                <a:lnTo>
                  <a:pt x="188595" y="289560"/>
                </a:lnTo>
                <a:lnTo>
                  <a:pt x="186054" y="289560"/>
                </a:lnTo>
                <a:lnTo>
                  <a:pt x="184150" y="288925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20"/>
                </a:lnTo>
                <a:lnTo>
                  <a:pt x="177165" y="285750"/>
                </a:lnTo>
                <a:lnTo>
                  <a:pt x="175895" y="283210"/>
                </a:lnTo>
                <a:lnTo>
                  <a:pt x="175259" y="280670"/>
                </a:lnTo>
                <a:lnTo>
                  <a:pt x="175259" y="165100"/>
                </a:lnTo>
                <a:lnTo>
                  <a:pt x="173990" y="148589"/>
                </a:lnTo>
                <a:lnTo>
                  <a:pt x="172720" y="142875"/>
                </a:lnTo>
                <a:close/>
              </a:path>
              <a:path w="199390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20"/>
                </a:lnTo>
                <a:close/>
              </a:path>
              <a:path w="199390" h="315595">
                <a:moveTo>
                  <a:pt x="69850" y="130175"/>
                </a:moveTo>
                <a:lnTo>
                  <a:pt x="69215" y="131445"/>
                </a:lnTo>
                <a:lnTo>
                  <a:pt x="69850" y="132714"/>
                </a:lnTo>
                <a:lnTo>
                  <a:pt x="69850" y="130175"/>
                </a:lnTo>
                <a:close/>
              </a:path>
              <a:path w="199390" h="315595">
                <a:moveTo>
                  <a:pt x="116840" y="104775"/>
                </a:moveTo>
                <a:lnTo>
                  <a:pt x="109854" y="104775"/>
                </a:lnTo>
                <a:lnTo>
                  <a:pt x="103504" y="109854"/>
                </a:lnTo>
                <a:lnTo>
                  <a:pt x="96520" y="114300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5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5"/>
                </a:lnTo>
                <a:lnTo>
                  <a:pt x="116840" y="104775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60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60"/>
                </a:lnTo>
                <a:lnTo>
                  <a:pt x="72390" y="22860"/>
                </a:lnTo>
                <a:lnTo>
                  <a:pt x="73025" y="7620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5"/>
                </a:moveTo>
                <a:lnTo>
                  <a:pt x="36195" y="635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5"/>
                </a:lnTo>
                <a:close/>
              </a:path>
              <a:path w="199390" h="315595">
                <a:moveTo>
                  <a:pt x="59054" y="635"/>
                </a:moveTo>
                <a:lnTo>
                  <a:pt x="53340" y="635"/>
                </a:lnTo>
                <a:lnTo>
                  <a:pt x="59054" y="2539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11045190" y="4304665"/>
            <a:ext cx="466725" cy="316230"/>
          </a:xfrm>
          <a:custGeom>
            <a:avLst/>
            <a:gdLst/>
            <a:ahLst/>
            <a:cxnLst/>
            <a:rect l="l" t="t" r="r" b="b"/>
            <a:pathLst>
              <a:path w="466725" h="316229">
                <a:moveTo>
                  <a:pt x="51434" y="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15239" y="42545"/>
                </a:lnTo>
                <a:lnTo>
                  <a:pt x="25400" y="50164"/>
                </a:lnTo>
                <a:lnTo>
                  <a:pt x="25400" y="280670"/>
                </a:lnTo>
                <a:lnTo>
                  <a:pt x="24764" y="283210"/>
                </a:lnTo>
                <a:lnTo>
                  <a:pt x="22859" y="286385"/>
                </a:lnTo>
                <a:lnTo>
                  <a:pt x="21589" y="287020"/>
                </a:lnTo>
                <a:lnTo>
                  <a:pt x="18414" y="288925"/>
                </a:lnTo>
                <a:lnTo>
                  <a:pt x="16509" y="289560"/>
                </a:lnTo>
                <a:lnTo>
                  <a:pt x="11429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4" y="316230"/>
                </a:lnTo>
                <a:lnTo>
                  <a:pt x="97154" y="291464"/>
                </a:lnTo>
                <a:lnTo>
                  <a:pt x="81914" y="289560"/>
                </a:lnTo>
                <a:lnTo>
                  <a:pt x="80009" y="288925"/>
                </a:lnTo>
                <a:lnTo>
                  <a:pt x="76834" y="287020"/>
                </a:lnTo>
                <a:lnTo>
                  <a:pt x="75564" y="285750"/>
                </a:lnTo>
                <a:lnTo>
                  <a:pt x="73659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4" y="0"/>
                </a:lnTo>
                <a:close/>
              </a:path>
              <a:path w="466725" h="316229">
                <a:moveTo>
                  <a:pt x="182244" y="140335"/>
                </a:moveTo>
                <a:lnTo>
                  <a:pt x="133984" y="140335"/>
                </a:lnTo>
                <a:lnTo>
                  <a:pt x="133984" y="234314"/>
                </a:lnTo>
                <a:lnTo>
                  <a:pt x="137794" y="274955"/>
                </a:lnTo>
                <a:lnTo>
                  <a:pt x="164464" y="308610"/>
                </a:lnTo>
                <a:lnTo>
                  <a:pt x="172084" y="310514"/>
                </a:lnTo>
                <a:lnTo>
                  <a:pt x="190500" y="310514"/>
                </a:lnTo>
                <a:lnTo>
                  <a:pt x="198119" y="308610"/>
                </a:lnTo>
                <a:lnTo>
                  <a:pt x="201929" y="307339"/>
                </a:lnTo>
                <a:lnTo>
                  <a:pt x="212089" y="302895"/>
                </a:lnTo>
                <a:lnTo>
                  <a:pt x="227964" y="293370"/>
                </a:lnTo>
                <a:lnTo>
                  <a:pt x="219893" y="278764"/>
                </a:lnTo>
                <a:lnTo>
                  <a:pt x="189864" y="278764"/>
                </a:lnTo>
                <a:lnTo>
                  <a:pt x="187325" y="276860"/>
                </a:lnTo>
                <a:lnTo>
                  <a:pt x="182879" y="268605"/>
                </a:lnTo>
                <a:lnTo>
                  <a:pt x="182244" y="260350"/>
                </a:lnTo>
                <a:lnTo>
                  <a:pt x="182244" y="140335"/>
                </a:lnTo>
                <a:close/>
              </a:path>
              <a:path w="466725" h="316229">
                <a:moveTo>
                  <a:pt x="214629" y="269239"/>
                </a:moveTo>
                <a:lnTo>
                  <a:pt x="202564" y="276225"/>
                </a:lnTo>
                <a:lnTo>
                  <a:pt x="197484" y="278764"/>
                </a:lnTo>
                <a:lnTo>
                  <a:pt x="219893" y="278764"/>
                </a:lnTo>
                <a:lnTo>
                  <a:pt x="214629" y="269239"/>
                </a:lnTo>
                <a:close/>
              </a:path>
              <a:path w="466725" h="316229">
                <a:moveTo>
                  <a:pt x="114934" y="111125"/>
                </a:moveTo>
                <a:lnTo>
                  <a:pt x="114934" y="140335"/>
                </a:lnTo>
                <a:lnTo>
                  <a:pt x="217169" y="140335"/>
                </a:lnTo>
                <a:lnTo>
                  <a:pt x="217169" y="114935"/>
                </a:lnTo>
                <a:lnTo>
                  <a:pt x="139700" y="114935"/>
                </a:lnTo>
                <a:lnTo>
                  <a:pt x="114934" y="111125"/>
                </a:lnTo>
                <a:close/>
              </a:path>
              <a:path w="466725" h="316229">
                <a:moveTo>
                  <a:pt x="182244" y="52070"/>
                </a:moveTo>
                <a:lnTo>
                  <a:pt x="156844" y="52070"/>
                </a:lnTo>
                <a:lnTo>
                  <a:pt x="156844" y="59689"/>
                </a:lnTo>
                <a:lnTo>
                  <a:pt x="156209" y="66675"/>
                </a:lnTo>
                <a:lnTo>
                  <a:pt x="142239" y="104139"/>
                </a:lnTo>
                <a:lnTo>
                  <a:pt x="137794" y="111125"/>
                </a:lnTo>
                <a:lnTo>
                  <a:pt x="137159" y="113664"/>
                </a:lnTo>
                <a:lnTo>
                  <a:pt x="139700" y="114935"/>
                </a:lnTo>
                <a:lnTo>
                  <a:pt x="217169" y="114935"/>
                </a:lnTo>
                <a:lnTo>
                  <a:pt x="217169" y="111125"/>
                </a:lnTo>
                <a:lnTo>
                  <a:pt x="182244" y="111125"/>
                </a:lnTo>
                <a:lnTo>
                  <a:pt x="182244" y="52070"/>
                </a:lnTo>
                <a:close/>
              </a:path>
              <a:path w="466725" h="316229">
                <a:moveTo>
                  <a:pt x="318134" y="1270"/>
                </a:moveTo>
                <a:lnTo>
                  <a:pt x="303530" y="1270"/>
                </a:lnTo>
                <a:lnTo>
                  <a:pt x="309244" y="6350"/>
                </a:lnTo>
                <a:lnTo>
                  <a:pt x="302894" y="8889"/>
                </a:lnTo>
                <a:lnTo>
                  <a:pt x="298450" y="10160"/>
                </a:lnTo>
                <a:lnTo>
                  <a:pt x="293369" y="11430"/>
                </a:lnTo>
                <a:lnTo>
                  <a:pt x="288289" y="12064"/>
                </a:lnTo>
                <a:lnTo>
                  <a:pt x="282575" y="12064"/>
                </a:lnTo>
                <a:lnTo>
                  <a:pt x="275589" y="12700"/>
                </a:lnTo>
                <a:lnTo>
                  <a:pt x="267334" y="12700"/>
                </a:lnTo>
                <a:lnTo>
                  <a:pt x="267334" y="41910"/>
                </a:lnTo>
                <a:lnTo>
                  <a:pt x="281939" y="41910"/>
                </a:lnTo>
                <a:lnTo>
                  <a:pt x="287019" y="43180"/>
                </a:lnTo>
                <a:lnTo>
                  <a:pt x="288289" y="43814"/>
                </a:lnTo>
                <a:lnTo>
                  <a:pt x="291464" y="46989"/>
                </a:lnTo>
                <a:lnTo>
                  <a:pt x="291464" y="48895"/>
                </a:lnTo>
                <a:lnTo>
                  <a:pt x="292100" y="50164"/>
                </a:lnTo>
                <a:lnTo>
                  <a:pt x="292734" y="52705"/>
                </a:lnTo>
                <a:lnTo>
                  <a:pt x="292100" y="283210"/>
                </a:lnTo>
                <a:lnTo>
                  <a:pt x="290829" y="285114"/>
                </a:lnTo>
                <a:lnTo>
                  <a:pt x="290194" y="286385"/>
                </a:lnTo>
                <a:lnTo>
                  <a:pt x="288925" y="287655"/>
                </a:lnTo>
                <a:lnTo>
                  <a:pt x="287019" y="288289"/>
                </a:lnTo>
                <a:lnTo>
                  <a:pt x="285114" y="289560"/>
                </a:lnTo>
                <a:lnTo>
                  <a:pt x="283209" y="289560"/>
                </a:lnTo>
                <a:lnTo>
                  <a:pt x="278129" y="290830"/>
                </a:lnTo>
                <a:lnTo>
                  <a:pt x="273684" y="290830"/>
                </a:lnTo>
                <a:lnTo>
                  <a:pt x="267334" y="291464"/>
                </a:lnTo>
                <a:lnTo>
                  <a:pt x="267334" y="316230"/>
                </a:lnTo>
                <a:lnTo>
                  <a:pt x="364489" y="316230"/>
                </a:lnTo>
                <a:lnTo>
                  <a:pt x="364489" y="292100"/>
                </a:lnTo>
                <a:lnTo>
                  <a:pt x="353694" y="290195"/>
                </a:lnTo>
                <a:lnTo>
                  <a:pt x="351154" y="290195"/>
                </a:lnTo>
                <a:lnTo>
                  <a:pt x="348614" y="289560"/>
                </a:lnTo>
                <a:lnTo>
                  <a:pt x="344804" y="288289"/>
                </a:lnTo>
                <a:lnTo>
                  <a:pt x="343534" y="287020"/>
                </a:lnTo>
                <a:lnTo>
                  <a:pt x="342264" y="286385"/>
                </a:lnTo>
                <a:lnTo>
                  <a:pt x="341629" y="285114"/>
                </a:lnTo>
                <a:lnTo>
                  <a:pt x="340359" y="283210"/>
                </a:lnTo>
                <a:lnTo>
                  <a:pt x="340359" y="277495"/>
                </a:lnTo>
                <a:lnTo>
                  <a:pt x="338454" y="160655"/>
                </a:lnTo>
                <a:lnTo>
                  <a:pt x="342264" y="160655"/>
                </a:lnTo>
                <a:lnTo>
                  <a:pt x="346709" y="158750"/>
                </a:lnTo>
                <a:lnTo>
                  <a:pt x="353694" y="155575"/>
                </a:lnTo>
                <a:lnTo>
                  <a:pt x="356869" y="153670"/>
                </a:lnTo>
                <a:lnTo>
                  <a:pt x="360679" y="151764"/>
                </a:lnTo>
                <a:lnTo>
                  <a:pt x="364489" y="149225"/>
                </a:lnTo>
                <a:lnTo>
                  <a:pt x="368934" y="147320"/>
                </a:lnTo>
                <a:lnTo>
                  <a:pt x="372109" y="144780"/>
                </a:lnTo>
                <a:lnTo>
                  <a:pt x="374650" y="143510"/>
                </a:lnTo>
                <a:lnTo>
                  <a:pt x="440054" y="143510"/>
                </a:lnTo>
                <a:lnTo>
                  <a:pt x="439419" y="142239"/>
                </a:lnTo>
                <a:lnTo>
                  <a:pt x="437514" y="135889"/>
                </a:lnTo>
                <a:lnTo>
                  <a:pt x="436244" y="133350"/>
                </a:lnTo>
                <a:lnTo>
                  <a:pt x="435116" y="130810"/>
                </a:lnTo>
                <a:lnTo>
                  <a:pt x="337184" y="130810"/>
                </a:lnTo>
                <a:lnTo>
                  <a:pt x="339725" y="23495"/>
                </a:lnTo>
                <a:lnTo>
                  <a:pt x="340359" y="8255"/>
                </a:lnTo>
                <a:lnTo>
                  <a:pt x="326389" y="3175"/>
                </a:lnTo>
                <a:lnTo>
                  <a:pt x="314959" y="3175"/>
                </a:lnTo>
                <a:lnTo>
                  <a:pt x="318134" y="1270"/>
                </a:lnTo>
                <a:close/>
              </a:path>
              <a:path w="466725" h="316229">
                <a:moveTo>
                  <a:pt x="440054" y="143510"/>
                </a:moveTo>
                <a:lnTo>
                  <a:pt x="376554" y="143510"/>
                </a:lnTo>
                <a:lnTo>
                  <a:pt x="378459" y="144145"/>
                </a:lnTo>
                <a:lnTo>
                  <a:pt x="383539" y="146050"/>
                </a:lnTo>
                <a:lnTo>
                  <a:pt x="386079" y="147320"/>
                </a:lnTo>
                <a:lnTo>
                  <a:pt x="390525" y="151130"/>
                </a:lnTo>
                <a:lnTo>
                  <a:pt x="392429" y="153035"/>
                </a:lnTo>
                <a:lnTo>
                  <a:pt x="393064" y="156210"/>
                </a:lnTo>
                <a:lnTo>
                  <a:pt x="394334" y="158750"/>
                </a:lnTo>
                <a:lnTo>
                  <a:pt x="394969" y="161289"/>
                </a:lnTo>
                <a:lnTo>
                  <a:pt x="394969" y="281305"/>
                </a:lnTo>
                <a:lnTo>
                  <a:pt x="381000" y="290830"/>
                </a:lnTo>
                <a:lnTo>
                  <a:pt x="376554" y="290830"/>
                </a:lnTo>
                <a:lnTo>
                  <a:pt x="370204" y="291464"/>
                </a:lnTo>
                <a:lnTo>
                  <a:pt x="370204" y="316230"/>
                </a:lnTo>
                <a:lnTo>
                  <a:pt x="466725" y="316230"/>
                </a:lnTo>
                <a:lnTo>
                  <a:pt x="466725" y="292100"/>
                </a:lnTo>
                <a:lnTo>
                  <a:pt x="455929" y="290195"/>
                </a:lnTo>
                <a:lnTo>
                  <a:pt x="453389" y="290195"/>
                </a:lnTo>
                <a:lnTo>
                  <a:pt x="451484" y="289560"/>
                </a:lnTo>
                <a:lnTo>
                  <a:pt x="448944" y="288925"/>
                </a:lnTo>
                <a:lnTo>
                  <a:pt x="447675" y="288289"/>
                </a:lnTo>
                <a:lnTo>
                  <a:pt x="445769" y="287655"/>
                </a:lnTo>
                <a:lnTo>
                  <a:pt x="444500" y="286385"/>
                </a:lnTo>
                <a:lnTo>
                  <a:pt x="443229" y="283845"/>
                </a:lnTo>
                <a:lnTo>
                  <a:pt x="442594" y="281305"/>
                </a:lnTo>
                <a:lnTo>
                  <a:pt x="442594" y="165735"/>
                </a:lnTo>
                <a:lnTo>
                  <a:pt x="441325" y="149225"/>
                </a:lnTo>
                <a:lnTo>
                  <a:pt x="440054" y="143510"/>
                </a:lnTo>
                <a:close/>
              </a:path>
              <a:path w="466725" h="316229">
                <a:moveTo>
                  <a:pt x="342264" y="160655"/>
                </a:moveTo>
                <a:lnTo>
                  <a:pt x="338454" y="160655"/>
                </a:lnTo>
                <a:lnTo>
                  <a:pt x="339089" y="161289"/>
                </a:lnTo>
                <a:lnTo>
                  <a:pt x="340359" y="161289"/>
                </a:lnTo>
                <a:lnTo>
                  <a:pt x="342264" y="160655"/>
                </a:lnTo>
                <a:close/>
              </a:path>
              <a:path w="466725" h="316229">
                <a:moveTo>
                  <a:pt x="384175" y="105410"/>
                </a:moveTo>
                <a:lnTo>
                  <a:pt x="377189" y="105410"/>
                </a:lnTo>
                <a:lnTo>
                  <a:pt x="370839" y="110489"/>
                </a:lnTo>
                <a:lnTo>
                  <a:pt x="363854" y="114935"/>
                </a:lnTo>
                <a:lnTo>
                  <a:pt x="360044" y="117475"/>
                </a:lnTo>
                <a:lnTo>
                  <a:pt x="337819" y="130175"/>
                </a:lnTo>
                <a:lnTo>
                  <a:pt x="337184" y="130810"/>
                </a:lnTo>
                <a:lnTo>
                  <a:pt x="435116" y="130810"/>
                </a:lnTo>
                <a:lnTo>
                  <a:pt x="433704" y="127635"/>
                </a:lnTo>
                <a:lnTo>
                  <a:pt x="397509" y="106680"/>
                </a:lnTo>
                <a:lnTo>
                  <a:pt x="384175" y="105410"/>
                </a:lnTo>
                <a:close/>
              </a:path>
              <a:path w="466725" h="316229">
                <a:moveTo>
                  <a:pt x="318769" y="635"/>
                </a:moveTo>
                <a:lnTo>
                  <a:pt x="316864" y="2539"/>
                </a:lnTo>
                <a:lnTo>
                  <a:pt x="314959" y="3175"/>
                </a:lnTo>
                <a:lnTo>
                  <a:pt x="326389" y="3175"/>
                </a:lnTo>
                <a:lnTo>
                  <a:pt x="326389" y="1270"/>
                </a:lnTo>
                <a:lnTo>
                  <a:pt x="320675" y="1270"/>
                </a:lnTo>
                <a:lnTo>
                  <a:pt x="31876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4708525" y="4925059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5719" y="2540"/>
                </a:moveTo>
                <a:lnTo>
                  <a:pt x="41910" y="5714"/>
                </a:lnTo>
                <a:lnTo>
                  <a:pt x="39370" y="6350"/>
                </a:lnTo>
                <a:lnTo>
                  <a:pt x="33020" y="8889"/>
                </a:lnTo>
                <a:lnTo>
                  <a:pt x="29210" y="10160"/>
                </a:lnTo>
                <a:lnTo>
                  <a:pt x="19050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89" y="41275"/>
                </a:lnTo>
                <a:lnTo>
                  <a:pt x="13970" y="41910"/>
                </a:lnTo>
                <a:lnTo>
                  <a:pt x="19050" y="43179"/>
                </a:lnTo>
                <a:lnTo>
                  <a:pt x="20954" y="43814"/>
                </a:lnTo>
                <a:lnTo>
                  <a:pt x="21589" y="44450"/>
                </a:lnTo>
                <a:lnTo>
                  <a:pt x="22860" y="45085"/>
                </a:lnTo>
                <a:lnTo>
                  <a:pt x="23495" y="46354"/>
                </a:lnTo>
                <a:lnTo>
                  <a:pt x="24002" y="48894"/>
                </a:lnTo>
                <a:lnTo>
                  <a:pt x="24129" y="179704"/>
                </a:lnTo>
                <a:lnTo>
                  <a:pt x="20320" y="183514"/>
                </a:lnTo>
                <a:lnTo>
                  <a:pt x="19050" y="184150"/>
                </a:lnTo>
                <a:lnTo>
                  <a:pt x="15239" y="185419"/>
                </a:lnTo>
                <a:lnTo>
                  <a:pt x="6350" y="186689"/>
                </a:lnTo>
                <a:lnTo>
                  <a:pt x="0" y="186689"/>
                </a:lnTo>
                <a:lnTo>
                  <a:pt x="0" y="212089"/>
                </a:lnTo>
                <a:lnTo>
                  <a:pt x="93345" y="212089"/>
                </a:lnTo>
                <a:lnTo>
                  <a:pt x="93345" y="187325"/>
                </a:lnTo>
                <a:lnTo>
                  <a:pt x="83185" y="186054"/>
                </a:lnTo>
                <a:lnTo>
                  <a:pt x="78104" y="184785"/>
                </a:lnTo>
                <a:lnTo>
                  <a:pt x="76200" y="184150"/>
                </a:lnTo>
                <a:lnTo>
                  <a:pt x="73660" y="182879"/>
                </a:lnTo>
                <a:lnTo>
                  <a:pt x="72389" y="181610"/>
                </a:lnTo>
                <a:lnTo>
                  <a:pt x="70485" y="179069"/>
                </a:lnTo>
                <a:lnTo>
                  <a:pt x="70485" y="173354"/>
                </a:lnTo>
                <a:lnTo>
                  <a:pt x="66039" y="55879"/>
                </a:lnTo>
                <a:lnTo>
                  <a:pt x="75564" y="55879"/>
                </a:lnTo>
                <a:lnTo>
                  <a:pt x="78739" y="54610"/>
                </a:lnTo>
                <a:lnTo>
                  <a:pt x="86360" y="50800"/>
                </a:lnTo>
                <a:lnTo>
                  <a:pt x="90170" y="48260"/>
                </a:lnTo>
                <a:lnTo>
                  <a:pt x="99060" y="43179"/>
                </a:lnTo>
                <a:lnTo>
                  <a:pt x="103504" y="41275"/>
                </a:lnTo>
                <a:lnTo>
                  <a:pt x="106679" y="38735"/>
                </a:lnTo>
                <a:lnTo>
                  <a:pt x="267970" y="38735"/>
                </a:lnTo>
                <a:lnTo>
                  <a:pt x="267970" y="37464"/>
                </a:lnTo>
                <a:lnTo>
                  <a:pt x="266064" y="31114"/>
                </a:lnTo>
                <a:lnTo>
                  <a:pt x="66675" y="31114"/>
                </a:lnTo>
                <a:lnTo>
                  <a:pt x="66039" y="29210"/>
                </a:lnTo>
                <a:lnTo>
                  <a:pt x="67310" y="27304"/>
                </a:lnTo>
                <a:lnTo>
                  <a:pt x="67945" y="22860"/>
                </a:lnTo>
                <a:lnTo>
                  <a:pt x="43814" y="22860"/>
                </a:lnTo>
                <a:lnTo>
                  <a:pt x="43814" y="4444"/>
                </a:lnTo>
                <a:lnTo>
                  <a:pt x="45719" y="2540"/>
                </a:lnTo>
                <a:close/>
              </a:path>
              <a:path w="294004" h="212089">
                <a:moveTo>
                  <a:pt x="205739" y="38735"/>
                </a:moveTo>
                <a:lnTo>
                  <a:pt x="107950" y="38735"/>
                </a:lnTo>
                <a:lnTo>
                  <a:pt x="109854" y="39369"/>
                </a:lnTo>
                <a:lnTo>
                  <a:pt x="112395" y="40639"/>
                </a:lnTo>
                <a:lnTo>
                  <a:pt x="114935" y="41275"/>
                </a:lnTo>
                <a:lnTo>
                  <a:pt x="116839" y="43179"/>
                </a:lnTo>
                <a:lnTo>
                  <a:pt x="118745" y="44450"/>
                </a:lnTo>
                <a:lnTo>
                  <a:pt x="120650" y="46354"/>
                </a:lnTo>
                <a:lnTo>
                  <a:pt x="122554" y="48894"/>
                </a:lnTo>
                <a:lnTo>
                  <a:pt x="124460" y="53975"/>
                </a:lnTo>
                <a:lnTo>
                  <a:pt x="125095" y="57150"/>
                </a:lnTo>
                <a:lnTo>
                  <a:pt x="125095" y="179069"/>
                </a:lnTo>
                <a:lnTo>
                  <a:pt x="123825" y="180339"/>
                </a:lnTo>
                <a:lnTo>
                  <a:pt x="123189" y="181610"/>
                </a:lnTo>
                <a:lnTo>
                  <a:pt x="107314" y="186689"/>
                </a:lnTo>
                <a:lnTo>
                  <a:pt x="100964" y="186689"/>
                </a:lnTo>
                <a:lnTo>
                  <a:pt x="100964" y="212089"/>
                </a:lnTo>
                <a:lnTo>
                  <a:pt x="194310" y="212089"/>
                </a:lnTo>
                <a:lnTo>
                  <a:pt x="194310" y="187325"/>
                </a:lnTo>
                <a:lnTo>
                  <a:pt x="184150" y="186054"/>
                </a:lnTo>
                <a:lnTo>
                  <a:pt x="179070" y="184785"/>
                </a:lnTo>
                <a:lnTo>
                  <a:pt x="171433" y="173354"/>
                </a:lnTo>
                <a:lnTo>
                  <a:pt x="170814" y="57785"/>
                </a:lnTo>
                <a:lnTo>
                  <a:pt x="168275" y="57150"/>
                </a:lnTo>
                <a:lnTo>
                  <a:pt x="167004" y="55244"/>
                </a:lnTo>
                <a:lnTo>
                  <a:pt x="177164" y="55244"/>
                </a:lnTo>
                <a:lnTo>
                  <a:pt x="179704" y="53339"/>
                </a:lnTo>
                <a:lnTo>
                  <a:pt x="191135" y="47625"/>
                </a:lnTo>
                <a:lnTo>
                  <a:pt x="199389" y="43179"/>
                </a:lnTo>
                <a:lnTo>
                  <a:pt x="202564" y="40639"/>
                </a:lnTo>
                <a:lnTo>
                  <a:pt x="205739" y="38735"/>
                </a:lnTo>
                <a:close/>
              </a:path>
              <a:path w="294004" h="212089">
                <a:moveTo>
                  <a:pt x="267970" y="38735"/>
                </a:moveTo>
                <a:lnTo>
                  <a:pt x="206375" y="38735"/>
                </a:lnTo>
                <a:lnTo>
                  <a:pt x="208279" y="39369"/>
                </a:lnTo>
                <a:lnTo>
                  <a:pt x="210820" y="40639"/>
                </a:lnTo>
                <a:lnTo>
                  <a:pt x="213995" y="41275"/>
                </a:lnTo>
                <a:lnTo>
                  <a:pt x="215900" y="43179"/>
                </a:lnTo>
                <a:lnTo>
                  <a:pt x="217804" y="44450"/>
                </a:lnTo>
                <a:lnTo>
                  <a:pt x="219710" y="46354"/>
                </a:lnTo>
                <a:lnTo>
                  <a:pt x="223520" y="53975"/>
                </a:lnTo>
                <a:lnTo>
                  <a:pt x="224154" y="57150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2879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4" y="185419"/>
                </a:lnTo>
                <a:lnTo>
                  <a:pt x="206375" y="186689"/>
                </a:lnTo>
                <a:lnTo>
                  <a:pt x="200025" y="186689"/>
                </a:lnTo>
                <a:lnTo>
                  <a:pt x="200025" y="212089"/>
                </a:lnTo>
                <a:lnTo>
                  <a:pt x="294004" y="212089"/>
                </a:lnTo>
                <a:lnTo>
                  <a:pt x="294004" y="187325"/>
                </a:lnTo>
                <a:lnTo>
                  <a:pt x="283210" y="186054"/>
                </a:lnTo>
                <a:lnTo>
                  <a:pt x="281304" y="185419"/>
                </a:lnTo>
                <a:lnTo>
                  <a:pt x="278764" y="184785"/>
                </a:lnTo>
                <a:lnTo>
                  <a:pt x="276860" y="184150"/>
                </a:lnTo>
                <a:lnTo>
                  <a:pt x="273050" y="182244"/>
                </a:lnTo>
                <a:lnTo>
                  <a:pt x="271145" y="179704"/>
                </a:lnTo>
                <a:lnTo>
                  <a:pt x="271145" y="177800"/>
                </a:lnTo>
                <a:lnTo>
                  <a:pt x="270510" y="174625"/>
                </a:lnTo>
                <a:lnTo>
                  <a:pt x="270510" y="52704"/>
                </a:lnTo>
                <a:lnTo>
                  <a:pt x="269875" y="45085"/>
                </a:lnTo>
                <a:lnTo>
                  <a:pt x="267970" y="38735"/>
                </a:lnTo>
                <a:close/>
              </a:path>
              <a:path w="294004" h="212089">
                <a:moveTo>
                  <a:pt x="75564" y="55879"/>
                </a:moveTo>
                <a:lnTo>
                  <a:pt x="66039" y="55879"/>
                </a:lnTo>
                <a:lnTo>
                  <a:pt x="67310" y="58419"/>
                </a:lnTo>
                <a:lnTo>
                  <a:pt x="69214" y="59054"/>
                </a:lnTo>
                <a:lnTo>
                  <a:pt x="72389" y="57785"/>
                </a:lnTo>
                <a:lnTo>
                  <a:pt x="75564" y="55879"/>
                </a:lnTo>
                <a:close/>
              </a:path>
              <a:path w="294004" h="212089">
                <a:moveTo>
                  <a:pt x="169545" y="55244"/>
                </a:moveTo>
                <a:lnTo>
                  <a:pt x="167004" y="55244"/>
                </a:lnTo>
                <a:lnTo>
                  <a:pt x="168275" y="57150"/>
                </a:lnTo>
                <a:lnTo>
                  <a:pt x="170814" y="57785"/>
                </a:lnTo>
                <a:lnTo>
                  <a:pt x="170814" y="55879"/>
                </a:lnTo>
                <a:lnTo>
                  <a:pt x="169545" y="55244"/>
                </a:lnTo>
                <a:close/>
              </a:path>
              <a:path w="294004" h="212089">
                <a:moveTo>
                  <a:pt x="177164" y="55244"/>
                </a:moveTo>
                <a:lnTo>
                  <a:pt x="169545" y="55244"/>
                </a:lnTo>
                <a:lnTo>
                  <a:pt x="170814" y="55879"/>
                </a:lnTo>
                <a:lnTo>
                  <a:pt x="170814" y="57785"/>
                </a:lnTo>
                <a:lnTo>
                  <a:pt x="177164" y="55244"/>
                </a:lnTo>
                <a:close/>
              </a:path>
              <a:path w="294004" h="212089">
                <a:moveTo>
                  <a:pt x="67310" y="27304"/>
                </a:moveTo>
                <a:lnTo>
                  <a:pt x="66039" y="29210"/>
                </a:lnTo>
                <a:lnTo>
                  <a:pt x="66675" y="31114"/>
                </a:lnTo>
                <a:lnTo>
                  <a:pt x="67310" y="27304"/>
                </a:lnTo>
                <a:close/>
              </a:path>
              <a:path w="294004" h="212089">
                <a:moveTo>
                  <a:pt x="116204" y="635"/>
                </a:moveTo>
                <a:lnTo>
                  <a:pt x="107950" y="635"/>
                </a:lnTo>
                <a:lnTo>
                  <a:pt x="105410" y="3810"/>
                </a:lnTo>
                <a:lnTo>
                  <a:pt x="90170" y="13969"/>
                </a:lnTo>
                <a:lnTo>
                  <a:pt x="85725" y="16510"/>
                </a:lnTo>
                <a:lnTo>
                  <a:pt x="71754" y="24764"/>
                </a:lnTo>
                <a:lnTo>
                  <a:pt x="67406" y="26628"/>
                </a:lnTo>
                <a:lnTo>
                  <a:pt x="66675" y="31114"/>
                </a:lnTo>
                <a:lnTo>
                  <a:pt x="163829" y="31114"/>
                </a:lnTo>
                <a:lnTo>
                  <a:pt x="163195" y="29844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89" y="1269"/>
                </a:lnTo>
                <a:lnTo>
                  <a:pt x="116204" y="635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29844"/>
                </a:lnTo>
                <a:lnTo>
                  <a:pt x="163829" y="31114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635"/>
                </a:moveTo>
                <a:lnTo>
                  <a:pt x="207010" y="635"/>
                </a:lnTo>
                <a:lnTo>
                  <a:pt x="204470" y="3810"/>
                </a:lnTo>
                <a:lnTo>
                  <a:pt x="200660" y="6985"/>
                </a:lnTo>
                <a:lnTo>
                  <a:pt x="193039" y="12064"/>
                </a:lnTo>
                <a:lnTo>
                  <a:pt x="188595" y="14604"/>
                </a:lnTo>
                <a:lnTo>
                  <a:pt x="179070" y="20319"/>
                </a:lnTo>
                <a:lnTo>
                  <a:pt x="174625" y="22860"/>
                </a:lnTo>
                <a:lnTo>
                  <a:pt x="165100" y="27939"/>
                </a:lnTo>
                <a:lnTo>
                  <a:pt x="163829" y="29210"/>
                </a:lnTo>
                <a:lnTo>
                  <a:pt x="163829" y="31114"/>
                </a:lnTo>
                <a:lnTo>
                  <a:pt x="266064" y="31114"/>
                </a:lnTo>
                <a:lnTo>
                  <a:pt x="262889" y="23494"/>
                </a:lnTo>
                <a:lnTo>
                  <a:pt x="257810" y="17144"/>
                </a:lnTo>
                <a:lnTo>
                  <a:pt x="252095" y="12700"/>
                </a:lnTo>
                <a:lnTo>
                  <a:pt x="246379" y="7619"/>
                </a:lnTo>
                <a:lnTo>
                  <a:pt x="240029" y="4444"/>
                </a:lnTo>
                <a:lnTo>
                  <a:pt x="232410" y="3175"/>
                </a:lnTo>
                <a:lnTo>
                  <a:pt x="227329" y="1904"/>
                </a:lnTo>
                <a:lnTo>
                  <a:pt x="213995" y="635"/>
                </a:lnTo>
                <a:close/>
              </a:path>
              <a:path w="294004" h="212089">
                <a:moveTo>
                  <a:pt x="51435" y="635"/>
                </a:moveTo>
                <a:lnTo>
                  <a:pt x="46989" y="1269"/>
                </a:lnTo>
                <a:lnTo>
                  <a:pt x="43814" y="4444"/>
                </a:lnTo>
                <a:lnTo>
                  <a:pt x="43814" y="22860"/>
                </a:lnTo>
                <a:lnTo>
                  <a:pt x="62229" y="5079"/>
                </a:lnTo>
                <a:lnTo>
                  <a:pt x="51435" y="635"/>
                </a:lnTo>
                <a:close/>
              </a:path>
              <a:path w="294004" h="212089">
                <a:moveTo>
                  <a:pt x="62229" y="5079"/>
                </a:moveTo>
                <a:lnTo>
                  <a:pt x="43814" y="22860"/>
                </a:lnTo>
                <a:lnTo>
                  <a:pt x="67945" y="22860"/>
                </a:lnTo>
                <a:lnTo>
                  <a:pt x="70485" y="8254"/>
                </a:lnTo>
                <a:lnTo>
                  <a:pt x="62229" y="5079"/>
                </a:lnTo>
                <a:close/>
              </a:path>
              <a:path w="294004" h="212089">
                <a:moveTo>
                  <a:pt x="66675" y="0"/>
                </a:moveTo>
                <a:lnTo>
                  <a:pt x="53975" y="0"/>
                </a:lnTo>
                <a:lnTo>
                  <a:pt x="51435" y="635"/>
                </a:lnTo>
                <a:lnTo>
                  <a:pt x="62229" y="5079"/>
                </a:lnTo>
                <a:lnTo>
                  <a:pt x="66675" y="0"/>
                </a:lnTo>
                <a:close/>
              </a:path>
              <a:path w="294004" h="212089">
                <a:moveTo>
                  <a:pt x="49529" y="0"/>
                </a:moveTo>
                <a:lnTo>
                  <a:pt x="46989" y="1269"/>
                </a:lnTo>
                <a:lnTo>
                  <a:pt x="51435" y="63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5330825" y="4877434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60" y="59054"/>
                </a:lnTo>
                <a:lnTo>
                  <a:pt x="22225" y="61594"/>
                </a:lnTo>
                <a:lnTo>
                  <a:pt x="24764" y="62864"/>
                </a:lnTo>
                <a:lnTo>
                  <a:pt x="0" y="59054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60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4" y="258444"/>
                </a:lnTo>
                <a:lnTo>
                  <a:pt x="83185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4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89" y="224789"/>
                </a:lnTo>
                <a:lnTo>
                  <a:pt x="67945" y="216535"/>
                </a:lnTo>
                <a:lnTo>
                  <a:pt x="67310" y="207644"/>
                </a:lnTo>
                <a:lnTo>
                  <a:pt x="67310" y="88264"/>
                </a:lnTo>
                <a:lnTo>
                  <a:pt x="102235" y="88264"/>
                </a:lnTo>
                <a:lnTo>
                  <a:pt x="102235" y="59054"/>
                </a:lnTo>
                <a:lnTo>
                  <a:pt x="67310" y="59054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7" name="object 187" descr=""/>
          <p:cNvGrpSpPr/>
          <p:nvPr/>
        </p:nvGrpSpPr>
        <p:grpSpPr>
          <a:xfrm>
            <a:off x="5495290" y="4830445"/>
            <a:ext cx="441325" cy="309245"/>
            <a:chOff x="5495290" y="4830445"/>
            <a:chExt cx="441325" cy="309245"/>
          </a:xfrm>
        </p:grpSpPr>
        <p:pic>
          <p:nvPicPr>
            <p:cNvPr id="188" name="object 188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95290" y="4924425"/>
              <a:ext cx="137795" cy="212725"/>
            </a:xfrm>
            <a:prstGeom prst="rect">
              <a:avLst/>
            </a:prstGeom>
          </p:spPr>
        </p:pic>
        <p:sp>
          <p:nvSpPr>
            <p:cNvPr id="189" name="object 189" descr=""/>
            <p:cNvSpPr/>
            <p:nvPr/>
          </p:nvSpPr>
          <p:spPr>
            <a:xfrm>
              <a:off x="5676900" y="4830445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69"/>
                  </a:moveTo>
                  <a:lnTo>
                    <a:pt x="15239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4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4" y="276225"/>
                  </a:lnTo>
                  <a:lnTo>
                    <a:pt x="23495" y="277494"/>
                  </a:lnTo>
                  <a:lnTo>
                    <a:pt x="22860" y="279400"/>
                  </a:lnTo>
                  <a:lnTo>
                    <a:pt x="21589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60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10" y="102869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10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39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10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5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5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5" y="46354"/>
                  </a:lnTo>
                  <a:lnTo>
                    <a:pt x="31114" y="50800"/>
                  </a:lnTo>
                  <a:lnTo>
                    <a:pt x="34289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77470" y="32384"/>
                  </a:lnTo>
                  <a:lnTo>
                    <a:pt x="76835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784850" y="4924425"/>
              <a:ext cx="151764" cy="213360"/>
            </a:xfrm>
            <a:prstGeom prst="rect">
              <a:avLst/>
            </a:prstGeom>
          </p:spPr>
        </p:pic>
      </p:grpSp>
      <p:sp>
        <p:nvSpPr>
          <p:cNvPr id="191" name="object 191" descr=""/>
          <p:cNvSpPr/>
          <p:nvPr/>
        </p:nvSpPr>
        <p:spPr>
          <a:xfrm>
            <a:off x="6396990" y="4825365"/>
            <a:ext cx="97155" cy="316230"/>
          </a:xfrm>
          <a:custGeom>
            <a:avLst/>
            <a:gdLst/>
            <a:ahLst/>
            <a:cxnLst/>
            <a:rect l="l" t="t" r="r" b="b"/>
            <a:pathLst>
              <a:path w="97154" h="316229">
                <a:moveTo>
                  <a:pt x="51435" y="0"/>
                </a:moveTo>
                <a:lnTo>
                  <a:pt x="43814" y="635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25400" y="52705"/>
                </a:lnTo>
                <a:lnTo>
                  <a:pt x="25400" y="280670"/>
                </a:lnTo>
                <a:lnTo>
                  <a:pt x="16510" y="289560"/>
                </a:lnTo>
                <a:lnTo>
                  <a:pt x="11430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5" y="316230"/>
                </a:lnTo>
                <a:lnTo>
                  <a:pt x="97155" y="291464"/>
                </a:lnTo>
                <a:lnTo>
                  <a:pt x="73660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6540500" y="4826000"/>
            <a:ext cx="288290" cy="315595"/>
          </a:xfrm>
          <a:custGeom>
            <a:avLst/>
            <a:gdLst/>
            <a:ahLst/>
            <a:cxnLst/>
            <a:rect l="l" t="t" r="r" b="b"/>
            <a:pathLst>
              <a:path w="288290" h="315595">
                <a:moveTo>
                  <a:pt x="50800" y="4445"/>
                </a:moveTo>
                <a:lnTo>
                  <a:pt x="43179" y="4445"/>
                </a:lnTo>
                <a:lnTo>
                  <a:pt x="39370" y="5714"/>
                </a:lnTo>
                <a:lnTo>
                  <a:pt x="36195" y="6985"/>
                </a:lnTo>
                <a:lnTo>
                  <a:pt x="32384" y="8254"/>
                </a:lnTo>
                <a:lnTo>
                  <a:pt x="19050" y="29210"/>
                </a:lnTo>
                <a:lnTo>
                  <a:pt x="19050" y="33020"/>
                </a:lnTo>
                <a:lnTo>
                  <a:pt x="19684" y="37464"/>
                </a:lnTo>
                <a:lnTo>
                  <a:pt x="20320" y="40639"/>
                </a:lnTo>
                <a:lnTo>
                  <a:pt x="22225" y="44450"/>
                </a:lnTo>
                <a:lnTo>
                  <a:pt x="23495" y="47625"/>
                </a:lnTo>
                <a:lnTo>
                  <a:pt x="26034" y="50800"/>
                </a:lnTo>
                <a:lnTo>
                  <a:pt x="31115" y="55245"/>
                </a:lnTo>
                <a:lnTo>
                  <a:pt x="34290" y="57785"/>
                </a:lnTo>
                <a:lnTo>
                  <a:pt x="38100" y="59054"/>
                </a:lnTo>
                <a:lnTo>
                  <a:pt x="41275" y="60325"/>
                </a:lnTo>
                <a:lnTo>
                  <a:pt x="45084" y="60960"/>
                </a:lnTo>
                <a:lnTo>
                  <a:pt x="53340" y="60960"/>
                </a:lnTo>
                <a:lnTo>
                  <a:pt x="77470" y="36829"/>
                </a:lnTo>
                <a:lnTo>
                  <a:pt x="76834" y="29210"/>
                </a:lnTo>
                <a:lnTo>
                  <a:pt x="58420" y="6985"/>
                </a:lnTo>
                <a:lnTo>
                  <a:pt x="50800" y="4445"/>
                </a:lnTo>
                <a:close/>
              </a:path>
              <a:path w="288290" h="315595">
                <a:moveTo>
                  <a:pt x="59054" y="102235"/>
                </a:moveTo>
                <a:lnTo>
                  <a:pt x="36829" y="102235"/>
                </a:lnTo>
                <a:lnTo>
                  <a:pt x="41909" y="107314"/>
                </a:lnTo>
                <a:lnTo>
                  <a:pt x="35559" y="109854"/>
                </a:lnTo>
                <a:lnTo>
                  <a:pt x="31115" y="111125"/>
                </a:lnTo>
                <a:lnTo>
                  <a:pt x="26034" y="112395"/>
                </a:lnTo>
                <a:lnTo>
                  <a:pt x="20954" y="113029"/>
                </a:lnTo>
                <a:lnTo>
                  <a:pt x="15240" y="113664"/>
                </a:lnTo>
                <a:lnTo>
                  <a:pt x="0" y="113664"/>
                </a:lnTo>
                <a:lnTo>
                  <a:pt x="0" y="142875"/>
                </a:lnTo>
                <a:lnTo>
                  <a:pt x="8890" y="142875"/>
                </a:lnTo>
                <a:lnTo>
                  <a:pt x="14604" y="143510"/>
                </a:lnTo>
                <a:lnTo>
                  <a:pt x="17145" y="144145"/>
                </a:lnTo>
                <a:lnTo>
                  <a:pt x="19684" y="144145"/>
                </a:lnTo>
                <a:lnTo>
                  <a:pt x="21590" y="144779"/>
                </a:lnTo>
                <a:lnTo>
                  <a:pt x="23495" y="146685"/>
                </a:lnTo>
                <a:lnTo>
                  <a:pt x="24129" y="147954"/>
                </a:lnTo>
                <a:lnTo>
                  <a:pt x="24765" y="149860"/>
                </a:lnTo>
                <a:lnTo>
                  <a:pt x="25400" y="151129"/>
                </a:lnTo>
                <a:lnTo>
                  <a:pt x="25400" y="278764"/>
                </a:lnTo>
                <a:lnTo>
                  <a:pt x="24765" y="280670"/>
                </a:lnTo>
                <a:lnTo>
                  <a:pt x="23495" y="281939"/>
                </a:lnTo>
                <a:lnTo>
                  <a:pt x="22859" y="283845"/>
                </a:lnTo>
                <a:lnTo>
                  <a:pt x="21590" y="285114"/>
                </a:lnTo>
                <a:lnTo>
                  <a:pt x="15875" y="287020"/>
                </a:lnTo>
                <a:lnTo>
                  <a:pt x="10795" y="287654"/>
                </a:lnTo>
                <a:lnTo>
                  <a:pt x="6350" y="288289"/>
                </a:lnTo>
                <a:lnTo>
                  <a:pt x="0" y="288289"/>
                </a:lnTo>
                <a:lnTo>
                  <a:pt x="0" y="313689"/>
                </a:lnTo>
                <a:lnTo>
                  <a:pt x="97154" y="313689"/>
                </a:lnTo>
                <a:lnTo>
                  <a:pt x="97154" y="288925"/>
                </a:lnTo>
                <a:lnTo>
                  <a:pt x="86359" y="287654"/>
                </a:lnTo>
                <a:lnTo>
                  <a:pt x="83820" y="287020"/>
                </a:lnTo>
                <a:lnTo>
                  <a:pt x="73025" y="278764"/>
                </a:lnTo>
                <a:lnTo>
                  <a:pt x="73025" y="109220"/>
                </a:lnTo>
                <a:lnTo>
                  <a:pt x="59054" y="104139"/>
                </a:lnTo>
                <a:lnTo>
                  <a:pt x="59054" y="102235"/>
                </a:lnTo>
                <a:close/>
              </a:path>
              <a:path w="288290" h="315595">
                <a:moveTo>
                  <a:pt x="52070" y="101600"/>
                </a:moveTo>
                <a:lnTo>
                  <a:pt x="50800" y="102235"/>
                </a:lnTo>
                <a:lnTo>
                  <a:pt x="53340" y="102235"/>
                </a:lnTo>
                <a:lnTo>
                  <a:pt x="52070" y="101600"/>
                </a:lnTo>
                <a:close/>
              </a:path>
              <a:path w="288290" h="315595">
                <a:moveTo>
                  <a:pt x="157479" y="635"/>
                </a:moveTo>
                <a:lnTo>
                  <a:pt x="134620" y="635"/>
                </a:lnTo>
                <a:lnTo>
                  <a:pt x="140334" y="5714"/>
                </a:lnTo>
                <a:lnTo>
                  <a:pt x="133984" y="8254"/>
                </a:lnTo>
                <a:lnTo>
                  <a:pt x="129540" y="9525"/>
                </a:lnTo>
                <a:lnTo>
                  <a:pt x="124459" y="10795"/>
                </a:lnTo>
                <a:lnTo>
                  <a:pt x="119379" y="11429"/>
                </a:lnTo>
                <a:lnTo>
                  <a:pt x="113665" y="12064"/>
                </a:lnTo>
                <a:lnTo>
                  <a:pt x="98425" y="12064"/>
                </a:lnTo>
                <a:lnTo>
                  <a:pt x="98425" y="41275"/>
                </a:lnTo>
                <a:lnTo>
                  <a:pt x="107315" y="41275"/>
                </a:lnTo>
                <a:lnTo>
                  <a:pt x="113029" y="41910"/>
                </a:lnTo>
                <a:lnTo>
                  <a:pt x="115570" y="42545"/>
                </a:lnTo>
                <a:lnTo>
                  <a:pt x="118109" y="42545"/>
                </a:lnTo>
                <a:lnTo>
                  <a:pt x="120015" y="43179"/>
                </a:lnTo>
                <a:lnTo>
                  <a:pt x="120650" y="44450"/>
                </a:lnTo>
                <a:lnTo>
                  <a:pt x="121920" y="45085"/>
                </a:lnTo>
                <a:lnTo>
                  <a:pt x="122554" y="46354"/>
                </a:lnTo>
                <a:lnTo>
                  <a:pt x="123190" y="48260"/>
                </a:lnTo>
                <a:lnTo>
                  <a:pt x="123190" y="49529"/>
                </a:lnTo>
                <a:lnTo>
                  <a:pt x="123825" y="52070"/>
                </a:lnTo>
                <a:lnTo>
                  <a:pt x="123825" y="280670"/>
                </a:lnTo>
                <a:lnTo>
                  <a:pt x="123190" y="282575"/>
                </a:lnTo>
                <a:lnTo>
                  <a:pt x="121284" y="285750"/>
                </a:lnTo>
                <a:lnTo>
                  <a:pt x="120015" y="286385"/>
                </a:lnTo>
                <a:lnTo>
                  <a:pt x="118109" y="287654"/>
                </a:lnTo>
                <a:lnTo>
                  <a:pt x="116840" y="288289"/>
                </a:lnTo>
                <a:lnTo>
                  <a:pt x="114300" y="288925"/>
                </a:lnTo>
                <a:lnTo>
                  <a:pt x="109854" y="289560"/>
                </a:lnTo>
                <a:lnTo>
                  <a:pt x="104775" y="290195"/>
                </a:lnTo>
                <a:lnTo>
                  <a:pt x="98425" y="290195"/>
                </a:lnTo>
                <a:lnTo>
                  <a:pt x="98425" y="315595"/>
                </a:lnTo>
                <a:lnTo>
                  <a:pt x="195579" y="315595"/>
                </a:lnTo>
                <a:lnTo>
                  <a:pt x="195579" y="290829"/>
                </a:lnTo>
                <a:lnTo>
                  <a:pt x="184784" y="289560"/>
                </a:lnTo>
                <a:lnTo>
                  <a:pt x="182245" y="288925"/>
                </a:lnTo>
                <a:lnTo>
                  <a:pt x="179704" y="288925"/>
                </a:lnTo>
                <a:lnTo>
                  <a:pt x="177800" y="288289"/>
                </a:lnTo>
                <a:lnTo>
                  <a:pt x="176529" y="287020"/>
                </a:lnTo>
                <a:lnTo>
                  <a:pt x="174625" y="286385"/>
                </a:lnTo>
                <a:lnTo>
                  <a:pt x="173354" y="285114"/>
                </a:lnTo>
                <a:lnTo>
                  <a:pt x="172084" y="282575"/>
                </a:lnTo>
                <a:lnTo>
                  <a:pt x="171450" y="280670"/>
                </a:lnTo>
                <a:lnTo>
                  <a:pt x="171450" y="226060"/>
                </a:lnTo>
                <a:lnTo>
                  <a:pt x="177051" y="226060"/>
                </a:lnTo>
                <a:lnTo>
                  <a:pt x="175259" y="219075"/>
                </a:lnTo>
                <a:lnTo>
                  <a:pt x="220979" y="219075"/>
                </a:lnTo>
                <a:lnTo>
                  <a:pt x="219075" y="216535"/>
                </a:lnTo>
                <a:lnTo>
                  <a:pt x="215265" y="210185"/>
                </a:lnTo>
                <a:lnTo>
                  <a:pt x="204470" y="193675"/>
                </a:lnTo>
                <a:lnTo>
                  <a:pt x="205740" y="191770"/>
                </a:lnTo>
                <a:lnTo>
                  <a:pt x="208279" y="188595"/>
                </a:lnTo>
                <a:lnTo>
                  <a:pt x="171450" y="188595"/>
                </a:lnTo>
                <a:lnTo>
                  <a:pt x="171450" y="7620"/>
                </a:lnTo>
                <a:lnTo>
                  <a:pt x="157479" y="2539"/>
                </a:lnTo>
                <a:lnTo>
                  <a:pt x="157479" y="635"/>
                </a:lnTo>
                <a:close/>
              </a:path>
              <a:path w="288290" h="315595">
                <a:moveTo>
                  <a:pt x="220979" y="219075"/>
                </a:moveTo>
                <a:lnTo>
                  <a:pt x="175259" y="219075"/>
                </a:lnTo>
                <a:lnTo>
                  <a:pt x="225425" y="315595"/>
                </a:lnTo>
                <a:lnTo>
                  <a:pt x="288290" y="315595"/>
                </a:lnTo>
                <a:lnTo>
                  <a:pt x="288290" y="290195"/>
                </a:lnTo>
                <a:lnTo>
                  <a:pt x="282575" y="289560"/>
                </a:lnTo>
                <a:lnTo>
                  <a:pt x="278129" y="288925"/>
                </a:lnTo>
                <a:lnTo>
                  <a:pt x="274954" y="286385"/>
                </a:lnTo>
                <a:lnTo>
                  <a:pt x="271779" y="284479"/>
                </a:lnTo>
                <a:lnTo>
                  <a:pt x="267970" y="281939"/>
                </a:lnTo>
                <a:lnTo>
                  <a:pt x="264795" y="278764"/>
                </a:lnTo>
                <a:lnTo>
                  <a:pt x="260984" y="276225"/>
                </a:lnTo>
                <a:lnTo>
                  <a:pt x="257809" y="272414"/>
                </a:lnTo>
                <a:lnTo>
                  <a:pt x="254000" y="269239"/>
                </a:lnTo>
                <a:lnTo>
                  <a:pt x="250825" y="265429"/>
                </a:lnTo>
                <a:lnTo>
                  <a:pt x="248284" y="261620"/>
                </a:lnTo>
                <a:lnTo>
                  <a:pt x="246379" y="258445"/>
                </a:lnTo>
                <a:lnTo>
                  <a:pt x="243840" y="254635"/>
                </a:lnTo>
                <a:lnTo>
                  <a:pt x="240665" y="249554"/>
                </a:lnTo>
                <a:lnTo>
                  <a:pt x="236220" y="243204"/>
                </a:lnTo>
                <a:lnTo>
                  <a:pt x="232409" y="236854"/>
                </a:lnTo>
                <a:lnTo>
                  <a:pt x="227965" y="229870"/>
                </a:lnTo>
                <a:lnTo>
                  <a:pt x="220979" y="219075"/>
                </a:lnTo>
                <a:close/>
              </a:path>
              <a:path w="288290" h="315595">
                <a:moveTo>
                  <a:pt x="177051" y="226060"/>
                </a:moveTo>
                <a:lnTo>
                  <a:pt x="171450" y="226060"/>
                </a:lnTo>
                <a:lnTo>
                  <a:pt x="181609" y="243839"/>
                </a:lnTo>
                <a:lnTo>
                  <a:pt x="177051" y="226060"/>
                </a:lnTo>
                <a:close/>
              </a:path>
              <a:path w="288290" h="315595">
                <a:moveTo>
                  <a:pt x="282575" y="108585"/>
                </a:moveTo>
                <a:lnTo>
                  <a:pt x="185420" y="108585"/>
                </a:lnTo>
                <a:lnTo>
                  <a:pt x="185420" y="133350"/>
                </a:lnTo>
                <a:lnTo>
                  <a:pt x="196215" y="133985"/>
                </a:lnTo>
                <a:lnTo>
                  <a:pt x="202565" y="134620"/>
                </a:lnTo>
                <a:lnTo>
                  <a:pt x="205740" y="135889"/>
                </a:lnTo>
                <a:lnTo>
                  <a:pt x="206375" y="137795"/>
                </a:lnTo>
                <a:lnTo>
                  <a:pt x="206375" y="140335"/>
                </a:lnTo>
                <a:lnTo>
                  <a:pt x="205740" y="141604"/>
                </a:lnTo>
                <a:lnTo>
                  <a:pt x="205104" y="143510"/>
                </a:lnTo>
                <a:lnTo>
                  <a:pt x="203834" y="145414"/>
                </a:lnTo>
                <a:lnTo>
                  <a:pt x="198120" y="154939"/>
                </a:lnTo>
                <a:lnTo>
                  <a:pt x="195579" y="158114"/>
                </a:lnTo>
                <a:lnTo>
                  <a:pt x="190500" y="165735"/>
                </a:lnTo>
                <a:lnTo>
                  <a:pt x="187325" y="168910"/>
                </a:lnTo>
                <a:lnTo>
                  <a:pt x="179070" y="179704"/>
                </a:lnTo>
                <a:lnTo>
                  <a:pt x="173354" y="186689"/>
                </a:lnTo>
                <a:lnTo>
                  <a:pt x="171450" y="188595"/>
                </a:lnTo>
                <a:lnTo>
                  <a:pt x="208279" y="188595"/>
                </a:lnTo>
                <a:lnTo>
                  <a:pt x="212090" y="184150"/>
                </a:lnTo>
                <a:lnTo>
                  <a:pt x="222884" y="170814"/>
                </a:lnTo>
                <a:lnTo>
                  <a:pt x="226695" y="166370"/>
                </a:lnTo>
                <a:lnTo>
                  <a:pt x="229870" y="162560"/>
                </a:lnTo>
                <a:lnTo>
                  <a:pt x="234950" y="156210"/>
                </a:lnTo>
                <a:lnTo>
                  <a:pt x="237490" y="153670"/>
                </a:lnTo>
                <a:lnTo>
                  <a:pt x="238759" y="151764"/>
                </a:lnTo>
                <a:lnTo>
                  <a:pt x="240665" y="149225"/>
                </a:lnTo>
                <a:lnTo>
                  <a:pt x="243840" y="147320"/>
                </a:lnTo>
                <a:lnTo>
                  <a:pt x="250825" y="142875"/>
                </a:lnTo>
                <a:lnTo>
                  <a:pt x="282575" y="133350"/>
                </a:lnTo>
                <a:lnTo>
                  <a:pt x="282575" y="108585"/>
                </a:lnTo>
                <a:close/>
              </a:path>
              <a:path w="288290" h="315595">
                <a:moveTo>
                  <a:pt x="149859" y="0"/>
                </a:moveTo>
                <a:lnTo>
                  <a:pt x="149225" y="635"/>
                </a:lnTo>
                <a:lnTo>
                  <a:pt x="151765" y="635"/>
                </a:lnTo>
                <a:lnTo>
                  <a:pt x="149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7248525" y="482600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5"/>
                </a:lnTo>
                <a:lnTo>
                  <a:pt x="26034" y="10795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5"/>
                </a:lnTo>
                <a:lnTo>
                  <a:pt x="14604" y="41275"/>
                </a:lnTo>
                <a:lnTo>
                  <a:pt x="19684" y="42545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60"/>
                </a:lnTo>
                <a:lnTo>
                  <a:pt x="24765" y="49529"/>
                </a:lnTo>
                <a:lnTo>
                  <a:pt x="25400" y="52070"/>
                </a:lnTo>
                <a:lnTo>
                  <a:pt x="24765" y="282575"/>
                </a:lnTo>
                <a:lnTo>
                  <a:pt x="23495" y="284479"/>
                </a:lnTo>
                <a:lnTo>
                  <a:pt x="22859" y="285750"/>
                </a:lnTo>
                <a:lnTo>
                  <a:pt x="21590" y="287020"/>
                </a:lnTo>
                <a:lnTo>
                  <a:pt x="19684" y="287654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29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4"/>
                </a:lnTo>
                <a:lnTo>
                  <a:pt x="86359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7470" y="287654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79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5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5"/>
                </a:lnTo>
                <a:lnTo>
                  <a:pt x="104775" y="144145"/>
                </a:lnTo>
                <a:lnTo>
                  <a:pt x="107315" y="142875"/>
                </a:lnTo>
                <a:lnTo>
                  <a:pt x="172720" y="142875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5"/>
                </a:lnTo>
                <a:lnTo>
                  <a:pt x="69850" y="130175"/>
                </a:lnTo>
                <a:lnTo>
                  <a:pt x="72390" y="22860"/>
                </a:lnTo>
                <a:lnTo>
                  <a:pt x="59054" y="22860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4"/>
                </a:lnTo>
                <a:lnTo>
                  <a:pt x="118745" y="146685"/>
                </a:lnTo>
                <a:lnTo>
                  <a:pt x="123190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70"/>
                </a:lnTo>
                <a:lnTo>
                  <a:pt x="113665" y="290195"/>
                </a:lnTo>
                <a:lnTo>
                  <a:pt x="109220" y="290195"/>
                </a:lnTo>
                <a:lnTo>
                  <a:pt x="102870" y="290829"/>
                </a:lnTo>
                <a:lnTo>
                  <a:pt x="102870" y="315595"/>
                </a:lnTo>
                <a:lnTo>
                  <a:pt x="199390" y="315595"/>
                </a:lnTo>
                <a:lnTo>
                  <a:pt x="199390" y="291464"/>
                </a:lnTo>
                <a:lnTo>
                  <a:pt x="188595" y="289560"/>
                </a:lnTo>
                <a:lnTo>
                  <a:pt x="186054" y="289560"/>
                </a:lnTo>
                <a:lnTo>
                  <a:pt x="184150" y="288925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20"/>
                </a:lnTo>
                <a:lnTo>
                  <a:pt x="177165" y="285750"/>
                </a:lnTo>
                <a:lnTo>
                  <a:pt x="175895" y="283210"/>
                </a:lnTo>
                <a:lnTo>
                  <a:pt x="175259" y="280670"/>
                </a:lnTo>
                <a:lnTo>
                  <a:pt x="175259" y="165100"/>
                </a:lnTo>
                <a:lnTo>
                  <a:pt x="173990" y="148589"/>
                </a:lnTo>
                <a:lnTo>
                  <a:pt x="172720" y="142875"/>
                </a:lnTo>
                <a:close/>
              </a:path>
              <a:path w="199390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20"/>
                </a:lnTo>
                <a:close/>
              </a:path>
              <a:path w="199390" h="315595">
                <a:moveTo>
                  <a:pt x="69850" y="130175"/>
                </a:moveTo>
                <a:lnTo>
                  <a:pt x="69215" y="131445"/>
                </a:lnTo>
                <a:lnTo>
                  <a:pt x="69850" y="132714"/>
                </a:lnTo>
                <a:lnTo>
                  <a:pt x="69850" y="130175"/>
                </a:lnTo>
                <a:close/>
              </a:path>
              <a:path w="199390" h="315595">
                <a:moveTo>
                  <a:pt x="116840" y="104775"/>
                </a:moveTo>
                <a:lnTo>
                  <a:pt x="109854" y="104775"/>
                </a:lnTo>
                <a:lnTo>
                  <a:pt x="103504" y="109854"/>
                </a:lnTo>
                <a:lnTo>
                  <a:pt x="96520" y="114300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5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5"/>
                </a:lnTo>
                <a:lnTo>
                  <a:pt x="116840" y="104775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60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60"/>
                </a:lnTo>
                <a:lnTo>
                  <a:pt x="72390" y="22860"/>
                </a:lnTo>
                <a:lnTo>
                  <a:pt x="73025" y="7620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5"/>
                </a:moveTo>
                <a:lnTo>
                  <a:pt x="36195" y="635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5"/>
                </a:lnTo>
                <a:close/>
              </a:path>
              <a:path w="199390" h="315595">
                <a:moveTo>
                  <a:pt x="59054" y="635"/>
                </a:moveTo>
                <a:lnTo>
                  <a:pt x="53340" y="635"/>
                </a:lnTo>
                <a:lnTo>
                  <a:pt x="59054" y="2539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4" name="object 194" descr=""/>
          <p:cNvGrpSpPr/>
          <p:nvPr/>
        </p:nvGrpSpPr>
        <p:grpSpPr>
          <a:xfrm>
            <a:off x="8009890" y="4877434"/>
            <a:ext cx="278130" cy="259715"/>
            <a:chOff x="8009890" y="4877434"/>
            <a:chExt cx="278130" cy="259715"/>
          </a:xfrm>
        </p:grpSpPr>
        <p:pic>
          <p:nvPicPr>
            <p:cNvPr id="195" name="object 195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009890" y="4924424"/>
              <a:ext cx="137795" cy="212725"/>
            </a:xfrm>
            <a:prstGeom prst="rect">
              <a:avLst/>
            </a:prstGeom>
          </p:spPr>
        </p:pic>
        <p:sp>
          <p:nvSpPr>
            <p:cNvPr id="196" name="object 196" descr=""/>
            <p:cNvSpPr/>
            <p:nvPr/>
          </p:nvSpPr>
          <p:spPr>
            <a:xfrm>
              <a:off x="8174990" y="4877434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5"/>
                  </a:lnTo>
                  <a:lnTo>
                    <a:pt x="27304" y="52069"/>
                  </a:lnTo>
                  <a:lnTo>
                    <a:pt x="22859" y="59054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4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59" y="222885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8444"/>
                  </a:lnTo>
                  <a:lnTo>
                    <a:pt x="83184" y="256539"/>
                  </a:lnTo>
                  <a:lnTo>
                    <a:pt x="86994" y="255269"/>
                  </a:lnTo>
                  <a:lnTo>
                    <a:pt x="97154" y="250825"/>
                  </a:lnTo>
                  <a:lnTo>
                    <a:pt x="113029" y="241300"/>
                  </a:lnTo>
                  <a:lnTo>
                    <a:pt x="99694" y="217169"/>
                  </a:lnTo>
                  <a:lnTo>
                    <a:pt x="87629" y="224154"/>
                  </a:lnTo>
                  <a:lnTo>
                    <a:pt x="82550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6535"/>
                  </a:lnTo>
                  <a:lnTo>
                    <a:pt x="67309" y="207644"/>
                  </a:lnTo>
                  <a:lnTo>
                    <a:pt x="67309" y="88264"/>
                  </a:lnTo>
                  <a:lnTo>
                    <a:pt x="102234" y="88264"/>
                  </a:lnTo>
                  <a:lnTo>
                    <a:pt x="102234" y="59054"/>
                  </a:lnTo>
                  <a:lnTo>
                    <a:pt x="67309" y="590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7" name="object 197" descr=""/>
          <p:cNvGrpSpPr/>
          <p:nvPr/>
        </p:nvGrpSpPr>
        <p:grpSpPr>
          <a:xfrm>
            <a:off x="8454390" y="4924425"/>
            <a:ext cx="327025" cy="214629"/>
            <a:chOff x="8454390" y="4924425"/>
            <a:chExt cx="327025" cy="214629"/>
          </a:xfrm>
        </p:grpSpPr>
        <p:pic>
          <p:nvPicPr>
            <p:cNvPr id="198" name="object 198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454390" y="4924425"/>
              <a:ext cx="137795" cy="212725"/>
            </a:xfrm>
            <a:prstGeom prst="rect">
              <a:avLst/>
            </a:prstGeom>
          </p:spPr>
        </p:pic>
        <p:pic>
          <p:nvPicPr>
            <p:cNvPr id="199" name="object 199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619490" y="4928235"/>
              <a:ext cx="161925" cy="210820"/>
            </a:xfrm>
            <a:prstGeom prst="rect">
              <a:avLst/>
            </a:prstGeom>
          </p:spPr>
        </p:pic>
      </p:grpSp>
      <p:grpSp>
        <p:nvGrpSpPr>
          <p:cNvPr id="200" name="object 200" descr=""/>
          <p:cNvGrpSpPr/>
          <p:nvPr/>
        </p:nvGrpSpPr>
        <p:grpSpPr>
          <a:xfrm>
            <a:off x="8860790" y="4877434"/>
            <a:ext cx="308610" cy="261620"/>
            <a:chOff x="8860790" y="4877434"/>
            <a:chExt cx="308610" cy="261620"/>
          </a:xfrm>
        </p:grpSpPr>
        <p:sp>
          <p:nvSpPr>
            <p:cNvPr id="201" name="object 201" descr=""/>
            <p:cNvSpPr/>
            <p:nvPr/>
          </p:nvSpPr>
          <p:spPr>
            <a:xfrm>
              <a:off x="8860790" y="4877434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5"/>
                  </a:lnTo>
                  <a:lnTo>
                    <a:pt x="27304" y="52069"/>
                  </a:lnTo>
                  <a:lnTo>
                    <a:pt x="22859" y="59054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4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59" y="222885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8444"/>
                  </a:lnTo>
                  <a:lnTo>
                    <a:pt x="83184" y="256539"/>
                  </a:lnTo>
                  <a:lnTo>
                    <a:pt x="86994" y="255269"/>
                  </a:lnTo>
                  <a:lnTo>
                    <a:pt x="97154" y="250825"/>
                  </a:lnTo>
                  <a:lnTo>
                    <a:pt x="113029" y="241300"/>
                  </a:lnTo>
                  <a:lnTo>
                    <a:pt x="99694" y="217169"/>
                  </a:lnTo>
                  <a:lnTo>
                    <a:pt x="87629" y="224154"/>
                  </a:lnTo>
                  <a:lnTo>
                    <a:pt x="82550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6535"/>
                  </a:lnTo>
                  <a:lnTo>
                    <a:pt x="67309" y="207644"/>
                  </a:lnTo>
                  <a:lnTo>
                    <a:pt x="67309" y="88264"/>
                  </a:lnTo>
                  <a:lnTo>
                    <a:pt x="102234" y="88264"/>
                  </a:lnTo>
                  <a:lnTo>
                    <a:pt x="102234" y="59054"/>
                  </a:lnTo>
                  <a:lnTo>
                    <a:pt x="67309" y="590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2" name="object 202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013825" y="4925694"/>
              <a:ext cx="155575" cy="213360"/>
            </a:xfrm>
            <a:prstGeom prst="rect">
              <a:avLst/>
            </a:prstGeom>
          </p:spPr>
        </p:pic>
      </p:grpSp>
      <p:sp>
        <p:nvSpPr>
          <p:cNvPr id="203" name="object 203" descr=""/>
          <p:cNvSpPr/>
          <p:nvPr/>
        </p:nvSpPr>
        <p:spPr>
          <a:xfrm>
            <a:off x="9509125" y="4822825"/>
            <a:ext cx="183515" cy="318770"/>
          </a:xfrm>
          <a:custGeom>
            <a:avLst/>
            <a:gdLst/>
            <a:ahLst/>
            <a:cxnLst/>
            <a:rect l="l" t="t" r="r" b="b"/>
            <a:pathLst>
              <a:path w="183515" h="318770">
                <a:moveTo>
                  <a:pt x="51434" y="0"/>
                </a:moveTo>
                <a:lnTo>
                  <a:pt x="15875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90" y="41275"/>
                </a:lnTo>
                <a:lnTo>
                  <a:pt x="14604" y="41910"/>
                </a:lnTo>
                <a:lnTo>
                  <a:pt x="19684" y="43179"/>
                </a:lnTo>
                <a:lnTo>
                  <a:pt x="20954" y="43814"/>
                </a:lnTo>
                <a:lnTo>
                  <a:pt x="22859" y="45085"/>
                </a:lnTo>
                <a:lnTo>
                  <a:pt x="24129" y="46354"/>
                </a:lnTo>
                <a:lnTo>
                  <a:pt x="24129" y="48260"/>
                </a:lnTo>
                <a:lnTo>
                  <a:pt x="25400" y="52070"/>
                </a:lnTo>
                <a:lnTo>
                  <a:pt x="25400" y="318770"/>
                </a:lnTo>
                <a:lnTo>
                  <a:pt x="32384" y="317500"/>
                </a:lnTo>
                <a:lnTo>
                  <a:pt x="37465" y="316229"/>
                </a:lnTo>
                <a:lnTo>
                  <a:pt x="40640" y="316229"/>
                </a:lnTo>
                <a:lnTo>
                  <a:pt x="43179" y="315595"/>
                </a:lnTo>
                <a:lnTo>
                  <a:pt x="55245" y="314960"/>
                </a:lnTo>
                <a:lnTo>
                  <a:pt x="62865" y="314325"/>
                </a:lnTo>
                <a:lnTo>
                  <a:pt x="73025" y="314325"/>
                </a:lnTo>
                <a:lnTo>
                  <a:pt x="71120" y="309879"/>
                </a:lnTo>
                <a:lnTo>
                  <a:pt x="68579" y="307339"/>
                </a:lnTo>
                <a:lnTo>
                  <a:pt x="69850" y="305435"/>
                </a:lnTo>
                <a:lnTo>
                  <a:pt x="144779" y="305435"/>
                </a:lnTo>
                <a:lnTo>
                  <a:pt x="150495" y="300989"/>
                </a:lnTo>
                <a:lnTo>
                  <a:pt x="156209" y="295275"/>
                </a:lnTo>
                <a:lnTo>
                  <a:pt x="161290" y="289560"/>
                </a:lnTo>
                <a:lnTo>
                  <a:pt x="94615" y="289560"/>
                </a:lnTo>
                <a:lnTo>
                  <a:pt x="92075" y="288925"/>
                </a:lnTo>
                <a:lnTo>
                  <a:pt x="86995" y="287020"/>
                </a:lnTo>
                <a:lnTo>
                  <a:pt x="84454" y="285750"/>
                </a:lnTo>
                <a:lnTo>
                  <a:pt x="82550" y="283845"/>
                </a:lnTo>
                <a:lnTo>
                  <a:pt x="80009" y="281939"/>
                </a:lnTo>
                <a:lnTo>
                  <a:pt x="78104" y="280035"/>
                </a:lnTo>
                <a:lnTo>
                  <a:pt x="74929" y="274954"/>
                </a:lnTo>
                <a:lnTo>
                  <a:pt x="73659" y="273050"/>
                </a:lnTo>
                <a:lnTo>
                  <a:pt x="73025" y="271779"/>
                </a:lnTo>
                <a:lnTo>
                  <a:pt x="73025" y="158114"/>
                </a:lnTo>
                <a:lnTo>
                  <a:pt x="74929" y="156845"/>
                </a:lnTo>
                <a:lnTo>
                  <a:pt x="78740" y="154939"/>
                </a:lnTo>
                <a:lnTo>
                  <a:pt x="90804" y="149225"/>
                </a:lnTo>
                <a:lnTo>
                  <a:pt x="95884" y="146050"/>
                </a:lnTo>
                <a:lnTo>
                  <a:pt x="100329" y="142875"/>
                </a:lnTo>
                <a:lnTo>
                  <a:pt x="164465" y="142875"/>
                </a:lnTo>
                <a:lnTo>
                  <a:pt x="163195" y="140970"/>
                </a:lnTo>
                <a:lnTo>
                  <a:pt x="157479" y="133985"/>
                </a:lnTo>
                <a:lnTo>
                  <a:pt x="153670" y="129539"/>
                </a:lnTo>
                <a:lnTo>
                  <a:pt x="69850" y="129539"/>
                </a:lnTo>
                <a:lnTo>
                  <a:pt x="69215" y="127635"/>
                </a:lnTo>
                <a:lnTo>
                  <a:pt x="69850" y="126364"/>
                </a:lnTo>
                <a:lnTo>
                  <a:pt x="73025" y="8254"/>
                </a:lnTo>
                <a:lnTo>
                  <a:pt x="51434" y="0"/>
                </a:lnTo>
                <a:close/>
              </a:path>
              <a:path w="183515" h="318770">
                <a:moveTo>
                  <a:pt x="144779" y="305435"/>
                </a:moveTo>
                <a:lnTo>
                  <a:pt x="69850" y="305435"/>
                </a:lnTo>
                <a:lnTo>
                  <a:pt x="71120" y="309879"/>
                </a:lnTo>
                <a:lnTo>
                  <a:pt x="77470" y="313054"/>
                </a:lnTo>
                <a:lnTo>
                  <a:pt x="84454" y="316229"/>
                </a:lnTo>
                <a:lnTo>
                  <a:pt x="92075" y="318135"/>
                </a:lnTo>
                <a:lnTo>
                  <a:pt x="100329" y="318135"/>
                </a:lnTo>
                <a:lnTo>
                  <a:pt x="143509" y="306070"/>
                </a:lnTo>
                <a:lnTo>
                  <a:pt x="144779" y="305435"/>
                </a:lnTo>
                <a:close/>
              </a:path>
              <a:path w="183515" h="318770">
                <a:moveTo>
                  <a:pt x="69850" y="305435"/>
                </a:moveTo>
                <a:lnTo>
                  <a:pt x="68579" y="307339"/>
                </a:lnTo>
                <a:lnTo>
                  <a:pt x="71120" y="309879"/>
                </a:lnTo>
                <a:lnTo>
                  <a:pt x="69850" y="305435"/>
                </a:lnTo>
                <a:close/>
              </a:path>
              <a:path w="183515" h="318770">
                <a:moveTo>
                  <a:pt x="164465" y="142875"/>
                </a:moveTo>
                <a:lnTo>
                  <a:pt x="100965" y="142875"/>
                </a:lnTo>
                <a:lnTo>
                  <a:pt x="102870" y="144779"/>
                </a:lnTo>
                <a:lnTo>
                  <a:pt x="110490" y="151764"/>
                </a:lnTo>
                <a:lnTo>
                  <a:pt x="114300" y="156845"/>
                </a:lnTo>
                <a:lnTo>
                  <a:pt x="118109" y="163829"/>
                </a:lnTo>
                <a:lnTo>
                  <a:pt x="121284" y="168910"/>
                </a:lnTo>
                <a:lnTo>
                  <a:pt x="123825" y="174625"/>
                </a:lnTo>
                <a:lnTo>
                  <a:pt x="132079" y="208914"/>
                </a:lnTo>
                <a:lnTo>
                  <a:pt x="132079" y="224789"/>
                </a:lnTo>
                <a:lnTo>
                  <a:pt x="124459" y="265429"/>
                </a:lnTo>
                <a:lnTo>
                  <a:pt x="102234" y="289560"/>
                </a:lnTo>
                <a:lnTo>
                  <a:pt x="161290" y="289560"/>
                </a:lnTo>
                <a:lnTo>
                  <a:pt x="180340" y="245110"/>
                </a:lnTo>
                <a:lnTo>
                  <a:pt x="183515" y="211454"/>
                </a:lnTo>
                <a:lnTo>
                  <a:pt x="182879" y="199389"/>
                </a:lnTo>
                <a:lnTo>
                  <a:pt x="172084" y="157479"/>
                </a:lnTo>
                <a:lnTo>
                  <a:pt x="167640" y="149225"/>
                </a:lnTo>
                <a:lnTo>
                  <a:pt x="164465" y="142875"/>
                </a:lnTo>
                <a:close/>
              </a:path>
              <a:path w="183515" h="318770">
                <a:moveTo>
                  <a:pt x="69850" y="126364"/>
                </a:moveTo>
                <a:lnTo>
                  <a:pt x="69215" y="127635"/>
                </a:lnTo>
                <a:lnTo>
                  <a:pt x="69850" y="129539"/>
                </a:lnTo>
                <a:lnTo>
                  <a:pt x="69850" y="126364"/>
                </a:lnTo>
                <a:close/>
              </a:path>
              <a:path w="183515" h="318770">
                <a:moveTo>
                  <a:pt x="102870" y="104775"/>
                </a:moveTo>
                <a:lnTo>
                  <a:pt x="97790" y="109854"/>
                </a:lnTo>
                <a:lnTo>
                  <a:pt x="94615" y="111125"/>
                </a:lnTo>
                <a:lnTo>
                  <a:pt x="92075" y="113029"/>
                </a:lnTo>
                <a:lnTo>
                  <a:pt x="88900" y="114935"/>
                </a:lnTo>
                <a:lnTo>
                  <a:pt x="85090" y="117475"/>
                </a:lnTo>
                <a:lnTo>
                  <a:pt x="74295" y="123825"/>
                </a:lnTo>
                <a:lnTo>
                  <a:pt x="70484" y="125729"/>
                </a:lnTo>
                <a:lnTo>
                  <a:pt x="69850" y="126364"/>
                </a:lnTo>
                <a:lnTo>
                  <a:pt x="69850" y="129539"/>
                </a:lnTo>
                <a:lnTo>
                  <a:pt x="153670" y="129539"/>
                </a:lnTo>
                <a:lnTo>
                  <a:pt x="151765" y="127000"/>
                </a:lnTo>
                <a:lnTo>
                  <a:pt x="118109" y="106679"/>
                </a:lnTo>
                <a:lnTo>
                  <a:pt x="110490" y="105410"/>
                </a:lnTo>
                <a:lnTo>
                  <a:pt x="10287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4" name="object 204" descr=""/>
          <p:cNvGrpSpPr/>
          <p:nvPr/>
        </p:nvGrpSpPr>
        <p:grpSpPr>
          <a:xfrm>
            <a:off x="9775190" y="4825365"/>
            <a:ext cx="288290" cy="317500"/>
            <a:chOff x="9775190" y="4825365"/>
            <a:chExt cx="288290" cy="317500"/>
          </a:xfrm>
        </p:grpSpPr>
        <p:sp>
          <p:nvSpPr>
            <p:cNvPr id="205" name="object 205" descr=""/>
            <p:cNvSpPr/>
            <p:nvPr/>
          </p:nvSpPr>
          <p:spPr>
            <a:xfrm>
              <a:off x="9775190" y="4825365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29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5"/>
                  </a:lnTo>
                  <a:lnTo>
                    <a:pt x="25400" y="280670"/>
                  </a:lnTo>
                  <a:lnTo>
                    <a:pt x="16509" y="289560"/>
                  </a:lnTo>
                  <a:lnTo>
                    <a:pt x="11429" y="290195"/>
                  </a:lnTo>
                  <a:lnTo>
                    <a:pt x="0" y="290830"/>
                  </a:lnTo>
                  <a:lnTo>
                    <a:pt x="0" y="316230"/>
                  </a:lnTo>
                  <a:lnTo>
                    <a:pt x="97154" y="316230"/>
                  </a:lnTo>
                  <a:lnTo>
                    <a:pt x="97154" y="291464"/>
                  </a:lnTo>
                  <a:lnTo>
                    <a:pt x="73659" y="283210"/>
                  </a:lnTo>
                  <a:lnTo>
                    <a:pt x="73025" y="281305"/>
                  </a:lnTo>
                  <a:lnTo>
                    <a:pt x="73025" y="8255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6" name="object 206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889490" y="4924425"/>
              <a:ext cx="173990" cy="218439"/>
            </a:xfrm>
            <a:prstGeom prst="rect">
              <a:avLst/>
            </a:prstGeom>
          </p:spPr>
        </p:pic>
      </p:grpSp>
      <p:sp>
        <p:nvSpPr>
          <p:cNvPr id="207" name="object 207" descr=""/>
          <p:cNvSpPr/>
          <p:nvPr/>
        </p:nvSpPr>
        <p:spPr>
          <a:xfrm>
            <a:off x="10431780" y="4821554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5"/>
                </a:moveTo>
                <a:lnTo>
                  <a:pt x="116204" y="302895"/>
                </a:lnTo>
                <a:lnTo>
                  <a:pt x="117475" y="304800"/>
                </a:lnTo>
                <a:lnTo>
                  <a:pt x="113665" y="308610"/>
                </a:lnTo>
                <a:lnTo>
                  <a:pt x="113029" y="310515"/>
                </a:lnTo>
                <a:lnTo>
                  <a:pt x="134620" y="318770"/>
                </a:lnTo>
                <a:lnTo>
                  <a:pt x="136525" y="316865"/>
                </a:lnTo>
                <a:lnTo>
                  <a:pt x="138429" y="315595"/>
                </a:lnTo>
                <a:lnTo>
                  <a:pt x="164465" y="306705"/>
                </a:lnTo>
                <a:lnTo>
                  <a:pt x="170179" y="306705"/>
                </a:lnTo>
                <a:lnTo>
                  <a:pt x="177165" y="306070"/>
                </a:lnTo>
                <a:lnTo>
                  <a:pt x="185420" y="306070"/>
                </a:lnTo>
                <a:lnTo>
                  <a:pt x="185420" y="302895"/>
                </a:lnTo>
                <a:close/>
              </a:path>
              <a:path w="185420" h="318770">
                <a:moveTo>
                  <a:pt x="80645" y="104775"/>
                </a:moveTo>
                <a:lnTo>
                  <a:pt x="43815" y="116205"/>
                </a:lnTo>
                <a:lnTo>
                  <a:pt x="15240" y="148590"/>
                </a:lnTo>
                <a:lnTo>
                  <a:pt x="1270" y="187960"/>
                </a:lnTo>
                <a:lnTo>
                  <a:pt x="0" y="199390"/>
                </a:lnTo>
                <a:lnTo>
                  <a:pt x="105" y="224790"/>
                </a:lnTo>
                <a:lnTo>
                  <a:pt x="8254" y="264795"/>
                </a:lnTo>
                <a:lnTo>
                  <a:pt x="33020" y="300990"/>
                </a:lnTo>
                <a:lnTo>
                  <a:pt x="73025" y="317500"/>
                </a:lnTo>
                <a:lnTo>
                  <a:pt x="89535" y="317500"/>
                </a:lnTo>
                <a:lnTo>
                  <a:pt x="95885" y="316230"/>
                </a:lnTo>
                <a:lnTo>
                  <a:pt x="102235" y="314325"/>
                </a:lnTo>
                <a:lnTo>
                  <a:pt x="113665" y="308610"/>
                </a:lnTo>
                <a:lnTo>
                  <a:pt x="116204" y="302895"/>
                </a:lnTo>
                <a:lnTo>
                  <a:pt x="185420" y="302895"/>
                </a:lnTo>
                <a:lnTo>
                  <a:pt x="185420" y="289560"/>
                </a:lnTo>
                <a:lnTo>
                  <a:pt x="81279" y="289560"/>
                </a:lnTo>
                <a:lnTo>
                  <a:pt x="77470" y="288290"/>
                </a:lnTo>
                <a:lnTo>
                  <a:pt x="53975" y="248285"/>
                </a:lnTo>
                <a:lnTo>
                  <a:pt x="50800" y="224790"/>
                </a:lnTo>
                <a:lnTo>
                  <a:pt x="50800" y="208280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4" y="174625"/>
                </a:lnTo>
                <a:lnTo>
                  <a:pt x="62229" y="168910"/>
                </a:lnTo>
                <a:lnTo>
                  <a:pt x="64770" y="163830"/>
                </a:lnTo>
                <a:lnTo>
                  <a:pt x="68579" y="156845"/>
                </a:lnTo>
                <a:lnTo>
                  <a:pt x="72390" y="151765"/>
                </a:lnTo>
                <a:lnTo>
                  <a:pt x="80010" y="144780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10"/>
                </a:lnTo>
                <a:lnTo>
                  <a:pt x="115570" y="130810"/>
                </a:lnTo>
                <a:lnTo>
                  <a:pt x="115570" y="127635"/>
                </a:lnTo>
                <a:lnTo>
                  <a:pt x="114935" y="127000"/>
                </a:lnTo>
                <a:lnTo>
                  <a:pt x="111125" y="124460"/>
                </a:lnTo>
                <a:lnTo>
                  <a:pt x="99060" y="118110"/>
                </a:lnTo>
                <a:lnTo>
                  <a:pt x="95250" y="116205"/>
                </a:lnTo>
                <a:lnTo>
                  <a:pt x="92075" y="113665"/>
                </a:lnTo>
                <a:lnTo>
                  <a:pt x="85725" y="109855"/>
                </a:lnTo>
                <a:lnTo>
                  <a:pt x="80645" y="104775"/>
                </a:lnTo>
                <a:close/>
              </a:path>
              <a:path w="185420" h="318770">
                <a:moveTo>
                  <a:pt x="116204" y="302895"/>
                </a:moveTo>
                <a:lnTo>
                  <a:pt x="113665" y="308610"/>
                </a:lnTo>
                <a:lnTo>
                  <a:pt x="117475" y="304800"/>
                </a:lnTo>
                <a:lnTo>
                  <a:pt x="116204" y="302895"/>
                </a:lnTo>
                <a:close/>
              </a:path>
              <a:path w="185420" h="318770">
                <a:moveTo>
                  <a:pt x="160020" y="142875"/>
                </a:moveTo>
                <a:lnTo>
                  <a:pt x="83185" y="142875"/>
                </a:lnTo>
                <a:lnTo>
                  <a:pt x="88265" y="146050"/>
                </a:lnTo>
                <a:lnTo>
                  <a:pt x="93979" y="149225"/>
                </a:lnTo>
                <a:lnTo>
                  <a:pt x="111125" y="158115"/>
                </a:lnTo>
                <a:lnTo>
                  <a:pt x="113029" y="158750"/>
                </a:lnTo>
                <a:lnTo>
                  <a:pt x="113029" y="266700"/>
                </a:lnTo>
                <a:lnTo>
                  <a:pt x="111760" y="268605"/>
                </a:lnTo>
                <a:lnTo>
                  <a:pt x="110490" y="271145"/>
                </a:lnTo>
                <a:lnTo>
                  <a:pt x="107315" y="276860"/>
                </a:lnTo>
                <a:lnTo>
                  <a:pt x="88900" y="289560"/>
                </a:lnTo>
                <a:lnTo>
                  <a:pt x="185420" y="289560"/>
                </a:lnTo>
                <a:lnTo>
                  <a:pt x="185420" y="277495"/>
                </a:lnTo>
                <a:lnTo>
                  <a:pt x="176529" y="277495"/>
                </a:lnTo>
                <a:lnTo>
                  <a:pt x="170815" y="276860"/>
                </a:lnTo>
                <a:lnTo>
                  <a:pt x="165735" y="275590"/>
                </a:lnTo>
                <a:lnTo>
                  <a:pt x="163829" y="274955"/>
                </a:lnTo>
                <a:lnTo>
                  <a:pt x="161925" y="273050"/>
                </a:lnTo>
                <a:lnTo>
                  <a:pt x="160654" y="270510"/>
                </a:lnTo>
                <a:lnTo>
                  <a:pt x="160654" y="268605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8770">
                <a:moveTo>
                  <a:pt x="115570" y="127635"/>
                </a:moveTo>
                <a:lnTo>
                  <a:pt x="115570" y="130810"/>
                </a:lnTo>
                <a:lnTo>
                  <a:pt x="116840" y="128905"/>
                </a:lnTo>
                <a:lnTo>
                  <a:pt x="115570" y="127635"/>
                </a:lnTo>
                <a:close/>
              </a:path>
              <a:path w="185420" h="318770">
                <a:moveTo>
                  <a:pt x="138429" y="0"/>
                </a:moveTo>
                <a:lnTo>
                  <a:pt x="103504" y="12065"/>
                </a:lnTo>
                <a:lnTo>
                  <a:pt x="86995" y="12065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10"/>
                </a:lnTo>
                <a:lnTo>
                  <a:pt x="104775" y="42545"/>
                </a:lnTo>
                <a:lnTo>
                  <a:pt x="107315" y="42545"/>
                </a:lnTo>
                <a:lnTo>
                  <a:pt x="109220" y="43815"/>
                </a:lnTo>
                <a:lnTo>
                  <a:pt x="109854" y="44450"/>
                </a:lnTo>
                <a:lnTo>
                  <a:pt x="111125" y="45085"/>
                </a:lnTo>
                <a:lnTo>
                  <a:pt x="111760" y="46355"/>
                </a:lnTo>
                <a:lnTo>
                  <a:pt x="112395" y="48260"/>
                </a:lnTo>
                <a:lnTo>
                  <a:pt x="112395" y="49530"/>
                </a:lnTo>
                <a:lnTo>
                  <a:pt x="113029" y="52070"/>
                </a:lnTo>
                <a:lnTo>
                  <a:pt x="113029" y="55245"/>
                </a:lnTo>
                <a:lnTo>
                  <a:pt x="115570" y="127635"/>
                </a:lnTo>
                <a:lnTo>
                  <a:pt x="116840" y="128905"/>
                </a:lnTo>
                <a:lnTo>
                  <a:pt x="115570" y="130810"/>
                </a:lnTo>
                <a:lnTo>
                  <a:pt x="160020" y="130810"/>
                </a:lnTo>
                <a:lnTo>
                  <a:pt x="160020" y="7620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4708525" y="5446395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4">
                <a:moveTo>
                  <a:pt x="45720" y="5714"/>
                </a:moveTo>
                <a:lnTo>
                  <a:pt x="43179" y="6350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89" y="12064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09"/>
                </a:lnTo>
                <a:lnTo>
                  <a:pt x="8889" y="41909"/>
                </a:lnTo>
                <a:lnTo>
                  <a:pt x="14604" y="42544"/>
                </a:lnTo>
                <a:lnTo>
                  <a:pt x="24764" y="50800"/>
                </a:lnTo>
                <a:lnTo>
                  <a:pt x="24764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5" y="269875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50"/>
                </a:lnTo>
                <a:lnTo>
                  <a:pt x="86360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500"/>
                </a:lnTo>
                <a:lnTo>
                  <a:pt x="162560" y="190500"/>
                </a:lnTo>
                <a:lnTo>
                  <a:pt x="167639" y="184784"/>
                </a:lnTo>
                <a:lnTo>
                  <a:pt x="99060" y="184784"/>
                </a:lnTo>
                <a:lnTo>
                  <a:pt x="94614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5" y="53975"/>
                </a:lnTo>
                <a:lnTo>
                  <a:pt x="79375" y="52704"/>
                </a:lnTo>
                <a:lnTo>
                  <a:pt x="82550" y="50800"/>
                </a:lnTo>
                <a:lnTo>
                  <a:pt x="86360" y="48894"/>
                </a:lnTo>
                <a:lnTo>
                  <a:pt x="89535" y="47625"/>
                </a:lnTo>
                <a:lnTo>
                  <a:pt x="92710" y="45719"/>
                </a:lnTo>
                <a:lnTo>
                  <a:pt x="100329" y="41275"/>
                </a:lnTo>
                <a:lnTo>
                  <a:pt x="103504" y="39369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10" y="36194"/>
                </a:lnTo>
                <a:lnTo>
                  <a:pt x="163195" y="28575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4" y="25400"/>
                </a:lnTo>
                <a:lnTo>
                  <a:pt x="70485" y="24129"/>
                </a:lnTo>
                <a:lnTo>
                  <a:pt x="73025" y="8889"/>
                </a:lnTo>
                <a:lnTo>
                  <a:pt x="53339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4">
                <a:moveTo>
                  <a:pt x="162560" y="190500"/>
                </a:moveTo>
                <a:lnTo>
                  <a:pt x="67945" y="190500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200"/>
                </a:lnTo>
                <a:lnTo>
                  <a:pt x="78104" y="205104"/>
                </a:lnTo>
                <a:lnTo>
                  <a:pt x="81914" y="207644"/>
                </a:lnTo>
                <a:lnTo>
                  <a:pt x="86360" y="209550"/>
                </a:lnTo>
                <a:lnTo>
                  <a:pt x="95250" y="212089"/>
                </a:lnTo>
                <a:lnTo>
                  <a:pt x="100964" y="212725"/>
                </a:lnTo>
                <a:lnTo>
                  <a:pt x="106045" y="212725"/>
                </a:lnTo>
                <a:lnTo>
                  <a:pt x="149225" y="201294"/>
                </a:lnTo>
                <a:lnTo>
                  <a:pt x="156210" y="196214"/>
                </a:lnTo>
                <a:lnTo>
                  <a:pt x="162560" y="190500"/>
                </a:lnTo>
                <a:close/>
              </a:path>
              <a:path w="189229" h="297814">
                <a:moveTo>
                  <a:pt x="67945" y="190500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500"/>
                </a:lnTo>
                <a:close/>
              </a:path>
              <a:path w="189229" h="297814">
                <a:moveTo>
                  <a:pt x="170179" y="38100"/>
                </a:moveTo>
                <a:lnTo>
                  <a:pt x="106679" y="38100"/>
                </a:lnTo>
                <a:lnTo>
                  <a:pt x="108585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5" y="82550"/>
                </a:lnTo>
                <a:lnTo>
                  <a:pt x="135889" y="89534"/>
                </a:lnTo>
                <a:lnTo>
                  <a:pt x="137160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39" y="160019"/>
                </a:lnTo>
                <a:lnTo>
                  <a:pt x="107314" y="184784"/>
                </a:lnTo>
                <a:lnTo>
                  <a:pt x="167639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89" y="43814"/>
                </a:lnTo>
                <a:lnTo>
                  <a:pt x="170179" y="38100"/>
                </a:lnTo>
                <a:close/>
              </a:path>
              <a:path w="189229" h="297814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60" y="55244"/>
                </a:lnTo>
                <a:lnTo>
                  <a:pt x="74929" y="54609"/>
                </a:lnTo>
                <a:close/>
              </a:path>
              <a:path w="189229" h="297814">
                <a:moveTo>
                  <a:pt x="70485" y="24129"/>
                </a:moveTo>
                <a:lnTo>
                  <a:pt x="69214" y="25400"/>
                </a:lnTo>
                <a:lnTo>
                  <a:pt x="69850" y="27304"/>
                </a:lnTo>
                <a:lnTo>
                  <a:pt x="70485" y="24129"/>
                </a:lnTo>
                <a:close/>
              </a:path>
              <a:path w="189229" h="297814">
                <a:moveTo>
                  <a:pt x="116204" y="0"/>
                </a:moveTo>
                <a:lnTo>
                  <a:pt x="108585" y="0"/>
                </a:lnTo>
                <a:lnTo>
                  <a:pt x="105410" y="2539"/>
                </a:lnTo>
                <a:lnTo>
                  <a:pt x="102870" y="5079"/>
                </a:lnTo>
                <a:lnTo>
                  <a:pt x="99060" y="6984"/>
                </a:lnTo>
                <a:lnTo>
                  <a:pt x="95885" y="9525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5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10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9" name="object 209" descr=""/>
          <p:cNvGrpSpPr/>
          <p:nvPr/>
        </p:nvGrpSpPr>
        <p:grpSpPr>
          <a:xfrm>
            <a:off x="4974590" y="5443220"/>
            <a:ext cx="334010" cy="214629"/>
            <a:chOff x="4974590" y="5443220"/>
            <a:chExt cx="334010" cy="214629"/>
          </a:xfrm>
        </p:grpSpPr>
        <p:pic>
          <p:nvPicPr>
            <p:cNvPr id="210" name="object 210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974590" y="5443220"/>
              <a:ext cx="137795" cy="212725"/>
            </a:xfrm>
            <a:prstGeom prst="rect">
              <a:avLst/>
            </a:prstGeom>
          </p:spPr>
        </p:pic>
        <p:pic>
          <p:nvPicPr>
            <p:cNvPr id="211" name="object 211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53025" y="5444490"/>
              <a:ext cx="155575" cy="213360"/>
            </a:xfrm>
            <a:prstGeom prst="rect">
              <a:avLst/>
            </a:prstGeom>
          </p:spPr>
        </p:pic>
      </p:grpSp>
      <p:grpSp>
        <p:nvGrpSpPr>
          <p:cNvPr id="212" name="object 212" descr=""/>
          <p:cNvGrpSpPr/>
          <p:nvPr/>
        </p:nvGrpSpPr>
        <p:grpSpPr>
          <a:xfrm>
            <a:off x="6155690" y="5443220"/>
            <a:ext cx="321310" cy="214629"/>
            <a:chOff x="6155690" y="5443220"/>
            <a:chExt cx="321310" cy="214629"/>
          </a:xfrm>
        </p:grpSpPr>
        <p:pic>
          <p:nvPicPr>
            <p:cNvPr id="213" name="object 213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155690" y="5443220"/>
              <a:ext cx="137795" cy="212725"/>
            </a:xfrm>
            <a:prstGeom prst="rect">
              <a:avLst/>
            </a:prstGeom>
          </p:spPr>
        </p:pic>
        <p:pic>
          <p:nvPicPr>
            <p:cNvPr id="214" name="object 214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321425" y="5444490"/>
              <a:ext cx="155575" cy="213360"/>
            </a:xfrm>
            <a:prstGeom prst="rect">
              <a:avLst/>
            </a:prstGeom>
          </p:spPr>
        </p:pic>
      </p:grpSp>
      <p:sp>
        <p:nvSpPr>
          <p:cNvPr id="215" name="object 215" descr=""/>
          <p:cNvSpPr/>
          <p:nvPr/>
        </p:nvSpPr>
        <p:spPr>
          <a:xfrm>
            <a:off x="7320280" y="5340350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5"/>
                </a:moveTo>
                <a:lnTo>
                  <a:pt x="116204" y="302895"/>
                </a:lnTo>
                <a:lnTo>
                  <a:pt x="117475" y="304800"/>
                </a:lnTo>
                <a:lnTo>
                  <a:pt x="113665" y="308610"/>
                </a:lnTo>
                <a:lnTo>
                  <a:pt x="113029" y="310514"/>
                </a:lnTo>
                <a:lnTo>
                  <a:pt x="134620" y="318770"/>
                </a:lnTo>
                <a:lnTo>
                  <a:pt x="136525" y="316864"/>
                </a:lnTo>
                <a:lnTo>
                  <a:pt x="138429" y="315595"/>
                </a:lnTo>
                <a:lnTo>
                  <a:pt x="164465" y="306704"/>
                </a:lnTo>
                <a:lnTo>
                  <a:pt x="170179" y="306704"/>
                </a:lnTo>
                <a:lnTo>
                  <a:pt x="177165" y="306070"/>
                </a:lnTo>
                <a:lnTo>
                  <a:pt x="185420" y="306070"/>
                </a:lnTo>
                <a:lnTo>
                  <a:pt x="185420" y="302895"/>
                </a:lnTo>
                <a:close/>
              </a:path>
              <a:path w="185420" h="318770">
                <a:moveTo>
                  <a:pt x="80645" y="104775"/>
                </a:moveTo>
                <a:lnTo>
                  <a:pt x="43815" y="116204"/>
                </a:lnTo>
                <a:lnTo>
                  <a:pt x="15240" y="148589"/>
                </a:lnTo>
                <a:lnTo>
                  <a:pt x="1270" y="187960"/>
                </a:lnTo>
                <a:lnTo>
                  <a:pt x="0" y="199389"/>
                </a:lnTo>
                <a:lnTo>
                  <a:pt x="105" y="224789"/>
                </a:lnTo>
                <a:lnTo>
                  <a:pt x="8254" y="264795"/>
                </a:lnTo>
                <a:lnTo>
                  <a:pt x="33020" y="300989"/>
                </a:lnTo>
                <a:lnTo>
                  <a:pt x="73025" y="317500"/>
                </a:lnTo>
                <a:lnTo>
                  <a:pt x="89535" y="317500"/>
                </a:lnTo>
                <a:lnTo>
                  <a:pt x="95885" y="316229"/>
                </a:lnTo>
                <a:lnTo>
                  <a:pt x="102235" y="314325"/>
                </a:lnTo>
                <a:lnTo>
                  <a:pt x="113665" y="308610"/>
                </a:lnTo>
                <a:lnTo>
                  <a:pt x="116204" y="302895"/>
                </a:lnTo>
                <a:lnTo>
                  <a:pt x="185420" y="302895"/>
                </a:lnTo>
                <a:lnTo>
                  <a:pt x="185420" y="289560"/>
                </a:lnTo>
                <a:lnTo>
                  <a:pt x="81279" y="289560"/>
                </a:lnTo>
                <a:lnTo>
                  <a:pt x="77470" y="288289"/>
                </a:lnTo>
                <a:lnTo>
                  <a:pt x="53975" y="248285"/>
                </a:lnTo>
                <a:lnTo>
                  <a:pt x="50800" y="224789"/>
                </a:lnTo>
                <a:lnTo>
                  <a:pt x="50800" y="208279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4" y="174625"/>
                </a:lnTo>
                <a:lnTo>
                  <a:pt x="62229" y="168910"/>
                </a:lnTo>
                <a:lnTo>
                  <a:pt x="64770" y="163829"/>
                </a:lnTo>
                <a:lnTo>
                  <a:pt x="68579" y="156845"/>
                </a:lnTo>
                <a:lnTo>
                  <a:pt x="72390" y="151764"/>
                </a:lnTo>
                <a:lnTo>
                  <a:pt x="80010" y="144779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10"/>
                </a:lnTo>
                <a:lnTo>
                  <a:pt x="115570" y="130810"/>
                </a:lnTo>
                <a:lnTo>
                  <a:pt x="115570" y="127635"/>
                </a:lnTo>
                <a:lnTo>
                  <a:pt x="114935" y="127000"/>
                </a:lnTo>
                <a:lnTo>
                  <a:pt x="111125" y="124460"/>
                </a:lnTo>
                <a:lnTo>
                  <a:pt x="99060" y="118110"/>
                </a:lnTo>
                <a:lnTo>
                  <a:pt x="95250" y="116204"/>
                </a:lnTo>
                <a:lnTo>
                  <a:pt x="92075" y="113664"/>
                </a:lnTo>
                <a:lnTo>
                  <a:pt x="85725" y="109854"/>
                </a:lnTo>
                <a:lnTo>
                  <a:pt x="80645" y="104775"/>
                </a:lnTo>
                <a:close/>
              </a:path>
              <a:path w="185420" h="318770">
                <a:moveTo>
                  <a:pt x="116204" y="302895"/>
                </a:moveTo>
                <a:lnTo>
                  <a:pt x="113665" y="308610"/>
                </a:lnTo>
                <a:lnTo>
                  <a:pt x="117475" y="304800"/>
                </a:lnTo>
                <a:lnTo>
                  <a:pt x="116204" y="302895"/>
                </a:lnTo>
                <a:close/>
              </a:path>
              <a:path w="185420" h="318770">
                <a:moveTo>
                  <a:pt x="160020" y="142875"/>
                </a:moveTo>
                <a:lnTo>
                  <a:pt x="83185" y="142875"/>
                </a:lnTo>
                <a:lnTo>
                  <a:pt x="88265" y="146050"/>
                </a:lnTo>
                <a:lnTo>
                  <a:pt x="93979" y="149225"/>
                </a:lnTo>
                <a:lnTo>
                  <a:pt x="111125" y="158114"/>
                </a:lnTo>
                <a:lnTo>
                  <a:pt x="113029" y="158750"/>
                </a:lnTo>
                <a:lnTo>
                  <a:pt x="113029" y="266700"/>
                </a:lnTo>
                <a:lnTo>
                  <a:pt x="111760" y="268604"/>
                </a:lnTo>
                <a:lnTo>
                  <a:pt x="110490" y="271145"/>
                </a:lnTo>
                <a:lnTo>
                  <a:pt x="107315" y="276860"/>
                </a:lnTo>
                <a:lnTo>
                  <a:pt x="88900" y="289560"/>
                </a:lnTo>
                <a:lnTo>
                  <a:pt x="185420" y="289560"/>
                </a:lnTo>
                <a:lnTo>
                  <a:pt x="185420" y="277495"/>
                </a:lnTo>
                <a:lnTo>
                  <a:pt x="176529" y="277495"/>
                </a:lnTo>
                <a:lnTo>
                  <a:pt x="170815" y="276860"/>
                </a:lnTo>
                <a:lnTo>
                  <a:pt x="165735" y="275589"/>
                </a:lnTo>
                <a:lnTo>
                  <a:pt x="163829" y="274954"/>
                </a:lnTo>
                <a:lnTo>
                  <a:pt x="161925" y="273050"/>
                </a:lnTo>
                <a:lnTo>
                  <a:pt x="160654" y="270510"/>
                </a:lnTo>
                <a:lnTo>
                  <a:pt x="160654" y="268604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8770">
                <a:moveTo>
                  <a:pt x="115570" y="127635"/>
                </a:moveTo>
                <a:lnTo>
                  <a:pt x="115570" y="130810"/>
                </a:lnTo>
                <a:lnTo>
                  <a:pt x="116840" y="128904"/>
                </a:lnTo>
                <a:lnTo>
                  <a:pt x="115570" y="127635"/>
                </a:lnTo>
                <a:close/>
              </a:path>
              <a:path w="185420" h="318770">
                <a:moveTo>
                  <a:pt x="138429" y="0"/>
                </a:moveTo>
                <a:lnTo>
                  <a:pt x="103504" y="12064"/>
                </a:lnTo>
                <a:lnTo>
                  <a:pt x="86995" y="12064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10"/>
                </a:lnTo>
                <a:lnTo>
                  <a:pt x="104775" y="42545"/>
                </a:lnTo>
                <a:lnTo>
                  <a:pt x="107315" y="42545"/>
                </a:lnTo>
                <a:lnTo>
                  <a:pt x="109220" y="43814"/>
                </a:lnTo>
                <a:lnTo>
                  <a:pt x="109854" y="44450"/>
                </a:lnTo>
                <a:lnTo>
                  <a:pt x="111125" y="45085"/>
                </a:lnTo>
                <a:lnTo>
                  <a:pt x="111760" y="46354"/>
                </a:lnTo>
                <a:lnTo>
                  <a:pt x="112395" y="48260"/>
                </a:lnTo>
                <a:lnTo>
                  <a:pt x="112395" y="49529"/>
                </a:lnTo>
                <a:lnTo>
                  <a:pt x="113029" y="52070"/>
                </a:lnTo>
                <a:lnTo>
                  <a:pt x="113029" y="55245"/>
                </a:lnTo>
                <a:lnTo>
                  <a:pt x="115570" y="127635"/>
                </a:lnTo>
                <a:lnTo>
                  <a:pt x="116840" y="128904"/>
                </a:lnTo>
                <a:lnTo>
                  <a:pt x="115570" y="130810"/>
                </a:lnTo>
                <a:lnTo>
                  <a:pt x="160020" y="130810"/>
                </a:lnTo>
                <a:lnTo>
                  <a:pt x="160020" y="7620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8201025" y="5396229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59" y="59055"/>
                </a:lnTo>
                <a:lnTo>
                  <a:pt x="22225" y="61595"/>
                </a:lnTo>
                <a:lnTo>
                  <a:pt x="24765" y="62865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5"/>
                </a:lnTo>
                <a:lnTo>
                  <a:pt x="22859" y="222885"/>
                </a:lnTo>
                <a:lnTo>
                  <a:pt x="49529" y="256540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5" y="258445"/>
                </a:lnTo>
                <a:lnTo>
                  <a:pt x="83184" y="256540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5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90" y="224790"/>
                </a:lnTo>
                <a:lnTo>
                  <a:pt x="67945" y="216535"/>
                </a:lnTo>
                <a:lnTo>
                  <a:pt x="67309" y="207645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7" name="object 217" descr=""/>
          <p:cNvGrpSpPr/>
          <p:nvPr/>
        </p:nvGrpSpPr>
        <p:grpSpPr>
          <a:xfrm>
            <a:off x="8369300" y="5349240"/>
            <a:ext cx="295910" cy="309245"/>
            <a:chOff x="8369300" y="5349240"/>
            <a:chExt cx="295910" cy="309245"/>
          </a:xfrm>
        </p:grpSpPr>
        <p:sp>
          <p:nvSpPr>
            <p:cNvPr id="218" name="object 218" descr=""/>
            <p:cNvSpPr/>
            <p:nvPr/>
          </p:nvSpPr>
          <p:spPr>
            <a:xfrm>
              <a:off x="8369300" y="534924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9" name="object 219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467089" y="5448935"/>
              <a:ext cx="198120" cy="207010"/>
            </a:xfrm>
            <a:prstGeom prst="rect">
              <a:avLst/>
            </a:prstGeom>
          </p:spPr>
        </p:pic>
      </p:grpSp>
      <p:sp>
        <p:nvSpPr>
          <p:cNvPr id="220" name="object 220" descr=""/>
          <p:cNvSpPr/>
          <p:nvPr/>
        </p:nvSpPr>
        <p:spPr>
          <a:xfrm>
            <a:off x="8737600" y="5349240"/>
            <a:ext cx="427355" cy="375285"/>
          </a:xfrm>
          <a:custGeom>
            <a:avLst/>
            <a:gdLst/>
            <a:ahLst/>
            <a:cxnLst/>
            <a:rect l="l" t="t" r="r" b="b"/>
            <a:pathLst>
              <a:path w="427354" h="375285">
                <a:moveTo>
                  <a:pt x="50800" y="0"/>
                </a:moveTo>
                <a:lnTo>
                  <a:pt x="43179" y="0"/>
                </a:lnTo>
                <a:lnTo>
                  <a:pt x="39370" y="1270"/>
                </a:lnTo>
                <a:lnTo>
                  <a:pt x="36195" y="2539"/>
                </a:lnTo>
                <a:lnTo>
                  <a:pt x="32384" y="3810"/>
                </a:lnTo>
                <a:lnTo>
                  <a:pt x="19050" y="24764"/>
                </a:lnTo>
                <a:lnTo>
                  <a:pt x="19050" y="28575"/>
                </a:lnTo>
                <a:lnTo>
                  <a:pt x="19684" y="33020"/>
                </a:lnTo>
                <a:lnTo>
                  <a:pt x="20320" y="36195"/>
                </a:lnTo>
                <a:lnTo>
                  <a:pt x="22225" y="40005"/>
                </a:lnTo>
                <a:lnTo>
                  <a:pt x="23495" y="43180"/>
                </a:lnTo>
                <a:lnTo>
                  <a:pt x="26034" y="46355"/>
                </a:lnTo>
                <a:lnTo>
                  <a:pt x="31115" y="50800"/>
                </a:lnTo>
                <a:lnTo>
                  <a:pt x="34290" y="53339"/>
                </a:lnTo>
                <a:lnTo>
                  <a:pt x="38100" y="54610"/>
                </a:lnTo>
                <a:lnTo>
                  <a:pt x="41275" y="55880"/>
                </a:lnTo>
                <a:lnTo>
                  <a:pt x="45084" y="56514"/>
                </a:lnTo>
                <a:lnTo>
                  <a:pt x="53340" y="56514"/>
                </a:lnTo>
                <a:lnTo>
                  <a:pt x="77470" y="32385"/>
                </a:lnTo>
                <a:lnTo>
                  <a:pt x="76834" y="24764"/>
                </a:lnTo>
                <a:lnTo>
                  <a:pt x="58420" y="2539"/>
                </a:lnTo>
                <a:lnTo>
                  <a:pt x="50800" y="0"/>
                </a:lnTo>
                <a:close/>
              </a:path>
              <a:path w="427354" h="375285">
                <a:moveTo>
                  <a:pt x="59054" y="97789"/>
                </a:moveTo>
                <a:lnTo>
                  <a:pt x="36829" y="97789"/>
                </a:lnTo>
                <a:lnTo>
                  <a:pt x="41909" y="102870"/>
                </a:lnTo>
                <a:lnTo>
                  <a:pt x="35559" y="105410"/>
                </a:lnTo>
                <a:lnTo>
                  <a:pt x="31115" y="106680"/>
                </a:lnTo>
                <a:lnTo>
                  <a:pt x="26034" y="107950"/>
                </a:lnTo>
                <a:lnTo>
                  <a:pt x="20954" y="108585"/>
                </a:lnTo>
                <a:lnTo>
                  <a:pt x="15240" y="109220"/>
                </a:lnTo>
                <a:lnTo>
                  <a:pt x="0" y="109220"/>
                </a:lnTo>
                <a:lnTo>
                  <a:pt x="0" y="138430"/>
                </a:lnTo>
                <a:lnTo>
                  <a:pt x="8890" y="138430"/>
                </a:lnTo>
                <a:lnTo>
                  <a:pt x="14604" y="139064"/>
                </a:lnTo>
                <a:lnTo>
                  <a:pt x="17145" y="139700"/>
                </a:lnTo>
                <a:lnTo>
                  <a:pt x="19684" y="139700"/>
                </a:lnTo>
                <a:lnTo>
                  <a:pt x="21590" y="140335"/>
                </a:lnTo>
                <a:lnTo>
                  <a:pt x="23495" y="142239"/>
                </a:lnTo>
                <a:lnTo>
                  <a:pt x="24129" y="143510"/>
                </a:lnTo>
                <a:lnTo>
                  <a:pt x="24765" y="145414"/>
                </a:lnTo>
                <a:lnTo>
                  <a:pt x="25400" y="146685"/>
                </a:lnTo>
                <a:lnTo>
                  <a:pt x="25400" y="274320"/>
                </a:lnTo>
                <a:lnTo>
                  <a:pt x="24765" y="276225"/>
                </a:lnTo>
                <a:lnTo>
                  <a:pt x="23495" y="277495"/>
                </a:lnTo>
                <a:lnTo>
                  <a:pt x="22859" y="279400"/>
                </a:lnTo>
                <a:lnTo>
                  <a:pt x="21590" y="280670"/>
                </a:lnTo>
                <a:lnTo>
                  <a:pt x="15875" y="282575"/>
                </a:lnTo>
                <a:lnTo>
                  <a:pt x="10795" y="283210"/>
                </a:lnTo>
                <a:lnTo>
                  <a:pt x="6350" y="283845"/>
                </a:lnTo>
                <a:lnTo>
                  <a:pt x="0" y="283845"/>
                </a:lnTo>
                <a:lnTo>
                  <a:pt x="0" y="309245"/>
                </a:lnTo>
                <a:lnTo>
                  <a:pt x="97154" y="309245"/>
                </a:lnTo>
                <a:lnTo>
                  <a:pt x="97154" y="284480"/>
                </a:lnTo>
                <a:lnTo>
                  <a:pt x="86359" y="283210"/>
                </a:lnTo>
                <a:lnTo>
                  <a:pt x="83820" y="282575"/>
                </a:lnTo>
                <a:lnTo>
                  <a:pt x="73025" y="274320"/>
                </a:lnTo>
                <a:lnTo>
                  <a:pt x="73025" y="104775"/>
                </a:lnTo>
                <a:lnTo>
                  <a:pt x="59054" y="99695"/>
                </a:lnTo>
                <a:lnTo>
                  <a:pt x="59054" y="97789"/>
                </a:lnTo>
                <a:close/>
              </a:path>
              <a:path w="427354" h="375285">
                <a:moveTo>
                  <a:pt x="52070" y="97155"/>
                </a:moveTo>
                <a:lnTo>
                  <a:pt x="50800" y="97789"/>
                </a:lnTo>
                <a:lnTo>
                  <a:pt x="53340" y="97789"/>
                </a:lnTo>
                <a:lnTo>
                  <a:pt x="52070" y="97155"/>
                </a:lnTo>
                <a:close/>
              </a:path>
              <a:path w="427354" h="375285">
                <a:moveTo>
                  <a:pt x="165734" y="135255"/>
                </a:moveTo>
                <a:lnTo>
                  <a:pt x="117475" y="135255"/>
                </a:lnTo>
                <a:lnTo>
                  <a:pt x="117475" y="229235"/>
                </a:lnTo>
                <a:lnTo>
                  <a:pt x="121284" y="269875"/>
                </a:lnTo>
                <a:lnTo>
                  <a:pt x="147954" y="303530"/>
                </a:lnTo>
                <a:lnTo>
                  <a:pt x="155575" y="305435"/>
                </a:lnTo>
                <a:lnTo>
                  <a:pt x="173990" y="305435"/>
                </a:lnTo>
                <a:lnTo>
                  <a:pt x="181609" y="303530"/>
                </a:lnTo>
                <a:lnTo>
                  <a:pt x="185420" y="302260"/>
                </a:lnTo>
                <a:lnTo>
                  <a:pt x="195579" y="297814"/>
                </a:lnTo>
                <a:lnTo>
                  <a:pt x="211454" y="288289"/>
                </a:lnTo>
                <a:lnTo>
                  <a:pt x="203383" y="273685"/>
                </a:lnTo>
                <a:lnTo>
                  <a:pt x="173354" y="273685"/>
                </a:lnTo>
                <a:lnTo>
                  <a:pt x="170815" y="271780"/>
                </a:lnTo>
                <a:lnTo>
                  <a:pt x="166370" y="263525"/>
                </a:lnTo>
                <a:lnTo>
                  <a:pt x="165734" y="255270"/>
                </a:lnTo>
                <a:lnTo>
                  <a:pt x="165734" y="135255"/>
                </a:lnTo>
                <a:close/>
              </a:path>
              <a:path w="427354" h="375285">
                <a:moveTo>
                  <a:pt x="198120" y="264160"/>
                </a:moveTo>
                <a:lnTo>
                  <a:pt x="186054" y="271145"/>
                </a:lnTo>
                <a:lnTo>
                  <a:pt x="180975" y="273685"/>
                </a:lnTo>
                <a:lnTo>
                  <a:pt x="203383" y="273685"/>
                </a:lnTo>
                <a:lnTo>
                  <a:pt x="198120" y="264160"/>
                </a:lnTo>
                <a:close/>
              </a:path>
              <a:path w="427354" h="375285">
                <a:moveTo>
                  <a:pt x="98425" y="106045"/>
                </a:moveTo>
                <a:lnTo>
                  <a:pt x="98425" y="135255"/>
                </a:lnTo>
                <a:lnTo>
                  <a:pt x="200659" y="135255"/>
                </a:lnTo>
                <a:lnTo>
                  <a:pt x="200659" y="109855"/>
                </a:lnTo>
                <a:lnTo>
                  <a:pt x="123190" y="109855"/>
                </a:lnTo>
                <a:lnTo>
                  <a:pt x="98425" y="106045"/>
                </a:lnTo>
                <a:close/>
              </a:path>
              <a:path w="427354" h="375285">
                <a:moveTo>
                  <a:pt x="165734" y="46989"/>
                </a:moveTo>
                <a:lnTo>
                  <a:pt x="140334" y="46989"/>
                </a:lnTo>
                <a:lnTo>
                  <a:pt x="140334" y="54610"/>
                </a:lnTo>
                <a:lnTo>
                  <a:pt x="139700" y="61595"/>
                </a:lnTo>
                <a:lnTo>
                  <a:pt x="125729" y="99060"/>
                </a:lnTo>
                <a:lnTo>
                  <a:pt x="121284" y="106045"/>
                </a:lnTo>
                <a:lnTo>
                  <a:pt x="120650" y="108585"/>
                </a:lnTo>
                <a:lnTo>
                  <a:pt x="123190" y="109855"/>
                </a:lnTo>
                <a:lnTo>
                  <a:pt x="200659" y="109855"/>
                </a:lnTo>
                <a:lnTo>
                  <a:pt x="200659" y="106045"/>
                </a:lnTo>
                <a:lnTo>
                  <a:pt x="165734" y="106045"/>
                </a:lnTo>
                <a:lnTo>
                  <a:pt x="165734" y="46989"/>
                </a:lnTo>
                <a:close/>
              </a:path>
              <a:path w="427354" h="375285">
                <a:moveTo>
                  <a:pt x="274954" y="318135"/>
                </a:moveTo>
                <a:lnTo>
                  <a:pt x="267970" y="318135"/>
                </a:lnTo>
                <a:lnTo>
                  <a:pt x="264795" y="318770"/>
                </a:lnTo>
                <a:lnTo>
                  <a:pt x="255270" y="324485"/>
                </a:lnTo>
                <a:lnTo>
                  <a:pt x="250190" y="329564"/>
                </a:lnTo>
                <a:lnTo>
                  <a:pt x="248284" y="332739"/>
                </a:lnTo>
                <a:lnTo>
                  <a:pt x="246379" y="336550"/>
                </a:lnTo>
                <a:lnTo>
                  <a:pt x="244475" y="339725"/>
                </a:lnTo>
                <a:lnTo>
                  <a:pt x="243945" y="342900"/>
                </a:lnTo>
                <a:lnTo>
                  <a:pt x="243840" y="355600"/>
                </a:lnTo>
                <a:lnTo>
                  <a:pt x="246379" y="362585"/>
                </a:lnTo>
                <a:lnTo>
                  <a:pt x="279400" y="375285"/>
                </a:lnTo>
                <a:lnTo>
                  <a:pt x="286384" y="374650"/>
                </a:lnTo>
                <a:lnTo>
                  <a:pt x="321945" y="349885"/>
                </a:lnTo>
                <a:lnTo>
                  <a:pt x="325754" y="344170"/>
                </a:lnTo>
                <a:lnTo>
                  <a:pt x="326390" y="343535"/>
                </a:lnTo>
                <a:lnTo>
                  <a:pt x="292100" y="343535"/>
                </a:lnTo>
                <a:lnTo>
                  <a:pt x="290829" y="342900"/>
                </a:lnTo>
                <a:lnTo>
                  <a:pt x="287020" y="337185"/>
                </a:lnTo>
                <a:lnTo>
                  <a:pt x="285115" y="334010"/>
                </a:lnTo>
                <a:lnTo>
                  <a:pt x="283845" y="330835"/>
                </a:lnTo>
                <a:lnTo>
                  <a:pt x="281940" y="327660"/>
                </a:lnTo>
                <a:lnTo>
                  <a:pt x="278129" y="320039"/>
                </a:lnTo>
                <a:lnTo>
                  <a:pt x="274954" y="318135"/>
                </a:lnTo>
                <a:close/>
              </a:path>
              <a:path w="427354" h="375285">
                <a:moveTo>
                  <a:pt x="334009" y="98425"/>
                </a:moveTo>
                <a:lnTo>
                  <a:pt x="236854" y="98425"/>
                </a:lnTo>
                <a:lnTo>
                  <a:pt x="236854" y="123189"/>
                </a:lnTo>
                <a:lnTo>
                  <a:pt x="242570" y="123825"/>
                </a:lnTo>
                <a:lnTo>
                  <a:pt x="247015" y="125095"/>
                </a:lnTo>
                <a:lnTo>
                  <a:pt x="250825" y="126364"/>
                </a:lnTo>
                <a:lnTo>
                  <a:pt x="253365" y="127000"/>
                </a:lnTo>
                <a:lnTo>
                  <a:pt x="257175" y="129539"/>
                </a:lnTo>
                <a:lnTo>
                  <a:pt x="258445" y="130810"/>
                </a:lnTo>
                <a:lnTo>
                  <a:pt x="259715" y="132714"/>
                </a:lnTo>
                <a:lnTo>
                  <a:pt x="261620" y="134620"/>
                </a:lnTo>
                <a:lnTo>
                  <a:pt x="262890" y="136525"/>
                </a:lnTo>
                <a:lnTo>
                  <a:pt x="264159" y="140970"/>
                </a:lnTo>
                <a:lnTo>
                  <a:pt x="265429" y="144145"/>
                </a:lnTo>
                <a:lnTo>
                  <a:pt x="266700" y="148589"/>
                </a:lnTo>
                <a:lnTo>
                  <a:pt x="268604" y="153670"/>
                </a:lnTo>
                <a:lnTo>
                  <a:pt x="275590" y="173989"/>
                </a:lnTo>
                <a:lnTo>
                  <a:pt x="278765" y="182245"/>
                </a:lnTo>
                <a:lnTo>
                  <a:pt x="283845" y="197485"/>
                </a:lnTo>
                <a:lnTo>
                  <a:pt x="293370" y="224155"/>
                </a:lnTo>
                <a:lnTo>
                  <a:pt x="306070" y="260350"/>
                </a:lnTo>
                <a:lnTo>
                  <a:pt x="313054" y="280670"/>
                </a:lnTo>
                <a:lnTo>
                  <a:pt x="314959" y="285750"/>
                </a:lnTo>
                <a:lnTo>
                  <a:pt x="317500" y="293370"/>
                </a:lnTo>
                <a:lnTo>
                  <a:pt x="317500" y="294005"/>
                </a:lnTo>
                <a:lnTo>
                  <a:pt x="313054" y="305435"/>
                </a:lnTo>
                <a:lnTo>
                  <a:pt x="309245" y="315595"/>
                </a:lnTo>
                <a:lnTo>
                  <a:pt x="305434" y="323850"/>
                </a:lnTo>
                <a:lnTo>
                  <a:pt x="302259" y="330835"/>
                </a:lnTo>
                <a:lnTo>
                  <a:pt x="297815" y="339089"/>
                </a:lnTo>
                <a:lnTo>
                  <a:pt x="295275" y="343535"/>
                </a:lnTo>
                <a:lnTo>
                  <a:pt x="326390" y="343535"/>
                </a:lnTo>
                <a:lnTo>
                  <a:pt x="329565" y="338455"/>
                </a:lnTo>
                <a:lnTo>
                  <a:pt x="332740" y="332739"/>
                </a:lnTo>
                <a:lnTo>
                  <a:pt x="335279" y="327025"/>
                </a:lnTo>
                <a:lnTo>
                  <a:pt x="339090" y="318770"/>
                </a:lnTo>
                <a:lnTo>
                  <a:pt x="342265" y="311150"/>
                </a:lnTo>
                <a:lnTo>
                  <a:pt x="344804" y="304164"/>
                </a:lnTo>
                <a:lnTo>
                  <a:pt x="346075" y="300355"/>
                </a:lnTo>
                <a:lnTo>
                  <a:pt x="347345" y="295275"/>
                </a:lnTo>
                <a:lnTo>
                  <a:pt x="351790" y="282575"/>
                </a:lnTo>
                <a:lnTo>
                  <a:pt x="354329" y="274955"/>
                </a:lnTo>
                <a:lnTo>
                  <a:pt x="361950" y="254000"/>
                </a:lnTo>
                <a:lnTo>
                  <a:pt x="368300" y="233680"/>
                </a:lnTo>
                <a:lnTo>
                  <a:pt x="369396" y="230505"/>
                </a:lnTo>
                <a:lnTo>
                  <a:pt x="339090" y="230505"/>
                </a:lnTo>
                <a:lnTo>
                  <a:pt x="310515" y="134620"/>
                </a:lnTo>
                <a:lnTo>
                  <a:pt x="309245" y="130810"/>
                </a:lnTo>
                <a:lnTo>
                  <a:pt x="309879" y="130175"/>
                </a:lnTo>
                <a:lnTo>
                  <a:pt x="309879" y="128905"/>
                </a:lnTo>
                <a:lnTo>
                  <a:pt x="325754" y="123825"/>
                </a:lnTo>
                <a:lnTo>
                  <a:pt x="334009" y="123825"/>
                </a:lnTo>
                <a:lnTo>
                  <a:pt x="334009" y="98425"/>
                </a:lnTo>
                <a:close/>
              </a:path>
              <a:path w="427354" h="375285">
                <a:moveTo>
                  <a:pt x="419734" y="123825"/>
                </a:moveTo>
                <a:lnTo>
                  <a:pt x="358775" y="123825"/>
                </a:lnTo>
                <a:lnTo>
                  <a:pt x="364490" y="124460"/>
                </a:lnTo>
                <a:lnTo>
                  <a:pt x="369570" y="127000"/>
                </a:lnTo>
                <a:lnTo>
                  <a:pt x="370204" y="128270"/>
                </a:lnTo>
                <a:lnTo>
                  <a:pt x="370840" y="128905"/>
                </a:lnTo>
                <a:lnTo>
                  <a:pt x="370840" y="134620"/>
                </a:lnTo>
                <a:lnTo>
                  <a:pt x="370204" y="135889"/>
                </a:lnTo>
                <a:lnTo>
                  <a:pt x="368934" y="140970"/>
                </a:lnTo>
                <a:lnTo>
                  <a:pt x="367665" y="144145"/>
                </a:lnTo>
                <a:lnTo>
                  <a:pt x="366395" y="148589"/>
                </a:lnTo>
                <a:lnTo>
                  <a:pt x="353695" y="187325"/>
                </a:lnTo>
                <a:lnTo>
                  <a:pt x="346709" y="207645"/>
                </a:lnTo>
                <a:lnTo>
                  <a:pt x="339090" y="230505"/>
                </a:lnTo>
                <a:lnTo>
                  <a:pt x="369396" y="230505"/>
                </a:lnTo>
                <a:lnTo>
                  <a:pt x="380365" y="198755"/>
                </a:lnTo>
                <a:lnTo>
                  <a:pt x="390525" y="168910"/>
                </a:lnTo>
                <a:lnTo>
                  <a:pt x="396875" y="150495"/>
                </a:lnTo>
                <a:lnTo>
                  <a:pt x="400684" y="139700"/>
                </a:lnTo>
                <a:lnTo>
                  <a:pt x="401954" y="136525"/>
                </a:lnTo>
                <a:lnTo>
                  <a:pt x="402590" y="134620"/>
                </a:lnTo>
                <a:lnTo>
                  <a:pt x="406400" y="128905"/>
                </a:lnTo>
                <a:lnTo>
                  <a:pt x="408940" y="126364"/>
                </a:lnTo>
                <a:lnTo>
                  <a:pt x="414654" y="124460"/>
                </a:lnTo>
                <a:lnTo>
                  <a:pt x="419734" y="123825"/>
                </a:lnTo>
                <a:close/>
              </a:path>
              <a:path w="427354" h="375285">
                <a:moveTo>
                  <a:pt x="427354" y="98425"/>
                </a:moveTo>
                <a:lnTo>
                  <a:pt x="349884" y="98425"/>
                </a:lnTo>
                <a:lnTo>
                  <a:pt x="349884" y="123825"/>
                </a:lnTo>
                <a:lnTo>
                  <a:pt x="427354" y="123825"/>
                </a:lnTo>
                <a:lnTo>
                  <a:pt x="427354" y="984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1" name="object 221" descr=""/>
          <p:cNvGrpSpPr/>
          <p:nvPr/>
        </p:nvGrpSpPr>
        <p:grpSpPr>
          <a:xfrm>
            <a:off x="9356090" y="5344159"/>
            <a:ext cx="283210" cy="316230"/>
            <a:chOff x="9356090" y="5344159"/>
            <a:chExt cx="283210" cy="316230"/>
          </a:xfrm>
        </p:grpSpPr>
        <p:sp>
          <p:nvSpPr>
            <p:cNvPr id="222" name="object 222" descr=""/>
            <p:cNvSpPr/>
            <p:nvPr/>
          </p:nvSpPr>
          <p:spPr>
            <a:xfrm>
              <a:off x="9356090" y="5344159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29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4"/>
                  </a:lnTo>
                  <a:lnTo>
                    <a:pt x="25400" y="280669"/>
                  </a:lnTo>
                  <a:lnTo>
                    <a:pt x="16509" y="289560"/>
                  </a:lnTo>
                  <a:lnTo>
                    <a:pt x="11429" y="290194"/>
                  </a:lnTo>
                  <a:lnTo>
                    <a:pt x="0" y="290829"/>
                  </a:lnTo>
                  <a:lnTo>
                    <a:pt x="0" y="316229"/>
                  </a:lnTo>
                  <a:lnTo>
                    <a:pt x="97154" y="316229"/>
                  </a:lnTo>
                  <a:lnTo>
                    <a:pt x="97154" y="291464"/>
                  </a:lnTo>
                  <a:lnTo>
                    <a:pt x="73659" y="283210"/>
                  </a:lnTo>
                  <a:lnTo>
                    <a:pt x="73025" y="281304"/>
                  </a:lnTo>
                  <a:lnTo>
                    <a:pt x="73025" y="8254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3" name="object 22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483725" y="5444489"/>
              <a:ext cx="155575" cy="213360"/>
            </a:xfrm>
            <a:prstGeom prst="rect">
              <a:avLst/>
            </a:prstGeom>
          </p:spPr>
        </p:pic>
      </p:grpSp>
      <p:grpSp>
        <p:nvGrpSpPr>
          <p:cNvPr id="224" name="object 224" descr=""/>
          <p:cNvGrpSpPr/>
          <p:nvPr/>
        </p:nvGrpSpPr>
        <p:grpSpPr>
          <a:xfrm>
            <a:off x="10219690" y="5344159"/>
            <a:ext cx="255904" cy="316230"/>
            <a:chOff x="10219690" y="5344159"/>
            <a:chExt cx="255904" cy="316230"/>
          </a:xfrm>
        </p:grpSpPr>
        <p:sp>
          <p:nvSpPr>
            <p:cNvPr id="225" name="object 225" descr=""/>
            <p:cNvSpPr/>
            <p:nvPr/>
          </p:nvSpPr>
          <p:spPr>
            <a:xfrm>
              <a:off x="10219690" y="5344159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29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4"/>
                  </a:lnTo>
                  <a:lnTo>
                    <a:pt x="25400" y="280669"/>
                  </a:lnTo>
                  <a:lnTo>
                    <a:pt x="16509" y="289560"/>
                  </a:lnTo>
                  <a:lnTo>
                    <a:pt x="11429" y="290194"/>
                  </a:lnTo>
                  <a:lnTo>
                    <a:pt x="0" y="290829"/>
                  </a:lnTo>
                  <a:lnTo>
                    <a:pt x="0" y="316229"/>
                  </a:lnTo>
                  <a:lnTo>
                    <a:pt x="97154" y="316229"/>
                  </a:lnTo>
                  <a:lnTo>
                    <a:pt x="97154" y="291464"/>
                  </a:lnTo>
                  <a:lnTo>
                    <a:pt x="73659" y="283210"/>
                  </a:lnTo>
                  <a:lnTo>
                    <a:pt x="73025" y="281304"/>
                  </a:lnTo>
                  <a:lnTo>
                    <a:pt x="73025" y="8254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6" name="object 226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333990" y="5445124"/>
              <a:ext cx="141604" cy="213360"/>
            </a:xfrm>
            <a:prstGeom prst="rect">
              <a:avLst/>
            </a:prstGeom>
          </p:spPr>
        </p:pic>
      </p:grpSp>
      <p:grpSp>
        <p:nvGrpSpPr>
          <p:cNvPr id="227" name="object 227" descr=""/>
          <p:cNvGrpSpPr/>
          <p:nvPr/>
        </p:nvGrpSpPr>
        <p:grpSpPr>
          <a:xfrm>
            <a:off x="10718800" y="5349240"/>
            <a:ext cx="312420" cy="309245"/>
            <a:chOff x="10718800" y="5349240"/>
            <a:chExt cx="312420" cy="309245"/>
          </a:xfrm>
        </p:grpSpPr>
        <p:sp>
          <p:nvSpPr>
            <p:cNvPr id="228" name="object 228" descr=""/>
            <p:cNvSpPr/>
            <p:nvPr/>
          </p:nvSpPr>
          <p:spPr>
            <a:xfrm>
              <a:off x="10718800" y="534924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9" name="object 22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829289" y="5443220"/>
              <a:ext cx="201929" cy="212725"/>
            </a:xfrm>
            <a:prstGeom prst="rect">
              <a:avLst/>
            </a:prstGeom>
          </p:spPr>
        </p:pic>
      </p:grpSp>
      <p:grpSp>
        <p:nvGrpSpPr>
          <p:cNvPr id="230" name="object 230" descr=""/>
          <p:cNvGrpSpPr/>
          <p:nvPr/>
        </p:nvGrpSpPr>
        <p:grpSpPr>
          <a:xfrm>
            <a:off x="4707890" y="5963920"/>
            <a:ext cx="321310" cy="214629"/>
            <a:chOff x="4707890" y="5963920"/>
            <a:chExt cx="321310" cy="214629"/>
          </a:xfrm>
        </p:grpSpPr>
        <p:pic>
          <p:nvPicPr>
            <p:cNvPr id="231" name="object 231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707890" y="5963920"/>
              <a:ext cx="137795" cy="212725"/>
            </a:xfrm>
            <a:prstGeom prst="rect">
              <a:avLst/>
            </a:prstGeom>
          </p:spPr>
        </p:pic>
        <p:pic>
          <p:nvPicPr>
            <p:cNvPr id="232" name="object 232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873625" y="5965190"/>
              <a:ext cx="155575" cy="213360"/>
            </a:xfrm>
            <a:prstGeom prst="rect">
              <a:avLst/>
            </a:prstGeom>
          </p:spPr>
        </p:pic>
      </p:grpSp>
      <p:sp>
        <p:nvSpPr>
          <p:cNvPr id="233" name="object 233" descr=""/>
          <p:cNvSpPr/>
          <p:nvPr/>
        </p:nvSpPr>
        <p:spPr>
          <a:xfrm>
            <a:off x="5368290" y="5864859"/>
            <a:ext cx="367665" cy="316230"/>
          </a:xfrm>
          <a:custGeom>
            <a:avLst/>
            <a:gdLst/>
            <a:ahLst/>
            <a:cxnLst/>
            <a:rect l="l" t="t" r="r" b="b"/>
            <a:pathLst>
              <a:path w="367664" h="316229">
                <a:moveTo>
                  <a:pt x="51435" y="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1909"/>
                </a:lnTo>
                <a:lnTo>
                  <a:pt x="9525" y="41909"/>
                </a:lnTo>
                <a:lnTo>
                  <a:pt x="15239" y="42544"/>
                </a:lnTo>
                <a:lnTo>
                  <a:pt x="25400" y="50164"/>
                </a:lnTo>
                <a:lnTo>
                  <a:pt x="25400" y="280669"/>
                </a:lnTo>
                <a:lnTo>
                  <a:pt x="24764" y="283209"/>
                </a:lnTo>
                <a:lnTo>
                  <a:pt x="22860" y="286384"/>
                </a:lnTo>
                <a:lnTo>
                  <a:pt x="21589" y="287019"/>
                </a:lnTo>
                <a:lnTo>
                  <a:pt x="18414" y="288925"/>
                </a:lnTo>
                <a:lnTo>
                  <a:pt x="16510" y="289559"/>
                </a:lnTo>
                <a:lnTo>
                  <a:pt x="11430" y="290194"/>
                </a:lnTo>
                <a:lnTo>
                  <a:pt x="0" y="290829"/>
                </a:lnTo>
                <a:lnTo>
                  <a:pt x="0" y="316229"/>
                </a:lnTo>
                <a:lnTo>
                  <a:pt x="97155" y="316229"/>
                </a:lnTo>
                <a:lnTo>
                  <a:pt x="97155" y="291464"/>
                </a:lnTo>
                <a:lnTo>
                  <a:pt x="81914" y="289559"/>
                </a:lnTo>
                <a:lnTo>
                  <a:pt x="80010" y="288925"/>
                </a:lnTo>
                <a:lnTo>
                  <a:pt x="76835" y="287019"/>
                </a:lnTo>
                <a:lnTo>
                  <a:pt x="75564" y="285750"/>
                </a:lnTo>
                <a:lnTo>
                  <a:pt x="73660" y="283209"/>
                </a:lnTo>
                <a:lnTo>
                  <a:pt x="73025" y="281304"/>
                </a:lnTo>
                <a:lnTo>
                  <a:pt x="73025" y="8254"/>
                </a:lnTo>
                <a:lnTo>
                  <a:pt x="51435" y="0"/>
                </a:lnTo>
                <a:close/>
              </a:path>
              <a:path w="367664" h="316229">
                <a:moveTo>
                  <a:pt x="250189" y="146684"/>
                </a:moveTo>
                <a:lnTo>
                  <a:pt x="141605" y="146684"/>
                </a:lnTo>
                <a:lnTo>
                  <a:pt x="141605" y="190500"/>
                </a:lnTo>
                <a:lnTo>
                  <a:pt x="250189" y="190500"/>
                </a:lnTo>
                <a:lnTo>
                  <a:pt x="250189" y="146684"/>
                </a:lnTo>
                <a:close/>
              </a:path>
              <a:path w="367664" h="316229">
                <a:moveTo>
                  <a:pt x="321945" y="140334"/>
                </a:moveTo>
                <a:lnTo>
                  <a:pt x="273685" y="140334"/>
                </a:lnTo>
                <a:lnTo>
                  <a:pt x="273685" y="234314"/>
                </a:lnTo>
                <a:lnTo>
                  <a:pt x="277495" y="274954"/>
                </a:lnTo>
                <a:lnTo>
                  <a:pt x="304164" y="308609"/>
                </a:lnTo>
                <a:lnTo>
                  <a:pt x="311785" y="310514"/>
                </a:lnTo>
                <a:lnTo>
                  <a:pt x="330200" y="310514"/>
                </a:lnTo>
                <a:lnTo>
                  <a:pt x="337820" y="308609"/>
                </a:lnTo>
                <a:lnTo>
                  <a:pt x="341630" y="307339"/>
                </a:lnTo>
                <a:lnTo>
                  <a:pt x="351789" y="302894"/>
                </a:lnTo>
                <a:lnTo>
                  <a:pt x="367664" y="293369"/>
                </a:lnTo>
                <a:lnTo>
                  <a:pt x="359593" y="278764"/>
                </a:lnTo>
                <a:lnTo>
                  <a:pt x="329564" y="278764"/>
                </a:lnTo>
                <a:lnTo>
                  <a:pt x="327025" y="276859"/>
                </a:lnTo>
                <a:lnTo>
                  <a:pt x="322580" y="268604"/>
                </a:lnTo>
                <a:lnTo>
                  <a:pt x="321945" y="260350"/>
                </a:lnTo>
                <a:lnTo>
                  <a:pt x="321945" y="140334"/>
                </a:lnTo>
                <a:close/>
              </a:path>
              <a:path w="367664" h="316229">
                <a:moveTo>
                  <a:pt x="354330" y="269239"/>
                </a:moveTo>
                <a:lnTo>
                  <a:pt x="342264" y="276225"/>
                </a:lnTo>
                <a:lnTo>
                  <a:pt x="337185" y="278764"/>
                </a:lnTo>
                <a:lnTo>
                  <a:pt x="359593" y="278764"/>
                </a:lnTo>
                <a:lnTo>
                  <a:pt x="354330" y="269239"/>
                </a:lnTo>
                <a:close/>
              </a:path>
              <a:path w="367664" h="316229">
                <a:moveTo>
                  <a:pt x="254635" y="111125"/>
                </a:moveTo>
                <a:lnTo>
                  <a:pt x="254635" y="140334"/>
                </a:lnTo>
                <a:lnTo>
                  <a:pt x="356870" y="140334"/>
                </a:lnTo>
                <a:lnTo>
                  <a:pt x="356870" y="114934"/>
                </a:lnTo>
                <a:lnTo>
                  <a:pt x="279400" y="114934"/>
                </a:lnTo>
                <a:lnTo>
                  <a:pt x="254635" y="111125"/>
                </a:lnTo>
                <a:close/>
              </a:path>
              <a:path w="367664" h="316229">
                <a:moveTo>
                  <a:pt x="321945" y="52069"/>
                </a:moveTo>
                <a:lnTo>
                  <a:pt x="296545" y="52069"/>
                </a:lnTo>
                <a:lnTo>
                  <a:pt x="296545" y="59689"/>
                </a:lnTo>
                <a:lnTo>
                  <a:pt x="295910" y="66675"/>
                </a:lnTo>
                <a:lnTo>
                  <a:pt x="281939" y="104139"/>
                </a:lnTo>
                <a:lnTo>
                  <a:pt x="277495" y="111125"/>
                </a:lnTo>
                <a:lnTo>
                  <a:pt x="276860" y="113664"/>
                </a:lnTo>
                <a:lnTo>
                  <a:pt x="279400" y="114934"/>
                </a:lnTo>
                <a:lnTo>
                  <a:pt x="356870" y="114934"/>
                </a:lnTo>
                <a:lnTo>
                  <a:pt x="356870" y="111125"/>
                </a:lnTo>
                <a:lnTo>
                  <a:pt x="321945" y="111125"/>
                </a:lnTo>
                <a:lnTo>
                  <a:pt x="321945" y="52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5803900" y="5869940"/>
            <a:ext cx="392430" cy="309245"/>
          </a:xfrm>
          <a:custGeom>
            <a:avLst/>
            <a:gdLst/>
            <a:ahLst/>
            <a:cxnLst/>
            <a:rect l="l" t="t" r="r" b="b"/>
            <a:pathLst>
              <a:path w="392429" h="309245">
                <a:moveTo>
                  <a:pt x="50800" y="0"/>
                </a:moveTo>
                <a:lnTo>
                  <a:pt x="43179" y="0"/>
                </a:lnTo>
                <a:lnTo>
                  <a:pt x="39370" y="1270"/>
                </a:lnTo>
                <a:lnTo>
                  <a:pt x="36195" y="2539"/>
                </a:lnTo>
                <a:lnTo>
                  <a:pt x="32385" y="3810"/>
                </a:lnTo>
                <a:lnTo>
                  <a:pt x="19050" y="24765"/>
                </a:lnTo>
                <a:lnTo>
                  <a:pt x="19050" y="28575"/>
                </a:lnTo>
                <a:lnTo>
                  <a:pt x="19685" y="33020"/>
                </a:lnTo>
                <a:lnTo>
                  <a:pt x="20320" y="36195"/>
                </a:lnTo>
                <a:lnTo>
                  <a:pt x="22225" y="40005"/>
                </a:lnTo>
                <a:lnTo>
                  <a:pt x="23495" y="43180"/>
                </a:lnTo>
                <a:lnTo>
                  <a:pt x="26035" y="46355"/>
                </a:lnTo>
                <a:lnTo>
                  <a:pt x="31114" y="50800"/>
                </a:lnTo>
                <a:lnTo>
                  <a:pt x="34289" y="53340"/>
                </a:lnTo>
                <a:lnTo>
                  <a:pt x="38100" y="54610"/>
                </a:lnTo>
                <a:lnTo>
                  <a:pt x="41275" y="55880"/>
                </a:lnTo>
                <a:lnTo>
                  <a:pt x="45085" y="56515"/>
                </a:lnTo>
                <a:lnTo>
                  <a:pt x="53339" y="56515"/>
                </a:lnTo>
                <a:lnTo>
                  <a:pt x="77470" y="32385"/>
                </a:lnTo>
                <a:lnTo>
                  <a:pt x="76835" y="24765"/>
                </a:lnTo>
                <a:lnTo>
                  <a:pt x="58420" y="2539"/>
                </a:lnTo>
                <a:lnTo>
                  <a:pt x="50800" y="0"/>
                </a:lnTo>
                <a:close/>
              </a:path>
              <a:path w="392429" h="309245">
                <a:moveTo>
                  <a:pt x="59054" y="97790"/>
                </a:moveTo>
                <a:lnTo>
                  <a:pt x="36829" y="97790"/>
                </a:lnTo>
                <a:lnTo>
                  <a:pt x="41910" y="102870"/>
                </a:lnTo>
                <a:lnTo>
                  <a:pt x="35560" y="105410"/>
                </a:lnTo>
                <a:lnTo>
                  <a:pt x="31114" y="106680"/>
                </a:lnTo>
                <a:lnTo>
                  <a:pt x="26035" y="107950"/>
                </a:lnTo>
                <a:lnTo>
                  <a:pt x="20954" y="108585"/>
                </a:lnTo>
                <a:lnTo>
                  <a:pt x="15239" y="109220"/>
                </a:lnTo>
                <a:lnTo>
                  <a:pt x="0" y="109220"/>
                </a:lnTo>
                <a:lnTo>
                  <a:pt x="0" y="138430"/>
                </a:lnTo>
                <a:lnTo>
                  <a:pt x="8889" y="138430"/>
                </a:lnTo>
                <a:lnTo>
                  <a:pt x="14604" y="139065"/>
                </a:lnTo>
                <a:lnTo>
                  <a:pt x="17145" y="139700"/>
                </a:lnTo>
                <a:lnTo>
                  <a:pt x="19685" y="139700"/>
                </a:lnTo>
                <a:lnTo>
                  <a:pt x="21589" y="140335"/>
                </a:lnTo>
                <a:lnTo>
                  <a:pt x="23495" y="142240"/>
                </a:lnTo>
                <a:lnTo>
                  <a:pt x="24129" y="143510"/>
                </a:lnTo>
                <a:lnTo>
                  <a:pt x="24764" y="145415"/>
                </a:lnTo>
                <a:lnTo>
                  <a:pt x="25400" y="146685"/>
                </a:lnTo>
                <a:lnTo>
                  <a:pt x="25400" y="274320"/>
                </a:lnTo>
                <a:lnTo>
                  <a:pt x="24764" y="276225"/>
                </a:lnTo>
                <a:lnTo>
                  <a:pt x="23495" y="277495"/>
                </a:lnTo>
                <a:lnTo>
                  <a:pt x="22860" y="279400"/>
                </a:lnTo>
                <a:lnTo>
                  <a:pt x="21589" y="280670"/>
                </a:lnTo>
                <a:lnTo>
                  <a:pt x="15875" y="282575"/>
                </a:lnTo>
                <a:lnTo>
                  <a:pt x="10795" y="283210"/>
                </a:lnTo>
                <a:lnTo>
                  <a:pt x="6350" y="283845"/>
                </a:lnTo>
                <a:lnTo>
                  <a:pt x="0" y="283845"/>
                </a:lnTo>
                <a:lnTo>
                  <a:pt x="0" y="309245"/>
                </a:lnTo>
                <a:lnTo>
                  <a:pt x="97154" y="309245"/>
                </a:lnTo>
                <a:lnTo>
                  <a:pt x="97154" y="284480"/>
                </a:lnTo>
                <a:lnTo>
                  <a:pt x="86360" y="283210"/>
                </a:lnTo>
                <a:lnTo>
                  <a:pt x="83820" y="282575"/>
                </a:lnTo>
                <a:lnTo>
                  <a:pt x="73025" y="274320"/>
                </a:lnTo>
                <a:lnTo>
                  <a:pt x="73025" y="104775"/>
                </a:lnTo>
                <a:lnTo>
                  <a:pt x="59054" y="99695"/>
                </a:lnTo>
                <a:lnTo>
                  <a:pt x="59054" y="97790"/>
                </a:lnTo>
                <a:close/>
              </a:path>
              <a:path w="392429" h="309245">
                <a:moveTo>
                  <a:pt x="52070" y="97155"/>
                </a:moveTo>
                <a:lnTo>
                  <a:pt x="50800" y="97790"/>
                </a:lnTo>
                <a:lnTo>
                  <a:pt x="53339" y="97790"/>
                </a:lnTo>
                <a:lnTo>
                  <a:pt x="52070" y="97155"/>
                </a:lnTo>
                <a:close/>
              </a:path>
              <a:path w="392429" h="309245">
                <a:moveTo>
                  <a:pt x="147954" y="94615"/>
                </a:moveTo>
                <a:lnTo>
                  <a:pt x="145414" y="95885"/>
                </a:lnTo>
                <a:lnTo>
                  <a:pt x="144145" y="97155"/>
                </a:lnTo>
                <a:lnTo>
                  <a:pt x="140335" y="100330"/>
                </a:lnTo>
                <a:lnTo>
                  <a:pt x="137795" y="100965"/>
                </a:lnTo>
                <a:lnTo>
                  <a:pt x="132079" y="103505"/>
                </a:lnTo>
                <a:lnTo>
                  <a:pt x="127635" y="104775"/>
                </a:lnTo>
                <a:lnTo>
                  <a:pt x="117475" y="106680"/>
                </a:lnTo>
                <a:lnTo>
                  <a:pt x="98425" y="106680"/>
                </a:lnTo>
                <a:lnTo>
                  <a:pt x="98425" y="135890"/>
                </a:lnTo>
                <a:lnTo>
                  <a:pt x="107314" y="135890"/>
                </a:lnTo>
                <a:lnTo>
                  <a:pt x="112395" y="136525"/>
                </a:lnTo>
                <a:lnTo>
                  <a:pt x="117475" y="137795"/>
                </a:lnTo>
                <a:lnTo>
                  <a:pt x="119379" y="138430"/>
                </a:lnTo>
                <a:lnTo>
                  <a:pt x="120014" y="139065"/>
                </a:lnTo>
                <a:lnTo>
                  <a:pt x="121285" y="139700"/>
                </a:lnTo>
                <a:lnTo>
                  <a:pt x="121920" y="140970"/>
                </a:lnTo>
                <a:lnTo>
                  <a:pt x="122427" y="143510"/>
                </a:lnTo>
                <a:lnTo>
                  <a:pt x="122554" y="274320"/>
                </a:lnTo>
                <a:lnTo>
                  <a:pt x="118745" y="278130"/>
                </a:lnTo>
                <a:lnTo>
                  <a:pt x="117475" y="278765"/>
                </a:lnTo>
                <a:lnTo>
                  <a:pt x="113664" y="280035"/>
                </a:lnTo>
                <a:lnTo>
                  <a:pt x="104775" y="281305"/>
                </a:lnTo>
                <a:lnTo>
                  <a:pt x="98425" y="281305"/>
                </a:lnTo>
                <a:lnTo>
                  <a:pt x="98425" y="306705"/>
                </a:lnTo>
                <a:lnTo>
                  <a:pt x="191770" y="306705"/>
                </a:lnTo>
                <a:lnTo>
                  <a:pt x="191770" y="281940"/>
                </a:lnTo>
                <a:lnTo>
                  <a:pt x="181610" y="280670"/>
                </a:lnTo>
                <a:lnTo>
                  <a:pt x="176529" y="279400"/>
                </a:lnTo>
                <a:lnTo>
                  <a:pt x="174625" y="278765"/>
                </a:lnTo>
                <a:lnTo>
                  <a:pt x="172085" y="277495"/>
                </a:lnTo>
                <a:lnTo>
                  <a:pt x="170814" y="276225"/>
                </a:lnTo>
                <a:lnTo>
                  <a:pt x="168910" y="273685"/>
                </a:lnTo>
                <a:lnTo>
                  <a:pt x="168910" y="267970"/>
                </a:lnTo>
                <a:lnTo>
                  <a:pt x="164464" y="150495"/>
                </a:lnTo>
                <a:lnTo>
                  <a:pt x="173989" y="150495"/>
                </a:lnTo>
                <a:lnTo>
                  <a:pt x="177164" y="149225"/>
                </a:lnTo>
                <a:lnTo>
                  <a:pt x="184785" y="145415"/>
                </a:lnTo>
                <a:lnTo>
                  <a:pt x="188595" y="142875"/>
                </a:lnTo>
                <a:lnTo>
                  <a:pt x="197485" y="137795"/>
                </a:lnTo>
                <a:lnTo>
                  <a:pt x="201929" y="135890"/>
                </a:lnTo>
                <a:lnTo>
                  <a:pt x="205104" y="133350"/>
                </a:lnTo>
                <a:lnTo>
                  <a:pt x="366395" y="133350"/>
                </a:lnTo>
                <a:lnTo>
                  <a:pt x="366395" y="132080"/>
                </a:lnTo>
                <a:lnTo>
                  <a:pt x="364489" y="125730"/>
                </a:lnTo>
                <a:lnTo>
                  <a:pt x="363696" y="123825"/>
                </a:lnTo>
                <a:lnTo>
                  <a:pt x="262254" y="123825"/>
                </a:lnTo>
                <a:lnTo>
                  <a:pt x="262731" y="121920"/>
                </a:lnTo>
                <a:lnTo>
                  <a:pt x="165735" y="121920"/>
                </a:lnTo>
                <a:lnTo>
                  <a:pt x="166370" y="117475"/>
                </a:lnTo>
                <a:lnTo>
                  <a:pt x="168910" y="102870"/>
                </a:lnTo>
                <a:lnTo>
                  <a:pt x="160654" y="99695"/>
                </a:lnTo>
                <a:lnTo>
                  <a:pt x="164544" y="95250"/>
                </a:lnTo>
                <a:lnTo>
                  <a:pt x="149860" y="95250"/>
                </a:lnTo>
                <a:lnTo>
                  <a:pt x="147954" y="94615"/>
                </a:lnTo>
                <a:close/>
              </a:path>
              <a:path w="392429" h="309245">
                <a:moveTo>
                  <a:pt x="304164" y="133350"/>
                </a:moveTo>
                <a:lnTo>
                  <a:pt x="206375" y="133350"/>
                </a:lnTo>
                <a:lnTo>
                  <a:pt x="208279" y="133985"/>
                </a:lnTo>
                <a:lnTo>
                  <a:pt x="210820" y="135255"/>
                </a:lnTo>
                <a:lnTo>
                  <a:pt x="213360" y="135890"/>
                </a:lnTo>
                <a:lnTo>
                  <a:pt x="215264" y="137795"/>
                </a:lnTo>
                <a:lnTo>
                  <a:pt x="217170" y="139065"/>
                </a:lnTo>
                <a:lnTo>
                  <a:pt x="219075" y="140970"/>
                </a:lnTo>
                <a:lnTo>
                  <a:pt x="220979" y="143510"/>
                </a:lnTo>
                <a:lnTo>
                  <a:pt x="222885" y="148590"/>
                </a:lnTo>
                <a:lnTo>
                  <a:pt x="223520" y="151765"/>
                </a:lnTo>
                <a:lnTo>
                  <a:pt x="223520" y="273685"/>
                </a:lnTo>
                <a:lnTo>
                  <a:pt x="222250" y="274955"/>
                </a:lnTo>
                <a:lnTo>
                  <a:pt x="221614" y="276225"/>
                </a:lnTo>
                <a:lnTo>
                  <a:pt x="205739" y="281305"/>
                </a:lnTo>
                <a:lnTo>
                  <a:pt x="199389" y="281305"/>
                </a:lnTo>
                <a:lnTo>
                  <a:pt x="199389" y="306705"/>
                </a:lnTo>
                <a:lnTo>
                  <a:pt x="292735" y="306705"/>
                </a:lnTo>
                <a:lnTo>
                  <a:pt x="292735" y="281940"/>
                </a:lnTo>
                <a:lnTo>
                  <a:pt x="282575" y="280670"/>
                </a:lnTo>
                <a:lnTo>
                  <a:pt x="277495" y="279400"/>
                </a:lnTo>
                <a:lnTo>
                  <a:pt x="269858" y="267970"/>
                </a:lnTo>
                <a:lnTo>
                  <a:pt x="269239" y="152400"/>
                </a:lnTo>
                <a:lnTo>
                  <a:pt x="275589" y="149860"/>
                </a:lnTo>
                <a:lnTo>
                  <a:pt x="278129" y="147955"/>
                </a:lnTo>
                <a:lnTo>
                  <a:pt x="289560" y="142240"/>
                </a:lnTo>
                <a:lnTo>
                  <a:pt x="297814" y="137795"/>
                </a:lnTo>
                <a:lnTo>
                  <a:pt x="300989" y="135255"/>
                </a:lnTo>
                <a:lnTo>
                  <a:pt x="304164" y="133350"/>
                </a:lnTo>
                <a:close/>
              </a:path>
              <a:path w="392429" h="309245">
                <a:moveTo>
                  <a:pt x="366395" y="133350"/>
                </a:moveTo>
                <a:lnTo>
                  <a:pt x="304800" y="133350"/>
                </a:lnTo>
                <a:lnTo>
                  <a:pt x="306704" y="133985"/>
                </a:lnTo>
                <a:lnTo>
                  <a:pt x="309245" y="135255"/>
                </a:lnTo>
                <a:lnTo>
                  <a:pt x="312420" y="135890"/>
                </a:lnTo>
                <a:lnTo>
                  <a:pt x="314325" y="137795"/>
                </a:lnTo>
                <a:lnTo>
                  <a:pt x="316229" y="139065"/>
                </a:lnTo>
                <a:lnTo>
                  <a:pt x="318135" y="140970"/>
                </a:lnTo>
                <a:lnTo>
                  <a:pt x="321945" y="148590"/>
                </a:lnTo>
                <a:lnTo>
                  <a:pt x="322579" y="151765"/>
                </a:lnTo>
                <a:lnTo>
                  <a:pt x="322579" y="273685"/>
                </a:lnTo>
                <a:lnTo>
                  <a:pt x="320675" y="276860"/>
                </a:lnTo>
                <a:lnTo>
                  <a:pt x="319404" y="277495"/>
                </a:lnTo>
                <a:lnTo>
                  <a:pt x="317500" y="278765"/>
                </a:lnTo>
                <a:lnTo>
                  <a:pt x="316229" y="279400"/>
                </a:lnTo>
                <a:lnTo>
                  <a:pt x="313689" y="280035"/>
                </a:lnTo>
                <a:lnTo>
                  <a:pt x="304800" y="281305"/>
                </a:lnTo>
                <a:lnTo>
                  <a:pt x="298450" y="281305"/>
                </a:lnTo>
                <a:lnTo>
                  <a:pt x="298450" y="306705"/>
                </a:lnTo>
                <a:lnTo>
                  <a:pt x="392429" y="306705"/>
                </a:lnTo>
                <a:lnTo>
                  <a:pt x="392429" y="281940"/>
                </a:lnTo>
                <a:lnTo>
                  <a:pt x="381635" y="280670"/>
                </a:lnTo>
                <a:lnTo>
                  <a:pt x="379729" y="280035"/>
                </a:lnTo>
                <a:lnTo>
                  <a:pt x="377189" y="279400"/>
                </a:lnTo>
                <a:lnTo>
                  <a:pt x="375285" y="278765"/>
                </a:lnTo>
                <a:lnTo>
                  <a:pt x="371475" y="276860"/>
                </a:lnTo>
                <a:lnTo>
                  <a:pt x="369570" y="274320"/>
                </a:lnTo>
                <a:lnTo>
                  <a:pt x="369570" y="272415"/>
                </a:lnTo>
                <a:lnTo>
                  <a:pt x="368935" y="269240"/>
                </a:lnTo>
                <a:lnTo>
                  <a:pt x="368935" y="147320"/>
                </a:lnTo>
                <a:lnTo>
                  <a:pt x="368300" y="139700"/>
                </a:lnTo>
                <a:lnTo>
                  <a:pt x="366395" y="133350"/>
                </a:lnTo>
                <a:close/>
              </a:path>
              <a:path w="392429" h="309245">
                <a:moveTo>
                  <a:pt x="173989" y="150495"/>
                </a:moveTo>
                <a:lnTo>
                  <a:pt x="164464" y="150495"/>
                </a:lnTo>
                <a:lnTo>
                  <a:pt x="165735" y="153035"/>
                </a:lnTo>
                <a:lnTo>
                  <a:pt x="167639" y="153670"/>
                </a:lnTo>
                <a:lnTo>
                  <a:pt x="170814" y="152400"/>
                </a:lnTo>
                <a:lnTo>
                  <a:pt x="173989" y="150495"/>
                </a:lnTo>
                <a:close/>
              </a:path>
              <a:path w="392429" h="309245">
                <a:moveTo>
                  <a:pt x="312420" y="95250"/>
                </a:moveTo>
                <a:lnTo>
                  <a:pt x="305435" y="95250"/>
                </a:lnTo>
                <a:lnTo>
                  <a:pt x="302895" y="98425"/>
                </a:lnTo>
                <a:lnTo>
                  <a:pt x="299085" y="101600"/>
                </a:lnTo>
                <a:lnTo>
                  <a:pt x="291464" y="106680"/>
                </a:lnTo>
                <a:lnTo>
                  <a:pt x="287020" y="109220"/>
                </a:lnTo>
                <a:lnTo>
                  <a:pt x="277495" y="114935"/>
                </a:lnTo>
                <a:lnTo>
                  <a:pt x="273050" y="117475"/>
                </a:lnTo>
                <a:lnTo>
                  <a:pt x="263525" y="122555"/>
                </a:lnTo>
                <a:lnTo>
                  <a:pt x="262254" y="123825"/>
                </a:lnTo>
                <a:lnTo>
                  <a:pt x="363696" y="123825"/>
                </a:lnTo>
                <a:lnTo>
                  <a:pt x="361314" y="118110"/>
                </a:lnTo>
                <a:lnTo>
                  <a:pt x="356235" y="111760"/>
                </a:lnTo>
                <a:lnTo>
                  <a:pt x="350520" y="107315"/>
                </a:lnTo>
                <a:lnTo>
                  <a:pt x="344804" y="102235"/>
                </a:lnTo>
                <a:lnTo>
                  <a:pt x="338454" y="99060"/>
                </a:lnTo>
                <a:lnTo>
                  <a:pt x="330835" y="97790"/>
                </a:lnTo>
                <a:lnTo>
                  <a:pt x="325754" y="96520"/>
                </a:lnTo>
                <a:lnTo>
                  <a:pt x="312420" y="95250"/>
                </a:lnTo>
                <a:close/>
              </a:path>
              <a:path w="392429" h="309245">
                <a:moveTo>
                  <a:pt x="214629" y="95250"/>
                </a:moveTo>
                <a:lnTo>
                  <a:pt x="206375" y="95250"/>
                </a:lnTo>
                <a:lnTo>
                  <a:pt x="203835" y="98425"/>
                </a:lnTo>
                <a:lnTo>
                  <a:pt x="188595" y="108585"/>
                </a:lnTo>
                <a:lnTo>
                  <a:pt x="184150" y="111125"/>
                </a:lnTo>
                <a:lnTo>
                  <a:pt x="170179" y="119380"/>
                </a:lnTo>
                <a:lnTo>
                  <a:pt x="165831" y="121243"/>
                </a:lnTo>
                <a:lnTo>
                  <a:pt x="165735" y="121920"/>
                </a:lnTo>
                <a:lnTo>
                  <a:pt x="262731" y="121920"/>
                </a:lnTo>
                <a:lnTo>
                  <a:pt x="262889" y="121285"/>
                </a:lnTo>
                <a:lnTo>
                  <a:pt x="260985" y="117475"/>
                </a:lnTo>
                <a:lnTo>
                  <a:pt x="221614" y="95885"/>
                </a:lnTo>
                <a:lnTo>
                  <a:pt x="214629" y="95250"/>
                </a:lnTo>
                <a:close/>
              </a:path>
              <a:path w="392429" h="309245">
                <a:moveTo>
                  <a:pt x="165100" y="94615"/>
                </a:moveTo>
                <a:lnTo>
                  <a:pt x="152400" y="94615"/>
                </a:lnTo>
                <a:lnTo>
                  <a:pt x="149860" y="95250"/>
                </a:lnTo>
                <a:lnTo>
                  <a:pt x="164544" y="95250"/>
                </a:lnTo>
                <a:lnTo>
                  <a:pt x="165100" y="94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6536055" y="6116954"/>
            <a:ext cx="62230" cy="59690"/>
          </a:xfrm>
          <a:custGeom>
            <a:avLst/>
            <a:gdLst/>
            <a:ahLst/>
            <a:cxnLst/>
            <a:rect l="l" t="t" r="r" b="b"/>
            <a:pathLst>
              <a:path w="62229" h="59689">
                <a:moveTo>
                  <a:pt x="33654" y="0"/>
                </a:moveTo>
                <a:lnTo>
                  <a:pt x="25400" y="0"/>
                </a:lnTo>
                <a:lnTo>
                  <a:pt x="635" y="22225"/>
                </a:lnTo>
                <a:lnTo>
                  <a:pt x="0" y="26035"/>
                </a:lnTo>
                <a:lnTo>
                  <a:pt x="23495" y="59055"/>
                </a:lnTo>
                <a:lnTo>
                  <a:pt x="27304" y="59690"/>
                </a:lnTo>
                <a:lnTo>
                  <a:pt x="35560" y="59690"/>
                </a:lnTo>
                <a:lnTo>
                  <a:pt x="40004" y="59055"/>
                </a:lnTo>
                <a:lnTo>
                  <a:pt x="62229" y="34290"/>
                </a:lnTo>
                <a:lnTo>
                  <a:pt x="62229" y="29845"/>
                </a:lnTo>
                <a:lnTo>
                  <a:pt x="33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6" name="object 236" descr=""/>
          <p:cNvGrpSpPr/>
          <p:nvPr/>
        </p:nvGrpSpPr>
        <p:grpSpPr>
          <a:xfrm>
            <a:off x="4697095" y="6376034"/>
            <a:ext cx="603885" cy="325120"/>
            <a:chOff x="4697095" y="6376034"/>
            <a:chExt cx="603885" cy="325120"/>
          </a:xfrm>
        </p:grpSpPr>
        <p:sp>
          <p:nvSpPr>
            <p:cNvPr id="237" name="object 237" descr=""/>
            <p:cNvSpPr/>
            <p:nvPr/>
          </p:nvSpPr>
          <p:spPr>
            <a:xfrm>
              <a:off x="4697095" y="6376034"/>
              <a:ext cx="394335" cy="315595"/>
            </a:xfrm>
            <a:custGeom>
              <a:avLst/>
              <a:gdLst/>
              <a:ahLst/>
              <a:cxnLst/>
              <a:rect l="l" t="t" r="r" b="b"/>
              <a:pathLst>
                <a:path w="394335" h="315595">
                  <a:moveTo>
                    <a:pt x="96519" y="25400"/>
                  </a:moveTo>
                  <a:lnTo>
                    <a:pt x="12064" y="25400"/>
                  </a:lnTo>
                  <a:lnTo>
                    <a:pt x="20319" y="27304"/>
                  </a:lnTo>
                  <a:lnTo>
                    <a:pt x="24764" y="29844"/>
                  </a:lnTo>
                  <a:lnTo>
                    <a:pt x="29209" y="33019"/>
                  </a:lnTo>
                  <a:lnTo>
                    <a:pt x="32384" y="36194"/>
                  </a:lnTo>
                  <a:lnTo>
                    <a:pt x="33654" y="42544"/>
                  </a:lnTo>
                  <a:lnTo>
                    <a:pt x="35559" y="47625"/>
                  </a:lnTo>
                  <a:lnTo>
                    <a:pt x="41275" y="71754"/>
                  </a:lnTo>
                  <a:lnTo>
                    <a:pt x="50800" y="110489"/>
                  </a:lnTo>
                  <a:lnTo>
                    <a:pt x="59689" y="145414"/>
                  </a:lnTo>
                  <a:lnTo>
                    <a:pt x="68579" y="181609"/>
                  </a:lnTo>
                  <a:lnTo>
                    <a:pt x="100964" y="315594"/>
                  </a:lnTo>
                  <a:lnTo>
                    <a:pt x="140969" y="315594"/>
                  </a:lnTo>
                  <a:lnTo>
                    <a:pt x="166369" y="222884"/>
                  </a:lnTo>
                  <a:lnTo>
                    <a:pt x="130175" y="222884"/>
                  </a:lnTo>
                  <a:lnTo>
                    <a:pt x="127000" y="207644"/>
                  </a:lnTo>
                  <a:lnTo>
                    <a:pt x="122554" y="189864"/>
                  </a:lnTo>
                  <a:lnTo>
                    <a:pt x="113664" y="149225"/>
                  </a:lnTo>
                  <a:lnTo>
                    <a:pt x="88264" y="39369"/>
                  </a:lnTo>
                  <a:lnTo>
                    <a:pt x="86994" y="34289"/>
                  </a:lnTo>
                  <a:lnTo>
                    <a:pt x="86994" y="31114"/>
                  </a:lnTo>
                  <a:lnTo>
                    <a:pt x="88900" y="29209"/>
                  </a:lnTo>
                  <a:lnTo>
                    <a:pt x="90804" y="26669"/>
                  </a:lnTo>
                  <a:lnTo>
                    <a:pt x="96519" y="25400"/>
                  </a:lnTo>
                  <a:close/>
                </a:path>
                <a:path w="394335" h="315595">
                  <a:moveTo>
                    <a:pt x="248919" y="111125"/>
                  </a:moveTo>
                  <a:lnTo>
                    <a:pt x="197484" y="111125"/>
                  </a:lnTo>
                  <a:lnTo>
                    <a:pt x="196214" y="114934"/>
                  </a:lnTo>
                  <a:lnTo>
                    <a:pt x="196850" y="117475"/>
                  </a:lnTo>
                  <a:lnTo>
                    <a:pt x="201929" y="137159"/>
                  </a:lnTo>
                  <a:lnTo>
                    <a:pt x="210819" y="172719"/>
                  </a:lnTo>
                  <a:lnTo>
                    <a:pt x="222250" y="216534"/>
                  </a:lnTo>
                  <a:lnTo>
                    <a:pt x="226694" y="233679"/>
                  </a:lnTo>
                  <a:lnTo>
                    <a:pt x="231775" y="252729"/>
                  </a:lnTo>
                  <a:lnTo>
                    <a:pt x="236854" y="273050"/>
                  </a:lnTo>
                  <a:lnTo>
                    <a:pt x="242569" y="294004"/>
                  </a:lnTo>
                  <a:lnTo>
                    <a:pt x="247650" y="315594"/>
                  </a:lnTo>
                  <a:lnTo>
                    <a:pt x="287654" y="315594"/>
                  </a:lnTo>
                  <a:lnTo>
                    <a:pt x="312419" y="223519"/>
                  </a:lnTo>
                  <a:lnTo>
                    <a:pt x="276859" y="223519"/>
                  </a:lnTo>
                  <a:lnTo>
                    <a:pt x="273050" y="207644"/>
                  </a:lnTo>
                  <a:lnTo>
                    <a:pt x="268604" y="189864"/>
                  </a:lnTo>
                  <a:lnTo>
                    <a:pt x="263525" y="170179"/>
                  </a:lnTo>
                  <a:lnTo>
                    <a:pt x="258444" y="149225"/>
                  </a:lnTo>
                  <a:lnTo>
                    <a:pt x="255904" y="139700"/>
                  </a:lnTo>
                  <a:lnTo>
                    <a:pt x="248919" y="111125"/>
                  </a:lnTo>
                  <a:close/>
                </a:path>
                <a:path w="394335" h="315595">
                  <a:moveTo>
                    <a:pt x="382904" y="25400"/>
                  </a:moveTo>
                  <a:lnTo>
                    <a:pt x="316229" y="25400"/>
                  </a:lnTo>
                  <a:lnTo>
                    <a:pt x="321309" y="26034"/>
                  </a:lnTo>
                  <a:lnTo>
                    <a:pt x="325754" y="26669"/>
                  </a:lnTo>
                  <a:lnTo>
                    <a:pt x="327659" y="27304"/>
                  </a:lnTo>
                  <a:lnTo>
                    <a:pt x="328294" y="27939"/>
                  </a:lnTo>
                  <a:lnTo>
                    <a:pt x="329564" y="28575"/>
                  </a:lnTo>
                  <a:lnTo>
                    <a:pt x="330200" y="29209"/>
                  </a:lnTo>
                  <a:lnTo>
                    <a:pt x="330834" y="31750"/>
                  </a:lnTo>
                  <a:lnTo>
                    <a:pt x="330200" y="33654"/>
                  </a:lnTo>
                  <a:lnTo>
                    <a:pt x="329564" y="36194"/>
                  </a:lnTo>
                  <a:lnTo>
                    <a:pt x="329564" y="38100"/>
                  </a:lnTo>
                  <a:lnTo>
                    <a:pt x="328294" y="42544"/>
                  </a:lnTo>
                  <a:lnTo>
                    <a:pt x="325754" y="49529"/>
                  </a:lnTo>
                  <a:lnTo>
                    <a:pt x="322579" y="60959"/>
                  </a:lnTo>
                  <a:lnTo>
                    <a:pt x="316229" y="83184"/>
                  </a:lnTo>
                  <a:lnTo>
                    <a:pt x="308609" y="111125"/>
                  </a:lnTo>
                  <a:lnTo>
                    <a:pt x="276859" y="223519"/>
                  </a:lnTo>
                  <a:lnTo>
                    <a:pt x="312419" y="223519"/>
                  </a:lnTo>
                  <a:lnTo>
                    <a:pt x="325119" y="177800"/>
                  </a:lnTo>
                  <a:lnTo>
                    <a:pt x="360044" y="50164"/>
                  </a:lnTo>
                  <a:lnTo>
                    <a:pt x="362584" y="42544"/>
                  </a:lnTo>
                  <a:lnTo>
                    <a:pt x="363219" y="39369"/>
                  </a:lnTo>
                  <a:lnTo>
                    <a:pt x="363219" y="38734"/>
                  </a:lnTo>
                  <a:lnTo>
                    <a:pt x="364489" y="34289"/>
                  </a:lnTo>
                  <a:lnTo>
                    <a:pt x="367029" y="30479"/>
                  </a:lnTo>
                  <a:lnTo>
                    <a:pt x="375284" y="26669"/>
                  </a:lnTo>
                  <a:lnTo>
                    <a:pt x="382904" y="25400"/>
                  </a:lnTo>
                  <a:close/>
                </a:path>
                <a:path w="394335" h="315595">
                  <a:moveTo>
                    <a:pt x="241300" y="25400"/>
                  </a:moveTo>
                  <a:lnTo>
                    <a:pt x="154939" y="25400"/>
                  </a:lnTo>
                  <a:lnTo>
                    <a:pt x="163194" y="27304"/>
                  </a:lnTo>
                  <a:lnTo>
                    <a:pt x="167639" y="29844"/>
                  </a:lnTo>
                  <a:lnTo>
                    <a:pt x="172084" y="33019"/>
                  </a:lnTo>
                  <a:lnTo>
                    <a:pt x="175259" y="36194"/>
                  </a:lnTo>
                  <a:lnTo>
                    <a:pt x="176529" y="40639"/>
                  </a:lnTo>
                  <a:lnTo>
                    <a:pt x="180339" y="56514"/>
                  </a:lnTo>
                  <a:lnTo>
                    <a:pt x="130175" y="222884"/>
                  </a:lnTo>
                  <a:lnTo>
                    <a:pt x="166369" y="222884"/>
                  </a:lnTo>
                  <a:lnTo>
                    <a:pt x="196214" y="114934"/>
                  </a:lnTo>
                  <a:lnTo>
                    <a:pt x="196214" y="111759"/>
                  </a:lnTo>
                  <a:lnTo>
                    <a:pt x="197484" y="111125"/>
                  </a:lnTo>
                  <a:lnTo>
                    <a:pt x="248919" y="111125"/>
                  </a:lnTo>
                  <a:lnTo>
                    <a:pt x="238759" y="70484"/>
                  </a:lnTo>
                  <a:lnTo>
                    <a:pt x="230504" y="36829"/>
                  </a:lnTo>
                  <a:lnTo>
                    <a:pt x="230504" y="34925"/>
                  </a:lnTo>
                  <a:lnTo>
                    <a:pt x="229869" y="33654"/>
                  </a:lnTo>
                  <a:lnTo>
                    <a:pt x="230504" y="32384"/>
                  </a:lnTo>
                  <a:lnTo>
                    <a:pt x="230504" y="31114"/>
                  </a:lnTo>
                  <a:lnTo>
                    <a:pt x="231139" y="29844"/>
                  </a:lnTo>
                  <a:lnTo>
                    <a:pt x="233679" y="27304"/>
                  </a:lnTo>
                  <a:lnTo>
                    <a:pt x="237489" y="26034"/>
                  </a:lnTo>
                  <a:lnTo>
                    <a:pt x="241300" y="25400"/>
                  </a:lnTo>
                  <a:close/>
                </a:path>
                <a:path w="394335" h="315595">
                  <a:moveTo>
                    <a:pt x="197484" y="111125"/>
                  </a:moveTo>
                  <a:lnTo>
                    <a:pt x="196214" y="111759"/>
                  </a:lnTo>
                  <a:lnTo>
                    <a:pt x="196214" y="114934"/>
                  </a:lnTo>
                  <a:lnTo>
                    <a:pt x="197484" y="111125"/>
                  </a:lnTo>
                  <a:close/>
                </a:path>
                <a:path w="394335" h="315595">
                  <a:moveTo>
                    <a:pt x="105409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05409" y="25400"/>
                  </a:lnTo>
                  <a:lnTo>
                    <a:pt x="105409" y="0"/>
                  </a:lnTo>
                  <a:close/>
                </a:path>
                <a:path w="394335" h="315595">
                  <a:moveTo>
                    <a:pt x="248284" y="0"/>
                  </a:moveTo>
                  <a:lnTo>
                    <a:pt x="142875" y="0"/>
                  </a:lnTo>
                  <a:lnTo>
                    <a:pt x="142875" y="25400"/>
                  </a:lnTo>
                  <a:lnTo>
                    <a:pt x="248284" y="25400"/>
                  </a:lnTo>
                  <a:lnTo>
                    <a:pt x="248284" y="0"/>
                  </a:lnTo>
                  <a:close/>
                </a:path>
                <a:path w="394335" h="315595">
                  <a:moveTo>
                    <a:pt x="394334" y="0"/>
                  </a:moveTo>
                  <a:lnTo>
                    <a:pt x="308609" y="0"/>
                  </a:lnTo>
                  <a:lnTo>
                    <a:pt x="308609" y="25400"/>
                  </a:lnTo>
                  <a:lnTo>
                    <a:pt x="394334" y="25400"/>
                  </a:lnTo>
                  <a:lnTo>
                    <a:pt x="39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8" name="object 238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126990" y="6482714"/>
              <a:ext cx="173989" cy="218439"/>
            </a:xfrm>
            <a:prstGeom prst="rect">
              <a:avLst/>
            </a:prstGeom>
          </p:spPr>
        </p:pic>
      </p:grpSp>
      <p:sp>
        <p:nvSpPr>
          <p:cNvPr id="239" name="object 239" descr=""/>
          <p:cNvSpPr/>
          <p:nvPr/>
        </p:nvSpPr>
        <p:spPr>
          <a:xfrm>
            <a:off x="5380990" y="6488429"/>
            <a:ext cx="280035" cy="207010"/>
          </a:xfrm>
          <a:custGeom>
            <a:avLst/>
            <a:gdLst/>
            <a:ahLst/>
            <a:cxnLst/>
            <a:rect l="l" t="t" r="r" b="b"/>
            <a:pathLst>
              <a:path w="280035" h="207009">
                <a:moveTo>
                  <a:pt x="80010" y="24765"/>
                </a:moveTo>
                <a:lnTo>
                  <a:pt x="10160" y="24765"/>
                </a:lnTo>
                <a:lnTo>
                  <a:pt x="16510" y="26035"/>
                </a:lnTo>
                <a:lnTo>
                  <a:pt x="21589" y="31115"/>
                </a:lnTo>
                <a:lnTo>
                  <a:pt x="23495" y="34290"/>
                </a:lnTo>
                <a:lnTo>
                  <a:pt x="24764" y="38735"/>
                </a:lnTo>
                <a:lnTo>
                  <a:pt x="24764" y="40640"/>
                </a:lnTo>
                <a:lnTo>
                  <a:pt x="26035" y="43815"/>
                </a:lnTo>
                <a:lnTo>
                  <a:pt x="29210" y="55880"/>
                </a:lnTo>
                <a:lnTo>
                  <a:pt x="44450" y="111760"/>
                </a:lnTo>
                <a:lnTo>
                  <a:pt x="48895" y="126365"/>
                </a:lnTo>
                <a:lnTo>
                  <a:pt x="59055" y="163830"/>
                </a:lnTo>
                <a:lnTo>
                  <a:pt x="70485" y="207010"/>
                </a:lnTo>
                <a:lnTo>
                  <a:pt x="103505" y="207010"/>
                </a:lnTo>
                <a:lnTo>
                  <a:pt x="112395" y="179705"/>
                </a:lnTo>
                <a:lnTo>
                  <a:pt x="121920" y="148590"/>
                </a:lnTo>
                <a:lnTo>
                  <a:pt x="127000" y="132080"/>
                </a:lnTo>
                <a:lnTo>
                  <a:pt x="97155" y="132080"/>
                </a:lnTo>
                <a:lnTo>
                  <a:pt x="90170" y="104775"/>
                </a:lnTo>
                <a:lnTo>
                  <a:pt x="86360" y="88265"/>
                </a:lnTo>
                <a:lnTo>
                  <a:pt x="74930" y="45720"/>
                </a:lnTo>
                <a:lnTo>
                  <a:pt x="74295" y="41910"/>
                </a:lnTo>
                <a:lnTo>
                  <a:pt x="72389" y="32385"/>
                </a:lnTo>
                <a:lnTo>
                  <a:pt x="72389" y="29845"/>
                </a:lnTo>
                <a:lnTo>
                  <a:pt x="73660" y="27940"/>
                </a:lnTo>
                <a:lnTo>
                  <a:pt x="75564" y="26035"/>
                </a:lnTo>
                <a:lnTo>
                  <a:pt x="80010" y="24765"/>
                </a:lnTo>
                <a:close/>
              </a:path>
              <a:path w="280035" h="207009">
                <a:moveTo>
                  <a:pt x="183514" y="79375"/>
                </a:moveTo>
                <a:lnTo>
                  <a:pt x="139064" y="79375"/>
                </a:lnTo>
                <a:lnTo>
                  <a:pt x="141605" y="80010"/>
                </a:lnTo>
                <a:lnTo>
                  <a:pt x="141605" y="84455"/>
                </a:lnTo>
                <a:lnTo>
                  <a:pt x="139064" y="92710"/>
                </a:lnTo>
                <a:lnTo>
                  <a:pt x="140335" y="97790"/>
                </a:lnTo>
                <a:lnTo>
                  <a:pt x="142239" y="104775"/>
                </a:lnTo>
                <a:lnTo>
                  <a:pt x="146050" y="119380"/>
                </a:lnTo>
                <a:lnTo>
                  <a:pt x="147955" y="126365"/>
                </a:lnTo>
                <a:lnTo>
                  <a:pt x="156210" y="154940"/>
                </a:lnTo>
                <a:lnTo>
                  <a:pt x="163195" y="179705"/>
                </a:lnTo>
                <a:lnTo>
                  <a:pt x="170180" y="207010"/>
                </a:lnTo>
                <a:lnTo>
                  <a:pt x="203200" y="207010"/>
                </a:lnTo>
                <a:lnTo>
                  <a:pt x="217170" y="161290"/>
                </a:lnTo>
                <a:lnTo>
                  <a:pt x="226695" y="132715"/>
                </a:lnTo>
                <a:lnTo>
                  <a:pt x="197485" y="132715"/>
                </a:lnTo>
                <a:lnTo>
                  <a:pt x="190500" y="104775"/>
                </a:lnTo>
                <a:lnTo>
                  <a:pt x="186055" y="88265"/>
                </a:lnTo>
                <a:lnTo>
                  <a:pt x="183514" y="79375"/>
                </a:lnTo>
                <a:close/>
              </a:path>
              <a:path w="280035" h="207009">
                <a:moveTo>
                  <a:pt x="269875" y="24765"/>
                </a:moveTo>
                <a:lnTo>
                  <a:pt x="214630" y="24765"/>
                </a:lnTo>
                <a:lnTo>
                  <a:pt x="219075" y="25400"/>
                </a:lnTo>
                <a:lnTo>
                  <a:pt x="222885" y="26035"/>
                </a:lnTo>
                <a:lnTo>
                  <a:pt x="224155" y="26035"/>
                </a:lnTo>
                <a:lnTo>
                  <a:pt x="226060" y="27940"/>
                </a:lnTo>
                <a:lnTo>
                  <a:pt x="226060" y="32385"/>
                </a:lnTo>
                <a:lnTo>
                  <a:pt x="224789" y="36195"/>
                </a:lnTo>
                <a:lnTo>
                  <a:pt x="222885" y="43815"/>
                </a:lnTo>
                <a:lnTo>
                  <a:pt x="220345" y="53340"/>
                </a:lnTo>
                <a:lnTo>
                  <a:pt x="215264" y="71755"/>
                </a:lnTo>
                <a:lnTo>
                  <a:pt x="200660" y="120650"/>
                </a:lnTo>
                <a:lnTo>
                  <a:pt x="197485" y="132715"/>
                </a:lnTo>
                <a:lnTo>
                  <a:pt x="226695" y="132715"/>
                </a:lnTo>
                <a:lnTo>
                  <a:pt x="247014" y="66040"/>
                </a:lnTo>
                <a:lnTo>
                  <a:pt x="251460" y="52070"/>
                </a:lnTo>
                <a:lnTo>
                  <a:pt x="254635" y="41910"/>
                </a:lnTo>
                <a:lnTo>
                  <a:pt x="255270" y="38735"/>
                </a:lnTo>
                <a:lnTo>
                  <a:pt x="255905" y="37465"/>
                </a:lnTo>
                <a:lnTo>
                  <a:pt x="257175" y="32385"/>
                </a:lnTo>
                <a:lnTo>
                  <a:pt x="259080" y="29210"/>
                </a:lnTo>
                <a:lnTo>
                  <a:pt x="261620" y="27305"/>
                </a:lnTo>
                <a:lnTo>
                  <a:pt x="263525" y="26035"/>
                </a:lnTo>
                <a:lnTo>
                  <a:pt x="269875" y="24765"/>
                </a:lnTo>
                <a:close/>
              </a:path>
              <a:path w="280035" h="207009">
                <a:moveTo>
                  <a:pt x="173355" y="39370"/>
                </a:moveTo>
                <a:lnTo>
                  <a:pt x="128905" y="39370"/>
                </a:lnTo>
                <a:lnTo>
                  <a:pt x="125730" y="41275"/>
                </a:lnTo>
                <a:lnTo>
                  <a:pt x="123189" y="44450"/>
                </a:lnTo>
                <a:lnTo>
                  <a:pt x="120650" y="53975"/>
                </a:lnTo>
                <a:lnTo>
                  <a:pt x="118745" y="59055"/>
                </a:lnTo>
                <a:lnTo>
                  <a:pt x="117475" y="65405"/>
                </a:lnTo>
                <a:lnTo>
                  <a:pt x="109855" y="90805"/>
                </a:lnTo>
                <a:lnTo>
                  <a:pt x="107314" y="97790"/>
                </a:lnTo>
                <a:lnTo>
                  <a:pt x="105410" y="104140"/>
                </a:lnTo>
                <a:lnTo>
                  <a:pt x="102870" y="114935"/>
                </a:lnTo>
                <a:lnTo>
                  <a:pt x="97155" y="132080"/>
                </a:lnTo>
                <a:lnTo>
                  <a:pt x="127000" y="132080"/>
                </a:lnTo>
                <a:lnTo>
                  <a:pt x="135255" y="104775"/>
                </a:lnTo>
                <a:lnTo>
                  <a:pt x="137160" y="97790"/>
                </a:lnTo>
                <a:lnTo>
                  <a:pt x="139064" y="92710"/>
                </a:lnTo>
                <a:lnTo>
                  <a:pt x="136525" y="83820"/>
                </a:lnTo>
                <a:lnTo>
                  <a:pt x="136525" y="80010"/>
                </a:lnTo>
                <a:lnTo>
                  <a:pt x="139064" y="79375"/>
                </a:lnTo>
                <a:lnTo>
                  <a:pt x="183514" y="79375"/>
                </a:lnTo>
                <a:lnTo>
                  <a:pt x="182245" y="74295"/>
                </a:lnTo>
                <a:lnTo>
                  <a:pt x="180975" y="67310"/>
                </a:lnTo>
                <a:lnTo>
                  <a:pt x="177800" y="55245"/>
                </a:lnTo>
                <a:lnTo>
                  <a:pt x="175260" y="45720"/>
                </a:lnTo>
                <a:lnTo>
                  <a:pt x="173355" y="39370"/>
                </a:lnTo>
                <a:close/>
              </a:path>
              <a:path w="280035" h="207009">
                <a:moveTo>
                  <a:pt x="139064" y="79375"/>
                </a:moveTo>
                <a:lnTo>
                  <a:pt x="136525" y="80010"/>
                </a:lnTo>
                <a:lnTo>
                  <a:pt x="136525" y="83820"/>
                </a:lnTo>
                <a:lnTo>
                  <a:pt x="139064" y="92710"/>
                </a:lnTo>
                <a:lnTo>
                  <a:pt x="141605" y="84455"/>
                </a:lnTo>
                <a:lnTo>
                  <a:pt x="141605" y="80010"/>
                </a:lnTo>
                <a:lnTo>
                  <a:pt x="139064" y="79375"/>
                </a:lnTo>
                <a:close/>
              </a:path>
              <a:path w="280035" h="207009">
                <a:moveTo>
                  <a:pt x="179705" y="24765"/>
                </a:moveTo>
                <a:lnTo>
                  <a:pt x="109855" y="24765"/>
                </a:lnTo>
                <a:lnTo>
                  <a:pt x="116205" y="26035"/>
                </a:lnTo>
                <a:lnTo>
                  <a:pt x="121285" y="31115"/>
                </a:lnTo>
                <a:lnTo>
                  <a:pt x="123825" y="34290"/>
                </a:lnTo>
                <a:lnTo>
                  <a:pt x="127000" y="37465"/>
                </a:lnTo>
                <a:lnTo>
                  <a:pt x="125095" y="38100"/>
                </a:lnTo>
                <a:lnTo>
                  <a:pt x="123825" y="39370"/>
                </a:lnTo>
                <a:lnTo>
                  <a:pt x="124460" y="40640"/>
                </a:lnTo>
                <a:lnTo>
                  <a:pt x="126364" y="40640"/>
                </a:lnTo>
                <a:lnTo>
                  <a:pt x="128905" y="39370"/>
                </a:lnTo>
                <a:lnTo>
                  <a:pt x="173355" y="39370"/>
                </a:lnTo>
                <a:lnTo>
                  <a:pt x="172720" y="35560"/>
                </a:lnTo>
                <a:lnTo>
                  <a:pt x="172085" y="32385"/>
                </a:lnTo>
                <a:lnTo>
                  <a:pt x="172085" y="29210"/>
                </a:lnTo>
                <a:lnTo>
                  <a:pt x="175260" y="26035"/>
                </a:lnTo>
                <a:lnTo>
                  <a:pt x="179705" y="24765"/>
                </a:lnTo>
                <a:close/>
              </a:path>
              <a:path w="280035" h="207009">
                <a:moveTo>
                  <a:pt x="88264" y="0"/>
                </a:moveTo>
                <a:lnTo>
                  <a:pt x="0" y="0"/>
                </a:lnTo>
                <a:lnTo>
                  <a:pt x="0" y="24765"/>
                </a:lnTo>
                <a:lnTo>
                  <a:pt x="88264" y="24765"/>
                </a:lnTo>
                <a:lnTo>
                  <a:pt x="88264" y="0"/>
                </a:lnTo>
                <a:close/>
              </a:path>
              <a:path w="280035" h="207009">
                <a:moveTo>
                  <a:pt x="187960" y="0"/>
                </a:moveTo>
                <a:lnTo>
                  <a:pt x="99695" y="0"/>
                </a:lnTo>
                <a:lnTo>
                  <a:pt x="99695" y="24765"/>
                </a:lnTo>
                <a:lnTo>
                  <a:pt x="187960" y="24765"/>
                </a:lnTo>
                <a:lnTo>
                  <a:pt x="187960" y="0"/>
                </a:lnTo>
                <a:close/>
              </a:path>
              <a:path w="280035" h="207009">
                <a:moveTo>
                  <a:pt x="280035" y="0"/>
                </a:moveTo>
                <a:lnTo>
                  <a:pt x="207645" y="0"/>
                </a:lnTo>
                <a:lnTo>
                  <a:pt x="207645" y="24765"/>
                </a:lnTo>
                <a:lnTo>
                  <a:pt x="280035" y="24765"/>
                </a:lnTo>
                <a:lnTo>
                  <a:pt x="280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 descr=""/>
          <p:cNvSpPr/>
          <p:nvPr/>
        </p:nvSpPr>
        <p:spPr>
          <a:xfrm>
            <a:off x="5850890" y="6376034"/>
            <a:ext cx="188595" cy="315595"/>
          </a:xfrm>
          <a:custGeom>
            <a:avLst/>
            <a:gdLst/>
            <a:ahLst/>
            <a:cxnLst/>
            <a:rect l="l" t="t" r="r" b="b"/>
            <a:pathLst>
              <a:path w="188595" h="315595">
                <a:moveTo>
                  <a:pt x="188595" y="0"/>
                </a:moveTo>
                <a:lnTo>
                  <a:pt x="1270" y="0"/>
                </a:lnTo>
                <a:lnTo>
                  <a:pt x="1270" y="25400"/>
                </a:lnTo>
                <a:lnTo>
                  <a:pt x="28575" y="36194"/>
                </a:lnTo>
                <a:lnTo>
                  <a:pt x="28575" y="280034"/>
                </a:lnTo>
                <a:lnTo>
                  <a:pt x="17780" y="288925"/>
                </a:lnTo>
                <a:lnTo>
                  <a:pt x="12064" y="289559"/>
                </a:lnTo>
                <a:lnTo>
                  <a:pt x="0" y="290194"/>
                </a:lnTo>
                <a:lnTo>
                  <a:pt x="0" y="315594"/>
                </a:lnTo>
                <a:lnTo>
                  <a:pt x="107950" y="315594"/>
                </a:lnTo>
                <a:lnTo>
                  <a:pt x="107950" y="289559"/>
                </a:lnTo>
                <a:lnTo>
                  <a:pt x="81280" y="282575"/>
                </a:lnTo>
                <a:lnTo>
                  <a:pt x="80645" y="280034"/>
                </a:lnTo>
                <a:lnTo>
                  <a:pt x="80645" y="163829"/>
                </a:lnTo>
                <a:lnTo>
                  <a:pt x="135255" y="163829"/>
                </a:lnTo>
                <a:lnTo>
                  <a:pt x="144145" y="175259"/>
                </a:lnTo>
                <a:lnTo>
                  <a:pt x="144780" y="180975"/>
                </a:lnTo>
                <a:lnTo>
                  <a:pt x="145414" y="193039"/>
                </a:lnTo>
                <a:lnTo>
                  <a:pt x="170180" y="193039"/>
                </a:lnTo>
                <a:lnTo>
                  <a:pt x="170180" y="111125"/>
                </a:lnTo>
                <a:lnTo>
                  <a:pt x="146050" y="111125"/>
                </a:lnTo>
                <a:lnTo>
                  <a:pt x="137160" y="137794"/>
                </a:lnTo>
                <a:lnTo>
                  <a:pt x="135255" y="138429"/>
                </a:lnTo>
                <a:lnTo>
                  <a:pt x="80645" y="138429"/>
                </a:lnTo>
                <a:lnTo>
                  <a:pt x="80645" y="36829"/>
                </a:lnTo>
                <a:lnTo>
                  <a:pt x="96520" y="26669"/>
                </a:lnTo>
                <a:lnTo>
                  <a:pt x="139700" y="26669"/>
                </a:lnTo>
                <a:lnTo>
                  <a:pt x="160020" y="55244"/>
                </a:lnTo>
                <a:lnTo>
                  <a:pt x="163195" y="85089"/>
                </a:lnTo>
                <a:lnTo>
                  <a:pt x="188595" y="85089"/>
                </a:lnTo>
                <a:lnTo>
                  <a:pt x="188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 descr=""/>
          <p:cNvSpPr/>
          <p:nvPr/>
        </p:nvSpPr>
        <p:spPr>
          <a:xfrm>
            <a:off x="6600825" y="643572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5"/>
                </a:lnTo>
                <a:lnTo>
                  <a:pt x="22225" y="61594"/>
                </a:lnTo>
                <a:lnTo>
                  <a:pt x="24765" y="62864"/>
                </a:lnTo>
                <a:lnTo>
                  <a:pt x="0" y="59055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4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39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5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4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2" name="object 242" descr=""/>
          <p:cNvGrpSpPr/>
          <p:nvPr/>
        </p:nvGrpSpPr>
        <p:grpSpPr>
          <a:xfrm>
            <a:off x="7031990" y="6412865"/>
            <a:ext cx="235585" cy="282575"/>
            <a:chOff x="7031990" y="6412865"/>
            <a:chExt cx="235585" cy="282575"/>
          </a:xfrm>
        </p:grpSpPr>
        <p:pic>
          <p:nvPicPr>
            <p:cNvPr id="243" name="object 243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031990" y="6482715"/>
              <a:ext cx="137795" cy="212725"/>
            </a:xfrm>
            <a:prstGeom prst="rect">
              <a:avLst/>
            </a:prstGeom>
          </p:spPr>
        </p:pic>
        <p:sp>
          <p:nvSpPr>
            <p:cNvPr id="244" name="object 244" descr=""/>
            <p:cNvSpPr/>
            <p:nvPr/>
          </p:nvSpPr>
          <p:spPr>
            <a:xfrm>
              <a:off x="7204075" y="6412865"/>
              <a:ext cx="63500" cy="246379"/>
            </a:xfrm>
            <a:custGeom>
              <a:avLst/>
              <a:gdLst/>
              <a:ahLst/>
              <a:cxnLst/>
              <a:rect l="l" t="t" r="r" b="b"/>
              <a:pathLst>
                <a:path w="63500" h="246379">
                  <a:moveTo>
                    <a:pt x="34925" y="186055"/>
                  </a:moveTo>
                  <a:lnTo>
                    <a:pt x="26670" y="186055"/>
                  </a:lnTo>
                  <a:lnTo>
                    <a:pt x="22859" y="186690"/>
                  </a:lnTo>
                  <a:lnTo>
                    <a:pt x="1270" y="212090"/>
                  </a:lnTo>
                  <a:lnTo>
                    <a:pt x="1270" y="217170"/>
                  </a:lnTo>
                  <a:lnTo>
                    <a:pt x="2540" y="224790"/>
                  </a:lnTo>
                  <a:lnTo>
                    <a:pt x="4445" y="227965"/>
                  </a:lnTo>
                  <a:lnTo>
                    <a:pt x="6350" y="231775"/>
                  </a:lnTo>
                  <a:lnTo>
                    <a:pt x="8254" y="234950"/>
                  </a:lnTo>
                  <a:lnTo>
                    <a:pt x="11429" y="237490"/>
                  </a:lnTo>
                  <a:lnTo>
                    <a:pt x="13970" y="240030"/>
                  </a:lnTo>
                  <a:lnTo>
                    <a:pt x="17145" y="242570"/>
                  </a:lnTo>
                  <a:lnTo>
                    <a:pt x="28575" y="246380"/>
                  </a:lnTo>
                  <a:lnTo>
                    <a:pt x="36829" y="246380"/>
                  </a:lnTo>
                  <a:lnTo>
                    <a:pt x="60959" y="227965"/>
                  </a:lnTo>
                  <a:lnTo>
                    <a:pt x="62865" y="224155"/>
                  </a:lnTo>
                  <a:lnTo>
                    <a:pt x="63500" y="220980"/>
                  </a:lnTo>
                  <a:lnTo>
                    <a:pt x="63500" y="217170"/>
                  </a:lnTo>
                  <a:lnTo>
                    <a:pt x="39370" y="186690"/>
                  </a:lnTo>
                  <a:lnTo>
                    <a:pt x="34925" y="186055"/>
                  </a:lnTo>
                  <a:close/>
                </a:path>
                <a:path w="63500" h="246379">
                  <a:moveTo>
                    <a:pt x="33654" y="0"/>
                  </a:moveTo>
                  <a:lnTo>
                    <a:pt x="25400" y="0"/>
                  </a:lnTo>
                  <a:lnTo>
                    <a:pt x="21590" y="635"/>
                  </a:lnTo>
                  <a:lnTo>
                    <a:pt x="13970" y="3810"/>
                  </a:lnTo>
                  <a:lnTo>
                    <a:pt x="10795" y="5715"/>
                  </a:lnTo>
                  <a:lnTo>
                    <a:pt x="8254" y="8890"/>
                  </a:lnTo>
                  <a:lnTo>
                    <a:pt x="5715" y="11430"/>
                  </a:lnTo>
                  <a:lnTo>
                    <a:pt x="3809" y="14605"/>
                  </a:lnTo>
                  <a:lnTo>
                    <a:pt x="1904" y="18415"/>
                  </a:lnTo>
                  <a:lnTo>
                    <a:pt x="634" y="22225"/>
                  </a:lnTo>
                  <a:lnTo>
                    <a:pt x="0" y="26035"/>
                  </a:lnTo>
                  <a:lnTo>
                    <a:pt x="0" y="34925"/>
                  </a:lnTo>
                  <a:lnTo>
                    <a:pt x="1270" y="38735"/>
                  </a:lnTo>
                  <a:lnTo>
                    <a:pt x="3175" y="41910"/>
                  </a:lnTo>
                  <a:lnTo>
                    <a:pt x="4445" y="45720"/>
                  </a:lnTo>
                  <a:lnTo>
                    <a:pt x="27304" y="59690"/>
                  </a:lnTo>
                  <a:lnTo>
                    <a:pt x="35559" y="59690"/>
                  </a:lnTo>
                  <a:lnTo>
                    <a:pt x="59690" y="41910"/>
                  </a:lnTo>
                  <a:lnTo>
                    <a:pt x="61595" y="38100"/>
                  </a:lnTo>
                  <a:lnTo>
                    <a:pt x="62229" y="34925"/>
                  </a:lnTo>
                  <a:lnTo>
                    <a:pt x="62229" y="30480"/>
                  </a:lnTo>
                  <a:lnTo>
                    <a:pt x="38100" y="635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5" name="object 245" descr=""/>
          <p:cNvSpPr/>
          <p:nvPr/>
        </p:nvSpPr>
        <p:spPr>
          <a:xfrm>
            <a:off x="7464425" y="6376034"/>
            <a:ext cx="215900" cy="315595"/>
          </a:xfrm>
          <a:custGeom>
            <a:avLst/>
            <a:gdLst/>
            <a:ahLst/>
            <a:cxnLst/>
            <a:rect l="l" t="t" r="r" b="b"/>
            <a:pathLst>
              <a:path w="215900" h="315595">
                <a:moveTo>
                  <a:pt x="215900" y="0"/>
                </a:moveTo>
                <a:lnTo>
                  <a:pt x="17779" y="0"/>
                </a:lnTo>
                <a:lnTo>
                  <a:pt x="0" y="85089"/>
                </a:lnTo>
                <a:lnTo>
                  <a:pt x="29209" y="85089"/>
                </a:lnTo>
                <a:lnTo>
                  <a:pt x="32384" y="75564"/>
                </a:lnTo>
                <a:lnTo>
                  <a:pt x="59054" y="27304"/>
                </a:lnTo>
                <a:lnTo>
                  <a:pt x="62865" y="26034"/>
                </a:lnTo>
                <a:lnTo>
                  <a:pt x="87629" y="26034"/>
                </a:lnTo>
                <a:lnTo>
                  <a:pt x="87629" y="279400"/>
                </a:lnTo>
                <a:lnTo>
                  <a:pt x="76834" y="288925"/>
                </a:lnTo>
                <a:lnTo>
                  <a:pt x="71120" y="289559"/>
                </a:lnTo>
                <a:lnTo>
                  <a:pt x="59054" y="290194"/>
                </a:lnTo>
                <a:lnTo>
                  <a:pt x="59054" y="315594"/>
                </a:lnTo>
                <a:lnTo>
                  <a:pt x="167004" y="315594"/>
                </a:lnTo>
                <a:lnTo>
                  <a:pt x="167004" y="289559"/>
                </a:lnTo>
                <a:lnTo>
                  <a:pt x="140334" y="281939"/>
                </a:lnTo>
                <a:lnTo>
                  <a:pt x="139700" y="279400"/>
                </a:lnTo>
                <a:lnTo>
                  <a:pt x="139700" y="26034"/>
                </a:lnTo>
                <a:lnTo>
                  <a:pt x="165734" y="26034"/>
                </a:lnTo>
                <a:lnTo>
                  <a:pt x="177800" y="51434"/>
                </a:lnTo>
                <a:lnTo>
                  <a:pt x="177165" y="59689"/>
                </a:lnTo>
                <a:lnTo>
                  <a:pt x="175259" y="71754"/>
                </a:lnTo>
                <a:lnTo>
                  <a:pt x="175259" y="77469"/>
                </a:lnTo>
                <a:lnTo>
                  <a:pt x="174625" y="85089"/>
                </a:lnTo>
                <a:lnTo>
                  <a:pt x="203200" y="8508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 descr=""/>
          <p:cNvSpPr/>
          <p:nvPr/>
        </p:nvSpPr>
        <p:spPr>
          <a:xfrm>
            <a:off x="7743825" y="638429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5"/>
                </a:moveTo>
                <a:lnTo>
                  <a:pt x="35559" y="8255"/>
                </a:lnTo>
                <a:lnTo>
                  <a:pt x="31115" y="9525"/>
                </a:lnTo>
                <a:lnTo>
                  <a:pt x="26034" y="10795"/>
                </a:lnTo>
                <a:lnTo>
                  <a:pt x="20954" y="11430"/>
                </a:lnTo>
                <a:lnTo>
                  <a:pt x="15240" y="11430"/>
                </a:lnTo>
                <a:lnTo>
                  <a:pt x="8254" y="12065"/>
                </a:lnTo>
                <a:lnTo>
                  <a:pt x="0" y="12065"/>
                </a:lnTo>
                <a:lnTo>
                  <a:pt x="0" y="41275"/>
                </a:lnTo>
                <a:lnTo>
                  <a:pt x="14604" y="41275"/>
                </a:lnTo>
                <a:lnTo>
                  <a:pt x="19684" y="42545"/>
                </a:lnTo>
                <a:lnTo>
                  <a:pt x="20954" y="43180"/>
                </a:lnTo>
                <a:lnTo>
                  <a:pt x="24129" y="46355"/>
                </a:lnTo>
                <a:lnTo>
                  <a:pt x="24129" y="48260"/>
                </a:lnTo>
                <a:lnTo>
                  <a:pt x="24765" y="49530"/>
                </a:lnTo>
                <a:lnTo>
                  <a:pt x="25400" y="52070"/>
                </a:lnTo>
                <a:lnTo>
                  <a:pt x="24765" y="282575"/>
                </a:lnTo>
                <a:lnTo>
                  <a:pt x="23495" y="284480"/>
                </a:lnTo>
                <a:lnTo>
                  <a:pt x="22859" y="285750"/>
                </a:lnTo>
                <a:lnTo>
                  <a:pt x="21590" y="287020"/>
                </a:lnTo>
                <a:lnTo>
                  <a:pt x="19684" y="287655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30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5"/>
                </a:lnTo>
                <a:lnTo>
                  <a:pt x="86359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7470" y="287655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80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5"/>
                </a:lnTo>
                <a:lnTo>
                  <a:pt x="86359" y="154940"/>
                </a:lnTo>
                <a:lnTo>
                  <a:pt x="89534" y="153035"/>
                </a:lnTo>
                <a:lnTo>
                  <a:pt x="93345" y="151130"/>
                </a:lnTo>
                <a:lnTo>
                  <a:pt x="97154" y="148590"/>
                </a:lnTo>
                <a:lnTo>
                  <a:pt x="101600" y="146685"/>
                </a:lnTo>
                <a:lnTo>
                  <a:pt x="104775" y="144145"/>
                </a:lnTo>
                <a:lnTo>
                  <a:pt x="107315" y="142875"/>
                </a:lnTo>
                <a:lnTo>
                  <a:pt x="172720" y="142875"/>
                </a:lnTo>
                <a:lnTo>
                  <a:pt x="172084" y="141605"/>
                </a:lnTo>
                <a:lnTo>
                  <a:pt x="170179" y="135255"/>
                </a:lnTo>
                <a:lnTo>
                  <a:pt x="168909" y="132715"/>
                </a:lnTo>
                <a:lnTo>
                  <a:pt x="69850" y="132715"/>
                </a:lnTo>
                <a:lnTo>
                  <a:pt x="69215" y="131445"/>
                </a:lnTo>
                <a:lnTo>
                  <a:pt x="69850" y="130175"/>
                </a:lnTo>
                <a:lnTo>
                  <a:pt x="72390" y="22860"/>
                </a:lnTo>
                <a:lnTo>
                  <a:pt x="59054" y="22860"/>
                </a:lnTo>
                <a:lnTo>
                  <a:pt x="41909" y="5715"/>
                </a:lnTo>
                <a:close/>
              </a:path>
              <a:path w="199390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5"/>
                </a:lnTo>
                <a:lnTo>
                  <a:pt x="118745" y="146685"/>
                </a:lnTo>
                <a:lnTo>
                  <a:pt x="123190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5"/>
                </a:lnTo>
                <a:lnTo>
                  <a:pt x="127634" y="160655"/>
                </a:lnTo>
                <a:lnTo>
                  <a:pt x="127634" y="280670"/>
                </a:lnTo>
                <a:lnTo>
                  <a:pt x="113665" y="290195"/>
                </a:lnTo>
                <a:lnTo>
                  <a:pt x="109220" y="290195"/>
                </a:lnTo>
                <a:lnTo>
                  <a:pt x="102870" y="290830"/>
                </a:lnTo>
                <a:lnTo>
                  <a:pt x="102870" y="315595"/>
                </a:lnTo>
                <a:lnTo>
                  <a:pt x="199390" y="315595"/>
                </a:lnTo>
                <a:lnTo>
                  <a:pt x="199390" y="291465"/>
                </a:lnTo>
                <a:lnTo>
                  <a:pt x="188595" y="289560"/>
                </a:lnTo>
                <a:lnTo>
                  <a:pt x="186054" y="289560"/>
                </a:lnTo>
                <a:lnTo>
                  <a:pt x="184150" y="288925"/>
                </a:lnTo>
                <a:lnTo>
                  <a:pt x="181609" y="288290"/>
                </a:lnTo>
                <a:lnTo>
                  <a:pt x="180340" y="287655"/>
                </a:lnTo>
                <a:lnTo>
                  <a:pt x="178434" y="287020"/>
                </a:lnTo>
                <a:lnTo>
                  <a:pt x="177165" y="285750"/>
                </a:lnTo>
                <a:lnTo>
                  <a:pt x="175895" y="283210"/>
                </a:lnTo>
                <a:lnTo>
                  <a:pt x="175259" y="280670"/>
                </a:lnTo>
                <a:lnTo>
                  <a:pt x="175259" y="165100"/>
                </a:lnTo>
                <a:lnTo>
                  <a:pt x="173990" y="148590"/>
                </a:lnTo>
                <a:lnTo>
                  <a:pt x="172720" y="142875"/>
                </a:lnTo>
                <a:close/>
              </a:path>
              <a:path w="199390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5"/>
                </a:lnTo>
                <a:lnTo>
                  <a:pt x="73025" y="160655"/>
                </a:lnTo>
                <a:lnTo>
                  <a:pt x="74929" y="160020"/>
                </a:lnTo>
                <a:close/>
              </a:path>
              <a:path w="199390" h="315595">
                <a:moveTo>
                  <a:pt x="69850" y="130175"/>
                </a:moveTo>
                <a:lnTo>
                  <a:pt x="69215" y="131445"/>
                </a:lnTo>
                <a:lnTo>
                  <a:pt x="69850" y="132715"/>
                </a:lnTo>
                <a:lnTo>
                  <a:pt x="69850" y="130175"/>
                </a:lnTo>
                <a:close/>
              </a:path>
              <a:path w="199390" h="315595">
                <a:moveTo>
                  <a:pt x="116840" y="104775"/>
                </a:moveTo>
                <a:lnTo>
                  <a:pt x="109854" y="104775"/>
                </a:lnTo>
                <a:lnTo>
                  <a:pt x="103504" y="109855"/>
                </a:lnTo>
                <a:lnTo>
                  <a:pt x="96520" y="114300"/>
                </a:lnTo>
                <a:lnTo>
                  <a:pt x="92709" y="116840"/>
                </a:lnTo>
                <a:lnTo>
                  <a:pt x="70484" y="129540"/>
                </a:lnTo>
                <a:lnTo>
                  <a:pt x="69850" y="130175"/>
                </a:lnTo>
                <a:lnTo>
                  <a:pt x="69850" y="132715"/>
                </a:lnTo>
                <a:lnTo>
                  <a:pt x="168909" y="132715"/>
                </a:lnTo>
                <a:lnTo>
                  <a:pt x="135890" y="106680"/>
                </a:lnTo>
                <a:lnTo>
                  <a:pt x="130175" y="106045"/>
                </a:lnTo>
                <a:lnTo>
                  <a:pt x="116840" y="104775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40"/>
                </a:lnTo>
                <a:lnTo>
                  <a:pt x="44450" y="5080"/>
                </a:lnTo>
                <a:lnTo>
                  <a:pt x="41909" y="5715"/>
                </a:lnTo>
                <a:lnTo>
                  <a:pt x="59054" y="22860"/>
                </a:lnTo>
                <a:lnTo>
                  <a:pt x="59054" y="2540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40"/>
                </a:moveTo>
                <a:lnTo>
                  <a:pt x="59054" y="22860"/>
                </a:lnTo>
                <a:lnTo>
                  <a:pt x="72390" y="22860"/>
                </a:lnTo>
                <a:lnTo>
                  <a:pt x="73025" y="7620"/>
                </a:lnTo>
                <a:lnTo>
                  <a:pt x="59054" y="2540"/>
                </a:lnTo>
                <a:close/>
              </a:path>
              <a:path w="199390" h="315595">
                <a:moveTo>
                  <a:pt x="50482" y="635"/>
                </a:moveTo>
                <a:lnTo>
                  <a:pt x="36195" y="635"/>
                </a:lnTo>
                <a:lnTo>
                  <a:pt x="41909" y="5715"/>
                </a:lnTo>
                <a:lnTo>
                  <a:pt x="44450" y="5080"/>
                </a:lnTo>
                <a:lnTo>
                  <a:pt x="47625" y="2540"/>
                </a:lnTo>
                <a:lnTo>
                  <a:pt x="50482" y="635"/>
                </a:lnTo>
                <a:close/>
              </a:path>
              <a:path w="199390" h="315595">
                <a:moveTo>
                  <a:pt x="59054" y="635"/>
                </a:moveTo>
                <a:lnTo>
                  <a:pt x="53340" y="635"/>
                </a:lnTo>
                <a:lnTo>
                  <a:pt x="59054" y="2540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7" name="object 247" descr=""/>
          <p:cNvGrpSpPr/>
          <p:nvPr/>
        </p:nvGrpSpPr>
        <p:grpSpPr>
          <a:xfrm>
            <a:off x="8026400" y="6388734"/>
            <a:ext cx="252095" cy="309245"/>
            <a:chOff x="8026400" y="6388734"/>
            <a:chExt cx="252095" cy="309245"/>
          </a:xfrm>
        </p:grpSpPr>
        <p:sp>
          <p:nvSpPr>
            <p:cNvPr id="248" name="object 248" descr=""/>
            <p:cNvSpPr/>
            <p:nvPr/>
          </p:nvSpPr>
          <p:spPr>
            <a:xfrm>
              <a:off x="8026400" y="6388734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69"/>
                  </a:moveTo>
                  <a:lnTo>
                    <a:pt x="15240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3495" y="142239"/>
                  </a:lnTo>
                  <a:lnTo>
                    <a:pt x="24129" y="143509"/>
                  </a:lnTo>
                  <a:lnTo>
                    <a:pt x="24765" y="145414"/>
                  </a:lnTo>
                  <a:lnTo>
                    <a:pt x="25400" y="146684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66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79"/>
                  </a:lnTo>
                  <a:lnTo>
                    <a:pt x="86359" y="283209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69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4"/>
                  </a:lnTo>
                  <a:lnTo>
                    <a:pt x="44450" y="102234"/>
                  </a:lnTo>
                  <a:lnTo>
                    <a:pt x="41909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69"/>
                  </a:lnTo>
                  <a:lnTo>
                    <a:pt x="44450" y="102234"/>
                  </a:lnTo>
                  <a:lnTo>
                    <a:pt x="47625" y="99694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4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4" y="3809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19"/>
                  </a:lnTo>
                  <a:lnTo>
                    <a:pt x="20320" y="36194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09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4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9" name="object 249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36889" y="6484619"/>
              <a:ext cx="141604" cy="213360"/>
            </a:xfrm>
            <a:prstGeom prst="rect">
              <a:avLst/>
            </a:prstGeom>
          </p:spPr>
        </p:pic>
      </p:grpSp>
      <p:grpSp>
        <p:nvGrpSpPr>
          <p:cNvPr id="250" name="object 250" descr=""/>
          <p:cNvGrpSpPr/>
          <p:nvPr/>
        </p:nvGrpSpPr>
        <p:grpSpPr>
          <a:xfrm>
            <a:off x="8477884" y="6382384"/>
            <a:ext cx="323215" cy="314960"/>
            <a:chOff x="8477884" y="6382384"/>
            <a:chExt cx="323215" cy="314960"/>
          </a:xfrm>
        </p:grpSpPr>
        <p:sp>
          <p:nvSpPr>
            <p:cNvPr id="251" name="object 251" descr=""/>
            <p:cNvSpPr/>
            <p:nvPr/>
          </p:nvSpPr>
          <p:spPr>
            <a:xfrm>
              <a:off x="8477884" y="6382384"/>
              <a:ext cx="127635" cy="314960"/>
            </a:xfrm>
            <a:custGeom>
              <a:avLst/>
              <a:gdLst/>
              <a:ahLst/>
              <a:cxnLst/>
              <a:rect l="l" t="t" r="r" b="b"/>
              <a:pathLst>
                <a:path w="127634" h="314959">
                  <a:moveTo>
                    <a:pt x="100965" y="0"/>
                  </a:moveTo>
                  <a:lnTo>
                    <a:pt x="85725" y="0"/>
                  </a:lnTo>
                  <a:lnTo>
                    <a:pt x="57150" y="14604"/>
                  </a:lnTo>
                  <a:lnTo>
                    <a:pt x="33020" y="60325"/>
                  </a:lnTo>
                  <a:lnTo>
                    <a:pt x="26035" y="100329"/>
                  </a:lnTo>
                  <a:lnTo>
                    <a:pt x="25400" y="108584"/>
                  </a:lnTo>
                  <a:lnTo>
                    <a:pt x="25400" y="117475"/>
                  </a:lnTo>
                  <a:lnTo>
                    <a:pt x="0" y="117475"/>
                  </a:lnTo>
                  <a:lnTo>
                    <a:pt x="0" y="146684"/>
                  </a:lnTo>
                  <a:lnTo>
                    <a:pt x="25400" y="146684"/>
                  </a:lnTo>
                  <a:lnTo>
                    <a:pt x="25400" y="279400"/>
                  </a:lnTo>
                  <a:lnTo>
                    <a:pt x="15875" y="288289"/>
                  </a:lnTo>
                  <a:lnTo>
                    <a:pt x="11430" y="288925"/>
                  </a:lnTo>
                  <a:lnTo>
                    <a:pt x="0" y="289559"/>
                  </a:lnTo>
                  <a:lnTo>
                    <a:pt x="0" y="314959"/>
                  </a:lnTo>
                  <a:lnTo>
                    <a:pt x="97155" y="314959"/>
                  </a:lnTo>
                  <a:lnTo>
                    <a:pt x="97155" y="290194"/>
                  </a:lnTo>
                  <a:lnTo>
                    <a:pt x="73025" y="279400"/>
                  </a:lnTo>
                  <a:lnTo>
                    <a:pt x="73025" y="146684"/>
                  </a:lnTo>
                  <a:lnTo>
                    <a:pt x="102870" y="146684"/>
                  </a:lnTo>
                  <a:lnTo>
                    <a:pt x="102870" y="117475"/>
                  </a:lnTo>
                  <a:lnTo>
                    <a:pt x="73025" y="117475"/>
                  </a:lnTo>
                  <a:lnTo>
                    <a:pt x="73025" y="78104"/>
                  </a:lnTo>
                  <a:lnTo>
                    <a:pt x="84455" y="32384"/>
                  </a:lnTo>
                  <a:lnTo>
                    <a:pt x="86360" y="32384"/>
                  </a:lnTo>
                  <a:lnTo>
                    <a:pt x="86995" y="33019"/>
                  </a:lnTo>
                  <a:lnTo>
                    <a:pt x="88265" y="34925"/>
                  </a:lnTo>
                  <a:lnTo>
                    <a:pt x="95885" y="50800"/>
                  </a:lnTo>
                  <a:lnTo>
                    <a:pt x="127635" y="28575"/>
                  </a:lnTo>
                  <a:lnTo>
                    <a:pt x="127635" y="21589"/>
                  </a:lnTo>
                  <a:lnTo>
                    <a:pt x="10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2" name="object 252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645524" y="6483984"/>
              <a:ext cx="155575" cy="213360"/>
            </a:xfrm>
            <a:prstGeom prst="rect">
              <a:avLst/>
            </a:prstGeom>
          </p:spPr>
        </p:pic>
      </p:grpSp>
      <p:grpSp>
        <p:nvGrpSpPr>
          <p:cNvPr id="253" name="object 253" descr=""/>
          <p:cNvGrpSpPr/>
          <p:nvPr/>
        </p:nvGrpSpPr>
        <p:grpSpPr>
          <a:xfrm>
            <a:off x="9127490" y="6435725"/>
            <a:ext cx="347345" cy="274320"/>
            <a:chOff x="9127490" y="6435725"/>
            <a:chExt cx="347345" cy="274320"/>
          </a:xfrm>
        </p:grpSpPr>
        <p:sp>
          <p:nvSpPr>
            <p:cNvPr id="254" name="object 254" descr=""/>
            <p:cNvSpPr/>
            <p:nvPr/>
          </p:nvSpPr>
          <p:spPr>
            <a:xfrm>
              <a:off x="9127490" y="6435725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5"/>
                  </a:lnTo>
                  <a:lnTo>
                    <a:pt x="27304" y="52069"/>
                  </a:lnTo>
                  <a:lnTo>
                    <a:pt x="22859" y="59055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5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59" y="222885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8444"/>
                  </a:lnTo>
                  <a:lnTo>
                    <a:pt x="83184" y="256539"/>
                  </a:lnTo>
                  <a:lnTo>
                    <a:pt x="86994" y="255269"/>
                  </a:lnTo>
                  <a:lnTo>
                    <a:pt x="97154" y="250825"/>
                  </a:lnTo>
                  <a:lnTo>
                    <a:pt x="113029" y="241300"/>
                  </a:lnTo>
                  <a:lnTo>
                    <a:pt x="99694" y="217169"/>
                  </a:lnTo>
                  <a:lnTo>
                    <a:pt x="87629" y="224155"/>
                  </a:lnTo>
                  <a:lnTo>
                    <a:pt x="82550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6535"/>
                  </a:lnTo>
                  <a:lnTo>
                    <a:pt x="67309" y="207644"/>
                  </a:lnTo>
                  <a:lnTo>
                    <a:pt x="67309" y="88264"/>
                  </a:lnTo>
                  <a:lnTo>
                    <a:pt x="102234" y="88264"/>
                  </a:lnTo>
                  <a:lnTo>
                    <a:pt x="102234" y="59055"/>
                  </a:lnTo>
                  <a:lnTo>
                    <a:pt x="67309" y="59055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5" name="object 255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278620" y="6483350"/>
              <a:ext cx="196215" cy="226694"/>
            </a:xfrm>
            <a:prstGeom prst="rect">
              <a:avLst/>
            </a:prstGeom>
          </p:spPr>
        </p:pic>
      </p:grpSp>
      <p:grpSp>
        <p:nvGrpSpPr>
          <p:cNvPr id="256" name="object 256" descr=""/>
          <p:cNvGrpSpPr/>
          <p:nvPr/>
        </p:nvGrpSpPr>
        <p:grpSpPr>
          <a:xfrm>
            <a:off x="9546590" y="6482715"/>
            <a:ext cx="334010" cy="214629"/>
            <a:chOff x="9546590" y="6482715"/>
            <a:chExt cx="334010" cy="214629"/>
          </a:xfrm>
        </p:grpSpPr>
        <p:pic>
          <p:nvPicPr>
            <p:cNvPr id="257" name="object 257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546590" y="6482715"/>
              <a:ext cx="137795" cy="212725"/>
            </a:xfrm>
            <a:prstGeom prst="rect">
              <a:avLst/>
            </a:prstGeom>
          </p:spPr>
        </p:pic>
        <p:pic>
          <p:nvPicPr>
            <p:cNvPr id="258" name="object 258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725025" y="6483985"/>
              <a:ext cx="155575" cy="213360"/>
            </a:xfrm>
            <a:prstGeom prst="rect">
              <a:avLst/>
            </a:prstGeom>
          </p:spPr>
        </p:pic>
      </p:grpSp>
      <p:sp>
        <p:nvSpPr>
          <p:cNvPr id="259" name="object 259" descr=""/>
          <p:cNvSpPr/>
          <p:nvPr/>
        </p:nvSpPr>
        <p:spPr>
          <a:xfrm>
            <a:off x="10093325" y="6485890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5"/>
                </a:moveTo>
                <a:lnTo>
                  <a:pt x="43179" y="6350"/>
                </a:lnTo>
                <a:lnTo>
                  <a:pt x="39370" y="7620"/>
                </a:lnTo>
                <a:lnTo>
                  <a:pt x="36195" y="8890"/>
                </a:lnTo>
                <a:lnTo>
                  <a:pt x="31750" y="10160"/>
                </a:lnTo>
                <a:lnTo>
                  <a:pt x="26670" y="11430"/>
                </a:lnTo>
                <a:lnTo>
                  <a:pt x="21590" y="12065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8890" y="41910"/>
                </a:lnTo>
                <a:lnTo>
                  <a:pt x="14604" y="42545"/>
                </a:lnTo>
                <a:lnTo>
                  <a:pt x="24765" y="50800"/>
                </a:lnTo>
                <a:lnTo>
                  <a:pt x="24765" y="264795"/>
                </a:lnTo>
                <a:lnTo>
                  <a:pt x="22225" y="267970"/>
                </a:lnTo>
                <a:lnTo>
                  <a:pt x="20954" y="268605"/>
                </a:lnTo>
                <a:lnTo>
                  <a:pt x="19684" y="269875"/>
                </a:lnTo>
                <a:lnTo>
                  <a:pt x="15875" y="271145"/>
                </a:lnTo>
                <a:lnTo>
                  <a:pt x="10795" y="271780"/>
                </a:lnTo>
                <a:lnTo>
                  <a:pt x="6350" y="271780"/>
                </a:lnTo>
                <a:lnTo>
                  <a:pt x="0" y="272415"/>
                </a:lnTo>
                <a:lnTo>
                  <a:pt x="0" y="297815"/>
                </a:lnTo>
                <a:lnTo>
                  <a:pt x="97154" y="297815"/>
                </a:lnTo>
                <a:lnTo>
                  <a:pt x="97154" y="273050"/>
                </a:lnTo>
                <a:lnTo>
                  <a:pt x="86359" y="271145"/>
                </a:lnTo>
                <a:lnTo>
                  <a:pt x="83820" y="271145"/>
                </a:lnTo>
                <a:lnTo>
                  <a:pt x="81279" y="270510"/>
                </a:lnTo>
                <a:lnTo>
                  <a:pt x="77470" y="269240"/>
                </a:lnTo>
                <a:lnTo>
                  <a:pt x="76200" y="268605"/>
                </a:lnTo>
                <a:lnTo>
                  <a:pt x="74929" y="267335"/>
                </a:lnTo>
                <a:lnTo>
                  <a:pt x="74295" y="266065"/>
                </a:lnTo>
                <a:lnTo>
                  <a:pt x="73025" y="264795"/>
                </a:lnTo>
                <a:lnTo>
                  <a:pt x="73025" y="259080"/>
                </a:lnTo>
                <a:lnTo>
                  <a:pt x="68579" y="198120"/>
                </a:lnTo>
                <a:lnTo>
                  <a:pt x="65404" y="195580"/>
                </a:lnTo>
                <a:lnTo>
                  <a:pt x="65404" y="193040"/>
                </a:lnTo>
                <a:lnTo>
                  <a:pt x="67945" y="190500"/>
                </a:lnTo>
                <a:lnTo>
                  <a:pt x="162559" y="190500"/>
                </a:lnTo>
                <a:lnTo>
                  <a:pt x="167640" y="184785"/>
                </a:lnTo>
                <a:lnTo>
                  <a:pt x="99059" y="184785"/>
                </a:lnTo>
                <a:lnTo>
                  <a:pt x="94615" y="183515"/>
                </a:lnTo>
                <a:lnTo>
                  <a:pt x="71120" y="54610"/>
                </a:lnTo>
                <a:lnTo>
                  <a:pt x="74929" y="54610"/>
                </a:lnTo>
                <a:lnTo>
                  <a:pt x="76834" y="53975"/>
                </a:lnTo>
                <a:lnTo>
                  <a:pt x="79375" y="52705"/>
                </a:lnTo>
                <a:lnTo>
                  <a:pt x="82550" y="50800"/>
                </a:lnTo>
                <a:lnTo>
                  <a:pt x="86359" y="48895"/>
                </a:lnTo>
                <a:lnTo>
                  <a:pt x="89534" y="47625"/>
                </a:lnTo>
                <a:lnTo>
                  <a:pt x="92709" y="45720"/>
                </a:lnTo>
                <a:lnTo>
                  <a:pt x="100329" y="41275"/>
                </a:lnTo>
                <a:lnTo>
                  <a:pt x="103504" y="39370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09" y="36195"/>
                </a:lnTo>
                <a:lnTo>
                  <a:pt x="163195" y="28575"/>
                </a:lnTo>
                <a:lnTo>
                  <a:pt x="161925" y="27305"/>
                </a:lnTo>
                <a:lnTo>
                  <a:pt x="69850" y="27305"/>
                </a:lnTo>
                <a:lnTo>
                  <a:pt x="69215" y="25400"/>
                </a:lnTo>
                <a:lnTo>
                  <a:pt x="70484" y="24130"/>
                </a:lnTo>
                <a:lnTo>
                  <a:pt x="73025" y="8890"/>
                </a:lnTo>
                <a:lnTo>
                  <a:pt x="53340" y="7620"/>
                </a:lnTo>
                <a:lnTo>
                  <a:pt x="52070" y="7620"/>
                </a:lnTo>
                <a:lnTo>
                  <a:pt x="50800" y="6985"/>
                </a:lnTo>
                <a:lnTo>
                  <a:pt x="45720" y="5715"/>
                </a:lnTo>
                <a:close/>
              </a:path>
              <a:path w="189229" h="297815">
                <a:moveTo>
                  <a:pt x="162559" y="190500"/>
                </a:moveTo>
                <a:lnTo>
                  <a:pt x="67945" y="190500"/>
                </a:lnTo>
                <a:lnTo>
                  <a:pt x="68579" y="198120"/>
                </a:lnTo>
                <a:lnTo>
                  <a:pt x="71120" y="200660"/>
                </a:lnTo>
                <a:lnTo>
                  <a:pt x="74295" y="203200"/>
                </a:lnTo>
                <a:lnTo>
                  <a:pt x="78104" y="205105"/>
                </a:lnTo>
                <a:lnTo>
                  <a:pt x="81915" y="207645"/>
                </a:lnTo>
                <a:lnTo>
                  <a:pt x="86359" y="209550"/>
                </a:lnTo>
                <a:lnTo>
                  <a:pt x="95250" y="212090"/>
                </a:lnTo>
                <a:lnTo>
                  <a:pt x="100965" y="212725"/>
                </a:lnTo>
                <a:lnTo>
                  <a:pt x="106045" y="212725"/>
                </a:lnTo>
                <a:lnTo>
                  <a:pt x="149225" y="201295"/>
                </a:lnTo>
                <a:lnTo>
                  <a:pt x="156209" y="196215"/>
                </a:lnTo>
                <a:lnTo>
                  <a:pt x="162559" y="190500"/>
                </a:lnTo>
                <a:close/>
              </a:path>
              <a:path w="189229" h="297815">
                <a:moveTo>
                  <a:pt x="67945" y="190500"/>
                </a:moveTo>
                <a:lnTo>
                  <a:pt x="65404" y="193040"/>
                </a:lnTo>
                <a:lnTo>
                  <a:pt x="65404" y="195580"/>
                </a:lnTo>
                <a:lnTo>
                  <a:pt x="68579" y="198120"/>
                </a:lnTo>
                <a:lnTo>
                  <a:pt x="67945" y="190500"/>
                </a:lnTo>
                <a:close/>
              </a:path>
              <a:path w="189229" h="297815">
                <a:moveTo>
                  <a:pt x="170179" y="38100"/>
                </a:moveTo>
                <a:lnTo>
                  <a:pt x="106679" y="38100"/>
                </a:lnTo>
                <a:lnTo>
                  <a:pt x="108584" y="40005"/>
                </a:lnTo>
                <a:lnTo>
                  <a:pt x="112395" y="43180"/>
                </a:lnTo>
                <a:lnTo>
                  <a:pt x="116204" y="46990"/>
                </a:lnTo>
                <a:lnTo>
                  <a:pt x="131445" y="75565"/>
                </a:lnTo>
                <a:lnTo>
                  <a:pt x="133984" y="82550"/>
                </a:lnTo>
                <a:lnTo>
                  <a:pt x="135890" y="89535"/>
                </a:lnTo>
                <a:lnTo>
                  <a:pt x="137159" y="96520"/>
                </a:lnTo>
                <a:lnTo>
                  <a:pt x="137795" y="103505"/>
                </a:lnTo>
                <a:lnTo>
                  <a:pt x="137795" y="120015"/>
                </a:lnTo>
                <a:lnTo>
                  <a:pt x="129540" y="160020"/>
                </a:lnTo>
                <a:lnTo>
                  <a:pt x="107315" y="184785"/>
                </a:lnTo>
                <a:lnTo>
                  <a:pt x="167640" y="184785"/>
                </a:lnTo>
                <a:lnTo>
                  <a:pt x="186054" y="140335"/>
                </a:lnTo>
                <a:lnTo>
                  <a:pt x="189229" y="118110"/>
                </a:lnTo>
                <a:lnTo>
                  <a:pt x="189229" y="93980"/>
                </a:lnTo>
                <a:lnTo>
                  <a:pt x="185420" y="72390"/>
                </a:lnTo>
                <a:lnTo>
                  <a:pt x="182245" y="62230"/>
                </a:lnTo>
                <a:lnTo>
                  <a:pt x="177800" y="52705"/>
                </a:lnTo>
                <a:lnTo>
                  <a:pt x="173990" y="43815"/>
                </a:lnTo>
                <a:lnTo>
                  <a:pt x="170179" y="38100"/>
                </a:lnTo>
                <a:close/>
              </a:path>
              <a:path w="189229" h="297815">
                <a:moveTo>
                  <a:pt x="74929" y="54610"/>
                </a:moveTo>
                <a:lnTo>
                  <a:pt x="71120" y="54610"/>
                </a:lnTo>
                <a:lnTo>
                  <a:pt x="71754" y="55880"/>
                </a:lnTo>
                <a:lnTo>
                  <a:pt x="73659" y="55245"/>
                </a:lnTo>
                <a:lnTo>
                  <a:pt x="74929" y="54610"/>
                </a:lnTo>
                <a:close/>
              </a:path>
              <a:path w="189229" h="297815">
                <a:moveTo>
                  <a:pt x="70484" y="24130"/>
                </a:moveTo>
                <a:lnTo>
                  <a:pt x="69215" y="25400"/>
                </a:lnTo>
                <a:lnTo>
                  <a:pt x="69850" y="27305"/>
                </a:lnTo>
                <a:lnTo>
                  <a:pt x="70484" y="24130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4" y="0"/>
                </a:lnTo>
                <a:lnTo>
                  <a:pt x="105409" y="2540"/>
                </a:lnTo>
                <a:lnTo>
                  <a:pt x="102870" y="5080"/>
                </a:lnTo>
                <a:lnTo>
                  <a:pt x="99059" y="6985"/>
                </a:lnTo>
                <a:lnTo>
                  <a:pt x="95884" y="9525"/>
                </a:lnTo>
                <a:lnTo>
                  <a:pt x="92075" y="11430"/>
                </a:lnTo>
                <a:lnTo>
                  <a:pt x="87629" y="13970"/>
                </a:lnTo>
                <a:lnTo>
                  <a:pt x="83820" y="16510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4" y="24130"/>
                </a:lnTo>
                <a:lnTo>
                  <a:pt x="69850" y="27305"/>
                </a:lnTo>
                <a:lnTo>
                  <a:pt x="161925" y="27305"/>
                </a:lnTo>
                <a:lnTo>
                  <a:pt x="130809" y="3810"/>
                </a:lnTo>
                <a:lnTo>
                  <a:pt x="123825" y="1905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0" name="object 260" descr=""/>
          <p:cNvGrpSpPr/>
          <p:nvPr/>
        </p:nvGrpSpPr>
        <p:grpSpPr>
          <a:xfrm>
            <a:off x="10359390" y="6482715"/>
            <a:ext cx="339090" cy="218440"/>
            <a:chOff x="10359390" y="6482715"/>
            <a:chExt cx="339090" cy="218440"/>
          </a:xfrm>
        </p:grpSpPr>
        <p:pic>
          <p:nvPicPr>
            <p:cNvPr id="261" name="object 261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359390" y="6482715"/>
              <a:ext cx="137795" cy="212725"/>
            </a:xfrm>
            <a:prstGeom prst="rect">
              <a:avLst/>
            </a:prstGeom>
          </p:spPr>
        </p:pic>
        <p:pic>
          <p:nvPicPr>
            <p:cNvPr id="262" name="object 262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524490" y="6482715"/>
              <a:ext cx="173990" cy="218439"/>
            </a:xfrm>
            <a:prstGeom prst="rect">
              <a:avLst/>
            </a:prstGeom>
          </p:spPr>
        </p:pic>
      </p:grpSp>
      <p:sp>
        <p:nvSpPr>
          <p:cNvPr id="263" name="object 263" descr=""/>
          <p:cNvSpPr/>
          <p:nvPr/>
        </p:nvSpPr>
        <p:spPr>
          <a:xfrm>
            <a:off x="11061700" y="6379845"/>
            <a:ext cx="279400" cy="318770"/>
          </a:xfrm>
          <a:custGeom>
            <a:avLst/>
            <a:gdLst/>
            <a:ahLst/>
            <a:cxnLst/>
            <a:rect l="l" t="t" r="r" b="b"/>
            <a:pathLst>
              <a:path w="279400" h="318770">
                <a:moveTo>
                  <a:pt x="50800" y="8889"/>
                </a:moveTo>
                <a:lnTo>
                  <a:pt x="43179" y="8889"/>
                </a:lnTo>
                <a:lnTo>
                  <a:pt x="39370" y="10159"/>
                </a:lnTo>
                <a:lnTo>
                  <a:pt x="36195" y="11429"/>
                </a:lnTo>
                <a:lnTo>
                  <a:pt x="32384" y="12699"/>
                </a:lnTo>
                <a:lnTo>
                  <a:pt x="19050" y="33654"/>
                </a:lnTo>
                <a:lnTo>
                  <a:pt x="19050" y="37464"/>
                </a:lnTo>
                <a:lnTo>
                  <a:pt x="19684" y="41909"/>
                </a:lnTo>
                <a:lnTo>
                  <a:pt x="20320" y="45084"/>
                </a:lnTo>
                <a:lnTo>
                  <a:pt x="22225" y="48894"/>
                </a:lnTo>
                <a:lnTo>
                  <a:pt x="23495" y="52069"/>
                </a:lnTo>
                <a:lnTo>
                  <a:pt x="26034" y="55244"/>
                </a:lnTo>
                <a:lnTo>
                  <a:pt x="31115" y="59689"/>
                </a:lnTo>
                <a:lnTo>
                  <a:pt x="34290" y="62229"/>
                </a:lnTo>
                <a:lnTo>
                  <a:pt x="38100" y="63499"/>
                </a:lnTo>
                <a:lnTo>
                  <a:pt x="41275" y="64769"/>
                </a:lnTo>
                <a:lnTo>
                  <a:pt x="45084" y="65404"/>
                </a:lnTo>
                <a:lnTo>
                  <a:pt x="53340" y="65404"/>
                </a:lnTo>
                <a:lnTo>
                  <a:pt x="77470" y="41274"/>
                </a:lnTo>
                <a:lnTo>
                  <a:pt x="76834" y="33654"/>
                </a:lnTo>
                <a:lnTo>
                  <a:pt x="58420" y="11429"/>
                </a:lnTo>
                <a:lnTo>
                  <a:pt x="50800" y="8889"/>
                </a:lnTo>
                <a:close/>
              </a:path>
              <a:path w="279400" h="318770">
                <a:moveTo>
                  <a:pt x="248284" y="308609"/>
                </a:moveTo>
                <a:lnTo>
                  <a:pt x="207645" y="308609"/>
                </a:lnTo>
                <a:lnTo>
                  <a:pt x="207009" y="310514"/>
                </a:lnTo>
                <a:lnTo>
                  <a:pt x="228600" y="318769"/>
                </a:lnTo>
                <a:lnTo>
                  <a:pt x="230504" y="316864"/>
                </a:lnTo>
                <a:lnTo>
                  <a:pt x="232409" y="315594"/>
                </a:lnTo>
                <a:lnTo>
                  <a:pt x="233679" y="314324"/>
                </a:lnTo>
                <a:lnTo>
                  <a:pt x="237490" y="312419"/>
                </a:lnTo>
                <a:lnTo>
                  <a:pt x="243840" y="309879"/>
                </a:lnTo>
                <a:lnTo>
                  <a:pt x="248284" y="308609"/>
                </a:lnTo>
                <a:close/>
              </a:path>
              <a:path w="279400" h="318770">
                <a:moveTo>
                  <a:pt x="59054" y="106679"/>
                </a:moveTo>
                <a:lnTo>
                  <a:pt x="36829" y="106679"/>
                </a:lnTo>
                <a:lnTo>
                  <a:pt x="41909" y="111759"/>
                </a:lnTo>
                <a:lnTo>
                  <a:pt x="35559" y="114299"/>
                </a:lnTo>
                <a:lnTo>
                  <a:pt x="31115" y="115569"/>
                </a:lnTo>
                <a:lnTo>
                  <a:pt x="26034" y="116839"/>
                </a:lnTo>
                <a:lnTo>
                  <a:pt x="20954" y="117474"/>
                </a:lnTo>
                <a:lnTo>
                  <a:pt x="15240" y="118109"/>
                </a:lnTo>
                <a:lnTo>
                  <a:pt x="0" y="118109"/>
                </a:lnTo>
                <a:lnTo>
                  <a:pt x="0" y="147319"/>
                </a:lnTo>
                <a:lnTo>
                  <a:pt x="8890" y="147319"/>
                </a:lnTo>
                <a:lnTo>
                  <a:pt x="14604" y="147954"/>
                </a:lnTo>
                <a:lnTo>
                  <a:pt x="17145" y="148589"/>
                </a:lnTo>
                <a:lnTo>
                  <a:pt x="19684" y="148589"/>
                </a:lnTo>
                <a:lnTo>
                  <a:pt x="21590" y="149224"/>
                </a:lnTo>
                <a:lnTo>
                  <a:pt x="23495" y="151129"/>
                </a:lnTo>
                <a:lnTo>
                  <a:pt x="24129" y="152399"/>
                </a:lnTo>
                <a:lnTo>
                  <a:pt x="24765" y="154304"/>
                </a:lnTo>
                <a:lnTo>
                  <a:pt x="25400" y="155574"/>
                </a:lnTo>
                <a:lnTo>
                  <a:pt x="25400" y="283209"/>
                </a:lnTo>
                <a:lnTo>
                  <a:pt x="24765" y="285114"/>
                </a:lnTo>
                <a:lnTo>
                  <a:pt x="23495" y="286384"/>
                </a:lnTo>
                <a:lnTo>
                  <a:pt x="22859" y="288289"/>
                </a:lnTo>
                <a:lnTo>
                  <a:pt x="21590" y="289559"/>
                </a:lnTo>
                <a:lnTo>
                  <a:pt x="15875" y="291464"/>
                </a:lnTo>
                <a:lnTo>
                  <a:pt x="10795" y="292099"/>
                </a:lnTo>
                <a:lnTo>
                  <a:pt x="6350" y="292734"/>
                </a:lnTo>
                <a:lnTo>
                  <a:pt x="0" y="292734"/>
                </a:lnTo>
                <a:lnTo>
                  <a:pt x="0" y="318134"/>
                </a:lnTo>
                <a:lnTo>
                  <a:pt x="97154" y="318134"/>
                </a:lnTo>
                <a:lnTo>
                  <a:pt x="97154" y="293369"/>
                </a:lnTo>
                <a:lnTo>
                  <a:pt x="86359" y="292099"/>
                </a:lnTo>
                <a:lnTo>
                  <a:pt x="83820" y="291464"/>
                </a:lnTo>
                <a:lnTo>
                  <a:pt x="73025" y="283209"/>
                </a:lnTo>
                <a:lnTo>
                  <a:pt x="73025" y="113664"/>
                </a:lnTo>
                <a:lnTo>
                  <a:pt x="59054" y="108584"/>
                </a:lnTo>
                <a:lnTo>
                  <a:pt x="59054" y="106679"/>
                </a:lnTo>
                <a:close/>
              </a:path>
              <a:path w="279400" h="318770">
                <a:moveTo>
                  <a:pt x="174625" y="104774"/>
                </a:moveTo>
                <a:lnTo>
                  <a:pt x="137795" y="116204"/>
                </a:lnTo>
                <a:lnTo>
                  <a:pt x="109220" y="148589"/>
                </a:lnTo>
                <a:lnTo>
                  <a:pt x="95250" y="187959"/>
                </a:lnTo>
                <a:lnTo>
                  <a:pt x="93979" y="199389"/>
                </a:lnTo>
                <a:lnTo>
                  <a:pt x="94085" y="224789"/>
                </a:lnTo>
                <a:lnTo>
                  <a:pt x="102234" y="264794"/>
                </a:lnTo>
                <a:lnTo>
                  <a:pt x="127000" y="300989"/>
                </a:lnTo>
                <a:lnTo>
                  <a:pt x="167004" y="317499"/>
                </a:lnTo>
                <a:lnTo>
                  <a:pt x="183515" y="317499"/>
                </a:lnTo>
                <a:lnTo>
                  <a:pt x="189865" y="316229"/>
                </a:lnTo>
                <a:lnTo>
                  <a:pt x="196215" y="314324"/>
                </a:lnTo>
                <a:lnTo>
                  <a:pt x="207645" y="308609"/>
                </a:lnTo>
                <a:lnTo>
                  <a:pt x="248284" y="308609"/>
                </a:lnTo>
                <a:lnTo>
                  <a:pt x="253365" y="307339"/>
                </a:lnTo>
                <a:lnTo>
                  <a:pt x="258445" y="306704"/>
                </a:lnTo>
                <a:lnTo>
                  <a:pt x="264159" y="306704"/>
                </a:lnTo>
                <a:lnTo>
                  <a:pt x="271145" y="306069"/>
                </a:lnTo>
                <a:lnTo>
                  <a:pt x="279400" y="306069"/>
                </a:lnTo>
                <a:lnTo>
                  <a:pt x="279400" y="289559"/>
                </a:lnTo>
                <a:lnTo>
                  <a:pt x="175259" y="289559"/>
                </a:lnTo>
                <a:lnTo>
                  <a:pt x="171450" y="288289"/>
                </a:lnTo>
                <a:lnTo>
                  <a:pt x="147954" y="248284"/>
                </a:lnTo>
                <a:lnTo>
                  <a:pt x="144779" y="224789"/>
                </a:lnTo>
                <a:lnTo>
                  <a:pt x="144779" y="208279"/>
                </a:lnTo>
                <a:lnTo>
                  <a:pt x="148590" y="187324"/>
                </a:lnTo>
                <a:lnTo>
                  <a:pt x="151129" y="180974"/>
                </a:lnTo>
                <a:lnTo>
                  <a:pt x="153034" y="174624"/>
                </a:lnTo>
                <a:lnTo>
                  <a:pt x="156209" y="168909"/>
                </a:lnTo>
                <a:lnTo>
                  <a:pt x="158750" y="163829"/>
                </a:lnTo>
                <a:lnTo>
                  <a:pt x="162559" y="156844"/>
                </a:lnTo>
                <a:lnTo>
                  <a:pt x="166370" y="151764"/>
                </a:lnTo>
                <a:lnTo>
                  <a:pt x="173990" y="144779"/>
                </a:lnTo>
                <a:lnTo>
                  <a:pt x="176529" y="142874"/>
                </a:lnTo>
                <a:lnTo>
                  <a:pt x="207009" y="142874"/>
                </a:lnTo>
                <a:lnTo>
                  <a:pt x="207009" y="125729"/>
                </a:lnTo>
                <a:lnTo>
                  <a:pt x="205104" y="124459"/>
                </a:lnTo>
                <a:lnTo>
                  <a:pt x="193040" y="118109"/>
                </a:lnTo>
                <a:lnTo>
                  <a:pt x="189229" y="116204"/>
                </a:lnTo>
                <a:lnTo>
                  <a:pt x="186054" y="113664"/>
                </a:lnTo>
                <a:lnTo>
                  <a:pt x="179704" y="109854"/>
                </a:lnTo>
                <a:lnTo>
                  <a:pt x="174625" y="104774"/>
                </a:lnTo>
                <a:close/>
              </a:path>
              <a:path w="279400" h="318770">
                <a:moveTo>
                  <a:pt x="207009" y="125729"/>
                </a:moveTo>
                <a:lnTo>
                  <a:pt x="207009" y="266699"/>
                </a:lnTo>
                <a:lnTo>
                  <a:pt x="205740" y="268604"/>
                </a:lnTo>
                <a:lnTo>
                  <a:pt x="204470" y="271144"/>
                </a:lnTo>
                <a:lnTo>
                  <a:pt x="182879" y="289559"/>
                </a:lnTo>
                <a:lnTo>
                  <a:pt x="279400" y="289559"/>
                </a:lnTo>
                <a:lnTo>
                  <a:pt x="279400" y="277494"/>
                </a:lnTo>
                <a:lnTo>
                  <a:pt x="270509" y="277494"/>
                </a:lnTo>
                <a:lnTo>
                  <a:pt x="264795" y="276859"/>
                </a:lnTo>
                <a:lnTo>
                  <a:pt x="259715" y="275589"/>
                </a:lnTo>
                <a:lnTo>
                  <a:pt x="257809" y="274954"/>
                </a:lnTo>
                <a:lnTo>
                  <a:pt x="255904" y="273049"/>
                </a:lnTo>
                <a:lnTo>
                  <a:pt x="254634" y="270509"/>
                </a:lnTo>
                <a:lnTo>
                  <a:pt x="254634" y="268604"/>
                </a:lnTo>
                <a:lnTo>
                  <a:pt x="254000" y="266699"/>
                </a:lnTo>
                <a:lnTo>
                  <a:pt x="254000" y="127634"/>
                </a:lnTo>
                <a:lnTo>
                  <a:pt x="209550" y="127634"/>
                </a:lnTo>
                <a:lnTo>
                  <a:pt x="208915" y="126999"/>
                </a:lnTo>
                <a:lnTo>
                  <a:pt x="207009" y="125729"/>
                </a:lnTo>
                <a:close/>
              </a:path>
              <a:path w="279400" h="318770">
                <a:moveTo>
                  <a:pt x="207009" y="142874"/>
                </a:moveTo>
                <a:lnTo>
                  <a:pt x="177165" y="142874"/>
                </a:lnTo>
                <a:lnTo>
                  <a:pt x="182245" y="146049"/>
                </a:lnTo>
                <a:lnTo>
                  <a:pt x="187959" y="149224"/>
                </a:lnTo>
                <a:lnTo>
                  <a:pt x="205104" y="158114"/>
                </a:lnTo>
                <a:lnTo>
                  <a:pt x="207009" y="158749"/>
                </a:lnTo>
                <a:lnTo>
                  <a:pt x="207009" y="142874"/>
                </a:lnTo>
                <a:close/>
              </a:path>
              <a:path w="279400" h="318770">
                <a:moveTo>
                  <a:pt x="232409" y="0"/>
                </a:moveTo>
                <a:lnTo>
                  <a:pt x="197484" y="12064"/>
                </a:lnTo>
                <a:lnTo>
                  <a:pt x="180975" y="12064"/>
                </a:lnTo>
                <a:lnTo>
                  <a:pt x="180975" y="41274"/>
                </a:lnTo>
                <a:lnTo>
                  <a:pt x="189865" y="41274"/>
                </a:lnTo>
                <a:lnTo>
                  <a:pt x="196215" y="41909"/>
                </a:lnTo>
                <a:lnTo>
                  <a:pt x="198754" y="42544"/>
                </a:lnTo>
                <a:lnTo>
                  <a:pt x="201295" y="42544"/>
                </a:lnTo>
                <a:lnTo>
                  <a:pt x="203200" y="43814"/>
                </a:lnTo>
                <a:lnTo>
                  <a:pt x="203834" y="44449"/>
                </a:lnTo>
                <a:lnTo>
                  <a:pt x="205104" y="45084"/>
                </a:lnTo>
                <a:lnTo>
                  <a:pt x="205740" y="46354"/>
                </a:lnTo>
                <a:lnTo>
                  <a:pt x="206375" y="48259"/>
                </a:lnTo>
                <a:lnTo>
                  <a:pt x="206375" y="49529"/>
                </a:lnTo>
                <a:lnTo>
                  <a:pt x="207009" y="52069"/>
                </a:lnTo>
                <a:lnTo>
                  <a:pt x="207009" y="55244"/>
                </a:lnTo>
                <a:lnTo>
                  <a:pt x="209550" y="127634"/>
                </a:lnTo>
                <a:lnTo>
                  <a:pt x="254000" y="127634"/>
                </a:lnTo>
                <a:lnTo>
                  <a:pt x="254000" y="7619"/>
                </a:lnTo>
                <a:lnTo>
                  <a:pt x="232409" y="0"/>
                </a:lnTo>
                <a:close/>
              </a:path>
              <a:path w="279400" h="318770">
                <a:moveTo>
                  <a:pt x="52070" y="106044"/>
                </a:moveTo>
                <a:lnTo>
                  <a:pt x="50800" y="106679"/>
                </a:lnTo>
                <a:lnTo>
                  <a:pt x="53340" y="106679"/>
                </a:lnTo>
                <a:lnTo>
                  <a:pt x="52070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4" name="object 264" descr=""/>
          <p:cNvGrpSpPr/>
          <p:nvPr/>
        </p:nvGrpSpPr>
        <p:grpSpPr>
          <a:xfrm>
            <a:off x="5469890" y="7003415"/>
            <a:ext cx="306705" cy="215265"/>
            <a:chOff x="5469890" y="7003415"/>
            <a:chExt cx="306705" cy="215265"/>
          </a:xfrm>
        </p:grpSpPr>
        <p:pic>
          <p:nvPicPr>
            <p:cNvPr id="265" name="object 265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469890" y="7003415"/>
              <a:ext cx="137795" cy="212725"/>
            </a:xfrm>
            <a:prstGeom prst="rect">
              <a:avLst/>
            </a:prstGeom>
          </p:spPr>
        </p:pic>
        <p:pic>
          <p:nvPicPr>
            <p:cNvPr id="266" name="object 266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634990" y="7005320"/>
              <a:ext cx="141604" cy="213360"/>
            </a:xfrm>
            <a:prstGeom prst="rect">
              <a:avLst/>
            </a:prstGeom>
          </p:spPr>
        </p:pic>
      </p:grpSp>
      <p:sp>
        <p:nvSpPr>
          <p:cNvPr id="267" name="object 267" descr=""/>
          <p:cNvSpPr/>
          <p:nvPr/>
        </p:nvSpPr>
        <p:spPr>
          <a:xfrm>
            <a:off x="5990590" y="7009130"/>
            <a:ext cx="280035" cy="207010"/>
          </a:xfrm>
          <a:custGeom>
            <a:avLst/>
            <a:gdLst/>
            <a:ahLst/>
            <a:cxnLst/>
            <a:rect l="l" t="t" r="r" b="b"/>
            <a:pathLst>
              <a:path w="280035" h="207009">
                <a:moveTo>
                  <a:pt x="80010" y="24765"/>
                </a:moveTo>
                <a:lnTo>
                  <a:pt x="10160" y="24765"/>
                </a:lnTo>
                <a:lnTo>
                  <a:pt x="16510" y="26035"/>
                </a:lnTo>
                <a:lnTo>
                  <a:pt x="21589" y="31115"/>
                </a:lnTo>
                <a:lnTo>
                  <a:pt x="23495" y="34290"/>
                </a:lnTo>
                <a:lnTo>
                  <a:pt x="24764" y="38735"/>
                </a:lnTo>
                <a:lnTo>
                  <a:pt x="24764" y="40640"/>
                </a:lnTo>
                <a:lnTo>
                  <a:pt x="26035" y="43815"/>
                </a:lnTo>
                <a:lnTo>
                  <a:pt x="29210" y="55880"/>
                </a:lnTo>
                <a:lnTo>
                  <a:pt x="44450" y="111760"/>
                </a:lnTo>
                <a:lnTo>
                  <a:pt x="48895" y="126365"/>
                </a:lnTo>
                <a:lnTo>
                  <a:pt x="59055" y="163830"/>
                </a:lnTo>
                <a:lnTo>
                  <a:pt x="70485" y="207010"/>
                </a:lnTo>
                <a:lnTo>
                  <a:pt x="103505" y="207010"/>
                </a:lnTo>
                <a:lnTo>
                  <a:pt x="112395" y="179705"/>
                </a:lnTo>
                <a:lnTo>
                  <a:pt x="121920" y="148590"/>
                </a:lnTo>
                <a:lnTo>
                  <a:pt x="127000" y="132080"/>
                </a:lnTo>
                <a:lnTo>
                  <a:pt x="97155" y="132080"/>
                </a:lnTo>
                <a:lnTo>
                  <a:pt x="90170" y="104775"/>
                </a:lnTo>
                <a:lnTo>
                  <a:pt x="86360" y="88265"/>
                </a:lnTo>
                <a:lnTo>
                  <a:pt x="74930" y="45720"/>
                </a:lnTo>
                <a:lnTo>
                  <a:pt x="74295" y="41910"/>
                </a:lnTo>
                <a:lnTo>
                  <a:pt x="72389" y="32385"/>
                </a:lnTo>
                <a:lnTo>
                  <a:pt x="72389" y="29845"/>
                </a:lnTo>
                <a:lnTo>
                  <a:pt x="73660" y="27940"/>
                </a:lnTo>
                <a:lnTo>
                  <a:pt x="75564" y="26035"/>
                </a:lnTo>
                <a:lnTo>
                  <a:pt x="80010" y="24765"/>
                </a:lnTo>
                <a:close/>
              </a:path>
              <a:path w="280035" h="207009">
                <a:moveTo>
                  <a:pt x="183514" y="79375"/>
                </a:moveTo>
                <a:lnTo>
                  <a:pt x="139064" y="79375"/>
                </a:lnTo>
                <a:lnTo>
                  <a:pt x="141605" y="80010"/>
                </a:lnTo>
                <a:lnTo>
                  <a:pt x="141605" y="84455"/>
                </a:lnTo>
                <a:lnTo>
                  <a:pt x="139064" y="92710"/>
                </a:lnTo>
                <a:lnTo>
                  <a:pt x="140335" y="97790"/>
                </a:lnTo>
                <a:lnTo>
                  <a:pt x="142239" y="104775"/>
                </a:lnTo>
                <a:lnTo>
                  <a:pt x="146050" y="119380"/>
                </a:lnTo>
                <a:lnTo>
                  <a:pt x="147955" y="126365"/>
                </a:lnTo>
                <a:lnTo>
                  <a:pt x="156210" y="154940"/>
                </a:lnTo>
                <a:lnTo>
                  <a:pt x="163195" y="179705"/>
                </a:lnTo>
                <a:lnTo>
                  <a:pt x="170180" y="207010"/>
                </a:lnTo>
                <a:lnTo>
                  <a:pt x="203200" y="207010"/>
                </a:lnTo>
                <a:lnTo>
                  <a:pt x="217170" y="161290"/>
                </a:lnTo>
                <a:lnTo>
                  <a:pt x="226695" y="132715"/>
                </a:lnTo>
                <a:lnTo>
                  <a:pt x="197485" y="132715"/>
                </a:lnTo>
                <a:lnTo>
                  <a:pt x="190500" y="104775"/>
                </a:lnTo>
                <a:lnTo>
                  <a:pt x="186055" y="88265"/>
                </a:lnTo>
                <a:lnTo>
                  <a:pt x="183514" y="79375"/>
                </a:lnTo>
                <a:close/>
              </a:path>
              <a:path w="280035" h="207009">
                <a:moveTo>
                  <a:pt x="269875" y="24765"/>
                </a:moveTo>
                <a:lnTo>
                  <a:pt x="214630" y="24765"/>
                </a:lnTo>
                <a:lnTo>
                  <a:pt x="219075" y="25400"/>
                </a:lnTo>
                <a:lnTo>
                  <a:pt x="222885" y="26035"/>
                </a:lnTo>
                <a:lnTo>
                  <a:pt x="224155" y="26035"/>
                </a:lnTo>
                <a:lnTo>
                  <a:pt x="226060" y="27940"/>
                </a:lnTo>
                <a:lnTo>
                  <a:pt x="226060" y="32385"/>
                </a:lnTo>
                <a:lnTo>
                  <a:pt x="224789" y="36195"/>
                </a:lnTo>
                <a:lnTo>
                  <a:pt x="222885" y="43815"/>
                </a:lnTo>
                <a:lnTo>
                  <a:pt x="220345" y="53340"/>
                </a:lnTo>
                <a:lnTo>
                  <a:pt x="215264" y="71755"/>
                </a:lnTo>
                <a:lnTo>
                  <a:pt x="200660" y="120650"/>
                </a:lnTo>
                <a:lnTo>
                  <a:pt x="197485" y="132715"/>
                </a:lnTo>
                <a:lnTo>
                  <a:pt x="226695" y="132715"/>
                </a:lnTo>
                <a:lnTo>
                  <a:pt x="247014" y="66040"/>
                </a:lnTo>
                <a:lnTo>
                  <a:pt x="251460" y="52070"/>
                </a:lnTo>
                <a:lnTo>
                  <a:pt x="254635" y="41910"/>
                </a:lnTo>
                <a:lnTo>
                  <a:pt x="255270" y="38735"/>
                </a:lnTo>
                <a:lnTo>
                  <a:pt x="255905" y="37465"/>
                </a:lnTo>
                <a:lnTo>
                  <a:pt x="257175" y="32385"/>
                </a:lnTo>
                <a:lnTo>
                  <a:pt x="259080" y="29210"/>
                </a:lnTo>
                <a:lnTo>
                  <a:pt x="261620" y="27305"/>
                </a:lnTo>
                <a:lnTo>
                  <a:pt x="263525" y="26035"/>
                </a:lnTo>
                <a:lnTo>
                  <a:pt x="269875" y="24765"/>
                </a:lnTo>
                <a:close/>
              </a:path>
              <a:path w="280035" h="207009">
                <a:moveTo>
                  <a:pt x="173355" y="39370"/>
                </a:moveTo>
                <a:lnTo>
                  <a:pt x="128905" y="39370"/>
                </a:lnTo>
                <a:lnTo>
                  <a:pt x="125730" y="41275"/>
                </a:lnTo>
                <a:lnTo>
                  <a:pt x="123189" y="44450"/>
                </a:lnTo>
                <a:lnTo>
                  <a:pt x="120650" y="53975"/>
                </a:lnTo>
                <a:lnTo>
                  <a:pt x="118745" y="59055"/>
                </a:lnTo>
                <a:lnTo>
                  <a:pt x="117475" y="65405"/>
                </a:lnTo>
                <a:lnTo>
                  <a:pt x="109855" y="90805"/>
                </a:lnTo>
                <a:lnTo>
                  <a:pt x="107314" y="97790"/>
                </a:lnTo>
                <a:lnTo>
                  <a:pt x="105410" y="104140"/>
                </a:lnTo>
                <a:lnTo>
                  <a:pt x="102870" y="114935"/>
                </a:lnTo>
                <a:lnTo>
                  <a:pt x="97155" y="132080"/>
                </a:lnTo>
                <a:lnTo>
                  <a:pt x="127000" y="132080"/>
                </a:lnTo>
                <a:lnTo>
                  <a:pt x="135255" y="104775"/>
                </a:lnTo>
                <a:lnTo>
                  <a:pt x="137160" y="97790"/>
                </a:lnTo>
                <a:lnTo>
                  <a:pt x="139064" y="92710"/>
                </a:lnTo>
                <a:lnTo>
                  <a:pt x="136525" y="83820"/>
                </a:lnTo>
                <a:lnTo>
                  <a:pt x="136525" y="80010"/>
                </a:lnTo>
                <a:lnTo>
                  <a:pt x="139064" y="79375"/>
                </a:lnTo>
                <a:lnTo>
                  <a:pt x="183514" y="79375"/>
                </a:lnTo>
                <a:lnTo>
                  <a:pt x="182245" y="74295"/>
                </a:lnTo>
                <a:lnTo>
                  <a:pt x="180975" y="67310"/>
                </a:lnTo>
                <a:lnTo>
                  <a:pt x="177800" y="55245"/>
                </a:lnTo>
                <a:lnTo>
                  <a:pt x="175260" y="45720"/>
                </a:lnTo>
                <a:lnTo>
                  <a:pt x="173355" y="39370"/>
                </a:lnTo>
                <a:close/>
              </a:path>
              <a:path w="280035" h="207009">
                <a:moveTo>
                  <a:pt x="139064" y="79375"/>
                </a:moveTo>
                <a:lnTo>
                  <a:pt x="136525" y="80010"/>
                </a:lnTo>
                <a:lnTo>
                  <a:pt x="136525" y="83820"/>
                </a:lnTo>
                <a:lnTo>
                  <a:pt x="139064" y="92710"/>
                </a:lnTo>
                <a:lnTo>
                  <a:pt x="141605" y="84455"/>
                </a:lnTo>
                <a:lnTo>
                  <a:pt x="141605" y="80010"/>
                </a:lnTo>
                <a:lnTo>
                  <a:pt x="139064" y="79375"/>
                </a:lnTo>
                <a:close/>
              </a:path>
              <a:path w="280035" h="207009">
                <a:moveTo>
                  <a:pt x="179705" y="24765"/>
                </a:moveTo>
                <a:lnTo>
                  <a:pt x="109855" y="24765"/>
                </a:lnTo>
                <a:lnTo>
                  <a:pt x="116205" y="26035"/>
                </a:lnTo>
                <a:lnTo>
                  <a:pt x="121285" y="31115"/>
                </a:lnTo>
                <a:lnTo>
                  <a:pt x="123825" y="34290"/>
                </a:lnTo>
                <a:lnTo>
                  <a:pt x="127000" y="37465"/>
                </a:lnTo>
                <a:lnTo>
                  <a:pt x="125095" y="38100"/>
                </a:lnTo>
                <a:lnTo>
                  <a:pt x="123825" y="39370"/>
                </a:lnTo>
                <a:lnTo>
                  <a:pt x="124460" y="40640"/>
                </a:lnTo>
                <a:lnTo>
                  <a:pt x="126364" y="40640"/>
                </a:lnTo>
                <a:lnTo>
                  <a:pt x="128905" y="39370"/>
                </a:lnTo>
                <a:lnTo>
                  <a:pt x="173355" y="39370"/>
                </a:lnTo>
                <a:lnTo>
                  <a:pt x="172720" y="35560"/>
                </a:lnTo>
                <a:lnTo>
                  <a:pt x="172085" y="32385"/>
                </a:lnTo>
                <a:lnTo>
                  <a:pt x="172085" y="29210"/>
                </a:lnTo>
                <a:lnTo>
                  <a:pt x="175260" y="26035"/>
                </a:lnTo>
                <a:lnTo>
                  <a:pt x="179705" y="24765"/>
                </a:lnTo>
                <a:close/>
              </a:path>
              <a:path w="280035" h="207009">
                <a:moveTo>
                  <a:pt x="88264" y="0"/>
                </a:moveTo>
                <a:lnTo>
                  <a:pt x="0" y="0"/>
                </a:lnTo>
                <a:lnTo>
                  <a:pt x="0" y="24765"/>
                </a:lnTo>
                <a:lnTo>
                  <a:pt x="88264" y="24765"/>
                </a:lnTo>
                <a:lnTo>
                  <a:pt x="88264" y="0"/>
                </a:lnTo>
                <a:close/>
              </a:path>
              <a:path w="280035" h="207009">
                <a:moveTo>
                  <a:pt x="187960" y="0"/>
                </a:moveTo>
                <a:lnTo>
                  <a:pt x="99695" y="0"/>
                </a:lnTo>
                <a:lnTo>
                  <a:pt x="99695" y="24765"/>
                </a:lnTo>
                <a:lnTo>
                  <a:pt x="187960" y="24765"/>
                </a:lnTo>
                <a:lnTo>
                  <a:pt x="187960" y="0"/>
                </a:lnTo>
                <a:close/>
              </a:path>
              <a:path w="280035" h="207009">
                <a:moveTo>
                  <a:pt x="280035" y="0"/>
                </a:moveTo>
                <a:lnTo>
                  <a:pt x="207645" y="0"/>
                </a:lnTo>
                <a:lnTo>
                  <a:pt x="207645" y="24765"/>
                </a:lnTo>
                <a:lnTo>
                  <a:pt x="280035" y="24765"/>
                </a:lnTo>
                <a:lnTo>
                  <a:pt x="280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 descr=""/>
          <p:cNvSpPr/>
          <p:nvPr/>
        </p:nvSpPr>
        <p:spPr>
          <a:xfrm>
            <a:off x="6362700" y="6904990"/>
            <a:ext cx="450215" cy="315595"/>
          </a:xfrm>
          <a:custGeom>
            <a:avLst/>
            <a:gdLst/>
            <a:ahLst/>
            <a:cxnLst/>
            <a:rect l="l" t="t" r="r" b="b"/>
            <a:pathLst>
              <a:path w="450215" h="315595">
                <a:moveTo>
                  <a:pt x="50800" y="4444"/>
                </a:moveTo>
                <a:lnTo>
                  <a:pt x="43179" y="4444"/>
                </a:lnTo>
                <a:lnTo>
                  <a:pt x="39370" y="5714"/>
                </a:lnTo>
                <a:lnTo>
                  <a:pt x="36195" y="6984"/>
                </a:lnTo>
                <a:lnTo>
                  <a:pt x="32385" y="8254"/>
                </a:lnTo>
                <a:lnTo>
                  <a:pt x="19050" y="29209"/>
                </a:lnTo>
                <a:lnTo>
                  <a:pt x="19050" y="33019"/>
                </a:lnTo>
                <a:lnTo>
                  <a:pt x="19685" y="37464"/>
                </a:lnTo>
                <a:lnTo>
                  <a:pt x="20320" y="40639"/>
                </a:lnTo>
                <a:lnTo>
                  <a:pt x="22225" y="44449"/>
                </a:lnTo>
                <a:lnTo>
                  <a:pt x="23495" y="47624"/>
                </a:lnTo>
                <a:lnTo>
                  <a:pt x="26035" y="50799"/>
                </a:lnTo>
                <a:lnTo>
                  <a:pt x="31114" y="55244"/>
                </a:lnTo>
                <a:lnTo>
                  <a:pt x="34289" y="57784"/>
                </a:lnTo>
                <a:lnTo>
                  <a:pt x="38100" y="59054"/>
                </a:lnTo>
                <a:lnTo>
                  <a:pt x="41275" y="60324"/>
                </a:lnTo>
                <a:lnTo>
                  <a:pt x="45085" y="60959"/>
                </a:lnTo>
                <a:lnTo>
                  <a:pt x="53339" y="60959"/>
                </a:lnTo>
                <a:lnTo>
                  <a:pt x="77470" y="36829"/>
                </a:lnTo>
                <a:lnTo>
                  <a:pt x="76835" y="29209"/>
                </a:lnTo>
                <a:lnTo>
                  <a:pt x="58420" y="6984"/>
                </a:lnTo>
                <a:lnTo>
                  <a:pt x="50800" y="4444"/>
                </a:lnTo>
                <a:close/>
              </a:path>
              <a:path w="450215" h="315595">
                <a:moveTo>
                  <a:pt x="59054" y="102234"/>
                </a:moveTo>
                <a:lnTo>
                  <a:pt x="36829" y="102234"/>
                </a:lnTo>
                <a:lnTo>
                  <a:pt x="41910" y="107314"/>
                </a:lnTo>
                <a:lnTo>
                  <a:pt x="35560" y="109854"/>
                </a:lnTo>
                <a:lnTo>
                  <a:pt x="31114" y="111124"/>
                </a:lnTo>
                <a:lnTo>
                  <a:pt x="26035" y="112394"/>
                </a:lnTo>
                <a:lnTo>
                  <a:pt x="20954" y="113029"/>
                </a:lnTo>
                <a:lnTo>
                  <a:pt x="15239" y="113664"/>
                </a:lnTo>
                <a:lnTo>
                  <a:pt x="0" y="113664"/>
                </a:lnTo>
                <a:lnTo>
                  <a:pt x="0" y="142874"/>
                </a:lnTo>
                <a:lnTo>
                  <a:pt x="8889" y="142874"/>
                </a:lnTo>
                <a:lnTo>
                  <a:pt x="14604" y="143509"/>
                </a:lnTo>
                <a:lnTo>
                  <a:pt x="17145" y="144144"/>
                </a:lnTo>
                <a:lnTo>
                  <a:pt x="19685" y="144144"/>
                </a:lnTo>
                <a:lnTo>
                  <a:pt x="21589" y="144779"/>
                </a:lnTo>
                <a:lnTo>
                  <a:pt x="23495" y="146684"/>
                </a:lnTo>
                <a:lnTo>
                  <a:pt x="24129" y="147954"/>
                </a:lnTo>
                <a:lnTo>
                  <a:pt x="24764" y="149859"/>
                </a:lnTo>
                <a:lnTo>
                  <a:pt x="25400" y="151129"/>
                </a:lnTo>
                <a:lnTo>
                  <a:pt x="25400" y="278764"/>
                </a:lnTo>
                <a:lnTo>
                  <a:pt x="24764" y="280669"/>
                </a:lnTo>
                <a:lnTo>
                  <a:pt x="23495" y="281939"/>
                </a:lnTo>
                <a:lnTo>
                  <a:pt x="22860" y="283844"/>
                </a:lnTo>
                <a:lnTo>
                  <a:pt x="21589" y="285114"/>
                </a:lnTo>
                <a:lnTo>
                  <a:pt x="15875" y="287019"/>
                </a:lnTo>
                <a:lnTo>
                  <a:pt x="10795" y="287654"/>
                </a:lnTo>
                <a:lnTo>
                  <a:pt x="6350" y="288289"/>
                </a:lnTo>
                <a:lnTo>
                  <a:pt x="0" y="288289"/>
                </a:lnTo>
                <a:lnTo>
                  <a:pt x="0" y="313689"/>
                </a:lnTo>
                <a:lnTo>
                  <a:pt x="97154" y="313689"/>
                </a:lnTo>
                <a:lnTo>
                  <a:pt x="97154" y="288924"/>
                </a:lnTo>
                <a:lnTo>
                  <a:pt x="86360" y="287654"/>
                </a:lnTo>
                <a:lnTo>
                  <a:pt x="83820" y="287019"/>
                </a:lnTo>
                <a:lnTo>
                  <a:pt x="73025" y="278764"/>
                </a:lnTo>
                <a:lnTo>
                  <a:pt x="73025" y="109219"/>
                </a:lnTo>
                <a:lnTo>
                  <a:pt x="59054" y="104139"/>
                </a:lnTo>
                <a:lnTo>
                  <a:pt x="59054" y="102234"/>
                </a:lnTo>
                <a:close/>
              </a:path>
              <a:path w="450215" h="315595">
                <a:moveTo>
                  <a:pt x="52070" y="101599"/>
                </a:moveTo>
                <a:lnTo>
                  <a:pt x="50800" y="102234"/>
                </a:lnTo>
                <a:lnTo>
                  <a:pt x="53339" y="102234"/>
                </a:lnTo>
                <a:lnTo>
                  <a:pt x="52070" y="101599"/>
                </a:lnTo>
                <a:close/>
              </a:path>
              <a:path w="450215" h="315595">
                <a:moveTo>
                  <a:pt x="165734" y="139699"/>
                </a:moveTo>
                <a:lnTo>
                  <a:pt x="117475" y="139699"/>
                </a:lnTo>
                <a:lnTo>
                  <a:pt x="117475" y="233679"/>
                </a:lnTo>
                <a:lnTo>
                  <a:pt x="121285" y="274319"/>
                </a:lnTo>
                <a:lnTo>
                  <a:pt x="147954" y="307974"/>
                </a:lnTo>
                <a:lnTo>
                  <a:pt x="155575" y="309879"/>
                </a:lnTo>
                <a:lnTo>
                  <a:pt x="173990" y="309879"/>
                </a:lnTo>
                <a:lnTo>
                  <a:pt x="181609" y="307974"/>
                </a:lnTo>
                <a:lnTo>
                  <a:pt x="185420" y="306704"/>
                </a:lnTo>
                <a:lnTo>
                  <a:pt x="195579" y="302259"/>
                </a:lnTo>
                <a:lnTo>
                  <a:pt x="211454" y="292734"/>
                </a:lnTo>
                <a:lnTo>
                  <a:pt x="203383" y="278129"/>
                </a:lnTo>
                <a:lnTo>
                  <a:pt x="173354" y="278129"/>
                </a:lnTo>
                <a:lnTo>
                  <a:pt x="170815" y="276224"/>
                </a:lnTo>
                <a:lnTo>
                  <a:pt x="166370" y="267969"/>
                </a:lnTo>
                <a:lnTo>
                  <a:pt x="165734" y="259714"/>
                </a:lnTo>
                <a:lnTo>
                  <a:pt x="165734" y="139699"/>
                </a:lnTo>
                <a:close/>
              </a:path>
              <a:path w="450215" h="315595">
                <a:moveTo>
                  <a:pt x="198120" y="268604"/>
                </a:moveTo>
                <a:lnTo>
                  <a:pt x="186054" y="275589"/>
                </a:lnTo>
                <a:lnTo>
                  <a:pt x="180975" y="278129"/>
                </a:lnTo>
                <a:lnTo>
                  <a:pt x="203383" y="278129"/>
                </a:lnTo>
                <a:lnTo>
                  <a:pt x="198120" y="268604"/>
                </a:lnTo>
                <a:close/>
              </a:path>
              <a:path w="450215" h="315595">
                <a:moveTo>
                  <a:pt x="98425" y="110489"/>
                </a:moveTo>
                <a:lnTo>
                  <a:pt x="98425" y="139699"/>
                </a:lnTo>
                <a:lnTo>
                  <a:pt x="200659" y="139699"/>
                </a:lnTo>
                <a:lnTo>
                  <a:pt x="200659" y="114299"/>
                </a:lnTo>
                <a:lnTo>
                  <a:pt x="123189" y="114299"/>
                </a:lnTo>
                <a:lnTo>
                  <a:pt x="98425" y="110489"/>
                </a:lnTo>
                <a:close/>
              </a:path>
              <a:path w="450215" h="315595">
                <a:moveTo>
                  <a:pt x="165734" y="51434"/>
                </a:moveTo>
                <a:lnTo>
                  <a:pt x="140334" y="51434"/>
                </a:lnTo>
                <a:lnTo>
                  <a:pt x="140334" y="59054"/>
                </a:lnTo>
                <a:lnTo>
                  <a:pt x="139700" y="66039"/>
                </a:lnTo>
                <a:lnTo>
                  <a:pt x="125729" y="103504"/>
                </a:lnTo>
                <a:lnTo>
                  <a:pt x="121285" y="110489"/>
                </a:lnTo>
                <a:lnTo>
                  <a:pt x="120650" y="113029"/>
                </a:lnTo>
                <a:lnTo>
                  <a:pt x="123189" y="114299"/>
                </a:lnTo>
                <a:lnTo>
                  <a:pt x="200659" y="114299"/>
                </a:lnTo>
                <a:lnTo>
                  <a:pt x="200659" y="110489"/>
                </a:lnTo>
                <a:lnTo>
                  <a:pt x="165734" y="110489"/>
                </a:lnTo>
                <a:lnTo>
                  <a:pt x="165734" y="51434"/>
                </a:lnTo>
                <a:close/>
              </a:path>
              <a:path w="450215" h="315595">
                <a:moveTo>
                  <a:pt x="301624" y="635"/>
                </a:moveTo>
                <a:lnTo>
                  <a:pt x="287020" y="635"/>
                </a:lnTo>
                <a:lnTo>
                  <a:pt x="292734" y="5714"/>
                </a:lnTo>
                <a:lnTo>
                  <a:pt x="286384" y="8254"/>
                </a:lnTo>
                <a:lnTo>
                  <a:pt x="281940" y="9524"/>
                </a:lnTo>
                <a:lnTo>
                  <a:pt x="276859" y="10794"/>
                </a:lnTo>
                <a:lnTo>
                  <a:pt x="271779" y="11429"/>
                </a:lnTo>
                <a:lnTo>
                  <a:pt x="266065" y="11429"/>
                </a:lnTo>
                <a:lnTo>
                  <a:pt x="259079" y="12064"/>
                </a:lnTo>
                <a:lnTo>
                  <a:pt x="250825" y="12064"/>
                </a:lnTo>
                <a:lnTo>
                  <a:pt x="250825" y="41274"/>
                </a:lnTo>
                <a:lnTo>
                  <a:pt x="265429" y="41274"/>
                </a:lnTo>
                <a:lnTo>
                  <a:pt x="270509" y="42544"/>
                </a:lnTo>
                <a:lnTo>
                  <a:pt x="271779" y="43179"/>
                </a:lnTo>
                <a:lnTo>
                  <a:pt x="274954" y="46354"/>
                </a:lnTo>
                <a:lnTo>
                  <a:pt x="274954" y="48259"/>
                </a:lnTo>
                <a:lnTo>
                  <a:pt x="275590" y="49529"/>
                </a:lnTo>
                <a:lnTo>
                  <a:pt x="276225" y="52069"/>
                </a:lnTo>
                <a:lnTo>
                  <a:pt x="275590" y="282574"/>
                </a:lnTo>
                <a:lnTo>
                  <a:pt x="274320" y="284479"/>
                </a:lnTo>
                <a:lnTo>
                  <a:pt x="273684" y="285749"/>
                </a:lnTo>
                <a:lnTo>
                  <a:pt x="272415" y="287019"/>
                </a:lnTo>
                <a:lnTo>
                  <a:pt x="270509" y="287654"/>
                </a:lnTo>
                <a:lnTo>
                  <a:pt x="268604" y="288924"/>
                </a:lnTo>
                <a:lnTo>
                  <a:pt x="266700" y="288924"/>
                </a:lnTo>
                <a:lnTo>
                  <a:pt x="261620" y="290194"/>
                </a:lnTo>
                <a:lnTo>
                  <a:pt x="257175" y="290194"/>
                </a:lnTo>
                <a:lnTo>
                  <a:pt x="250825" y="290829"/>
                </a:lnTo>
                <a:lnTo>
                  <a:pt x="250825" y="315594"/>
                </a:lnTo>
                <a:lnTo>
                  <a:pt x="347979" y="315594"/>
                </a:lnTo>
                <a:lnTo>
                  <a:pt x="347979" y="291464"/>
                </a:lnTo>
                <a:lnTo>
                  <a:pt x="337184" y="289559"/>
                </a:lnTo>
                <a:lnTo>
                  <a:pt x="334645" y="289559"/>
                </a:lnTo>
                <a:lnTo>
                  <a:pt x="332104" y="288924"/>
                </a:lnTo>
                <a:lnTo>
                  <a:pt x="328295" y="287654"/>
                </a:lnTo>
                <a:lnTo>
                  <a:pt x="327025" y="286384"/>
                </a:lnTo>
                <a:lnTo>
                  <a:pt x="325754" y="285749"/>
                </a:lnTo>
                <a:lnTo>
                  <a:pt x="325120" y="284479"/>
                </a:lnTo>
                <a:lnTo>
                  <a:pt x="323850" y="282574"/>
                </a:lnTo>
                <a:lnTo>
                  <a:pt x="323850" y="276859"/>
                </a:lnTo>
                <a:lnTo>
                  <a:pt x="321945" y="160019"/>
                </a:lnTo>
                <a:lnTo>
                  <a:pt x="325754" y="160019"/>
                </a:lnTo>
                <a:lnTo>
                  <a:pt x="330200" y="158114"/>
                </a:lnTo>
                <a:lnTo>
                  <a:pt x="337184" y="154939"/>
                </a:lnTo>
                <a:lnTo>
                  <a:pt x="340359" y="153034"/>
                </a:lnTo>
                <a:lnTo>
                  <a:pt x="344170" y="151129"/>
                </a:lnTo>
                <a:lnTo>
                  <a:pt x="347979" y="148589"/>
                </a:lnTo>
                <a:lnTo>
                  <a:pt x="352425" y="146684"/>
                </a:lnTo>
                <a:lnTo>
                  <a:pt x="355600" y="144144"/>
                </a:lnTo>
                <a:lnTo>
                  <a:pt x="358140" y="142874"/>
                </a:lnTo>
                <a:lnTo>
                  <a:pt x="423545" y="142874"/>
                </a:lnTo>
                <a:lnTo>
                  <a:pt x="422909" y="141604"/>
                </a:lnTo>
                <a:lnTo>
                  <a:pt x="421004" y="135254"/>
                </a:lnTo>
                <a:lnTo>
                  <a:pt x="419734" y="132714"/>
                </a:lnTo>
                <a:lnTo>
                  <a:pt x="418606" y="130174"/>
                </a:lnTo>
                <a:lnTo>
                  <a:pt x="320675" y="130174"/>
                </a:lnTo>
                <a:lnTo>
                  <a:pt x="323215" y="22859"/>
                </a:lnTo>
                <a:lnTo>
                  <a:pt x="323850" y="7619"/>
                </a:lnTo>
                <a:lnTo>
                  <a:pt x="309879" y="2539"/>
                </a:lnTo>
                <a:lnTo>
                  <a:pt x="298450" y="2539"/>
                </a:lnTo>
                <a:lnTo>
                  <a:pt x="301624" y="635"/>
                </a:lnTo>
                <a:close/>
              </a:path>
              <a:path w="450215" h="315595">
                <a:moveTo>
                  <a:pt x="423545" y="142874"/>
                </a:moveTo>
                <a:lnTo>
                  <a:pt x="360045" y="142874"/>
                </a:lnTo>
                <a:lnTo>
                  <a:pt x="361950" y="143509"/>
                </a:lnTo>
                <a:lnTo>
                  <a:pt x="367029" y="145414"/>
                </a:lnTo>
                <a:lnTo>
                  <a:pt x="369570" y="146684"/>
                </a:lnTo>
                <a:lnTo>
                  <a:pt x="374015" y="150494"/>
                </a:lnTo>
                <a:lnTo>
                  <a:pt x="375920" y="152399"/>
                </a:lnTo>
                <a:lnTo>
                  <a:pt x="376554" y="155574"/>
                </a:lnTo>
                <a:lnTo>
                  <a:pt x="377825" y="158114"/>
                </a:lnTo>
                <a:lnTo>
                  <a:pt x="378459" y="160654"/>
                </a:lnTo>
                <a:lnTo>
                  <a:pt x="378459" y="280669"/>
                </a:lnTo>
                <a:lnTo>
                  <a:pt x="364490" y="290194"/>
                </a:lnTo>
                <a:lnTo>
                  <a:pt x="360045" y="290194"/>
                </a:lnTo>
                <a:lnTo>
                  <a:pt x="353695" y="290829"/>
                </a:lnTo>
                <a:lnTo>
                  <a:pt x="353695" y="315594"/>
                </a:lnTo>
                <a:lnTo>
                  <a:pt x="450215" y="315594"/>
                </a:lnTo>
                <a:lnTo>
                  <a:pt x="450215" y="291464"/>
                </a:lnTo>
                <a:lnTo>
                  <a:pt x="439420" y="289559"/>
                </a:lnTo>
                <a:lnTo>
                  <a:pt x="436879" y="289559"/>
                </a:lnTo>
                <a:lnTo>
                  <a:pt x="434975" y="288924"/>
                </a:lnTo>
                <a:lnTo>
                  <a:pt x="432434" y="288289"/>
                </a:lnTo>
                <a:lnTo>
                  <a:pt x="431165" y="287654"/>
                </a:lnTo>
                <a:lnTo>
                  <a:pt x="429259" y="287019"/>
                </a:lnTo>
                <a:lnTo>
                  <a:pt x="427990" y="285749"/>
                </a:lnTo>
                <a:lnTo>
                  <a:pt x="426720" y="283209"/>
                </a:lnTo>
                <a:lnTo>
                  <a:pt x="426084" y="280669"/>
                </a:lnTo>
                <a:lnTo>
                  <a:pt x="426084" y="165099"/>
                </a:lnTo>
                <a:lnTo>
                  <a:pt x="424815" y="148589"/>
                </a:lnTo>
                <a:lnTo>
                  <a:pt x="423545" y="142874"/>
                </a:lnTo>
                <a:close/>
              </a:path>
              <a:path w="450215" h="315595">
                <a:moveTo>
                  <a:pt x="325754" y="160019"/>
                </a:moveTo>
                <a:lnTo>
                  <a:pt x="321945" y="160019"/>
                </a:lnTo>
                <a:lnTo>
                  <a:pt x="322579" y="160654"/>
                </a:lnTo>
                <a:lnTo>
                  <a:pt x="323850" y="160654"/>
                </a:lnTo>
                <a:lnTo>
                  <a:pt x="325754" y="160019"/>
                </a:lnTo>
                <a:close/>
              </a:path>
              <a:path w="450215" h="315595">
                <a:moveTo>
                  <a:pt x="367665" y="104774"/>
                </a:moveTo>
                <a:lnTo>
                  <a:pt x="360679" y="104774"/>
                </a:lnTo>
                <a:lnTo>
                  <a:pt x="354329" y="109854"/>
                </a:lnTo>
                <a:lnTo>
                  <a:pt x="347345" y="114299"/>
                </a:lnTo>
                <a:lnTo>
                  <a:pt x="343534" y="116839"/>
                </a:lnTo>
                <a:lnTo>
                  <a:pt x="321309" y="129539"/>
                </a:lnTo>
                <a:lnTo>
                  <a:pt x="320675" y="130174"/>
                </a:lnTo>
                <a:lnTo>
                  <a:pt x="418606" y="130174"/>
                </a:lnTo>
                <a:lnTo>
                  <a:pt x="417195" y="126999"/>
                </a:lnTo>
                <a:lnTo>
                  <a:pt x="381000" y="106044"/>
                </a:lnTo>
                <a:lnTo>
                  <a:pt x="367665" y="104774"/>
                </a:lnTo>
                <a:close/>
              </a:path>
              <a:path w="450215" h="315595">
                <a:moveTo>
                  <a:pt x="302259" y="0"/>
                </a:moveTo>
                <a:lnTo>
                  <a:pt x="300354" y="1904"/>
                </a:lnTo>
                <a:lnTo>
                  <a:pt x="298450" y="2539"/>
                </a:lnTo>
                <a:lnTo>
                  <a:pt x="309879" y="2539"/>
                </a:lnTo>
                <a:lnTo>
                  <a:pt x="309879" y="635"/>
                </a:lnTo>
                <a:lnTo>
                  <a:pt x="304165" y="635"/>
                </a:lnTo>
                <a:lnTo>
                  <a:pt x="302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 descr=""/>
          <p:cNvSpPr/>
          <p:nvPr/>
        </p:nvSpPr>
        <p:spPr>
          <a:xfrm>
            <a:off x="7273925" y="7006590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4"/>
                </a:moveTo>
                <a:lnTo>
                  <a:pt x="43179" y="6349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90" y="12064"/>
                </a:lnTo>
                <a:lnTo>
                  <a:pt x="15875" y="12699"/>
                </a:lnTo>
                <a:lnTo>
                  <a:pt x="0" y="12699"/>
                </a:lnTo>
                <a:lnTo>
                  <a:pt x="0" y="41909"/>
                </a:lnTo>
                <a:lnTo>
                  <a:pt x="8890" y="41909"/>
                </a:lnTo>
                <a:lnTo>
                  <a:pt x="14604" y="42544"/>
                </a:lnTo>
                <a:lnTo>
                  <a:pt x="24765" y="50799"/>
                </a:lnTo>
                <a:lnTo>
                  <a:pt x="24765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4" y="269874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49"/>
                </a:lnTo>
                <a:lnTo>
                  <a:pt x="86359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499"/>
                </a:lnTo>
                <a:lnTo>
                  <a:pt x="162559" y="190499"/>
                </a:lnTo>
                <a:lnTo>
                  <a:pt x="167640" y="184784"/>
                </a:lnTo>
                <a:lnTo>
                  <a:pt x="99059" y="184784"/>
                </a:lnTo>
                <a:lnTo>
                  <a:pt x="94615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4" y="53974"/>
                </a:lnTo>
                <a:lnTo>
                  <a:pt x="79375" y="52704"/>
                </a:lnTo>
                <a:lnTo>
                  <a:pt x="82550" y="50799"/>
                </a:lnTo>
                <a:lnTo>
                  <a:pt x="86359" y="48894"/>
                </a:lnTo>
                <a:lnTo>
                  <a:pt x="89534" y="47624"/>
                </a:lnTo>
                <a:lnTo>
                  <a:pt x="92709" y="45719"/>
                </a:lnTo>
                <a:lnTo>
                  <a:pt x="100329" y="41274"/>
                </a:lnTo>
                <a:lnTo>
                  <a:pt x="103504" y="39369"/>
                </a:lnTo>
                <a:lnTo>
                  <a:pt x="106045" y="38099"/>
                </a:lnTo>
                <a:lnTo>
                  <a:pt x="170179" y="38099"/>
                </a:lnTo>
                <a:lnTo>
                  <a:pt x="168909" y="36194"/>
                </a:lnTo>
                <a:lnTo>
                  <a:pt x="163195" y="28574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5" y="25399"/>
                </a:lnTo>
                <a:lnTo>
                  <a:pt x="70484" y="24129"/>
                </a:lnTo>
                <a:lnTo>
                  <a:pt x="73025" y="8889"/>
                </a:lnTo>
                <a:lnTo>
                  <a:pt x="53340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5">
                <a:moveTo>
                  <a:pt x="162559" y="190499"/>
                </a:moveTo>
                <a:lnTo>
                  <a:pt x="67945" y="190499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199"/>
                </a:lnTo>
                <a:lnTo>
                  <a:pt x="78104" y="205104"/>
                </a:lnTo>
                <a:lnTo>
                  <a:pt x="81915" y="207644"/>
                </a:lnTo>
                <a:lnTo>
                  <a:pt x="86359" y="209549"/>
                </a:lnTo>
                <a:lnTo>
                  <a:pt x="95250" y="212089"/>
                </a:lnTo>
                <a:lnTo>
                  <a:pt x="100965" y="212724"/>
                </a:lnTo>
                <a:lnTo>
                  <a:pt x="106045" y="212724"/>
                </a:lnTo>
                <a:lnTo>
                  <a:pt x="149225" y="201294"/>
                </a:lnTo>
                <a:lnTo>
                  <a:pt x="156209" y="196214"/>
                </a:lnTo>
                <a:lnTo>
                  <a:pt x="162559" y="190499"/>
                </a:lnTo>
                <a:close/>
              </a:path>
              <a:path w="189229" h="297815">
                <a:moveTo>
                  <a:pt x="67945" y="190499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499"/>
                </a:lnTo>
                <a:close/>
              </a:path>
              <a:path w="189229" h="297815">
                <a:moveTo>
                  <a:pt x="170179" y="38099"/>
                </a:moveTo>
                <a:lnTo>
                  <a:pt x="106679" y="38099"/>
                </a:lnTo>
                <a:lnTo>
                  <a:pt x="108584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4" y="82549"/>
                </a:lnTo>
                <a:lnTo>
                  <a:pt x="135890" y="89534"/>
                </a:lnTo>
                <a:lnTo>
                  <a:pt x="137159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40" y="160019"/>
                </a:lnTo>
                <a:lnTo>
                  <a:pt x="107315" y="184784"/>
                </a:lnTo>
                <a:lnTo>
                  <a:pt x="167640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90" y="43814"/>
                </a:lnTo>
                <a:lnTo>
                  <a:pt x="170179" y="38099"/>
                </a:lnTo>
                <a:close/>
              </a:path>
              <a:path w="189229" h="297815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59" y="55244"/>
                </a:lnTo>
                <a:lnTo>
                  <a:pt x="74929" y="54609"/>
                </a:lnTo>
                <a:close/>
              </a:path>
              <a:path w="189229" h="297815">
                <a:moveTo>
                  <a:pt x="70484" y="24129"/>
                </a:moveTo>
                <a:lnTo>
                  <a:pt x="69215" y="25399"/>
                </a:lnTo>
                <a:lnTo>
                  <a:pt x="69850" y="27304"/>
                </a:lnTo>
                <a:lnTo>
                  <a:pt x="70484" y="24129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4" y="0"/>
                </a:lnTo>
                <a:lnTo>
                  <a:pt x="105409" y="2539"/>
                </a:lnTo>
                <a:lnTo>
                  <a:pt x="102870" y="5079"/>
                </a:lnTo>
                <a:lnTo>
                  <a:pt x="99059" y="6984"/>
                </a:lnTo>
                <a:lnTo>
                  <a:pt x="95884" y="9524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49"/>
                </a:lnTo>
                <a:lnTo>
                  <a:pt x="70600" y="23437"/>
                </a:lnTo>
                <a:lnTo>
                  <a:pt x="70484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09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 descr=""/>
          <p:cNvSpPr/>
          <p:nvPr/>
        </p:nvSpPr>
        <p:spPr>
          <a:xfrm>
            <a:off x="7554594" y="6956425"/>
            <a:ext cx="238760" cy="258445"/>
          </a:xfrm>
          <a:custGeom>
            <a:avLst/>
            <a:gdLst/>
            <a:ahLst/>
            <a:cxnLst/>
            <a:rect l="l" t="t" r="r" b="b"/>
            <a:pathLst>
              <a:path w="238759" h="258445">
                <a:moveTo>
                  <a:pt x="108584" y="94614"/>
                </a:moveTo>
                <a:lnTo>
                  <a:pt x="0" y="94614"/>
                </a:lnTo>
                <a:lnTo>
                  <a:pt x="0" y="138430"/>
                </a:lnTo>
                <a:lnTo>
                  <a:pt x="108584" y="138430"/>
                </a:lnTo>
                <a:lnTo>
                  <a:pt x="108584" y="94614"/>
                </a:lnTo>
                <a:close/>
              </a:path>
              <a:path w="238759" h="258445">
                <a:moveTo>
                  <a:pt x="193039" y="88264"/>
                </a:moveTo>
                <a:lnTo>
                  <a:pt x="144779" y="88264"/>
                </a:lnTo>
                <a:lnTo>
                  <a:pt x="144779" y="182244"/>
                </a:lnTo>
                <a:lnTo>
                  <a:pt x="148589" y="222885"/>
                </a:lnTo>
                <a:lnTo>
                  <a:pt x="175259" y="256539"/>
                </a:lnTo>
                <a:lnTo>
                  <a:pt x="182879" y="258444"/>
                </a:lnTo>
                <a:lnTo>
                  <a:pt x="201295" y="258444"/>
                </a:lnTo>
                <a:lnTo>
                  <a:pt x="208914" y="256539"/>
                </a:lnTo>
                <a:lnTo>
                  <a:pt x="212725" y="255269"/>
                </a:lnTo>
                <a:lnTo>
                  <a:pt x="222884" y="250825"/>
                </a:lnTo>
                <a:lnTo>
                  <a:pt x="238759" y="241300"/>
                </a:lnTo>
                <a:lnTo>
                  <a:pt x="230688" y="226694"/>
                </a:lnTo>
                <a:lnTo>
                  <a:pt x="200659" y="226694"/>
                </a:lnTo>
                <a:lnTo>
                  <a:pt x="198120" y="224789"/>
                </a:lnTo>
                <a:lnTo>
                  <a:pt x="193675" y="216535"/>
                </a:lnTo>
                <a:lnTo>
                  <a:pt x="193039" y="208280"/>
                </a:lnTo>
                <a:lnTo>
                  <a:pt x="193039" y="88264"/>
                </a:lnTo>
                <a:close/>
              </a:path>
              <a:path w="238759" h="258445">
                <a:moveTo>
                  <a:pt x="225425" y="217169"/>
                </a:moveTo>
                <a:lnTo>
                  <a:pt x="213359" y="224155"/>
                </a:lnTo>
                <a:lnTo>
                  <a:pt x="208279" y="226694"/>
                </a:lnTo>
                <a:lnTo>
                  <a:pt x="230688" y="226694"/>
                </a:lnTo>
                <a:lnTo>
                  <a:pt x="225425" y="217169"/>
                </a:lnTo>
                <a:close/>
              </a:path>
              <a:path w="238759" h="258445">
                <a:moveTo>
                  <a:pt x="125729" y="59055"/>
                </a:moveTo>
                <a:lnTo>
                  <a:pt x="125729" y="88264"/>
                </a:lnTo>
                <a:lnTo>
                  <a:pt x="227964" y="88264"/>
                </a:lnTo>
                <a:lnTo>
                  <a:pt x="227964" y="62864"/>
                </a:lnTo>
                <a:lnTo>
                  <a:pt x="150495" y="62864"/>
                </a:lnTo>
                <a:lnTo>
                  <a:pt x="125729" y="59055"/>
                </a:lnTo>
                <a:close/>
              </a:path>
              <a:path w="238759" h="258445">
                <a:moveTo>
                  <a:pt x="193039" y="0"/>
                </a:moveTo>
                <a:lnTo>
                  <a:pt x="167639" y="0"/>
                </a:lnTo>
                <a:lnTo>
                  <a:pt x="167639" y="7619"/>
                </a:lnTo>
                <a:lnTo>
                  <a:pt x="167004" y="14605"/>
                </a:lnTo>
                <a:lnTo>
                  <a:pt x="153034" y="52069"/>
                </a:lnTo>
                <a:lnTo>
                  <a:pt x="148589" y="59055"/>
                </a:lnTo>
                <a:lnTo>
                  <a:pt x="147954" y="61594"/>
                </a:lnTo>
                <a:lnTo>
                  <a:pt x="150495" y="62864"/>
                </a:lnTo>
                <a:lnTo>
                  <a:pt x="227964" y="62864"/>
                </a:lnTo>
                <a:lnTo>
                  <a:pt x="227964" y="59055"/>
                </a:lnTo>
                <a:lnTo>
                  <a:pt x="193039" y="59055"/>
                </a:lnTo>
                <a:lnTo>
                  <a:pt x="193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 descr=""/>
          <p:cNvSpPr/>
          <p:nvPr/>
        </p:nvSpPr>
        <p:spPr>
          <a:xfrm>
            <a:off x="8126094" y="6956425"/>
            <a:ext cx="226060" cy="258445"/>
          </a:xfrm>
          <a:custGeom>
            <a:avLst/>
            <a:gdLst/>
            <a:ahLst/>
            <a:cxnLst/>
            <a:rect l="l" t="t" r="r" b="b"/>
            <a:pathLst>
              <a:path w="226059" h="258445">
                <a:moveTo>
                  <a:pt x="108584" y="94614"/>
                </a:moveTo>
                <a:lnTo>
                  <a:pt x="0" y="94614"/>
                </a:lnTo>
                <a:lnTo>
                  <a:pt x="0" y="138430"/>
                </a:lnTo>
                <a:lnTo>
                  <a:pt x="108584" y="138430"/>
                </a:lnTo>
                <a:lnTo>
                  <a:pt x="108584" y="94614"/>
                </a:lnTo>
                <a:close/>
              </a:path>
              <a:path w="226059" h="258445">
                <a:moveTo>
                  <a:pt x="180339" y="88264"/>
                </a:moveTo>
                <a:lnTo>
                  <a:pt x="132079" y="88264"/>
                </a:lnTo>
                <a:lnTo>
                  <a:pt x="132079" y="182244"/>
                </a:lnTo>
                <a:lnTo>
                  <a:pt x="135889" y="222885"/>
                </a:lnTo>
                <a:lnTo>
                  <a:pt x="162559" y="256539"/>
                </a:lnTo>
                <a:lnTo>
                  <a:pt x="170179" y="258444"/>
                </a:lnTo>
                <a:lnTo>
                  <a:pt x="188595" y="258444"/>
                </a:lnTo>
                <a:lnTo>
                  <a:pt x="196214" y="256539"/>
                </a:lnTo>
                <a:lnTo>
                  <a:pt x="200025" y="255269"/>
                </a:lnTo>
                <a:lnTo>
                  <a:pt x="210184" y="250825"/>
                </a:lnTo>
                <a:lnTo>
                  <a:pt x="226059" y="241300"/>
                </a:lnTo>
                <a:lnTo>
                  <a:pt x="217988" y="226694"/>
                </a:lnTo>
                <a:lnTo>
                  <a:pt x="187959" y="226694"/>
                </a:lnTo>
                <a:lnTo>
                  <a:pt x="185420" y="224789"/>
                </a:lnTo>
                <a:lnTo>
                  <a:pt x="180975" y="216535"/>
                </a:lnTo>
                <a:lnTo>
                  <a:pt x="180339" y="208280"/>
                </a:lnTo>
                <a:lnTo>
                  <a:pt x="180339" y="88264"/>
                </a:lnTo>
                <a:close/>
              </a:path>
              <a:path w="226059" h="258445">
                <a:moveTo>
                  <a:pt x="212725" y="217169"/>
                </a:moveTo>
                <a:lnTo>
                  <a:pt x="200659" y="224155"/>
                </a:lnTo>
                <a:lnTo>
                  <a:pt x="195579" y="226694"/>
                </a:lnTo>
                <a:lnTo>
                  <a:pt x="217988" y="226694"/>
                </a:lnTo>
                <a:lnTo>
                  <a:pt x="212725" y="217169"/>
                </a:lnTo>
                <a:close/>
              </a:path>
              <a:path w="226059" h="258445">
                <a:moveTo>
                  <a:pt x="113029" y="59055"/>
                </a:moveTo>
                <a:lnTo>
                  <a:pt x="113029" y="88264"/>
                </a:lnTo>
                <a:lnTo>
                  <a:pt x="215264" y="88264"/>
                </a:lnTo>
                <a:lnTo>
                  <a:pt x="215264" y="62864"/>
                </a:lnTo>
                <a:lnTo>
                  <a:pt x="137795" y="62864"/>
                </a:lnTo>
                <a:lnTo>
                  <a:pt x="113029" y="59055"/>
                </a:lnTo>
                <a:close/>
              </a:path>
              <a:path w="226059" h="258445">
                <a:moveTo>
                  <a:pt x="180339" y="0"/>
                </a:moveTo>
                <a:lnTo>
                  <a:pt x="154939" y="0"/>
                </a:lnTo>
                <a:lnTo>
                  <a:pt x="154939" y="7619"/>
                </a:lnTo>
                <a:lnTo>
                  <a:pt x="154304" y="14605"/>
                </a:lnTo>
                <a:lnTo>
                  <a:pt x="140334" y="52069"/>
                </a:lnTo>
                <a:lnTo>
                  <a:pt x="135889" y="59055"/>
                </a:lnTo>
                <a:lnTo>
                  <a:pt x="135254" y="61594"/>
                </a:lnTo>
                <a:lnTo>
                  <a:pt x="137795" y="62864"/>
                </a:lnTo>
                <a:lnTo>
                  <a:pt x="215264" y="62864"/>
                </a:lnTo>
                <a:lnTo>
                  <a:pt x="215264" y="59055"/>
                </a:lnTo>
                <a:lnTo>
                  <a:pt x="180339" y="59055"/>
                </a:lnTo>
                <a:lnTo>
                  <a:pt x="180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 descr=""/>
          <p:cNvSpPr/>
          <p:nvPr/>
        </p:nvSpPr>
        <p:spPr>
          <a:xfrm>
            <a:off x="8404225" y="690499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4"/>
                </a:lnTo>
                <a:lnTo>
                  <a:pt x="26034" y="10794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4"/>
                </a:lnTo>
                <a:lnTo>
                  <a:pt x="14604" y="41274"/>
                </a:lnTo>
                <a:lnTo>
                  <a:pt x="19684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59"/>
                </a:lnTo>
                <a:lnTo>
                  <a:pt x="24765" y="49529"/>
                </a:lnTo>
                <a:lnTo>
                  <a:pt x="25400" y="52069"/>
                </a:lnTo>
                <a:lnTo>
                  <a:pt x="24765" y="282574"/>
                </a:lnTo>
                <a:lnTo>
                  <a:pt x="23495" y="284479"/>
                </a:lnTo>
                <a:lnTo>
                  <a:pt x="22859" y="285749"/>
                </a:lnTo>
                <a:lnTo>
                  <a:pt x="21590" y="287019"/>
                </a:lnTo>
                <a:lnTo>
                  <a:pt x="19684" y="287654"/>
                </a:lnTo>
                <a:lnTo>
                  <a:pt x="17779" y="288924"/>
                </a:lnTo>
                <a:lnTo>
                  <a:pt x="15875" y="288924"/>
                </a:lnTo>
                <a:lnTo>
                  <a:pt x="10795" y="290194"/>
                </a:lnTo>
                <a:lnTo>
                  <a:pt x="6350" y="290194"/>
                </a:lnTo>
                <a:lnTo>
                  <a:pt x="0" y="290829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1464"/>
                </a:lnTo>
                <a:lnTo>
                  <a:pt x="86359" y="289559"/>
                </a:lnTo>
                <a:lnTo>
                  <a:pt x="83820" y="289559"/>
                </a:lnTo>
                <a:lnTo>
                  <a:pt x="81279" y="288924"/>
                </a:lnTo>
                <a:lnTo>
                  <a:pt x="77470" y="287654"/>
                </a:lnTo>
                <a:lnTo>
                  <a:pt x="76200" y="286384"/>
                </a:lnTo>
                <a:lnTo>
                  <a:pt x="74929" y="285749"/>
                </a:lnTo>
                <a:lnTo>
                  <a:pt x="74295" y="284479"/>
                </a:lnTo>
                <a:lnTo>
                  <a:pt x="73025" y="282574"/>
                </a:lnTo>
                <a:lnTo>
                  <a:pt x="73025" y="276859"/>
                </a:lnTo>
                <a:lnTo>
                  <a:pt x="71120" y="160019"/>
                </a:lnTo>
                <a:lnTo>
                  <a:pt x="74929" y="160019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4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4"/>
                </a:lnTo>
                <a:lnTo>
                  <a:pt x="104775" y="144144"/>
                </a:lnTo>
                <a:lnTo>
                  <a:pt x="107315" y="142874"/>
                </a:lnTo>
                <a:lnTo>
                  <a:pt x="172720" y="142874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4"/>
                </a:lnTo>
                <a:lnTo>
                  <a:pt x="69850" y="130174"/>
                </a:lnTo>
                <a:lnTo>
                  <a:pt x="72390" y="22859"/>
                </a:lnTo>
                <a:lnTo>
                  <a:pt x="59054" y="22859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4"/>
                </a:moveTo>
                <a:lnTo>
                  <a:pt x="109220" y="142874"/>
                </a:lnTo>
                <a:lnTo>
                  <a:pt x="111125" y="143509"/>
                </a:lnTo>
                <a:lnTo>
                  <a:pt x="116204" y="145414"/>
                </a:lnTo>
                <a:lnTo>
                  <a:pt x="118745" y="146684"/>
                </a:lnTo>
                <a:lnTo>
                  <a:pt x="123190" y="150494"/>
                </a:lnTo>
                <a:lnTo>
                  <a:pt x="125095" y="152399"/>
                </a:lnTo>
                <a:lnTo>
                  <a:pt x="125729" y="155574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69"/>
                </a:lnTo>
                <a:lnTo>
                  <a:pt x="113665" y="290194"/>
                </a:lnTo>
                <a:lnTo>
                  <a:pt x="109220" y="290194"/>
                </a:lnTo>
                <a:lnTo>
                  <a:pt x="102870" y="290829"/>
                </a:lnTo>
                <a:lnTo>
                  <a:pt x="102870" y="315594"/>
                </a:lnTo>
                <a:lnTo>
                  <a:pt x="199390" y="315594"/>
                </a:lnTo>
                <a:lnTo>
                  <a:pt x="199390" y="291464"/>
                </a:lnTo>
                <a:lnTo>
                  <a:pt x="188595" y="289559"/>
                </a:lnTo>
                <a:lnTo>
                  <a:pt x="186054" y="289559"/>
                </a:lnTo>
                <a:lnTo>
                  <a:pt x="184150" y="288924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19"/>
                </a:lnTo>
                <a:lnTo>
                  <a:pt x="177165" y="285749"/>
                </a:lnTo>
                <a:lnTo>
                  <a:pt x="175895" y="283209"/>
                </a:lnTo>
                <a:lnTo>
                  <a:pt x="175259" y="280669"/>
                </a:lnTo>
                <a:lnTo>
                  <a:pt x="175259" y="165099"/>
                </a:lnTo>
                <a:lnTo>
                  <a:pt x="173990" y="148589"/>
                </a:lnTo>
                <a:lnTo>
                  <a:pt x="172720" y="142874"/>
                </a:lnTo>
                <a:close/>
              </a:path>
              <a:path w="199390" h="315595">
                <a:moveTo>
                  <a:pt x="74929" y="160019"/>
                </a:moveTo>
                <a:lnTo>
                  <a:pt x="71120" y="160019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19"/>
                </a:lnTo>
                <a:close/>
              </a:path>
              <a:path w="199390" h="315595">
                <a:moveTo>
                  <a:pt x="69850" y="130174"/>
                </a:moveTo>
                <a:lnTo>
                  <a:pt x="69215" y="131444"/>
                </a:lnTo>
                <a:lnTo>
                  <a:pt x="69850" y="132714"/>
                </a:lnTo>
                <a:lnTo>
                  <a:pt x="69850" y="130174"/>
                </a:lnTo>
                <a:close/>
              </a:path>
              <a:path w="199390" h="315595">
                <a:moveTo>
                  <a:pt x="116840" y="104774"/>
                </a:moveTo>
                <a:lnTo>
                  <a:pt x="109854" y="104774"/>
                </a:lnTo>
                <a:lnTo>
                  <a:pt x="103504" y="109854"/>
                </a:lnTo>
                <a:lnTo>
                  <a:pt x="96520" y="114299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4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4"/>
                </a:lnTo>
                <a:lnTo>
                  <a:pt x="116840" y="104774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4"/>
                </a:lnTo>
                <a:lnTo>
                  <a:pt x="50800" y="634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59"/>
                </a:lnTo>
                <a:lnTo>
                  <a:pt x="72390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4"/>
                </a:moveTo>
                <a:lnTo>
                  <a:pt x="36195" y="634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4"/>
                </a:lnTo>
                <a:close/>
              </a:path>
              <a:path w="199390" h="315595">
                <a:moveTo>
                  <a:pt x="59054" y="634"/>
                </a:moveTo>
                <a:lnTo>
                  <a:pt x="53340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 descr=""/>
          <p:cNvSpPr/>
          <p:nvPr/>
        </p:nvSpPr>
        <p:spPr>
          <a:xfrm>
            <a:off x="8926194" y="7004050"/>
            <a:ext cx="432434" cy="212090"/>
          </a:xfrm>
          <a:custGeom>
            <a:avLst/>
            <a:gdLst/>
            <a:ahLst/>
            <a:cxnLst/>
            <a:rect l="l" t="t" r="r" b="b"/>
            <a:pathLst>
              <a:path w="432434" h="212090">
                <a:moveTo>
                  <a:pt x="108584" y="46989"/>
                </a:moveTo>
                <a:lnTo>
                  <a:pt x="0" y="46989"/>
                </a:lnTo>
                <a:lnTo>
                  <a:pt x="0" y="90805"/>
                </a:lnTo>
                <a:lnTo>
                  <a:pt x="108584" y="90805"/>
                </a:lnTo>
                <a:lnTo>
                  <a:pt x="108584" y="46989"/>
                </a:lnTo>
                <a:close/>
              </a:path>
              <a:path w="432434" h="212090">
                <a:moveTo>
                  <a:pt x="187959" y="0"/>
                </a:moveTo>
                <a:lnTo>
                  <a:pt x="185420" y="1269"/>
                </a:lnTo>
                <a:lnTo>
                  <a:pt x="184150" y="2539"/>
                </a:lnTo>
                <a:lnTo>
                  <a:pt x="180339" y="5714"/>
                </a:lnTo>
                <a:lnTo>
                  <a:pt x="177800" y="6350"/>
                </a:lnTo>
                <a:lnTo>
                  <a:pt x="172084" y="8889"/>
                </a:lnTo>
                <a:lnTo>
                  <a:pt x="167639" y="10160"/>
                </a:lnTo>
                <a:lnTo>
                  <a:pt x="157479" y="12064"/>
                </a:lnTo>
                <a:lnTo>
                  <a:pt x="138429" y="12064"/>
                </a:lnTo>
                <a:lnTo>
                  <a:pt x="138429" y="41275"/>
                </a:lnTo>
                <a:lnTo>
                  <a:pt x="147320" y="41275"/>
                </a:lnTo>
                <a:lnTo>
                  <a:pt x="152400" y="41910"/>
                </a:lnTo>
                <a:lnTo>
                  <a:pt x="157479" y="43180"/>
                </a:lnTo>
                <a:lnTo>
                  <a:pt x="159384" y="43814"/>
                </a:lnTo>
                <a:lnTo>
                  <a:pt x="160020" y="44450"/>
                </a:lnTo>
                <a:lnTo>
                  <a:pt x="161289" y="45085"/>
                </a:lnTo>
                <a:lnTo>
                  <a:pt x="161925" y="46355"/>
                </a:lnTo>
                <a:lnTo>
                  <a:pt x="162432" y="48894"/>
                </a:lnTo>
                <a:lnTo>
                  <a:pt x="162559" y="179705"/>
                </a:lnTo>
                <a:lnTo>
                  <a:pt x="158750" y="183514"/>
                </a:lnTo>
                <a:lnTo>
                  <a:pt x="157479" y="184150"/>
                </a:lnTo>
                <a:lnTo>
                  <a:pt x="153670" y="185419"/>
                </a:lnTo>
                <a:lnTo>
                  <a:pt x="144779" y="186689"/>
                </a:lnTo>
                <a:lnTo>
                  <a:pt x="138429" y="186689"/>
                </a:lnTo>
                <a:lnTo>
                  <a:pt x="138429" y="212089"/>
                </a:lnTo>
                <a:lnTo>
                  <a:pt x="231775" y="212089"/>
                </a:lnTo>
                <a:lnTo>
                  <a:pt x="231775" y="187325"/>
                </a:lnTo>
                <a:lnTo>
                  <a:pt x="221614" y="186055"/>
                </a:lnTo>
                <a:lnTo>
                  <a:pt x="216534" y="184785"/>
                </a:lnTo>
                <a:lnTo>
                  <a:pt x="214629" y="184150"/>
                </a:lnTo>
                <a:lnTo>
                  <a:pt x="212089" y="182880"/>
                </a:lnTo>
                <a:lnTo>
                  <a:pt x="210820" y="181610"/>
                </a:lnTo>
                <a:lnTo>
                  <a:pt x="208914" y="179069"/>
                </a:lnTo>
                <a:lnTo>
                  <a:pt x="208914" y="173355"/>
                </a:lnTo>
                <a:lnTo>
                  <a:pt x="204470" y="55880"/>
                </a:lnTo>
                <a:lnTo>
                  <a:pt x="213995" y="55880"/>
                </a:lnTo>
                <a:lnTo>
                  <a:pt x="217170" y="54610"/>
                </a:lnTo>
                <a:lnTo>
                  <a:pt x="224789" y="50800"/>
                </a:lnTo>
                <a:lnTo>
                  <a:pt x="228600" y="48260"/>
                </a:lnTo>
                <a:lnTo>
                  <a:pt x="237489" y="43180"/>
                </a:lnTo>
                <a:lnTo>
                  <a:pt x="241934" y="41275"/>
                </a:lnTo>
                <a:lnTo>
                  <a:pt x="245109" y="38735"/>
                </a:lnTo>
                <a:lnTo>
                  <a:pt x="406400" y="38735"/>
                </a:lnTo>
                <a:lnTo>
                  <a:pt x="406400" y="37464"/>
                </a:lnTo>
                <a:lnTo>
                  <a:pt x="404495" y="31114"/>
                </a:lnTo>
                <a:lnTo>
                  <a:pt x="403701" y="29210"/>
                </a:lnTo>
                <a:lnTo>
                  <a:pt x="302259" y="29210"/>
                </a:lnTo>
                <a:lnTo>
                  <a:pt x="302736" y="27305"/>
                </a:lnTo>
                <a:lnTo>
                  <a:pt x="205739" y="27305"/>
                </a:lnTo>
                <a:lnTo>
                  <a:pt x="206375" y="22860"/>
                </a:lnTo>
                <a:lnTo>
                  <a:pt x="208914" y="8255"/>
                </a:lnTo>
                <a:lnTo>
                  <a:pt x="200659" y="5080"/>
                </a:lnTo>
                <a:lnTo>
                  <a:pt x="204549" y="635"/>
                </a:lnTo>
                <a:lnTo>
                  <a:pt x="189864" y="635"/>
                </a:lnTo>
                <a:lnTo>
                  <a:pt x="187959" y="0"/>
                </a:lnTo>
                <a:close/>
              </a:path>
              <a:path w="432434" h="212090">
                <a:moveTo>
                  <a:pt x="344170" y="38735"/>
                </a:moveTo>
                <a:lnTo>
                  <a:pt x="246379" y="38735"/>
                </a:lnTo>
                <a:lnTo>
                  <a:pt x="248284" y="39369"/>
                </a:lnTo>
                <a:lnTo>
                  <a:pt x="250825" y="40639"/>
                </a:lnTo>
                <a:lnTo>
                  <a:pt x="253364" y="41275"/>
                </a:lnTo>
                <a:lnTo>
                  <a:pt x="255270" y="43180"/>
                </a:lnTo>
                <a:lnTo>
                  <a:pt x="257175" y="44450"/>
                </a:lnTo>
                <a:lnTo>
                  <a:pt x="259079" y="46355"/>
                </a:lnTo>
                <a:lnTo>
                  <a:pt x="260984" y="48894"/>
                </a:lnTo>
                <a:lnTo>
                  <a:pt x="262889" y="53975"/>
                </a:lnTo>
                <a:lnTo>
                  <a:pt x="263525" y="57150"/>
                </a:lnTo>
                <a:lnTo>
                  <a:pt x="263525" y="179069"/>
                </a:lnTo>
                <a:lnTo>
                  <a:pt x="262254" y="180339"/>
                </a:lnTo>
                <a:lnTo>
                  <a:pt x="261620" y="181610"/>
                </a:lnTo>
                <a:lnTo>
                  <a:pt x="245745" y="186689"/>
                </a:lnTo>
                <a:lnTo>
                  <a:pt x="239395" y="186689"/>
                </a:lnTo>
                <a:lnTo>
                  <a:pt x="239395" y="212089"/>
                </a:lnTo>
                <a:lnTo>
                  <a:pt x="332739" y="212089"/>
                </a:lnTo>
                <a:lnTo>
                  <a:pt x="332739" y="187325"/>
                </a:lnTo>
                <a:lnTo>
                  <a:pt x="322579" y="186055"/>
                </a:lnTo>
                <a:lnTo>
                  <a:pt x="317500" y="184785"/>
                </a:lnTo>
                <a:lnTo>
                  <a:pt x="309863" y="173355"/>
                </a:lnTo>
                <a:lnTo>
                  <a:pt x="309245" y="57785"/>
                </a:lnTo>
                <a:lnTo>
                  <a:pt x="315595" y="55244"/>
                </a:lnTo>
                <a:lnTo>
                  <a:pt x="318134" y="53339"/>
                </a:lnTo>
                <a:lnTo>
                  <a:pt x="329564" y="47625"/>
                </a:lnTo>
                <a:lnTo>
                  <a:pt x="333375" y="45085"/>
                </a:lnTo>
                <a:lnTo>
                  <a:pt x="337820" y="43180"/>
                </a:lnTo>
                <a:lnTo>
                  <a:pt x="340995" y="40639"/>
                </a:lnTo>
                <a:lnTo>
                  <a:pt x="344170" y="38735"/>
                </a:lnTo>
                <a:close/>
              </a:path>
              <a:path w="432434" h="212090">
                <a:moveTo>
                  <a:pt x="406400" y="38735"/>
                </a:moveTo>
                <a:lnTo>
                  <a:pt x="344804" y="38735"/>
                </a:lnTo>
                <a:lnTo>
                  <a:pt x="346709" y="39369"/>
                </a:lnTo>
                <a:lnTo>
                  <a:pt x="349250" y="40639"/>
                </a:lnTo>
                <a:lnTo>
                  <a:pt x="352425" y="41275"/>
                </a:lnTo>
                <a:lnTo>
                  <a:pt x="354329" y="43180"/>
                </a:lnTo>
                <a:lnTo>
                  <a:pt x="356234" y="44450"/>
                </a:lnTo>
                <a:lnTo>
                  <a:pt x="358139" y="46355"/>
                </a:lnTo>
                <a:lnTo>
                  <a:pt x="361950" y="53975"/>
                </a:lnTo>
                <a:lnTo>
                  <a:pt x="362584" y="57150"/>
                </a:lnTo>
                <a:lnTo>
                  <a:pt x="362584" y="179069"/>
                </a:lnTo>
                <a:lnTo>
                  <a:pt x="360679" y="182244"/>
                </a:lnTo>
                <a:lnTo>
                  <a:pt x="359409" y="182880"/>
                </a:lnTo>
                <a:lnTo>
                  <a:pt x="357504" y="184150"/>
                </a:lnTo>
                <a:lnTo>
                  <a:pt x="356234" y="184785"/>
                </a:lnTo>
                <a:lnTo>
                  <a:pt x="353695" y="185419"/>
                </a:lnTo>
                <a:lnTo>
                  <a:pt x="344804" y="186689"/>
                </a:lnTo>
                <a:lnTo>
                  <a:pt x="338454" y="186689"/>
                </a:lnTo>
                <a:lnTo>
                  <a:pt x="338454" y="212089"/>
                </a:lnTo>
                <a:lnTo>
                  <a:pt x="432434" y="212089"/>
                </a:lnTo>
                <a:lnTo>
                  <a:pt x="432434" y="187325"/>
                </a:lnTo>
                <a:lnTo>
                  <a:pt x="421639" y="186055"/>
                </a:lnTo>
                <a:lnTo>
                  <a:pt x="419734" y="185419"/>
                </a:lnTo>
                <a:lnTo>
                  <a:pt x="417195" y="184785"/>
                </a:lnTo>
                <a:lnTo>
                  <a:pt x="415289" y="184150"/>
                </a:lnTo>
                <a:lnTo>
                  <a:pt x="411479" y="182244"/>
                </a:lnTo>
                <a:lnTo>
                  <a:pt x="409575" y="179705"/>
                </a:lnTo>
                <a:lnTo>
                  <a:pt x="409575" y="177800"/>
                </a:lnTo>
                <a:lnTo>
                  <a:pt x="408939" y="174625"/>
                </a:lnTo>
                <a:lnTo>
                  <a:pt x="408939" y="52705"/>
                </a:lnTo>
                <a:lnTo>
                  <a:pt x="408304" y="45085"/>
                </a:lnTo>
                <a:lnTo>
                  <a:pt x="406400" y="38735"/>
                </a:lnTo>
                <a:close/>
              </a:path>
              <a:path w="432434" h="212090">
                <a:moveTo>
                  <a:pt x="213995" y="55880"/>
                </a:moveTo>
                <a:lnTo>
                  <a:pt x="204470" y="55880"/>
                </a:lnTo>
                <a:lnTo>
                  <a:pt x="205739" y="58419"/>
                </a:lnTo>
                <a:lnTo>
                  <a:pt x="207645" y="59055"/>
                </a:lnTo>
                <a:lnTo>
                  <a:pt x="210820" y="57785"/>
                </a:lnTo>
                <a:lnTo>
                  <a:pt x="213995" y="55880"/>
                </a:lnTo>
                <a:close/>
              </a:path>
              <a:path w="432434" h="212090">
                <a:moveTo>
                  <a:pt x="352425" y="635"/>
                </a:moveTo>
                <a:lnTo>
                  <a:pt x="345439" y="635"/>
                </a:lnTo>
                <a:lnTo>
                  <a:pt x="342900" y="3810"/>
                </a:lnTo>
                <a:lnTo>
                  <a:pt x="339089" y="6985"/>
                </a:lnTo>
                <a:lnTo>
                  <a:pt x="331470" y="12064"/>
                </a:lnTo>
                <a:lnTo>
                  <a:pt x="327025" y="14605"/>
                </a:lnTo>
                <a:lnTo>
                  <a:pt x="317500" y="20319"/>
                </a:lnTo>
                <a:lnTo>
                  <a:pt x="313054" y="22860"/>
                </a:lnTo>
                <a:lnTo>
                  <a:pt x="303529" y="27939"/>
                </a:lnTo>
                <a:lnTo>
                  <a:pt x="302259" y="29210"/>
                </a:lnTo>
                <a:lnTo>
                  <a:pt x="403701" y="29210"/>
                </a:lnTo>
                <a:lnTo>
                  <a:pt x="401320" y="23494"/>
                </a:lnTo>
                <a:lnTo>
                  <a:pt x="396239" y="17144"/>
                </a:lnTo>
                <a:lnTo>
                  <a:pt x="390525" y="12700"/>
                </a:lnTo>
                <a:lnTo>
                  <a:pt x="384809" y="7619"/>
                </a:lnTo>
                <a:lnTo>
                  <a:pt x="378459" y="4444"/>
                </a:lnTo>
                <a:lnTo>
                  <a:pt x="370839" y="3175"/>
                </a:lnTo>
                <a:lnTo>
                  <a:pt x="365759" y="1905"/>
                </a:lnTo>
                <a:lnTo>
                  <a:pt x="352425" y="635"/>
                </a:lnTo>
                <a:close/>
              </a:path>
              <a:path w="432434" h="212090">
                <a:moveTo>
                  <a:pt x="254634" y="635"/>
                </a:moveTo>
                <a:lnTo>
                  <a:pt x="246379" y="635"/>
                </a:lnTo>
                <a:lnTo>
                  <a:pt x="243839" y="3810"/>
                </a:lnTo>
                <a:lnTo>
                  <a:pt x="228600" y="13969"/>
                </a:lnTo>
                <a:lnTo>
                  <a:pt x="224154" y="16510"/>
                </a:lnTo>
                <a:lnTo>
                  <a:pt x="210184" y="24764"/>
                </a:lnTo>
                <a:lnTo>
                  <a:pt x="205836" y="26628"/>
                </a:lnTo>
                <a:lnTo>
                  <a:pt x="205739" y="27305"/>
                </a:lnTo>
                <a:lnTo>
                  <a:pt x="302736" y="27305"/>
                </a:lnTo>
                <a:lnTo>
                  <a:pt x="302895" y="26669"/>
                </a:lnTo>
                <a:lnTo>
                  <a:pt x="300989" y="22860"/>
                </a:lnTo>
                <a:lnTo>
                  <a:pt x="261620" y="1269"/>
                </a:lnTo>
                <a:lnTo>
                  <a:pt x="254634" y="635"/>
                </a:lnTo>
                <a:close/>
              </a:path>
              <a:path w="432434" h="212090">
                <a:moveTo>
                  <a:pt x="205104" y="0"/>
                </a:moveTo>
                <a:lnTo>
                  <a:pt x="192404" y="0"/>
                </a:lnTo>
                <a:lnTo>
                  <a:pt x="189864" y="635"/>
                </a:lnTo>
                <a:lnTo>
                  <a:pt x="204549" y="635"/>
                </a:lnTo>
                <a:lnTo>
                  <a:pt x="205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4" name="object 274" descr=""/>
          <p:cNvGrpSpPr/>
          <p:nvPr/>
        </p:nvGrpSpPr>
        <p:grpSpPr>
          <a:xfrm>
            <a:off x="9474200" y="6909434"/>
            <a:ext cx="299720" cy="309245"/>
            <a:chOff x="9474200" y="6909434"/>
            <a:chExt cx="299720" cy="309245"/>
          </a:xfrm>
        </p:grpSpPr>
        <p:sp>
          <p:nvSpPr>
            <p:cNvPr id="275" name="object 275" descr=""/>
            <p:cNvSpPr/>
            <p:nvPr/>
          </p:nvSpPr>
          <p:spPr>
            <a:xfrm>
              <a:off x="9474200" y="6909434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6" name="object 276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571989" y="7003414"/>
              <a:ext cx="201929" cy="212725"/>
            </a:xfrm>
            <a:prstGeom prst="rect">
              <a:avLst/>
            </a:prstGeom>
          </p:spPr>
        </p:pic>
      </p:grpSp>
      <p:grpSp>
        <p:nvGrpSpPr>
          <p:cNvPr id="277" name="object 277" descr=""/>
          <p:cNvGrpSpPr/>
          <p:nvPr/>
        </p:nvGrpSpPr>
        <p:grpSpPr>
          <a:xfrm>
            <a:off x="10105390" y="6956425"/>
            <a:ext cx="308610" cy="261620"/>
            <a:chOff x="10105390" y="6956425"/>
            <a:chExt cx="308610" cy="261620"/>
          </a:xfrm>
        </p:grpSpPr>
        <p:sp>
          <p:nvSpPr>
            <p:cNvPr id="278" name="object 278" descr=""/>
            <p:cNvSpPr/>
            <p:nvPr/>
          </p:nvSpPr>
          <p:spPr>
            <a:xfrm>
              <a:off x="10105390" y="6956425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5"/>
                  </a:lnTo>
                  <a:lnTo>
                    <a:pt x="27304" y="52069"/>
                  </a:lnTo>
                  <a:lnTo>
                    <a:pt x="22859" y="59055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5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59" y="222885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8444"/>
                  </a:lnTo>
                  <a:lnTo>
                    <a:pt x="83184" y="256539"/>
                  </a:lnTo>
                  <a:lnTo>
                    <a:pt x="86994" y="255269"/>
                  </a:lnTo>
                  <a:lnTo>
                    <a:pt x="97154" y="250825"/>
                  </a:lnTo>
                  <a:lnTo>
                    <a:pt x="113029" y="241300"/>
                  </a:lnTo>
                  <a:lnTo>
                    <a:pt x="99694" y="217169"/>
                  </a:lnTo>
                  <a:lnTo>
                    <a:pt x="87629" y="224155"/>
                  </a:lnTo>
                  <a:lnTo>
                    <a:pt x="82550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6535"/>
                  </a:lnTo>
                  <a:lnTo>
                    <a:pt x="67309" y="207644"/>
                  </a:lnTo>
                  <a:lnTo>
                    <a:pt x="67309" y="88264"/>
                  </a:lnTo>
                  <a:lnTo>
                    <a:pt x="102234" y="88264"/>
                  </a:lnTo>
                  <a:lnTo>
                    <a:pt x="102234" y="59055"/>
                  </a:lnTo>
                  <a:lnTo>
                    <a:pt x="67309" y="59055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9" name="object 279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258425" y="7004684"/>
              <a:ext cx="155575" cy="213360"/>
            </a:xfrm>
            <a:prstGeom prst="rect">
              <a:avLst/>
            </a:prstGeom>
          </p:spPr>
        </p:pic>
      </p:grpSp>
      <p:sp>
        <p:nvSpPr>
          <p:cNvPr id="280" name="object 280" descr=""/>
          <p:cNvSpPr/>
          <p:nvPr/>
        </p:nvSpPr>
        <p:spPr>
          <a:xfrm>
            <a:off x="10626725" y="690499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4"/>
                </a:lnTo>
                <a:lnTo>
                  <a:pt x="26034" y="10794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4"/>
                </a:lnTo>
                <a:lnTo>
                  <a:pt x="14604" y="41274"/>
                </a:lnTo>
                <a:lnTo>
                  <a:pt x="19684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59"/>
                </a:lnTo>
                <a:lnTo>
                  <a:pt x="24765" y="49529"/>
                </a:lnTo>
                <a:lnTo>
                  <a:pt x="25400" y="52069"/>
                </a:lnTo>
                <a:lnTo>
                  <a:pt x="24765" y="282574"/>
                </a:lnTo>
                <a:lnTo>
                  <a:pt x="23495" y="284479"/>
                </a:lnTo>
                <a:lnTo>
                  <a:pt x="22859" y="285749"/>
                </a:lnTo>
                <a:lnTo>
                  <a:pt x="21590" y="287019"/>
                </a:lnTo>
                <a:lnTo>
                  <a:pt x="19684" y="287654"/>
                </a:lnTo>
                <a:lnTo>
                  <a:pt x="17779" y="288924"/>
                </a:lnTo>
                <a:lnTo>
                  <a:pt x="15875" y="288924"/>
                </a:lnTo>
                <a:lnTo>
                  <a:pt x="10795" y="290194"/>
                </a:lnTo>
                <a:lnTo>
                  <a:pt x="6350" y="290194"/>
                </a:lnTo>
                <a:lnTo>
                  <a:pt x="0" y="290829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1464"/>
                </a:lnTo>
                <a:lnTo>
                  <a:pt x="86359" y="289559"/>
                </a:lnTo>
                <a:lnTo>
                  <a:pt x="83820" y="289559"/>
                </a:lnTo>
                <a:lnTo>
                  <a:pt x="81279" y="288924"/>
                </a:lnTo>
                <a:lnTo>
                  <a:pt x="77470" y="287654"/>
                </a:lnTo>
                <a:lnTo>
                  <a:pt x="76200" y="286384"/>
                </a:lnTo>
                <a:lnTo>
                  <a:pt x="74929" y="285749"/>
                </a:lnTo>
                <a:lnTo>
                  <a:pt x="74295" y="284479"/>
                </a:lnTo>
                <a:lnTo>
                  <a:pt x="73025" y="282574"/>
                </a:lnTo>
                <a:lnTo>
                  <a:pt x="73025" y="276859"/>
                </a:lnTo>
                <a:lnTo>
                  <a:pt x="71120" y="160019"/>
                </a:lnTo>
                <a:lnTo>
                  <a:pt x="74929" y="160019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4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4"/>
                </a:lnTo>
                <a:lnTo>
                  <a:pt x="104775" y="144144"/>
                </a:lnTo>
                <a:lnTo>
                  <a:pt x="107315" y="142874"/>
                </a:lnTo>
                <a:lnTo>
                  <a:pt x="172720" y="142874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4"/>
                </a:lnTo>
                <a:lnTo>
                  <a:pt x="69850" y="130174"/>
                </a:lnTo>
                <a:lnTo>
                  <a:pt x="72390" y="22859"/>
                </a:lnTo>
                <a:lnTo>
                  <a:pt x="59054" y="22859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4"/>
                </a:moveTo>
                <a:lnTo>
                  <a:pt x="109220" y="142874"/>
                </a:lnTo>
                <a:lnTo>
                  <a:pt x="111125" y="143509"/>
                </a:lnTo>
                <a:lnTo>
                  <a:pt x="116204" y="145414"/>
                </a:lnTo>
                <a:lnTo>
                  <a:pt x="118745" y="146684"/>
                </a:lnTo>
                <a:lnTo>
                  <a:pt x="123190" y="150494"/>
                </a:lnTo>
                <a:lnTo>
                  <a:pt x="125095" y="152399"/>
                </a:lnTo>
                <a:lnTo>
                  <a:pt x="125729" y="155574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69"/>
                </a:lnTo>
                <a:lnTo>
                  <a:pt x="113665" y="290194"/>
                </a:lnTo>
                <a:lnTo>
                  <a:pt x="109220" y="290194"/>
                </a:lnTo>
                <a:lnTo>
                  <a:pt x="102870" y="290829"/>
                </a:lnTo>
                <a:lnTo>
                  <a:pt x="102870" y="315594"/>
                </a:lnTo>
                <a:lnTo>
                  <a:pt x="199390" y="315594"/>
                </a:lnTo>
                <a:lnTo>
                  <a:pt x="199390" y="291464"/>
                </a:lnTo>
                <a:lnTo>
                  <a:pt x="188595" y="289559"/>
                </a:lnTo>
                <a:lnTo>
                  <a:pt x="186054" y="289559"/>
                </a:lnTo>
                <a:lnTo>
                  <a:pt x="184150" y="288924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19"/>
                </a:lnTo>
                <a:lnTo>
                  <a:pt x="177165" y="285749"/>
                </a:lnTo>
                <a:lnTo>
                  <a:pt x="175895" y="283209"/>
                </a:lnTo>
                <a:lnTo>
                  <a:pt x="175259" y="280669"/>
                </a:lnTo>
                <a:lnTo>
                  <a:pt x="175259" y="165099"/>
                </a:lnTo>
                <a:lnTo>
                  <a:pt x="173990" y="148589"/>
                </a:lnTo>
                <a:lnTo>
                  <a:pt x="172720" y="142874"/>
                </a:lnTo>
                <a:close/>
              </a:path>
              <a:path w="199390" h="315595">
                <a:moveTo>
                  <a:pt x="74929" y="160019"/>
                </a:moveTo>
                <a:lnTo>
                  <a:pt x="71120" y="160019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19"/>
                </a:lnTo>
                <a:close/>
              </a:path>
              <a:path w="199390" h="315595">
                <a:moveTo>
                  <a:pt x="69850" y="130174"/>
                </a:moveTo>
                <a:lnTo>
                  <a:pt x="69215" y="131444"/>
                </a:lnTo>
                <a:lnTo>
                  <a:pt x="69850" y="132714"/>
                </a:lnTo>
                <a:lnTo>
                  <a:pt x="69850" y="130174"/>
                </a:lnTo>
                <a:close/>
              </a:path>
              <a:path w="199390" h="315595">
                <a:moveTo>
                  <a:pt x="116840" y="104774"/>
                </a:moveTo>
                <a:lnTo>
                  <a:pt x="109854" y="104774"/>
                </a:lnTo>
                <a:lnTo>
                  <a:pt x="103504" y="109854"/>
                </a:lnTo>
                <a:lnTo>
                  <a:pt x="96520" y="114299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4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4"/>
                </a:lnTo>
                <a:lnTo>
                  <a:pt x="116840" y="104774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4"/>
                </a:lnTo>
                <a:lnTo>
                  <a:pt x="50800" y="634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59"/>
                </a:lnTo>
                <a:lnTo>
                  <a:pt x="72390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4"/>
                </a:moveTo>
                <a:lnTo>
                  <a:pt x="36195" y="634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4"/>
                </a:lnTo>
                <a:close/>
              </a:path>
              <a:path w="199390" h="315595">
                <a:moveTo>
                  <a:pt x="59054" y="634"/>
                </a:moveTo>
                <a:lnTo>
                  <a:pt x="53340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 descr=""/>
          <p:cNvSpPr/>
          <p:nvPr/>
        </p:nvSpPr>
        <p:spPr>
          <a:xfrm>
            <a:off x="11388090" y="6904355"/>
            <a:ext cx="215265" cy="316230"/>
          </a:xfrm>
          <a:custGeom>
            <a:avLst/>
            <a:gdLst/>
            <a:ahLst/>
            <a:cxnLst/>
            <a:rect l="l" t="t" r="r" b="b"/>
            <a:pathLst>
              <a:path w="215265" h="316229">
                <a:moveTo>
                  <a:pt x="51434" y="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15239" y="42545"/>
                </a:lnTo>
                <a:lnTo>
                  <a:pt x="25400" y="50165"/>
                </a:lnTo>
                <a:lnTo>
                  <a:pt x="25400" y="280670"/>
                </a:lnTo>
                <a:lnTo>
                  <a:pt x="24764" y="283210"/>
                </a:lnTo>
                <a:lnTo>
                  <a:pt x="22859" y="286385"/>
                </a:lnTo>
                <a:lnTo>
                  <a:pt x="21589" y="287020"/>
                </a:lnTo>
                <a:lnTo>
                  <a:pt x="18414" y="288925"/>
                </a:lnTo>
                <a:lnTo>
                  <a:pt x="16509" y="289560"/>
                </a:lnTo>
                <a:lnTo>
                  <a:pt x="11429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4" y="316230"/>
                </a:lnTo>
                <a:lnTo>
                  <a:pt x="97154" y="291465"/>
                </a:lnTo>
                <a:lnTo>
                  <a:pt x="81914" y="289560"/>
                </a:lnTo>
                <a:lnTo>
                  <a:pt x="80009" y="288925"/>
                </a:lnTo>
                <a:lnTo>
                  <a:pt x="76834" y="287020"/>
                </a:lnTo>
                <a:lnTo>
                  <a:pt x="75564" y="285750"/>
                </a:lnTo>
                <a:lnTo>
                  <a:pt x="73659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4" y="0"/>
                </a:lnTo>
                <a:close/>
              </a:path>
              <a:path w="215265" h="316229">
                <a:moveTo>
                  <a:pt x="169544" y="140335"/>
                </a:moveTo>
                <a:lnTo>
                  <a:pt x="121284" y="140335"/>
                </a:lnTo>
                <a:lnTo>
                  <a:pt x="121284" y="234315"/>
                </a:lnTo>
                <a:lnTo>
                  <a:pt x="125094" y="274955"/>
                </a:lnTo>
                <a:lnTo>
                  <a:pt x="151764" y="308610"/>
                </a:lnTo>
                <a:lnTo>
                  <a:pt x="159384" y="310515"/>
                </a:lnTo>
                <a:lnTo>
                  <a:pt x="177800" y="310515"/>
                </a:lnTo>
                <a:lnTo>
                  <a:pt x="185419" y="308610"/>
                </a:lnTo>
                <a:lnTo>
                  <a:pt x="189229" y="307340"/>
                </a:lnTo>
                <a:lnTo>
                  <a:pt x="199389" y="302895"/>
                </a:lnTo>
                <a:lnTo>
                  <a:pt x="215264" y="293370"/>
                </a:lnTo>
                <a:lnTo>
                  <a:pt x="207193" y="278765"/>
                </a:lnTo>
                <a:lnTo>
                  <a:pt x="177164" y="278765"/>
                </a:lnTo>
                <a:lnTo>
                  <a:pt x="174625" y="276860"/>
                </a:lnTo>
                <a:lnTo>
                  <a:pt x="170179" y="268605"/>
                </a:lnTo>
                <a:lnTo>
                  <a:pt x="169544" y="260350"/>
                </a:lnTo>
                <a:lnTo>
                  <a:pt x="169544" y="140335"/>
                </a:lnTo>
                <a:close/>
              </a:path>
              <a:path w="215265" h="316229">
                <a:moveTo>
                  <a:pt x="201929" y="269240"/>
                </a:moveTo>
                <a:lnTo>
                  <a:pt x="189864" y="276225"/>
                </a:lnTo>
                <a:lnTo>
                  <a:pt x="184784" y="278765"/>
                </a:lnTo>
                <a:lnTo>
                  <a:pt x="207193" y="278765"/>
                </a:lnTo>
                <a:lnTo>
                  <a:pt x="201929" y="269240"/>
                </a:lnTo>
                <a:close/>
              </a:path>
              <a:path w="215265" h="316229">
                <a:moveTo>
                  <a:pt x="102234" y="111125"/>
                </a:moveTo>
                <a:lnTo>
                  <a:pt x="102234" y="140335"/>
                </a:lnTo>
                <a:lnTo>
                  <a:pt x="204469" y="140335"/>
                </a:lnTo>
                <a:lnTo>
                  <a:pt x="204469" y="114935"/>
                </a:lnTo>
                <a:lnTo>
                  <a:pt x="127000" y="114935"/>
                </a:lnTo>
                <a:lnTo>
                  <a:pt x="102234" y="111125"/>
                </a:lnTo>
                <a:close/>
              </a:path>
              <a:path w="215265" h="316229">
                <a:moveTo>
                  <a:pt x="169544" y="52070"/>
                </a:moveTo>
                <a:lnTo>
                  <a:pt x="144144" y="52070"/>
                </a:lnTo>
                <a:lnTo>
                  <a:pt x="144144" y="59690"/>
                </a:lnTo>
                <a:lnTo>
                  <a:pt x="143509" y="66675"/>
                </a:lnTo>
                <a:lnTo>
                  <a:pt x="129539" y="104140"/>
                </a:lnTo>
                <a:lnTo>
                  <a:pt x="125094" y="111125"/>
                </a:lnTo>
                <a:lnTo>
                  <a:pt x="124459" y="113665"/>
                </a:lnTo>
                <a:lnTo>
                  <a:pt x="127000" y="114935"/>
                </a:lnTo>
                <a:lnTo>
                  <a:pt x="204469" y="114935"/>
                </a:lnTo>
                <a:lnTo>
                  <a:pt x="204469" y="111125"/>
                </a:lnTo>
                <a:lnTo>
                  <a:pt x="169544" y="111125"/>
                </a:lnTo>
                <a:lnTo>
                  <a:pt x="169544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 descr=""/>
          <p:cNvSpPr/>
          <p:nvPr/>
        </p:nvSpPr>
        <p:spPr>
          <a:xfrm>
            <a:off x="11655425" y="690499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4"/>
                </a:lnTo>
                <a:lnTo>
                  <a:pt x="26034" y="10794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4"/>
                </a:lnTo>
                <a:lnTo>
                  <a:pt x="14604" y="41274"/>
                </a:lnTo>
                <a:lnTo>
                  <a:pt x="19684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59"/>
                </a:lnTo>
                <a:lnTo>
                  <a:pt x="24765" y="49529"/>
                </a:lnTo>
                <a:lnTo>
                  <a:pt x="25400" y="52069"/>
                </a:lnTo>
                <a:lnTo>
                  <a:pt x="24765" y="282574"/>
                </a:lnTo>
                <a:lnTo>
                  <a:pt x="23495" y="284479"/>
                </a:lnTo>
                <a:lnTo>
                  <a:pt x="22859" y="285749"/>
                </a:lnTo>
                <a:lnTo>
                  <a:pt x="21590" y="287019"/>
                </a:lnTo>
                <a:lnTo>
                  <a:pt x="19684" y="287654"/>
                </a:lnTo>
                <a:lnTo>
                  <a:pt x="17779" y="288924"/>
                </a:lnTo>
                <a:lnTo>
                  <a:pt x="15875" y="288924"/>
                </a:lnTo>
                <a:lnTo>
                  <a:pt x="10795" y="290194"/>
                </a:lnTo>
                <a:lnTo>
                  <a:pt x="6350" y="290194"/>
                </a:lnTo>
                <a:lnTo>
                  <a:pt x="0" y="290829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1464"/>
                </a:lnTo>
                <a:lnTo>
                  <a:pt x="86359" y="289559"/>
                </a:lnTo>
                <a:lnTo>
                  <a:pt x="83820" y="289559"/>
                </a:lnTo>
                <a:lnTo>
                  <a:pt x="81279" y="288924"/>
                </a:lnTo>
                <a:lnTo>
                  <a:pt x="77470" y="287654"/>
                </a:lnTo>
                <a:lnTo>
                  <a:pt x="76200" y="286384"/>
                </a:lnTo>
                <a:lnTo>
                  <a:pt x="74929" y="285749"/>
                </a:lnTo>
                <a:lnTo>
                  <a:pt x="74295" y="284479"/>
                </a:lnTo>
                <a:lnTo>
                  <a:pt x="73025" y="282574"/>
                </a:lnTo>
                <a:lnTo>
                  <a:pt x="73025" y="276859"/>
                </a:lnTo>
                <a:lnTo>
                  <a:pt x="71120" y="160019"/>
                </a:lnTo>
                <a:lnTo>
                  <a:pt x="74929" y="160019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4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4"/>
                </a:lnTo>
                <a:lnTo>
                  <a:pt x="104775" y="144144"/>
                </a:lnTo>
                <a:lnTo>
                  <a:pt x="107315" y="142874"/>
                </a:lnTo>
                <a:lnTo>
                  <a:pt x="172720" y="142874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4"/>
                </a:lnTo>
                <a:lnTo>
                  <a:pt x="69850" y="130174"/>
                </a:lnTo>
                <a:lnTo>
                  <a:pt x="72390" y="22859"/>
                </a:lnTo>
                <a:lnTo>
                  <a:pt x="59054" y="22859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4"/>
                </a:moveTo>
                <a:lnTo>
                  <a:pt x="109220" y="142874"/>
                </a:lnTo>
                <a:lnTo>
                  <a:pt x="111125" y="143509"/>
                </a:lnTo>
                <a:lnTo>
                  <a:pt x="116204" y="145414"/>
                </a:lnTo>
                <a:lnTo>
                  <a:pt x="118745" y="146684"/>
                </a:lnTo>
                <a:lnTo>
                  <a:pt x="123190" y="150494"/>
                </a:lnTo>
                <a:lnTo>
                  <a:pt x="125095" y="152399"/>
                </a:lnTo>
                <a:lnTo>
                  <a:pt x="125729" y="155574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69"/>
                </a:lnTo>
                <a:lnTo>
                  <a:pt x="113665" y="290194"/>
                </a:lnTo>
                <a:lnTo>
                  <a:pt x="109220" y="290194"/>
                </a:lnTo>
                <a:lnTo>
                  <a:pt x="102870" y="290829"/>
                </a:lnTo>
                <a:lnTo>
                  <a:pt x="102870" y="315594"/>
                </a:lnTo>
                <a:lnTo>
                  <a:pt x="199390" y="315594"/>
                </a:lnTo>
                <a:lnTo>
                  <a:pt x="199390" y="291464"/>
                </a:lnTo>
                <a:lnTo>
                  <a:pt x="188595" y="289559"/>
                </a:lnTo>
                <a:lnTo>
                  <a:pt x="186054" y="289559"/>
                </a:lnTo>
                <a:lnTo>
                  <a:pt x="184150" y="288924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19"/>
                </a:lnTo>
                <a:lnTo>
                  <a:pt x="177165" y="285749"/>
                </a:lnTo>
                <a:lnTo>
                  <a:pt x="175895" y="283209"/>
                </a:lnTo>
                <a:lnTo>
                  <a:pt x="175259" y="280669"/>
                </a:lnTo>
                <a:lnTo>
                  <a:pt x="175259" y="165099"/>
                </a:lnTo>
                <a:lnTo>
                  <a:pt x="173990" y="148589"/>
                </a:lnTo>
                <a:lnTo>
                  <a:pt x="172720" y="142874"/>
                </a:lnTo>
                <a:close/>
              </a:path>
              <a:path w="199390" h="315595">
                <a:moveTo>
                  <a:pt x="74929" y="160019"/>
                </a:moveTo>
                <a:lnTo>
                  <a:pt x="71120" y="160019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19"/>
                </a:lnTo>
                <a:close/>
              </a:path>
              <a:path w="199390" h="315595">
                <a:moveTo>
                  <a:pt x="69850" y="130174"/>
                </a:moveTo>
                <a:lnTo>
                  <a:pt x="69215" y="131444"/>
                </a:lnTo>
                <a:lnTo>
                  <a:pt x="69850" y="132714"/>
                </a:lnTo>
                <a:lnTo>
                  <a:pt x="69850" y="130174"/>
                </a:lnTo>
                <a:close/>
              </a:path>
              <a:path w="199390" h="315595">
                <a:moveTo>
                  <a:pt x="116840" y="104774"/>
                </a:moveTo>
                <a:lnTo>
                  <a:pt x="109854" y="104774"/>
                </a:lnTo>
                <a:lnTo>
                  <a:pt x="103504" y="109854"/>
                </a:lnTo>
                <a:lnTo>
                  <a:pt x="96520" y="114299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4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4"/>
                </a:lnTo>
                <a:lnTo>
                  <a:pt x="116840" y="104774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4"/>
                </a:lnTo>
                <a:lnTo>
                  <a:pt x="50800" y="634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59"/>
                </a:lnTo>
                <a:lnTo>
                  <a:pt x="72390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4"/>
                </a:moveTo>
                <a:lnTo>
                  <a:pt x="36195" y="634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4"/>
                </a:lnTo>
                <a:close/>
              </a:path>
              <a:path w="199390" h="315595">
                <a:moveTo>
                  <a:pt x="59054" y="634"/>
                </a:moveTo>
                <a:lnTo>
                  <a:pt x="53340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 descr=""/>
          <p:cNvSpPr/>
          <p:nvPr/>
        </p:nvSpPr>
        <p:spPr>
          <a:xfrm>
            <a:off x="4704079" y="7421244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4"/>
                </a:moveTo>
                <a:lnTo>
                  <a:pt x="116205" y="302894"/>
                </a:lnTo>
                <a:lnTo>
                  <a:pt x="117475" y="304799"/>
                </a:lnTo>
                <a:lnTo>
                  <a:pt x="113665" y="308609"/>
                </a:lnTo>
                <a:lnTo>
                  <a:pt x="113030" y="310514"/>
                </a:lnTo>
                <a:lnTo>
                  <a:pt x="134620" y="318769"/>
                </a:lnTo>
                <a:lnTo>
                  <a:pt x="136525" y="316864"/>
                </a:lnTo>
                <a:lnTo>
                  <a:pt x="138430" y="315594"/>
                </a:lnTo>
                <a:lnTo>
                  <a:pt x="164465" y="306704"/>
                </a:lnTo>
                <a:lnTo>
                  <a:pt x="170180" y="306704"/>
                </a:lnTo>
                <a:lnTo>
                  <a:pt x="177165" y="306069"/>
                </a:lnTo>
                <a:lnTo>
                  <a:pt x="185420" y="306069"/>
                </a:lnTo>
                <a:lnTo>
                  <a:pt x="185420" y="302894"/>
                </a:lnTo>
                <a:close/>
              </a:path>
              <a:path w="185420" h="318770">
                <a:moveTo>
                  <a:pt x="80645" y="104774"/>
                </a:moveTo>
                <a:lnTo>
                  <a:pt x="43815" y="116204"/>
                </a:lnTo>
                <a:lnTo>
                  <a:pt x="15240" y="148589"/>
                </a:lnTo>
                <a:lnTo>
                  <a:pt x="1270" y="187959"/>
                </a:lnTo>
                <a:lnTo>
                  <a:pt x="0" y="199389"/>
                </a:lnTo>
                <a:lnTo>
                  <a:pt x="105" y="224789"/>
                </a:lnTo>
                <a:lnTo>
                  <a:pt x="8255" y="264794"/>
                </a:lnTo>
                <a:lnTo>
                  <a:pt x="33020" y="300989"/>
                </a:lnTo>
                <a:lnTo>
                  <a:pt x="73025" y="317499"/>
                </a:lnTo>
                <a:lnTo>
                  <a:pt x="89535" y="317499"/>
                </a:lnTo>
                <a:lnTo>
                  <a:pt x="95885" y="316229"/>
                </a:lnTo>
                <a:lnTo>
                  <a:pt x="102235" y="314324"/>
                </a:lnTo>
                <a:lnTo>
                  <a:pt x="113665" y="308609"/>
                </a:lnTo>
                <a:lnTo>
                  <a:pt x="116205" y="302894"/>
                </a:lnTo>
                <a:lnTo>
                  <a:pt x="185420" y="302894"/>
                </a:lnTo>
                <a:lnTo>
                  <a:pt x="185420" y="289559"/>
                </a:lnTo>
                <a:lnTo>
                  <a:pt x="81280" y="289559"/>
                </a:lnTo>
                <a:lnTo>
                  <a:pt x="77470" y="288289"/>
                </a:lnTo>
                <a:lnTo>
                  <a:pt x="53975" y="248284"/>
                </a:lnTo>
                <a:lnTo>
                  <a:pt x="50800" y="224789"/>
                </a:lnTo>
                <a:lnTo>
                  <a:pt x="50800" y="208279"/>
                </a:lnTo>
                <a:lnTo>
                  <a:pt x="54610" y="187324"/>
                </a:lnTo>
                <a:lnTo>
                  <a:pt x="57150" y="180974"/>
                </a:lnTo>
                <a:lnTo>
                  <a:pt x="59055" y="174624"/>
                </a:lnTo>
                <a:lnTo>
                  <a:pt x="62230" y="168909"/>
                </a:lnTo>
                <a:lnTo>
                  <a:pt x="64770" y="163829"/>
                </a:lnTo>
                <a:lnTo>
                  <a:pt x="68580" y="156844"/>
                </a:lnTo>
                <a:lnTo>
                  <a:pt x="72390" y="151764"/>
                </a:lnTo>
                <a:lnTo>
                  <a:pt x="80010" y="144779"/>
                </a:lnTo>
                <a:lnTo>
                  <a:pt x="82550" y="142874"/>
                </a:lnTo>
                <a:lnTo>
                  <a:pt x="160020" y="142874"/>
                </a:lnTo>
                <a:lnTo>
                  <a:pt x="160020" y="130809"/>
                </a:lnTo>
                <a:lnTo>
                  <a:pt x="115570" y="130809"/>
                </a:lnTo>
                <a:lnTo>
                  <a:pt x="115570" y="127634"/>
                </a:lnTo>
                <a:lnTo>
                  <a:pt x="114935" y="126999"/>
                </a:lnTo>
                <a:lnTo>
                  <a:pt x="111125" y="124459"/>
                </a:lnTo>
                <a:lnTo>
                  <a:pt x="99060" y="118109"/>
                </a:lnTo>
                <a:lnTo>
                  <a:pt x="95250" y="116204"/>
                </a:lnTo>
                <a:lnTo>
                  <a:pt x="92075" y="113664"/>
                </a:lnTo>
                <a:lnTo>
                  <a:pt x="85725" y="109854"/>
                </a:lnTo>
                <a:lnTo>
                  <a:pt x="80645" y="104774"/>
                </a:lnTo>
                <a:close/>
              </a:path>
              <a:path w="185420" h="318770">
                <a:moveTo>
                  <a:pt x="116205" y="302894"/>
                </a:moveTo>
                <a:lnTo>
                  <a:pt x="113665" y="308609"/>
                </a:lnTo>
                <a:lnTo>
                  <a:pt x="117475" y="304799"/>
                </a:lnTo>
                <a:lnTo>
                  <a:pt x="116205" y="302894"/>
                </a:lnTo>
                <a:close/>
              </a:path>
              <a:path w="185420" h="318770">
                <a:moveTo>
                  <a:pt x="160020" y="142874"/>
                </a:moveTo>
                <a:lnTo>
                  <a:pt x="83185" y="142874"/>
                </a:lnTo>
                <a:lnTo>
                  <a:pt x="88265" y="146049"/>
                </a:lnTo>
                <a:lnTo>
                  <a:pt x="93980" y="149224"/>
                </a:lnTo>
                <a:lnTo>
                  <a:pt x="111125" y="158114"/>
                </a:lnTo>
                <a:lnTo>
                  <a:pt x="113030" y="158749"/>
                </a:lnTo>
                <a:lnTo>
                  <a:pt x="113030" y="266699"/>
                </a:lnTo>
                <a:lnTo>
                  <a:pt x="111760" y="268604"/>
                </a:lnTo>
                <a:lnTo>
                  <a:pt x="110490" y="271144"/>
                </a:lnTo>
                <a:lnTo>
                  <a:pt x="107315" y="276859"/>
                </a:lnTo>
                <a:lnTo>
                  <a:pt x="88900" y="289559"/>
                </a:lnTo>
                <a:lnTo>
                  <a:pt x="185420" y="289559"/>
                </a:lnTo>
                <a:lnTo>
                  <a:pt x="185420" y="277494"/>
                </a:lnTo>
                <a:lnTo>
                  <a:pt x="176530" y="277494"/>
                </a:lnTo>
                <a:lnTo>
                  <a:pt x="170815" y="276859"/>
                </a:lnTo>
                <a:lnTo>
                  <a:pt x="165735" y="275589"/>
                </a:lnTo>
                <a:lnTo>
                  <a:pt x="163830" y="274954"/>
                </a:lnTo>
                <a:lnTo>
                  <a:pt x="161925" y="273049"/>
                </a:lnTo>
                <a:lnTo>
                  <a:pt x="160655" y="270509"/>
                </a:lnTo>
                <a:lnTo>
                  <a:pt x="160655" y="268604"/>
                </a:lnTo>
                <a:lnTo>
                  <a:pt x="160020" y="266699"/>
                </a:lnTo>
                <a:lnTo>
                  <a:pt x="160020" y="142874"/>
                </a:lnTo>
                <a:close/>
              </a:path>
              <a:path w="185420" h="318770">
                <a:moveTo>
                  <a:pt x="115570" y="127634"/>
                </a:moveTo>
                <a:lnTo>
                  <a:pt x="115570" y="130809"/>
                </a:lnTo>
                <a:lnTo>
                  <a:pt x="116840" y="128904"/>
                </a:lnTo>
                <a:lnTo>
                  <a:pt x="115570" y="127634"/>
                </a:lnTo>
                <a:close/>
              </a:path>
              <a:path w="185420" h="318770">
                <a:moveTo>
                  <a:pt x="138430" y="0"/>
                </a:moveTo>
                <a:lnTo>
                  <a:pt x="103505" y="12064"/>
                </a:lnTo>
                <a:lnTo>
                  <a:pt x="86995" y="12064"/>
                </a:lnTo>
                <a:lnTo>
                  <a:pt x="86995" y="41274"/>
                </a:lnTo>
                <a:lnTo>
                  <a:pt x="95885" y="41274"/>
                </a:lnTo>
                <a:lnTo>
                  <a:pt x="102235" y="41909"/>
                </a:lnTo>
                <a:lnTo>
                  <a:pt x="104775" y="42544"/>
                </a:lnTo>
                <a:lnTo>
                  <a:pt x="107315" y="42544"/>
                </a:lnTo>
                <a:lnTo>
                  <a:pt x="109220" y="43814"/>
                </a:lnTo>
                <a:lnTo>
                  <a:pt x="109855" y="44449"/>
                </a:lnTo>
                <a:lnTo>
                  <a:pt x="111125" y="45084"/>
                </a:lnTo>
                <a:lnTo>
                  <a:pt x="111760" y="46354"/>
                </a:lnTo>
                <a:lnTo>
                  <a:pt x="112395" y="48259"/>
                </a:lnTo>
                <a:lnTo>
                  <a:pt x="112395" y="49529"/>
                </a:lnTo>
                <a:lnTo>
                  <a:pt x="113030" y="52069"/>
                </a:lnTo>
                <a:lnTo>
                  <a:pt x="113030" y="55244"/>
                </a:lnTo>
                <a:lnTo>
                  <a:pt x="115570" y="127634"/>
                </a:lnTo>
                <a:lnTo>
                  <a:pt x="116840" y="128904"/>
                </a:lnTo>
                <a:lnTo>
                  <a:pt x="115570" y="130809"/>
                </a:lnTo>
                <a:lnTo>
                  <a:pt x="160020" y="130809"/>
                </a:lnTo>
                <a:lnTo>
                  <a:pt x="160020" y="7619"/>
                </a:lnTo>
                <a:lnTo>
                  <a:pt x="138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 descr=""/>
          <p:cNvSpPr/>
          <p:nvPr/>
        </p:nvSpPr>
        <p:spPr>
          <a:xfrm>
            <a:off x="5203825" y="747712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60" y="59055"/>
                </a:lnTo>
                <a:lnTo>
                  <a:pt x="22225" y="61594"/>
                </a:lnTo>
                <a:lnTo>
                  <a:pt x="24764" y="62865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4"/>
                </a:lnTo>
                <a:lnTo>
                  <a:pt x="22860" y="222884"/>
                </a:lnTo>
                <a:lnTo>
                  <a:pt x="49529" y="256540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4" y="258444"/>
                </a:lnTo>
                <a:lnTo>
                  <a:pt x="83185" y="256540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5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89" y="224790"/>
                </a:lnTo>
                <a:lnTo>
                  <a:pt x="67945" y="216534"/>
                </a:lnTo>
                <a:lnTo>
                  <a:pt x="67310" y="207644"/>
                </a:lnTo>
                <a:lnTo>
                  <a:pt x="67310" y="88265"/>
                </a:lnTo>
                <a:lnTo>
                  <a:pt x="102235" y="88265"/>
                </a:lnTo>
                <a:lnTo>
                  <a:pt x="102235" y="59055"/>
                </a:lnTo>
                <a:lnTo>
                  <a:pt x="67310" y="59055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5" name="object 285" descr=""/>
          <p:cNvGrpSpPr/>
          <p:nvPr/>
        </p:nvGrpSpPr>
        <p:grpSpPr>
          <a:xfrm>
            <a:off x="6104890" y="7425055"/>
            <a:ext cx="415290" cy="317500"/>
            <a:chOff x="6104890" y="7425055"/>
            <a:chExt cx="415290" cy="317500"/>
          </a:xfrm>
        </p:grpSpPr>
        <p:sp>
          <p:nvSpPr>
            <p:cNvPr id="286" name="object 286" descr=""/>
            <p:cNvSpPr/>
            <p:nvPr/>
          </p:nvSpPr>
          <p:spPr>
            <a:xfrm>
              <a:off x="6104890" y="7425055"/>
              <a:ext cx="211454" cy="316230"/>
            </a:xfrm>
            <a:custGeom>
              <a:avLst/>
              <a:gdLst/>
              <a:ahLst/>
              <a:cxnLst/>
              <a:rect l="l" t="t" r="r" b="b"/>
              <a:pathLst>
                <a:path w="211454" h="316229">
                  <a:moveTo>
                    <a:pt x="51435" y="0"/>
                  </a:moveTo>
                  <a:lnTo>
                    <a:pt x="15875" y="1270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15239" y="42545"/>
                  </a:lnTo>
                  <a:lnTo>
                    <a:pt x="25400" y="50165"/>
                  </a:lnTo>
                  <a:lnTo>
                    <a:pt x="25400" y="280670"/>
                  </a:lnTo>
                  <a:lnTo>
                    <a:pt x="24764" y="283210"/>
                  </a:lnTo>
                  <a:lnTo>
                    <a:pt x="22860" y="286385"/>
                  </a:lnTo>
                  <a:lnTo>
                    <a:pt x="21589" y="287020"/>
                  </a:lnTo>
                  <a:lnTo>
                    <a:pt x="18414" y="288925"/>
                  </a:lnTo>
                  <a:lnTo>
                    <a:pt x="16510" y="289560"/>
                  </a:lnTo>
                  <a:lnTo>
                    <a:pt x="11430" y="290195"/>
                  </a:lnTo>
                  <a:lnTo>
                    <a:pt x="0" y="290830"/>
                  </a:lnTo>
                  <a:lnTo>
                    <a:pt x="0" y="316230"/>
                  </a:lnTo>
                  <a:lnTo>
                    <a:pt x="97155" y="316230"/>
                  </a:lnTo>
                  <a:lnTo>
                    <a:pt x="97155" y="291465"/>
                  </a:lnTo>
                  <a:lnTo>
                    <a:pt x="81914" y="289560"/>
                  </a:lnTo>
                  <a:lnTo>
                    <a:pt x="80010" y="288925"/>
                  </a:lnTo>
                  <a:lnTo>
                    <a:pt x="76835" y="287020"/>
                  </a:lnTo>
                  <a:lnTo>
                    <a:pt x="75564" y="285750"/>
                  </a:lnTo>
                  <a:lnTo>
                    <a:pt x="73660" y="283210"/>
                  </a:lnTo>
                  <a:lnTo>
                    <a:pt x="73025" y="281305"/>
                  </a:lnTo>
                  <a:lnTo>
                    <a:pt x="73025" y="8255"/>
                  </a:lnTo>
                  <a:lnTo>
                    <a:pt x="51435" y="0"/>
                  </a:lnTo>
                  <a:close/>
                </a:path>
                <a:path w="211454" h="316229">
                  <a:moveTo>
                    <a:pt x="165735" y="0"/>
                  </a:moveTo>
                  <a:lnTo>
                    <a:pt x="130175" y="12700"/>
                  </a:lnTo>
                  <a:lnTo>
                    <a:pt x="114300" y="12700"/>
                  </a:lnTo>
                  <a:lnTo>
                    <a:pt x="114300" y="41910"/>
                  </a:lnTo>
                  <a:lnTo>
                    <a:pt x="123825" y="41910"/>
                  </a:lnTo>
                  <a:lnTo>
                    <a:pt x="129539" y="42545"/>
                  </a:lnTo>
                  <a:lnTo>
                    <a:pt x="139700" y="50165"/>
                  </a:lnTo>
                  <a:lnTo>
                    <a:pt x="139700" y="280670"/>
                  </a:lnTo>
                  <a:lnTo>
                    <a:pt x="139064" y="283210"/>
                  </a:lnTo>
                  <a:lnTo>
                    <a:pt x="137160" y="286385"/>
                  </a:lnTo>
                  <a:lnTo>
                    <a:pt x="135889" y="287020"/>
                  </a:lnTo>
                  <a:lnTo>
                    <a:pt x="132714" y="288925"/>
                  </a:lnTo>
                  <a:lnTo>
                    <a:pt x="130810" y="289560"/>
                  </a:lnTo>
                  <a:lnTo>
                    <a:pt x="125730" y="290195"/>
                  </a:lnTo>
                  <a:lnTo>
                    <a:pt x="114300" y="290830"/>
                  </a:lnTo>
                  <a:lnTo>
                    <a:pt x="114300" y="316230"/>
                  </a:lnTo>
                  <a:lnTo>
                    <a:pt x="211455" y="316230"/>
                  </a:lnTo>
                  <a:lnTo>
                    <a:pt x="211455" y="291465"/>
                  </a:lnTo>
                  <a:lnTo>
                    <a:pt x="196214" y="289560"/>
                  </a:lnTo>
                  <a:lnTo>
                    <a:pt x="194310" y="288925"/>
                  </a:lnTo>
                  <a:lnTo>
                    <a:pt x="191135" y="287020"/>
                  </a:lnTo>
                  <a:lnTo>
                    <a:pt x="189864" y="285750"/>
                  </a:lnTo>
                  <a:lnTo>
                    <a:pt x="187960" y="283210"/>
                  </a:lnTo>
                  <a:lnTo>
                    <a:pt x="187325" y="281305"/>
                  </a:lnTo>
                  <a:lnTo>
                    <a:pt x="187325" y="8255"/>
                  </a:lnTo>
                  <a:lnTo>
                    <a:pt x="165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7" name="object 287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346190" y="7524115"/>
              <a:ext cx="173989" cy="218440"/>
            </a:xfrm>
            <a:prstGeom prst="rect">
              <a:avLst/>
            </a:prstGeom>
          </p:spPr>
        </p:pic>
      </p:grpSp>
      <p:sp>
        <p:nvSpPr>
          <p:cNvPr id="288" name="object 288" descr=""/>
          <p:cNvSpPr/>
          <p:nvPr/>
        </p:nvSpPr>
        <p:spPr>
          <a:xfrm>
            <a:off x="6600190" y="7529830"/>
            <a:ext cx="280035" cy="207010"/>
          </a:xfrm>
          <a:custGeom>
            <a:avLst/>
            <a:gdLst/>
            <a:ahLst/>
            <a:cxnLst/>
            <a:rect l="l" t="t" r="r" b="b"/>
            <a:pathLst>
              <a:path w="280034" h="207009">
                <a:moveTo>
                  <a:pt x="80009" y="24765"/>
                </a:moveTo>
                <a:lnTo>
                  <a:pt x="10159" y="24765"/>
                </a:lnTo>
                <a:lnTo>
                  <a:pt x="16509" y="26035"/>
                </a:lnTo>
                <a:lnTo>
                  <a:pt x="21589" y="31115"/>
                </a:lnTo>
                <a:lnTo>
                  <a:pt x="23494" y="34290"/>
                </a:lnTo>
                <a:lnTo>
                  <a:pt x="24764" y="38735"/>
                </a:lnTo>
                <a:lnTo>
                  <a:pt x="24764" y="40640"/>
                </a:lnTo>
                <a:lnTo>
                  <a:pt x="26034" y="43815"/>
                </a:lnTo>
                <a:lnTo>
                  <a:pt x="29209" y="55880"/>
                </a:lnTo>
                <a:lnTo>
                  <a:pt x="44450" y="111760"/>
                </a:lnTo>
                <a:lnTo>
                  <a:pt x="48894" y="126365"/>
                </a:lnTo>
                <a:lnTo>
                  <a:pt x="59054" y="163830"/>
                </a:lnTo>
                <a:lnTo>
                  <a:pt x="70484" y="207010"/>
                </a:lnTo>
                <a:lnTo>
                  <a:pt x="103504" y="207010"/>
                </a:lnTo>
                <a:lnTo>
                  <a:pt x="112394" y="179705"/>
                </a:lnTo>
                <a:lnTo>
                  <a:pt x="121919" y="148590"/>
                </a:lnTo>
                <a:lnTo>
                  <a:pt x="127000" y="132080"/>
                </a:lnTo>
                <a:lnTo>
                  <a:pt x="97154" y="132080"/>
                </a:lnTo>
                <a:lnTo>
                  <a:pt x="90169" y="104775"/>
                </a:lnTo>
                <a:lnTo>
                  <a:pt x="86359" y="88265"/>
                </a:lnTo>
                <a:lnTo>
                  <a:pt x="74929" y="45720"/>
                </a:lnTo>
                <a:lnTo>
                  <a:pt x="74294" y="41910"/>
                </a:lnTo>
                <a:lnTo>
                  <a:pt x="72389" y="32385"/>
                </a:lnTo>
                <a:lnTo>
                  <a:pt x="72389" y="29845"/>
                </a:lnTo>
                <a:lnTo>
                  <a:pt x="73659" y="27940"/>
                </a:lnTo>
                <a:lnTo>
                  <a:pt x="75564" y="26035"/>
                </a:lnTo>
                <a:lnTo>
                  <a:pt x="80009" y="24765"/>
                </a:lnTo>
                <a:close/>
              </a:path>
              <a:path w="280034" h="207009">
                <a:moveTo>
                  <a:pt x="183514" y="79375"/>
                </a:moveTo>
                <a:lnTo>
                  <a:pt x="139064" y="79375"/>
                </a:lnTo>
                <a:lnTo>
                  <a:pt x="141604" y="80010"/>
                </a:lnTo>
                <a:lnTo>
                  <a:pt x="141604" y="84455"/>
                </a:lnTo>
                <a:lnTo>
                  <a:pt x="139064" y="92710"/>
                </a:lnTo>
                <a:lnTo>
                  <a:pt x="140334" y="97790"/>
                </a:lnTo>
                <a:lnTo>
                  <a:pt x="142239" y="104775"/>
                </a:lnTo>
                <a:lnTo>
                  <a:pt x="146050" y="119380"/>
                </a:lnTo>
                <a:lnTo>
                  <a:pt x="147954" y="126365"/>
                </a:lnTo>
                <a:lnTo>
                  <a:pt x="156209" y="154940"/>
                </a:lnTo>
                <a:lnTo>
                  <a:pt x="163194" y="179705"/>
                </a:lnTo>
                <a:lnTo>
                  <a:pt x="170179" y="207010"/>
                </a:lnTo>
                <a:lnTo>
                  <a:pt x="203200" y="207010"/>
                </a:lnTo>
                <a:lnTo>
                  <a:pt x="217169" y="161290"/>
                </a:lnTo>
                <a:lnTo>
                  <a:pt x="226694" y="132715"/>
                </a:lnTo>
                <a:lnTo>
                  <a:pt x="197484" y="132715"/>
                </a:lnTo>
                <a:lnTo>
                  <a:pt x="190500" y="104775"/>
                </a:lnTo>
                <a:lnTo>
                  <a:pt x="186054" y="88265"/>
                </a:lnTo>
                <a:lnTo>
                  <a:pt x="183514" y="79375"/>
                </a:lnTo>
                <a:close/>
              </a:path>
              <a:path w="280034" h="207009">
                <a:moveTo>
                  <a:pt x="269875" y="24765"/>
                </a:moveTo>
                <a:lnTo>
                  <a:pt x="214629" y="24765"/>
                </a:lnTo>
                <a:lnTo>
                  <a:pt x="219075" y="25400"/>
                </a:lnTo>
                <a:lnTo>
                  <a:pt x="222884" y="26035"/>
                </a:lnTo>
                <a:lnTo>
                  <a:pt x="224154" y="26035"/>
                </a:lnTo>
                <a:lnTo>
                  <a:pt x="226059" y="27940"/>
                </a:lnTo>
                <a:lnTo>
                  <a:pt x="226059" y="32385"/>
                </a:lnTo>
                <a:lnTo>
                  <a:pt x="224789" y="36195"/>
                </a:lnTo>
                <a:lnTo>
                  <a:pt x="222884" y="43815"/>
                </a:lnTo>
                <a:lnTo>
                  <a:pt x="220344" y="53340"/>
                </a:lnTo>
                <a:lnTo>
                  <a:pt x="215264" y="71755"/>
                </a:lnTo>
                <a:lnTo>
                  <a:pt x="200659" y="120650"/>
                </a:lnTo>
                <a:lnTo>
                  <a:pt x="197484" y="132715"/>
                </a:lnTo>
                <a:lnTo>
                  <a:pt x="226694" y="132715"/>
                </a:lnTo>
                <a:lnTo>
                  <a:pt x="247014" y="66040"/>
                </a:lnTo>
                <a:lnTo>
                  <a:pt x="251459" y="52070"/>
                </a:lnTo>
                <a:lnTo>
                  <a:pt x="254634" y="41910"/>
                </a:lnTo>
                <a:lnTo>
                  <a:pt x="255269" y="38735"/>
                </a:lnTo>
                <a:lnTo>
                  <a:pt x="255904" y="37465"/>
                </a:lnTo>
                <a:lnTo>
                  <a:pt x="257175" y="32385"/>
                </a:lnTo>
                <a:lnTo>
                  <a:pt x="259079" y="29210"/>
                </a:lnTo>
                <a:lnTo>
                  <a:pt x="261619" y="27305"/>
                </a:lnTo>
                <a:lnTo>
                  <a:pt x="263525" y="26035"/>
                </a:lnTo>
                <a:lnTo>
                  <a:pt x="269875" y="24765"/>
                </a:lnTo>
                <a:close/>
              </a:path>
              <a:path w="280034" h="207009">
                <a:moveTo>
                  <a:pt x="173354" y="39370"/>
                </a:moveTo>
                <a:lnTo>
                  <a:pt x="128904" y="39370"/>
                </a:lnTo>
                <a:lnTo>
                  <a:pt x="125729" y="41275"/>
                </a:lnTo>
                <a:lnTo>
                  <a:pt x="123189" y="44450"/>
                </a:lnTo>
                <a:lnTo>
                  <a:pt x="120650" y="53975"/>
                </a:lnTo>
                <a:lnTo>
                  <a:pt x="118744" y="59055"/>
                </a:lnTo>
                <a:lnTo>
                  <a:pt x="117475" y="65405"/>
                </a:lnTo>
                <a:lnTo>
                  <a:pt x="109854" y="90805"/>
                </a:lnTo>
                <a:lnTo>
                  <a:pt x="107314" y="97790"/>
                </a:lnTo>
                <a:lnTo>
                  <a:pt x="105409" y="104140"/>
                </a:lnTo>
                <a:lnTo>
                  <a:pt x="102869" y="114935"/>
                </a:lnTo>
                <a:lnTo>
                  <a:pt x="97154" y="132080"/>
                </a:lnTo>
                <a:lnTo>
                  <a:pt x="127000" y="132080"/>
                </a:lnTo>
                <a:lnTo>
                  <a:pt x="135254" y="104775"/>
                </a:lnTo>
                <a:lnTo>
                  <a:pt x="137159" y="97790"/>
                </a:lnTo>
                <a:lnTo>
                  <a:pt x="139064" y="92710"/>
                </a:lnTo>
                <a:lnTo>
                  <a:pt x="136525" y="83820"/>
                </a:lnTo>
                <a:lnTo>
                  <a:pt x="136525" y="80010"/>
                </a:lnTo>
                <a:lnTo>
                  <a:pt x="139064" y="79375"/>
                </a:lnTo>
                <a:lnTo>
                  <a:pt x="183514" y="79375"/>
                </a:lnTo>
                <a:lnTo>
                  <a:pt x="182244" y="74295"/>
                </a:lnTo>
                <a:lnTo>
                  <a:pt x="180975" y="67310"/>
                </a:lnTo>
                <a:lnTo>
                  <a:pt x="177800" y="55245"/>
                </a:lnTo>
                <a:lnTo>
                  <a:pt x="175259" y="45720"/>
                </a:lnTo>
                <a:lnTo>
                  <a:pt x="173354" y="39370"/>
                </a:lnTo>
                <a:close/>
              </a:path>
              <a:path w="280034" h="207009">
                <a:moveTo>
                  <a:pt x="139064" y="79375"/>
                </a:moveTo>
                <a:lnTo>
                  <a:pt x="136525" y="80010"/>
                </a:lnTo>
                <a:lnTo>
                  <a:pt x="136525" y="83820"/>
                </a:lnTo>
                <a:lnTo>
                  <a:pt x="139064" y="92710"/>
                </a:lnTo>
                <a:lnTo>
                  <a:pt x="141604" y="84455"/>
                </a:lnTo>
                <a:lnTo>
                  <a:pt x="141604" y="80010"/>
                </a:lnTo>
                <a:lnTo>
                  <a:pt x="139064" y="79375"/>
                </a:lnTo>
                <a:close/>
              </a:path>
              <a:path w="280034" h="207009">
                <a:moveTo>
                  <a:pt x="179704" y="24765"/>
                </a:moveTo>
                <a:lnTo>
                  <a:pt x="109854" y="24765"/>
                </a:lnTo>
                <a:lnTo>
                  <a:pt x="116204" y="26035"/>
                </a:lnTo>
                <a:lnTo>
                  <a:pt x="121284" y="31115"/>
                </a:lnTo>
                <a:lnTo>
                  <a:pt x="123825" y="34290"/>
                </a:lnTo>
                <a:lnTo>
                  <a:pt x="127000" y="37465"/>
                </a:lnTo>
                <a:lnTo>
                  <a:pt x="125094" y="38100"/>
                </a:lnTo>
                <a:lnTo>
                  <a:pt x="123825" y="39370"/>
                </a:lnTo>
                <a:lnTo>
                  <a:pt x="124459" y="40640"/>
                </a:lnTo>
                <a:lnTo>
                  <a:pt x="126364" y="40640"/>
                </a:lnTo>
                <a:lnTo>
                  <a:pt x="128904" y="39370"/>
                </a:lnTo>
                <a:lnTo>
                  <a:pt x="173354" y="39370"/>
                </a:lnTo>
                <a:lnTo>
                  <a:pt x="172719" y="35560"/>
                </a:lnTo>
                <a:lnTo>
                  <a:pt x="172084" y="32385"/>
                </a:lnTo>
                <a:lnTo>
                  <a:pt x="172084" y="29210"/>
                </a:lnTo>
                <a:lnTo>
                  <a:pt x="175259" y="26035"/>
                </a:lnTo>
                <a:lnTo>
                  <a:pt x="179704" y="24765"/>
                </a:lnTo>
                <a:close/>
              </a:path>
              <a:path w="280034" h="207009">
                <a:moveTo>
                  <a:pt x="88264" y="0"/>
                </a:moveTo>
                <a:lnTo>
                  <a:pt x="0" y="0"/>
                </a:lnTo>
                <a:lnTo>
                  <a:pt x="0" y="24765"/>
                </a:lnTo>
                <a:lnTo>
                  <a:pt x="88264" y="24765"/>
                </a:lnTo>
                <a:lnTo>
                  <a:pt x="88264" y="0"/>
                </a:lnTo>
                <a:close/>
              </a:path>
              <a:path w="280034" h="207009">
                <a:moveTo>
                  <a:pt x="187959" y="0"/>
                </a:moveTo>
                <a:lnTo>
                  <a:pt x="99694" y="0"/>
                </a:lnTo>
                <a:lnTo>
                  <a:pt x="99694" y="24765"/>
                </a:lnTo>
                <a:lnTo>
                  <a:pt x="187959" y="24765"/>
                </a:lnTo>
                <a:lnTo>
                  <a:pt x="187959" y="0"/>
                </a:lnTo>
                <a:close/>
              </a:path>
              <a:path w="280034" h="207009">
                <a:moveTo>
                  <a:pt x="280034" y="0"/>
                </a:moveTo>
                <a:lnTo>
                  <a:pt x="207644" y="0"/>
                </a:lnTo>
                <a:lnTo>
                  <a:pt x="207644" y="24765"/>
                </a:lnTo>
                <a:lnTo>
                  <a:pt x="280034" y="24765"/>
                </a:lnTo>
                <a:lnTo>
                  <a:pt x="280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9" name="object 289" descr=""/>
          <p:cNvGrpSpPr/>
          <p:nvPr/>
        </p:nvGrpSpPr>
        <p:grpSpPr>
          <a:xfrm>
            <a:off x="6972300" y="7430134"/>
            <a:ext cx="312420" cy="309245"/>
            <a:chOff x="6972300" y="7430134"/>
            <a:chExt cx="312420" cy="309245"/>
          </a:xfrm>
        </p:grpSpPr>
        <p:sp>
          <p:nvSpPr>
            <p:cNvPr id="290" name="object 290" descr=""/>
            <p:cNvSpPr/>
            <p:nvPr/>
          </p:nvSpPr>
          <p:spPr>
            <a:xfrm>
              <a:off x="6972300" y="7430134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1" name="object 291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082789" y="7524114"/>
              <a:ext cx="201929" cy="212725"/>
            </a:xfrm>
            <a:prstGeom prst="rect">
              <a:avLst/>
            </a:prstGeom>
          </p:spPr>
        </p:pic>
      </p:grpSp>
      <p:sp>
        <p:nvSpPr>
          <p:cNvPr id="292" name="object 292" descr=""/>
          <p:cNvSpPr/>
          <p:nvPr/>
        </p:nvSpPr>
        <p:spPr>
          <a:xfrm>
            <a:off x="7731125" y="7425690"/>
            <a:ext cx="351790" cy="315595"/>
          </a:xfrm>
          <a:custGeom>
            <a:avLst/>
            <a:gdLst/>
            <a:ahLst/>
            <a:cxnLst/>
            <a:rect l="l" t="t" r="r" b="b"/>
            <a:pathLst>
              <a:path w="351790" h="315595">
                <a:moveTo>
                  <a:pt x="67309" y="139699"/>
                </a:moveTo>
                <a:lnTo>
                  <a:pt x="19050" y="139699"/>
                </a:lnTo>
                <a:lnTo>
                  <a:pt x="19050" y="233679"/>
                </a:lnTo>
                <a:lnTo>
                  <a:pt x="22859" y="274319"/>
                </a:lnTo>
                <a:lnTo>
                  <a:pt x="49529" y="307974"/>
                </a:lnTo>
                <a:lnTo>
                  <a:pt x="57150" y="309879"/>
                </a:lnTo>
                <a:lnTo>
                  <a:pt x="75565" y="309879"/>
                </a:lnTo>
                <a:lnTo>
                  <a:pt x="83184" y="307974"/>
                </a:lnTo>
                <a:lnTo>
                  <a:pt x="86995" y="306704"/>
                </a:lnTo>
                <a:lnTo>
                  <a:pt x="97154" y="302259"/>
                </a:lnTo>
                <a:lnTo>
                  <a:pt x="113029" y="292734"/>
                </a:lnTo>
                <a:lnTo>
                  <a:pt x="104958" y="278129"/>
                </a:lnTo>
                <a:lnTo>
                  <a:pt x="74929" y="278129"/>
                </a:lnTo>
                <a:lnTo>
                  <a:pt x="72390" y="276224"/>
                </a:lnTo>
                <a:lnTo>
                  <a:pt x="67945" y="267969"/>
                </a:lnTo>
                <a:lnTo>
                  <a:pt x="67309" y="259714"/>
                </a:lnTo>
                <a:lnTo>
                  <a:pt x="67309" y="139699"/>
                </a:lnTo>
                <a:close/>
              </a:path>
              <a:path w="351790" h="315595">
                <a:moveTo>
                  <a:pt x="99695" y="268604"/>
                </a:moveTo>
                <a:lnTo>
                  <a:pt x="87629" y="275589"/>
                </a:lnTo>
                <a:lnTo>
                  <a:pt x="82550" y="278129"/>
                </a:lnTo>
                <a:lnTo>
                  <a:pt x="104958" y="278129"/>
                </a:lnTo>
                <a:lnTo>
                  <a:pt x="99695" y="268604"/>
                </a:lnTo>
                <a:close/>
              </a:path>
              <a:path w="351790" h="315595">
                <a:moveTo>
                  <a:pt x="0" y="110489"/>
                </a:moveTo>
                <a:lnTo>
                  <a:pt x="0" y="139699"/>
                </a:lnTo>
                <a:lnTo>
                  <a:pt x="102234" y="139699"/>
                </a:lnTo>
                <a:lnTo>
                  <a:pt x="102234" y="114299"/>
                </a:lnTo>
                <a:lnTo>
                  <a:pt x="24765" y="114299"/>
                </a:lnTo>
                <a:lnTo>
                  <a:pt x="0" y="110489"/>
                </a:lnTo>
                <a:close/>
              </a:path>
              <a:path w="351790" h="315595">
                <a:moveTo>
                  <a:pt x="67309" y="51434"/>
                </a:moveTo>
                <a:lnTo>
                  <a:pt x="41909" y="51434"/>
                </a:lnTo>
                <a:lnTo>
                  <a:pt x="41909" y="59054"/>
                </a:lnTo>
                <a:lnTo>
                  <a:pt x="41275" y="66039"/>
                </a:lnTo>
                <a:lnTo>
                  <a:pt x="27304" y="103504"/>
                </a:lnTo>
                <a:lnTo>
                  <a:pt x="22859" y="110489"/>
                </a:lnTo>
                <a:lnTo>
                  <a:pt x="22225" y="113029"/>
                </a:lnTo>
                <a:lnTo>
                  <a:pt x="24765" y="114299"/>
                </a:lnTo>
                <a:lnTo>
                  <a:pt x="102234" y="114299"/>
                </a:lnTo>
                <a:lnTo>
                  <a:pt x="102234" y="110489"/>
                </a:lnTo>
                <a:lnTo>
                  <a:pt x="67309" y="110489"/>
                </a:lnTo>
                <a:lnTo>
                  <a:pt x="67309" y="51434"/>
                </a:lnTo>
                <a:close/>
              </a:path>
              <a:path w="351790" h="315595">
                <a:moveTo>
                  <a:pt x="203199" y="635"/>
                </a:moveTo>
                <a:lnTo>
                  <a:pt x="188595" y="635"/>
                </a:lnTo>
                <a:lnTo>
                  <a:pt x="194309" y="5714"/>
                </a:lnTo>
                <a:lnTo>
                  <a:pt x="187959" y="8254"/>
                </a:lnTo>
                <a:lnTo>
                  <a:pt x="183515" y="9524"/>
                </a:lnTo>
                <a:lnTo>
                  <a:pt x="178434" y="10794"/>
                </a:lnTo>
                <a:lnTo>
                  <a:pt x="173354" y="11429"/>
                </a:lnTo>
                <a:lnTo>
                  <a:pt x="167640" y="11429"/>
                </a:lnTo>
                <a:lnTo>
                  <a:pt x="160654" y="12064"/>
                </a:lnTo>
                <a:lnTo>
                  <a:pt x="152400" y="12064"/>
                </a:lnTo>
                <a:lnTo>
                  <a:pt x="152400" y="41274"/>
                </a:lnTo>
                <a:lnTo>
                  <a:pt x="167004" y="41274"/>
                </a:lnTo>
                <a:lnTo>
                  <a:pt x="172084" y="42544"/>
                </a:lnTo>
                <a:lnTo>
                  <a:pt x="173354" y="43179"/>
                </a:lnTo>
                <a:lnTo>
                  <a:pt x="176529" y="46354"/>
                </a:lnTo>
                <a:lnTo>
                  <a:pt x="176529" y="48259"/>
                </a:lnTo>
                <a:lnTo>
                  <a:pt x="177165" y="49529"/>
                </a:lnTo>
                <a:lnTo>
                  <a:pt x="177800" y="52069"/>
                </a:lnTo>
                <a:lnTo>
                  <a:pt x="177165" y="282574"/>
                </a:lnTo>
                <a:lnTo>
                  <a:pt x="175895" y="284479"/>
                </a:lnTo>
                <a:lnTo>
                  <a:pt x="175259" y="285749"/>
                </a:lnTo>
                <a:lnTo>
                  <a:pt x="173990" y="287019"/>
                </a:lnTo>
                <a:lnTo>
                  <a:pt x="172084" y="287654"/>
                </a:lnTo>
                <a:lnTo>
                  <a:pt x="170179" y="288924"/>
                </a:lnTo>
                <a:lnTo>
                  <a:pt x="168275" y="288924"/>
                </a:lnTo>
                <a:lnTo>
                  <a:pt x="163195" y="290194"/>
                </a:lnTo>
                <a:lnTo>
                  <a:pt x="158750" y="290194"/>
                </a:lnTo>
                <a:lnTo>
                  <a:pt x="152400" y="290829"/>
                </a:lnTo>
                <a:lnTo>
                  <a:pt x="152400" y="315594"/>
                </a:lnTo>
                <a:lnTo>
                  <a:pt x="249554" y="315594"/>
                </a:lnTo>
                <a:lnTo>
                  <a:pt x="249554" y="291464"/>
                </a:lnTo>
                <a:lnTo>
                  <a:pt x="238759" y="289559"/>
                </a:lnTo>
                <a:lnTo>
                  <a:pt x="236220" y="289559"/>
                </a:lnTo>
                <a:lnTo>
                  <a:pt x="233679" y="288924"/>
                </a:lnTo>
                <a:lnTo>
                  <a:pt x="229870" y="287654"/>
                </a:lnTo>
                <a:lnTo>
                  <a:pt x="228600" y="286384"/>
                </a:lnTo>
                <a:lnTo>
                  <a:pt x="227329" y="285749"/>
                </a:lnTo>
                <a:lnTo>
                  <a:pt x="226695" y="284479"/>
                </a:lnTo>
                <a:lnTo>
                  <a:pt x="225425" y="282574"/>
                </a:lnTo>
                <a:lnTo>
                  <a:pt x="225425" y="276859"/>
                </a:lnTo>
                <a:lnTo>
                  <a:pt x="223520" y="160019"/>
                </a:lnTo>
                <a:lnTo>
                  <a:pt x="227329" y="160019"/>
                </a:lnTo>
                <a:lnTo>
                  <a:pt x="231775" y="158114"/>
                </a:lnTo>
                <a:lnTo>
                  <a:pt x="238759" y="154939"/>
                </a:lnTo>
                <a:lnTo>
                  <a:pt x="241934" y="153034"/>
                </a:lnTo>
                <a:lnTo>
                  <a:pt x="245745" y="151129"/>
                </a:lnTo>
                <a:lnTo>
                  <a:pt x="249554" y="148589"/>
                </a:lnTo>
                <a:lnTo>
                  <a:pt x="254000" y="146684"/>
                </a:lnTo>
                <a:lnTo>
                  <a:pt x="257175" y="144144"/>
                </a:lnTo>
                <a:lnTo>
                  <a:pt x="259715" y="142874"/>
                </a:lnTo>
                <a:lnTo>
                  <a:pt x="325120" y="142874"/>
                </a:lnTo>
                <a:lnTo>
                  <a:pt x="324484" y="141604"/>
                </a:lnTo>
                <a:lnTo>
                  <a:pt x="322579" y="135254"/>
                </a:lnTo>
                <a:lnTo>
                  <a:pt x="321309" y="132714"/>
                </a:lnTo>
                <a:lnTo>
                  <a:pt x="320181" y="130174"/>
                </a:lnTo>
                <a:lnTo>
                  <a:pt x="222250" y="130174"/>
                </a:lnTo>
                <a:lnTo>
                  <a:pt x="224790" y="22859"/>
                </a:lnTo>
                <a:lnTo>
                  <a:pt x="225425" y="7619"/>
                </a:lnTo>
                <a:lnTo>
                  <a:pt x="211454" y="2539"/>
                </a:lnTo>
                <a:lnTo>
                  <a:pt x="200025" y="2539"/>
                </a:lnTo>
                <a:lnTo>
                  <a:pt x="203199" y="635"/>
                </a:lnTo>
                <a:close/>
              </a:path>
              <a:path w="351790" h="315595">
                <a:moveTo>
                  <a:pt x="325120" y="142874"/>
                </a:moveTo>
                <a:lnTo>
                  <a:pt x="261620" y="142874"/>
                </a:lnTo>
                <a:lnTo>
                  <a:pt x="263525" y="143509"/>
                </a:lnTo>
                <a:lnTo>
                  <a:pt x="268604" y="145414"/>
                </a:lnTo>
                <a:lnTo>
                  <a:pt x="271145" y="146684"/>
                </a:lnTo>
                <a:lnTo>
                  <a:pt x="275590" y="150494"/>
                </a:lnTo>
                <a:lnTo>
                  <a:pt x="277495" y="152399"/>
                </a:lnTo>
                <a:lnTo>
                  <a:pt x="278129" y="155574"/>
                </a:lnTo>
                <a:lnTo>
                  <a:pt x="279400" y="158114"/>
                </a:lnTo>
                <a:lnTo>
                  <a:pt x="280034" y="160654"/>
                </a:lnTo>
                <a:lnTo>
                  <a:pt x="280034" y="280669"/>
                </a:lnTo>
                <a:lnTo>
                  <a:pt x="266065" y="290194"/>
                </a:lnTo>
                <a:lnTo>
                  <a:pt x="261620" y="290194"/>
                </a:lnTo>
                <a:lnTo>
                  <a:pt x="255270" y="290829"/>
                </a:lnTo>
                <a:lnTo>
                  <a:pt x="255270" y="315594"/>
                </a:lnTo>
                <a:lnTo>
                  <a:pt x="351790" y="315594"/>
                </a:lnTo>
                <a:lnTo>
                  <a:pt x="351790" y="291464"/>
                </a:lnTo>
                <a:lnTo>
                  <a:pt x="340995" y="289559"/>
                </a:lnTo>
                <a:lnTo>
                  <a:pt x="338454" y="289559"/>
                </a:lnTo>
                <a:lnTo>
                  <a:pt x="336550" y="288924"/>
                </a:lnTo>
                <a:lnTo>
                  <a:pt x="334009" y="288289"/>
                </a:lnTo>
                <a:lnTo>
                  <a:pt x="332740" y="287654"/>
                </a:lnTo>
                <a:lnTo>
                  <a:pt x="330834" y="287019"/>
                </a:lnTo>
                <a:lnTo>
                  <a:pt x="329565" y="285749"/>
                </a:lnTo>
                <a:lnTo>
                  <a:pt x="328295" y="283209"/>
                </a:lnTo>
                <a:lnTo>
                  <a:pt x="327659" y="280669"/>
                </a:lnTo>
                <a:lnTo>
                  <a:pt x="327659" y="165099"/>
                </a:lnTo>
                <a:lnTo>
                  <a:pt x="326390" y="148589"/>
                </a:lnTo>
                <a:lnTo>
                  <a:pt x="325120" y="142874"/>
                </a:lnTo>
                <a:close/>
              </a:path>
              <a:path w="351790" h="315595">
                <a:moveTo>
                  <a:pt x="227329" y="160019"/>
                </a:moveTo>
                <a:lnTo>
                  <a:pt x="223520" y="160019"/>
                </a:lnTo>
                <a:lnTo>
                  <a:pt x="224154" y="160654"/>
                </a:lnTo>
                <a:lnTo>
                  <a:pt x="225425" y="160654"/>
                </a:lnTo>
                <a:lnTo>
                  <a:pt x="227329" y="160019"/>
                </a:lnTo>
                <a:close/>
              </a:path>
              <a:path w="351790" h="315595">
                <a:moveTo>
                  <a:pt x="269240" y="104774"/>
                </a:moveTo>
                <a:lnTo>
                  <a:pt x="262254" y="104774"/>
                </a:lnTo>
                <a:lnTo>
                  <a:pt x="255904" y="109854"/>
                </a:lnTo>
                <a:lnTo>
                  <a:pt x="248920" y="114299"/>
                </a:lnTo>
                <a:lnTo>
                  <a:pt x="245109" y="116839"/>
                </a:lnTo>
                <a:lnTo>
                  <a:pt x="222884" y="129539"/>
                </a:lnTo>
                <a:lnTo>
                  <a:pt x="222250" y="130174"/>
                </a:lnTo>
                <a:lnTo>
                  <a:pt x="320181" y="130174"/>
                </a:lnTo>
                <a:lnTo>
                  <a:pt x="318770" y="126999"/>
                </a:lnTo>
                <a:lnTo>
                  <a:pt x="282575" y="106044"/>
                </a:lnTo>
                <a:lnTo>
                  <a:pt x="269240" y="104774"/>
                </a:lnTo>
                <a:close/>
              </a:path>
              <a:path w="351790" h="315595">
                <a:moveTo>
                  <a:pt x="203834" y="0"/>
                </a:moveTo>
                <a:lnTo>
                  <a:pt x="201929" y="1904"/>
                </a:lnTo>
                <a:lnTo>
                  <a:pt x="200025" y="2539"/>
                </a:lnTo>
                <a:lnTo>
                  <a:pt x="211454" y="2539"/>
                </a:lnTo>
                <a:lnTo>
                  <a:pt x="211454" y="635"/>
                </a:lnTo>
                <a:lnTo>
                  <a:pt x="205740" y="635"/>
                </a:lnTo>
                <a:lnTo>
                  <a:pt x="203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/>
          <p:nvPr/>
        </p:nvSpPr>
        <p:spPr>
          <a:xfrm>
            <a:off x="8404225" y="7524750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90">
                <a:moveTo>
                  <a:pt x="45720" y="2540"/>
                </a:moveTo>
                <a:lnTo>
                  <a:pt x="41909" y="5715"/>
                </a:lnTo>
                <a:lnTo>
                  <a:pt x="39370" y="6350"/>
                </a:lnTo>
                <a:lnTo>
                  <a:pt x="33654" y="8890"/>
                </a:lnTo>
                <a:lnTo>
                  <a:pt x="29209" y="10159"/>
                </a:lnTo>
                <a:lnTo>
                  <a:pt x="19050" y="12065"/>
                </a:lnTo>
                <a:lnTo>
                  <a:pt x="0" y="12065"/>
                </a:lnTo>
                <a:lnTo>
                  <a:pt x="0" y="41275"/>
                </a:lnTo>
                <a:lnTo>
                  <a:pt x="8890" y="41275"/>
                </a:lnTo>
                <a:lnTo>
                  <a:pt x="13970" y="41909"/>
                </a:lnTo>
                <a:lnTo>
                  <a:pt x="19050" y="43180"/>
                </a:lnTo>
                <a:lnTo>
                  <a:pt x="20954" y="43815"/>
                </a:lnTo>
                <a:lnTo>
                  <a:pt x="21590" y="44450"/>
                </a:lnTo>
                <a:lnTo>
                  <a:pt x="22859" y="45084"/>
                </a:lnTo>
                <a:lnTo>
                  <a:pt x="23495" y="46355"/>
                </a:lnTo>
                <a:lnTo>
                  <a:pt x="24002" y="48894"/>
                </a:lnTo>
                <a:lnTo>
                  <a:pt x="24129" y="179705"/>
                </a:lnTo>
                <a:lnTo>
                  <a:pt x="20320" y="183515"/>
                </a:lnTo>
                <a:lnTo>
                  <a:pt x="19050" y="184150"/>
                </a:lnTo>
                <a:lnTo>
                  <a:pt x="15240" y="185419"/>
                </a:lnTo>
                <a:lnTo>
                  <a:pt x="6350" y="186690"/>
                </a:lnTo>
                <a:lnTo>
                  <a:pt x="0" y="186690"/>
                </a:lnTo>
                <a:lnTo>
                  <a:pt x="0" y="212090"/>
                </a:lnTo>
                <a:lnTo>
                  <a:pt x="93345" y="212090"/>
                </a:lnTo>
                <a:lnTo>
                  <a:pt x="93345" y="187325"/>
                </a:lnTo>
                <a:lnTo>
                  <a:pt x="83184" y="186055"/>
                </a:lnTo>
                <a:lnTo>
                  <a:pt x="78104" y="184784"/>
                </a:lnTo>
                <a:lnTo>
                  <a:pt x="76200" y="184150"/>
                </a:lnTo>
                <a:lnTo>
                  <a:pt x="73659" y="182880"/>
                </a:lnTo>
                <a:lnTo>
                  <a:pt x="72390" y="181609"/>
                </a:lnTo>
                <a:lnTo>
                  <a:pt x="70484" y="179069"/>
                </a:lnTo>
                <a:lnTo>
                  <a:pt x="70484" y="173355"/>
                </a:lnTo>
                <a:lnTo>
                  <a:pt x="66040" y="55880"/>
                </a:lnTo>
                <a:lnTo>
                  <a:pt x="75565" y="55880"/>
                </a:lnTo>
                <a:lnTo>
                  <a:pt x="78740" y="54609"/>
                </a:lnTo>
                <a:lnTo>
                  <a:pt x="86359" y="50800"/>
                </a:lnTo>
                <a:lnTo>
                  <a:pt x="90170" y="48259"/>
                </a:lnTo>
                <a:lnTo>
                  <a:pt x="99059" y="43180"/>
                </a:lnTo>
                <a:lnTo>
                  <a:pt x="103504" y="41275"/>
                </a:lnTo>
                <a:lnTo>
                  <a:pt x="106679" y="38734"/>
                </a:lnTo>
                <a:lnTo>
                  <a:pt x="267970" y="38734"/>
                </a:lnTo>
                <a:lnTo>
                  <a:pt x="267970" y="37465"/>
                </a:lnTo>
                <a:lnTo>
                  <a:pt x="266065" y="31115"/>
                </a:lnTo>
                <a:lnTo>
                  <a:pt x="66675" y="31115"/>
                </a:lnTo>
                <a:lnTo>
                  <a:pt x="66040" y="29209"/>
                </a:lnTo>
                <a:lnTo>
                  <a:pt x="67309" y="27305"/>
                </a:lnTo>
                <a:lnTo>
                  <a:pt x="67945" y="22859"/>
                </a:lnTo>
                <a:lnTo>
                  <a:pt x="43815" y="22859"/>
                </a:lnTo>
                <a:lnTo>
                  <a:pt x="43815" y="4444"/>
                </a:lnTo>
                <a:lnTo>
                  <a:pt x="45720" y="2540"/>
                </a:lnTo>
                <a:close/>
              </a:path>
              <a:path w="294004" h="212090">
                <a:moveTo>
                  <a:pt x="205740" y="38734"/>
                </a:moveTo>
                <a:lnTo>
                  <a:pt x="107950" y="38734"/>
                </a:lnTo>
                <a:lnTo>
                  <a:pt x="109854" y="39369"/>
                </a:lnTo>
                <a:lnTo>
                  <a:pt x="112395" y="40640"/>
                </a:lnTo>
                <a:lnTo>
                  <a:pt x="114934" y="41275"/>
                </a:lnTo>
                <a:lnTo>
                  <a:pt x="116840" y="43180"/>
                </a:lnTo>
                <a:lnTo>
                  <a:pt x="118745" y="44450"/>
                </a:lnTo>
                <a:lnTo>
                  <a:pt x="120650" y="46355"/>
                </a:lnTo>
                <a:lnTo>
                  <a:pt x="122554" y="48894"/>
                </a:lnTo>
                <a:lnTo>
                  <a:pt x="124459" y="53975"/>
                </a:lnTo>
                <a:lnTo>
                  <a:pt x="125095" y="57150"/>
                </a:lnTo>
                <a:lnTo>
                  <a:pt x="125095" y="179069"/>
                </a:lnTo>
                <a:lnTo>
                  <a:pt x="123825" y="180340"/>
                </a:lnTo>
                <a:lnTo>
                  <a:pt x="123190" y="181609"/>
                </a:lnTo>
                <a:lnTo>
                  <a:pt x="107315" y="186690"/>
                </a:lnTo>
                <a:lnTo>
                  <a:pt x="100965" y="186690"/>
                </a:lnTo>
                <a:lnTo>
                  <a:pt x="100965" y="212090"/>
                </a:lnTo>
                <a:lnTo>
                  <a:pt x="194309" y="212090"/>
                </a:lnTo>
                <a:lnTo>
                  <a:pt x="194309" y="187325"/>
                </a:lnTo>
                <a:lnTo>
                  <a:pt x="184150" y="186055"/>
                </a:lnTo>
                <a:lnTo>
                  <a:pt x="179070" y="184784"/>
                </a:lnTo>
                <a:lnTo>
                  <a:pt x="171433" y="173355"/>
                </a:lnTo>
                <a:lnTo>
                  <a:pt x="170815" y="57784"/>
                </a:lnTo>
                <a:lnTo>
                  <a:pt x="168275" y="57150"/>
                </a:lnTo>
                <a:lnTo>
                  <a:pt x="167004" y="55244"/>
                </a:lnTo>
                <a:lnTo>
                  <a:pt x="177165" y="55244"/>
                </a:lnTo>
                <a:lnTo>
                  <a:pt x="179704" y="53340"/>
                </a:lnTo>
                <a:lnTo>
                  <a:pt x="191134" y="47625"/>
                </a:lnTo>
                <a:lnTo>
                  <a:pt x="194945" y="45084"/>
                </a:lnTo>
                <a:lnTo>
                  <a:pt x="199390" y="43180"/>
                </a:lnTo>
                <a:lnTo>
                  <a:pt x="202565" y="40640"/>
                </a:lnTo>
                <a:lnTo>
                  <a:pt x="205740" y="38734"/>
                </a:lnTo>
                <a:close/>
              </a:path>
              <a:path w="294004" h="212090">
                <a:moveTo>
                  <a:pt x="267970" y="38734"/>
                </a:moveTo>
                <a:lnTo>
                  <a:pt x="206375" y="38734"/>
                </a:lnTo>
                <a:lnTo>
                  <a:pt x="208279" y="39369"/>
                </a:lnTo>
                <a:lnTo>
                  <a:pt x="210820" y="40640"/>
                </a:lnTo>
                <a:lnTo>
                  <a:pt x="213995" y="41275"/>
                </a:lnTo>
                <a:lnTo>
                  <a:pt x="215900" y="43180"/>
                </a:lnTo>
                <a:lnTo>
                  <a:pt x="217804" y="44450"/>
                </a:lnTo>
                <a:lnTo>
                  <a:pt x="219709" y="46355"/>
                </a:lnTo>
                <a:lnTo>
                  <a:pt x="223520" y="53975"/>
                </a:lnTo>
                <a:lnTo>
                  <a:pt x="224154" y="57150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2880"/>
                </a:lnTo>
                <a:lnTo>
                  <a:pt x="219075" y="184150"/>
                </a:lnTo>
                <a:lnTo>
                  <a:pt x="217804" y="184784"/>
                </a:lnTo>
                <a:lnTo>
                  <a:pt x="215265" y="185419"/>
                </a:lnTo>
                <a:lnTo>
                  <a:pt x="206375" y="186690"/>
                </a:lnTo>
                <a:lnTo>
                  <a:pt x="200025" y="186690"/>
                </a:lnTo>
                <a:lnTo>
                  <a:pt x="200025" y="212090"/>
                </a:lnTo>
                <a:lnTo>
                  <a:pt x="294004" y="212090"/>
                </a:lnTo>
                <a:lnTo>
                  <a:pt x="294004" y="187325"/>
                </a:lnTo>
                <a:lnTo>
                  <a:pt x="283209" y="186055"/>
                </a:lnTo>
                <a:lnTo>
                  <a:pt x="281304" y="185419"/>
                </a:lnTo>
                <a:lnTo>
                  <a:pt x="278765" y="184784"/>
                </a:lnTo>
                <a:lnTo>
                  <a:pt x="276859" y="184150"/>
                </a:lnTo>
                <a:lnTo>
                  <a:pt x="273050" y="182244"/>
                </a:lnTo>
                <a:lnTo>
                  <a:pt x="271145" y="179705"/>
                </a:lnTo>
                <a:lnTo>
                  <a:pt x="271145" y="177800"/>
                </a:lnTo>
                <a:lnTo>
                  <a:pt x="270509" y="174625"/>
                </a:lnTo>
                <a:lnTo>
                  <a:pt x="270509" y="52705"/>
                </a:lnTo>
                <a:lnTo>
                  <a:pt x="269875" y="45084"/>
                </a:lnTo>
                <a:lnTo>
                  <a:pt x="267970" y="38734"/>
                </a:lnTo>
                <a:close/>
              </a:path>
              <a:path w="294004" h="212090">
                <a:moveTo>
                  <a:pt x="75565" y="55880"/>
                </a:moveTo>
                <a:lnTo>
                  <a:pt x="66040" y="55880"/>
                </a:lnTo>
                <a:lnTo>
                  <a:pt x="67309" y="58419"/>
                </a:lnTo>
                <a:lnTo>
                  <a:pt x="69215" y="59055"/>
                </a:lnTo>
                <a:lnTo>
                  <a:pt x="72390" y="57784"/>
                </a:lnTo>
                <a:lnTo>
                  <a:pt x="75565" y="55880"/>
                </a:lnTo>
                <a:close/>
              </a:path>
              <a:path w="294004" h="212090">
                <a:moveTo>
                  <a:pt x="169545" y="55244"/>
                </a:moveTo>
                <a:lnTo>
                  <a:pt x="167004" y="55244"/>
                </a:lnTo>
                <a:lnTo>
                  <a:pt x="168275" y="57150"/>
                </a:lnTo>
                <a:lnTo>
                  <a:pt x="170815" y="57784"/>
                </a:lnTo>
                <a:lnTo>
                  <a:pt x="170815" y="55880"/>
                </a:lnTo>
                <a:lnTo>
                  <a:pt x="169545" y="55244"/>
                </a:lnTo>
                <a:close/>
              </a:path>
              <a:path w="294004" h="212090">
                <a:moveTo>
                  <a:pt x="177165" y="55244"/>
                </a:moveTo>
                <a:lnTo>
                  <a:pt x="169545" y="55244"/>
                </a:lnTo>
                <a:lnTo>
                  <a:pt x="170815" y="55880"/>
                </a:lnTo>
                <a:lnTo>
                  <a:pt x="170815" y="57784"/>
                </a:lnTo>
                <a:lnTo>
                  <a:pt x="177165" y="55244"/>
                </a:lnTo>
                <a:close/>
              </a:path>
              <a:path w="294004" h="212090">
                <a:moveTo>
                  <a:pt x="67309" y="27305"/>
                </a:moveTo>
                <a:lnTo>
                  <a:pt x="66040" y="29209"/>
                </a:lnTo>
                <a:lnTo>
                  <a:pt x="66675" y="31115"/>
                </a:lnTo>
                <a:lnTo>
                  <a:pt x="67309" y="27305"/>
                </a:lnTo>
                <a:close/>
              </a:path>
              <a:path w="294004" h="212090">
                <a:moveTo>
                  <a:pt x="116204" y="634"/>
                </a:moveTo>
                <a:lnTo>
                  <a:pt x="107950" y="634"/>
                </a:lnTo>
                <a:lnTo>
                  <a:pt x="105409" y="3809"/>
                </a:lnTo>
                <a:lnTo>
                  <a:pt x="90170" y="13969"/>
                </a:lnTo>
                <a:lnTo>
                  <a:pt x="85725" y="16509"/>
                </a:lnTo>
                <a:lnTo>
                  <a:pt x="71754" y="24765"/>
                </a:lnTo>
                <a:lnTo>
                  <a:pt x="67406" y="26628"/>
                </a:lnTo>
                <a:lnTo>
                  <a:pt x="66675" y="31115"/>
                </a:lnTo>
                <a:lnTo>
                  <a:pt x="163829" y="31115"/>
                </a:lnTo>
                <a:lnTo>
                  <a:pt x="163195" y="29844"/>
                </a:lnTo>
                <a:lnTo>
                  <a:pt x="163829" y="29209"/>
                </a:lnTo>
                <a:lnTo>
                  <a:pt x="134620" y="3175"/>
                </a:lnTo>
                <a:lnTo>
                  <a:pt x="123190" y="1269"/>
                </a:lnTo>
                <a:lnTo>
                  <a:pt x="116204" y="634"/>
                </a:lnTo>
                <a:close/>
              </a:path>
              <a:path w="294004" h="212090">
                <a:moveTo>
                  <a:pt x="163829" y="29209"/>
                </a:moveTo>
                <a:lnTo>
                  <a:pt x="163195" y="29844"/>
                </a:lnTo>
                <a:lnTo>
                  <a:pt x="163829" y="31115"/>
                </a:lnTo>
                <a:lnTo>
                  <a:pt x="163829" y="29209"/>
                </a:lnTo>
                <a:close/>
              </a:path>
              <a:path w="294004" h="212090">
                <a:moveTo>
                  <a:pt x="213995" y="634"/>
                </a:moveTo>
                <a:lnTo>
                  <a:pt x="207009" y="634"/>
                </a:lnTo>
                <a:lnTo>
                  <a:pt x="204470" y="3809"/>
                </a:lnTo>
                <a:lnTo>
                  <a:pt x="200659" y="6984"/>
                </a:lnTo>
                <a:lnTo>
                  <a:pt x="193040" y="12065"/>
                </a:lnTo>
                <a:lnTo>
                  <a:pt x="188595" y="14605"/>
                </a:lnTo>
                <a:lnTo>
                  <a:pt x="179070" y="20319"/>
                </a:lnTo>
                <a:lnTo>
                  <a:pt x="174625" y="22859"/>
                </a:lnTo>
                <a:lnTo>
                  <a:pt x="165100" y="27940"/>
                </a:lnTo>
                <a:lnTo>
                  <a:pt x="163829" y="29209"/>
                </a:lnTo>
                <a:lnTo>
                  <a:pt x="163829" y="31115"/>
                </a:lnTo>
                <a:lnTo>
                  <a:pt x="266065" y="31115"/>
                </a:lnTo>
                <a:lnTo>
                  <a:pt x="262890" y="23494"/>
                </a:lnTo>
                <a:lnTo>
                  <a:pt x="257809" y="17144"/>
                </a:lnTo>
                <a:lnTo>
                  <a:pt x="252095" y="12700"/>
                </a:lnTo>
                <a:lnTo>
                  <a:pt x="246379" y="7619"/>
                </a:lnTo>
                <a:lnTo>
                  <a:pt x="240029" y="4444"/>
                </a:lnTo>
                <a:lnTo>
                  <a:pt x="232409" y="3175"/>
                </a:lnTo>
                <a:lnTo>
                  <a:pt x="227329" y="1905"/>
                </a:lnTo>
                <a:lnTo>
                  <a:pt x="213995" y="634"/>
                </a:lnTo>
                <a:close/>
              </a:path>
              <a:path w="294004" h="212090">
                <a:moveTo>
                  <a:pt x="51434" y="634"/>
                </a:moveTo>
                <a:lnTo>
                  <a:pt x="46990" y="1269"/>
                </a:lnTo>
                <a:lnTo>
                  <a:pt x="43815" y="4444"/>
                </a:lnTo>
                <a:lnTo>
                  <a:pt x="43815" y="22859"/>
                </a:lnTo>
                <a:lnTo>
                  <a:pt x="62229" y="5080"/>
                </a:lnTo>
                <a:lnTo>
                  <a:pt x="51434" y="634"/>
                </a:lnTo>
                <a:close/>
              </a:path>
              <a:path w="294004" h="212090">
                <a:moveTo>
                  <a:pt x="62229" y="5080"/>
                </a:moveTo>
                <a:lnTo>
                  <a:pt x="43815" y="22859"/>
                </a:lnTo>
                <a:lnTo>
                  <a:pt x="67945" y="22859"/>
                </a:lnTo>
                <a:lnTo>
                  <a:pt x="70484" y="8255"/>
                </a:lnTo>
                <a:lnTo>
                  <a:pt x="62229" y="5080"/>
                </a:lnTo>
                <a:close/>
              </a:path>
              <a:path w="294004" h="212090">
                <a:moveTo>
                  <a:pt x="66675" y="0"/>
                </a:moveTo>
                <a:lnTo>
                  <a:pt x="53975" y="0"/>
                </a:lnTo>
                <a:lnTo>
                  <a:pt x="51434" y="634"/>
                </a:lnTo>
                <a:lnTo>
                  <a:pt x="62229" y="5080"/>
                </a:lnTo>
                <a:lnTo>
                  <a:pt x="66675" y="0"/>
                </a:lnTo>
                <a:close/>
              </a:path>
              <a:path w="294004" h="212090">
                <a:moveTo>
                  <a:pt x="49529" y="0"/>
                </a:moveTo>
                <a:lnTo>
                  <a:pt x="46990" y="1269"/>
                </a:lnTo>
                <a:lnTo>
                  <a:pt x="51434" y="634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/>
          <p:nvPr/>
        </p:nvSpPr>
        <p:spPr>
          <a:xfrm>
            <a:off x="8899525" y="747712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5"/>
                </a:lnTo>
                <a:lnTo>
                  <a:pt x="22225" y="61594"/>
                </a:lnTo>
                <a:lnTo>
                  <a:pt x="24765" y="62865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4"/>
                </a:lnTo>
                <a:lnTo>
                  <a:pt x="22859" y="222884"/>
                </a:lnTo>
                <a:lnTo>
                  <a:pt x="49529" y="256540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40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5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90"/>
                </a:lnTo>
                <a:lnTo>
                  <a:pt x="67945" y="216534"/>
                </a:lnTo>
                <a:lnTo>
                  <a:pt x="67309" y="207644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 descr=""/>
          <p:cNvSpPr/>
          <p:nvPr/>
        </p:nvSpPr>
        <p:spPr>
          <a:xfrm>
            <a:off x="9458325" y="7524750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90">
                <a:moveTo>
                  <a:pt x="45720" y="2540"/>
                </a:moveTo>
                <a:lnTo>
                  <a:pt x="41909" y="5715"/>
                </a:lnTo>
                <a:lnTo>
                  <a:pt x="39370" y="6350"/>
                </a:lnTo>
                <a:lnTo>
                  <a:pt x="33654" y="8890"/>
                </a:lnTo>
                <a:lnTo>
                  <a:pt x="29209" y="10159"/>
                </a:lnTo>
                <a:lnTo>
                  <a:pt x="19050" y="12065"/>
                </a:lnTo>
                <a:lnTo>
                  <a:pt x="0" y="12065"/>
                </a:lnTo>
                <a:lnTo>
                  <a:pt x="0" y="41275"/>
                </a:lnTo>
                <a:lnTo>
                  <a:pt x="8890" y="41275"/>
                </a:lnTo>
                <a:lnTo>
                  <a:pt x="13970" y="41909"/>
                </a:lnTo>
                <a:lnTo>
                  <a:pt x="19050" y="43180"/>
                </a:lnTo>
                <a:lnTo>
                  <a:pt x="20954" y="43815"/>
                </a:lnTo>
                <a:lnTo>
                  <a:pt x="21590" y="44450"/>
                </a:lnTo>
                <a:lnTo>
                  <a:pt x="22859" y="45084"/>
                </a:lnTo>
                <a:lnTo>
                  <a:pt x="23495" y="46355"/>
                </a:lnTo>
                <a:lnTo>
                  <a:pt x="24002" y="48894"/>
                </a:lnTo>
                <a:lnTo>
                  <a:pt x="24129" y="179705"/>
                </a:lnTo>
                <a:lnTo>
                  <a:pt x="20320" y="183515"/>
                </a:lnTo>
                <a:lnTo>
                  <a:pt x="19050" y="184150"/>
                </a:lnTo>
                <a:lnTo>
                  <a:pt x="15240" y="185419"/>
                </a:lnTo>
                <a:lnTo>
                  <a:pt x="6350" y="186690"/>
                </a:lnTo>
                <a:lnTo>
                  <a:pt x="0" y="186690"/>
                </a:lnTo>
                <a:lnTo>
                  <a:pt x="0" y="212090"/>
                </a:lnTo>
                <a:lnTo>
                  <a:pt x="93345" y="212090"/>
                </a:lnTo>
                <a:lnTo>
                  <a:pt x="93345" y="187325"/>
                </a:lnTo>
                <a:lnTo>
                  <a:pt x="83184" y="186055"/>
                </a:lnTo>
                <a:lnTo>
                  <a:pt x="78104" y="184784"/>
                </a:lnTo>
                <a:lnTo>
                  <a:pt x="76200" y="184150"/>
                </a:lnTo>
                <a:lnTo>
                  <a:pt x="73659" y="182880"/>
                </a:lnTo>
                <a:lnTo>
                  <a:pt x="72390" y="181609"/>
                </a:lnTo>
                <a:lnTo>
                  <a:pt x="70484" y="179069"/>
                </a:lnTo>
                <a:lnTo>
                  <a:pt x="70484" y="173355"/>
                </a:lnTo>
                <a:lnTo>
                  <a:pt x="66040" y="55880"/>
                </a:lnTo>
                <a:lnTo>
                  <a:pt x="75565" y="55880"/>
                </a:lnTo>
                <a:lnTo>
                  <a:pt x="78740" y="54609"/>
                </a:lnTo>
                <a:lnTo>
                  <a:pt x="86359" y="50800"/>
                </a:lnTo>
                <a:lnTo>
                  <a:pt x="90170" y="48259"/>
                </a:lnTo>
                <a:lnTo>
                  <a:pt x="99059" y="43180"/>
                </a:lnTo>
                <a:lnTo>
                  <a:pt x="103504" y="41275"/>
                </a:lnTo>
                <a:lnTo>
                  <a:pt x="106679" y="38734"/>
                </a:lnTo>
                <a:lnTo>
                  <a:pt x="267970" y="38734"/>
                </a:lnTo>
                <a:lnTo>
                  <a:pt x="267970" y="37465"/>
                </a:lnTo>
                <a:lnTo>
                  <a:pt x="266065" y="31115"/>
                </a:lnTo>
                <a:lnTo>
                  <a:pt x="66675" y="31115"/>
                </a:lnTo>
                <a:lnTo>
                  <a:pt x="66040" y="29209"/>
                </a:lnTo>
                <a:lnTo>
                  <a:pt x="67309" y="27305"/>
                </a:lnTo>
                <a:lnTo>
                  <a:pt x="67945" y="22859"/>
                </a:lnTo>
                <a:lnTo>
                  <a:pt x="43815" y="22859"/>
                </a:lnTo>
                <a:lnTo>
                  <a:pt x="43815" y="4444"/>
                </a:lnTo>
                <a:lnTo>
                  <a:pt x="45720" y="2540"/>
                </a:lnTo>
                <a:close/>
              </a:path>
              <a:path w="294004" h="212090">
                <a:moveTo>
                  <a:pt x="205740" y="38734"/>
                </a:moveTo>
                <a:lnTo>
                  <a:pt x="107950" y="38734"/>
                </a:lnTo>
                <a:lnTo>
                  <a:pt x="109854" y="39369"/>
                </a:lnTo>
                <a:lnTo>
                  <a:pt x="112395" y="40640"/>
                </a:lnTo>
                <a:lnTo>
                  <a:pt x="114934" y="41275"/>
                </a:lnTo>
                <a:lnTo>
                  <a:pt x="116840" y="43180"/>
                </a:lnTo>
                <a:lnTo>
                  <a:pt x="118745" y="44450"/>
                </a:lnTo>
                <a:lnTo>
                  <a:pt x="120650" y="46355"/>
                </a:lnTo>
                <a:lnTo>
                  <a:pt x="122554" y="48894"/>
                </a:lnTo>
                <a:lnTo>
                  <a:pt x="124459" y="53975"/>
                </a:lnTo>
                <a:lnTo>
                  <a:pt x="125095" y="57150"/>
                </a:lnTo>
                <a:lnTo>
                  <a:pt x="125095" y="179069"/>
                </a:lnTo>
                <a:lnTo>
                  <a:pt x="123825" y="180340"/>
                </a:lnTo>
                <a:lnTo>
                  <a:pt x="123190" y="181609"/>
                </a:lnTo>
                <a:lnTo>
                  <a:pt x="107315" y="186690"/>
                </a:lnTo>
                <a:lnTo>
                  <a:pt x="100965" y="186690"/>
                </a:lnTo>
                <a:lnTo>
                  <a:pt x="100965" y="212090"/>
                </a:lnTo>
                <a:lnTo>
                  <a:pt x="194309" y="212090"/>
                </a:lnTo>
                <a:lnTo>
                  <a:pt x="194309" y="187325"/>
                </a:lnTo>
                <a:lnTo>
                  <a:pt x="184150" y="186055"/>
                </a:lnTo>
                <a:lnTo>
                  <a:pt x="179070" y="184784"/>
                </a:lnTo>
                <a:lnTo>
                  <a:pt x="171433" y="173355"/>
                </a:lnTo>
                <a:lnTo>
                  <a:pt x="170815" y="57784"/>
                </a:lnTo>
                <a:lnTo>
                  <a:pt x="168275" y="57150"/>
                </a:lnTo>
                <a:lnTo>
                  <a:pt x="167004" y="55244"/>
                </a:lnTo>
                <a:lnTo>
                  <a:pt x="177165" y="55244"/>
                </a:lnTo>
                <a:lnTo>
                  <a:pt x="179704" y="53340"/>
                </a:lnTo>
                <a:lnTo>
                  <a:pt x="191134" y="47625"/>
                </a:lnTo>
                <a:lnTo>
                  <a:pt x="194945" y="45084"/>
                </a:lnTo>
                <a:lnTo>
                  <a:pt x="199390" y="43180"/>
                </a:lnTo>
                <a:lnTo>
                  <a:pt x="202565" y="40640"/>
                </a:lnTo>
                <a:lnTo>
                  <a:pt x="205740" y="38734"/>
                </a:lnTo>
                <a:close/>
              </a:path>
              <a:path w="294004" h="212090">
                <a:moveTo>
                  <a:pt x="267970" y="38734"/>
                </a:moveTo>
                <a:lnTo>
                  <a:pt x="206375" y="38734"/>
                </a:lnTo>
                <a:lnTo>
                  <a:pt x="208279" y="39369"/>
                </a:lnTo>
                <a:lnTo>
                  <a:pt x="210820" y="40640"/>
                </a:lnTo>
                <a:lnTo>
                  <a:pt x="213995" y="41275"/>
                </a:lnTo>
                <a:lnTo>
                  <a:pt x="215900" y="43180"/>
                </a:lnTo>
                <a:lnTo>
                  <a:pt x="217804" y="44450"/>
                </a:lnTo>
                <a:lnTo>
                  <a:pt x="219709" y="46355"/>
                </a:lnTo>
                <a:lnTo>
                  <a:pt x="223520" y="53975"/>
                </a:lnTo>
                <a:lnTo>
                  <a:pt x="224154" y="57150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2880"/>
                </a:lnTo>
                <a:lnTo>
                  <a:pt x="219075" y="184150"/>
                </a:lnTo>
                <a:lnTo>
                  <a:pt x="217804" y="184784"/>
                </a:lnTo>
                <a:lnTo>
                  <a:pt x="215265" y="185419"/>
                </a:lnTo>
                <a:lnTo>
                  <a:pt x="206375" y="186690"/>
                </a:lnTo>
                <a:lnTo>
                  <a:pt x="200025" y="186690"/>
                </a:lnTo>
                <a:lnTo>
                  <a:pt x="200025" y="212090"/>
                </a:lnTo>
                <a:lnTo>
                  <a:pt x="294004" y="212090"/>
                </a:lnTo>
                <a:lnTo>
                  <a:pt x="294004" y="187325"/>
                </a:lnTo>
                <a:lnTo>
                  <a:pt x="283209" y="186055"/>
                </a:lnTo>
                <a:lnTo>
                  <a:pt x="281304" y="185419"/>
                </a:lnTo>
                <a:lnTo>
                  <a:pt x="278765" y="184784"/>
                </a:lnTo>
                <a:lnTo>
                  <a:pt x="276859" y="184150"/>
                </a:lnTo>
                <a:lnTo>
                  <a:pt x="273050" y="182244"/>
                </a:lnTo>
                <a:lnTo>
                  <a:pt x="271145" y="179705"/>
                </a:lnTo>
                <a:lnTo>
                  <a:pt x="271145" y="177800"/>
                </a:lnTo>
                <a:lnTo>
                  <a:pt x="270509" y="174625"/>
                </a:lnTo>
                <a:lnTo>
                  <a:pt x="270509" y="52705"/>
                </a:lnTo>
                <a:lnTo>
                  <a:pt x="269875" y="45084"/>
                </a:lnTo>
                <a:lnTo>
                  <a:pt x="267970" y="38734"/>
                </a:lnTo>
                <a:close/>
              </a:path>
              <a:path w="294004" h="212090">
                <a:moveTo>
                  <a:pt x="75565" y="55880"/>
                </a:moveTo>
                <a:lnTo>
                  <a:pt x="66040" y="55880"/>
                </a:lnTo>
                <a:lnTo>
                  <a:pt x="67309" y="58419"/>
                </a:lnTo>
                <a:lnTo>
                  <a:pt x="69215" y="59055"/>
                </a:lnTo>
                <a:lnTo>
                  <a:pt x="72390" y="57784"/>
                </a:lnTo>
                <a:lnTo>
                  <a:pt x="75565" y="55880"/>
                </a:lnTo>
                <a:close/>
              </a:path>
              <a:path w="294004" h="212090">
                <a:moveTo>
                  <a:pt x="169545" y="55244"/>
                </a:moveTo>
                <a:lnTo>
                  <a:pt x="167004" y="55244"/>
                </a:lnTo>
                <a:lnTo>
                  <a:pt x="168275" y="57150"/>
                </a:lnTo>
                <a:lnTo>
                  <a:pt x="170815" y="57784"/>
                </a:lnTo>
                <a:lnTo>
                  <a:pt x="170815" y="55880"/>
                </a:lnTo>
                <a:lnTo>
                  <a:pt x="169545" y="55244"/>
                </a:lnTo>
                <a:close/>
              </a:path>
              <a:path w="294004" h="212090">
                <a:moveTo>
                  <a:pt x="177165" y="55244"/>
                </a:moveTo>
                <a:lnTo>
                  <a:pt x="169545" y="55244"/>
                </a:lnTo>
                <a:lnTo>
                  <a:pt x="170815" y="55880"/>
                </a:lnTo>
                <a:lnTo>
                  <a:pt x="170815" y="57784"/>
                </a:lnTo>
                <a:lnTo>
                  <a:pt x="177165" y="55244"/>
                </a:lnTo>
                <a:close/>
              </a:path>
              <a:path w="294004" h="212090">
                <a:moveTo>
                  <a:pt x="67309" y="27305"/>
                </a:moveTo>
                <a:lnTo>
                  <a:pt x="66040" y="29209"/>
                </a:lnTo>
                <a:lnTo>
                  <a:pt x="66675" y="31115"/>
                </a:lnTo>
                <a:lnTo>
                  <a:pt x="67309" y="27305"/>
                </a:lnTo>
                <a:close/>
              </a:path>
              <a:path w="294004" h="212090">
                <a:moveTo>
                  <a:pt x="116204" y="634"/>
                </a:moveTo>
                <a:lnTo>
                  <a:pt x="107950" y="634"/>
                </a:lnTo>
                <a:lnTo>
                  <a:pt x="105409" y="3809"/>
                </a:lnTo>
                <a:lnTo>
                  <a:pt x="90170" y="13969"/>
                </a:lnTo>
                <a:lnTo>
                  <a:pt x="85725" y="16509"/>
                </a:lnTo>
                <a:lnTo>
                  <a:pt x="71754" y="24765"/>
                </a:lnTo>
                <a:lnTo>
                  <a:pt x="67406" y="26628"/>
                </a:lnTo>
                <a:lnTo>
                  <a:pt x="66675" y="31115"/>
                </a:lnTo>
                <a:lnTo>
                  <a:pt x="163829" y="31115"/>
                </a:lnTo>
                <a:lnTo>
                  <a:pt x="163195" y="29844"/>
                </a:lnTo>
                <a:lnTo>
                  <a:pt x="163829" y="29209"/>
                </a:lnTo>
                <a:lnTo>
                  <a:pt x="134620" y="3175"/>
                </a:lnTo>
                <a:lnTo>
                  <a:pt x="123190" y="1269"/>
                </a:lnTo>
                <a:lnTo>
                  <a:pt x="116204" y="634"/>
                </a:lnTo>
                <a:close/>
              </a:path>
              <a:path w="294004" h="212090">
                <a:moveTo>
                  <a:pt x="163829" y="29209"/>
                </a:moveTo>
                <a:lnTo>
                  <a:pt x="163195" y="29844"/>
                </a:lnTo>
                <a:lnTo>
                  <a:pt x="163829" y="31115"/>
                </a:lnTo>
                <a:lnTo>
                  <a:pt x="163829" y="29209"/>
                </a:lnTo>
                <a:close/>
              </a:path>
              <a:path w="294004" h="212090">
                <a:moveTo>
                  <a:pt x="213995" y="634"/>
                </a:moveTo>
                <a:lnTo>
                  <a:pt x="207009" y="634"/>
                </a:lnTo>
                <a:lnTo>
                  <a:pt x="204470" y="3809"/>
                </a:lnTo>
                <a:lnTo>
                  <a:pt x="200659" y="6984"/>
                </a:lnTo>
                <a:lnTo>
                  <a:pt x="193040" y="12065"/>
                </a:lnTo>
                <a:lnTo>
                  <a:pt x="188595" y="14605"/>
                </a:lnTo>
                <a:lnTo>
                  <a:pt x="179070" y="20319"/>
                </a:lnTo>
                <a:lnTo>
                  <a:pt x="174625" y="22859"/>
                </a:lnTo>
                <a:lnTo>
                  <a:pt x="165100" y="27940"/>
                </a:lnTo>
                <a:lnTo>
                  <a:pt x="163829" y="29209"/>
                </a:lnTo>
                <a:lnTo>
                  <a:pt x="163829" y="31115"/>
                </a:lnTo>
                <a:lnTo>
                  <a:pt x="266065" y="31115"/>
                </a:lnTo>
                <a:lnTo>
                  <a:pt x="262890" y="23494"/>
                </a:lnTo>
                <a:lnTo>
                  <a:pt x="257809" y="17144"/>
                </a:lnTo>
                <a:lnTo>
                  <a:pt x="252095" y="12700"/>
                </a:lnTo>
                <a:lnTo>
                  <a:pt x="246379" y="7619"/>
                </a:lnTo>
                <a:lnTo>
                  <a:pt x="240029" y="4444"/>
                </a:lnTo>
                <a:lnTo>
                  <a:pt x="232409" y="3175"/>
                </a:lnTo>
                <a:lnTo>
                  <a:pt x="227329" y="1905"/>
                </a:lnTo>
                <a:lnTo>
                  <a:pt x="213995" y="634"/>
                </a:lnTo>
                <a:close/>
              </a:path>
              <a:path w="294004" h="212090">
                <a:moveTo>
                  <a:pt x="51434" y="634"/>
                </a:moveTo>
                <a:lnTo>
                  <a:pt x="46990" y="1269"/>
                </a:lnTo>
                <a:lnTo>
                  <a:pt x="43815" y="4444"/>
                </a:lnTo>
                <a:lnTo>
                  <a:pt x="43815" y="22859"/>
                </a:lnTo>
                <a:lnTo>
                  <a:pt x="62229" y="5080"/>
                </a:lnTo>
                <a:lnTo>
                  <a:pt x="51434" y="634"/>
                </a:lnTo>
                <a:close/>
              </a:path>
              <a:path w="294004" h="212090">
                <a:moveTo>
                  <a:pt x="62229" y="5080"/>
                </a:moveTo>
                <a:lnTo>
                  <a:pt x="43815" y="22859"/>
                </a:lnTo>
                <a:lnTo>
                  <a:pt x="67945" y="22859"/>
                </a:lnTo>
                <a:lnTo>
                  <a:pt x="70484" y="8255"/>
                </a:lnTo>
                <a:lnTo>
                  <a:pt x="62229" y="5080"/>
                </a:lnTo>
                <a:close/>
              </a:path>
              <a:path w="294004" h="212090">
                <a:moveTo>
                  <a:pt x="66675" y="0"/>
                </a:moveTo>
                <a:lnTo>
                  <a:pt x="53975" y="0"/>
                </a:lnTo>
                <a:lnTo>
                  <a:pt x="51434" y="634"/>
                </a:lnTo>
                <a:lnTo>
                  <a:pt x="62229" y="5080"/>
                </a:lnTo>
                <a:lnTo>
                  <a:pt x="66675" y="0"/>
                </a:lnTo>
                <a:close/>
              </a:path>
              <a:path w="294004" h="212090">
                <a:moveTo>
                  <a:pt x="49529" y="0"/>
                </a:moveTo>
                <a:lnTo>
                  <a:pt x="46990" y="1269"/>
                </a:lnTo>
                <a:lnTo>
                  <a:pt x="51434" y="634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 descr=""/>
          <p:cNvSpPr/>
          <p:nvPr/>
        </p:nvSpPr>
        <p:spPr>
          <a:xfrm>
            <a:off x="10401300" y="7430134"/>
            <a:ext cx="198755" cy="309245"/>
          </a:xfrm>
          <a:custGeom>
            <a:avLst/>
            <a:gdLst/>
            <a:ahLst/>
            <a:cxnLst/>
            <a:rect l="l" t="t" r="r" b="b"/>
            <a:pathLst>
              <a:path w="198754" h="309245">
                <a:moveTo>
                  <a:pt x="50800" y="0"/>
                </a:moveTo>
                <a:lnTo>
                  <a:pt x="43179" y="0"/>
                </a:lnTo>
                <a:lnTo>
                  <a:pt x="39370" y="1270"/>
                </a:lnTo>
                <a:lnTo>
                  <a:pt x="36195" y="2540"/>
                </a:lnTo>
                <a:lnTo>
                  <a:pt x="32384" y="3810"/>
                </a:lnTo>
                <a:lnTo>
                  <a:pt x="19050" y="24765"/>
                </a:lnTo>
                <a:lnTo>
                  <a:pt x="19050" y="28575"/>
                </a:lnTo>
                <a:lnTo>
                  <a:pt x="19684" y="33020"/>
                </a:lnTo>
                <a:lnTo>
                  <a:pt x="20320" y="36195"/>
                </a:lnTo>
                <a:lnTo>
                  <a:pt x="22225" y="40005"/>
                </a:lnTo>
                <a:lnTo>
                  <a:pt x="23495" y="43180"/>
                </a:lnTo>
                <a:lnTo>
                  <a:pt x="26034" y="46355"/>
                </a:lnTo>
                <a:lnTo>
                  <a:pt x="31115" y="50800"/>
                </a:lnTo>
                <a:lnTo>
                  <a:pt x="34290" y="53340"/>
                </a:lnTo>
                <a:lnTo>
                  <a:pt x="38100" y="54610"/>
                </a:lnTo>
                <a:lnTo>
                  <a:pt x="41275" y="55880"/>
                </a:lnTo>
                <a:lnTo>
                  <a:pt x="45084" y="56515"/>
                </a:lnTo>
                <a:lnTo>
                  <a:pt x="53340" y="56515"/>
                </a:lnTo>
                <a:lnTo>
                  <a:pt x="77470" y="32385"/>
                </a:lnTo>
                <a:lnTo>
                  <a:pt x="76834" y="24765"/>
                </a:lnTo>
                <a:lnTo>
                  <a:pt x="58420" y="2540"/>
                </a:lnTo>
                <a:lnTo>
                  <a:pt x="50800" y="0"/>
                </a:lnTo>
                <a:close/>
              </a:path>
              <a:path w="198754" h="309245">
                <a:moveTo>
                  <a:pt x="59054" y="97790"/>
                </a:moveTo>
                <a:lnTo>
                  <a:pt x="36829" y="97790"/>
                </a:lnTo>
                <a:lnTo>
                  <a:pt x="41909" y="102870"/>
                </a:lnTo>
                <a:lnTo>
                  <a:pt x="35559" y="105410"/>
                </a:lnTo>
                <a:lnTo>
                  <a:pt x="31115" y="106680"/>
                </a:lnTo>
                <a:lnTo>
                  <a:pt x="26034" y="107950"/>
                </a:lnTo>
                <a:lnTo>
                  <a:pt x="20954" y="108585"/>
                </a:lnTo>
                <a:lnTo>
                  <a:pt x="15240" y="109220"/>
                </a:lnTo>
                <a:lnTo>
                  <a:pt x="0" y="109220"/>
                </a:lnTo>
                <a:lnTo>
                  <a:pt x="0" y="138430"/>
                </a:lnTo>
                <a:lnTo>
                  <a:pt x="8890" y="138430"/>
                </a:lnTo>
                <a:lnTo>
                  <a:pt x="14604" y="139065"/>
                </a:lnTo>
                <a:lnTo>
                  <a:pt x="17145" y="139700"/>
                </a:lnTo>
                <a:lnTo>
                  <a:pt x="19684" y="139700"/>
                </a:lnTo>
                <a:lnTo>
                  <a:pt x="21590" y="140335"/>
                </a:lnTo>
                <a:lnTo>
                  <a:pt x="23495" y="142240"/>
                </a:lnTo>
                <a:lnTo>
                  <a:pt x="24129" y="143510"/>
                </a:lnTo>
                <a:lnTo>
                  <a:pt x="24765" y="145415"/>
                </a:lnTo>
                <a:lnTo>
                  <a:pt x="25400" y="146685"/>
                </a:lnTo>
                <a:lnTo>
                  <a:pt x="25400" y="274320"/>
                </a:lnTo>
                <a:lnTo>
                  <a:pt x="24765" y="276225"/>
                </a:lnTo>
                <a:lnTo>
                  <a:pt x="23495" y="277495"/>
                </a:lnTo>
                <a:lnTo>
                  <a:pt x="22859" y="279400"/>
                </a:lnTo>
                <a:lnTo>
                  <a:pt x="21590" y="280670"/>
                </a:lnTo>
                <a:lnTo>
                  <a:pt x="15875" y="282575"/>
                </a:lnTo>
                <a:lnTo>
                  <a:pt x="10795" y="283210"/>
                </a:lnTo>
                <a:lnTo>
                  <a:pt x="6350" y="283845"/>
                </a:lnTo>
                <a:lnTo>
                  <a:pt x="0" y="283845"/>
                </a:lnTo>
                <a:lnTo>
                  <a:pt x="0" y="309245"/>
                </a:lnTo>
                <a:lnTo>
                  <a:pt x="97154" y="309245"/>
                </a:lnTo>
                <a:lnTo>
                  <a:pt x="97154" y="284480"/>
                </a:lnTo>
                <a:lnTo>
                  <a:pt x="86359" y="283210"/>
                </a:lnTo>
                <a:lnTo>
                  <a:pt x="83820" y="282575"/>
                </a:lnTo>
                <a:lnTo>
                  <a:pt x="73025" y="274320"/>
                </a:lnTo>
                <a:lnTo>
                  <a:pt x="73025" y="104775"/>
                </a:lnTo>
                <a:lnTo>
                  <a:pt x="59054" y="99695"/>
                </a:lnTo>
                <a:lnTo>
                  <a:pt x="59054" y="97790"/>
                </a:lnTo>
                <a:close/>
              </a:path>
              <a:path w="198754" h="309245">
                <a:moveTo>
                  <a:pt x="153034" y="135255"/>
                </a:moveTo>
                <a:lnTo>
                  <a:pt x="104775" y="135255"/>
                </a:lnTo>
                <a:lnTo>
                  <a:pt x="104775" y="229235"/>
                </a:lnTo>
                <a:lnTo>
                  <a:pt x="108584" y="269875"/>
                </a:lnTo>
                <a:lnTo>
                  <a:pt x="135254" y="303530"/>
                </a:lnTo>
                <a:lnTo>
                  <a:pt x="142875" y="305435"/>
                </a:lnTo>
                <a:lnTo>
                  <a:pt x="161290" y="305435"/>
                </a:lnTo>
                <a:lnTo>
                  <a:pt x="168909" y="303530"/>
                </a:lnTo>
                <a:lnTo>
                  <a:pt x="172720" y="302260"/>
                </a:lnTo>
                <a:lnTo>
                  <a:pt x="182879" y="297815"/>
                </a:lnTo>
                <a:lnTo>
                  <a:pt x="198754" y="288290"/>
                </a:lnTo>
                <a:lnTo>
                  <a:pt x="190683" y="273685"/>
                </a:lnTo>
                <a:lnTo>
                  <a:pt x="160654" y="273685"/>
                </a:lnTo>
                <a:lnTo>
                  <a:pt x="158115" y="271780"/>
                </a:lnTo>
                <a:lnTo>
                  <a:pt x="153670" y="263525"/>
                </a:lnTo>
                <a:lnTo>
                  <a:pt x="153034" y="255270"/>
                </a:lnTo>
                <a:lnTo>
                  <a:pt x="153034" y="135255"/>
                </a:lnTo>
                <a:close/>
              </a:path>
              <a:path w="198754" h="309245">
                <a:moveTo>
                  <a:pt x="185420" y="264160"/>
                </a:moveTo>
                <a:lnTo>
                  <a:pt x="173354" y="271145"/>
                </a:lnTo>
                <a:lnTo>
                  <a:pt x="168275" y="273685"/>
                </a:lnTo>
                <a:lnTo>
                  <a:pt x="190683" y="273685"/>
                </a:lnTo>
                <a:lnTo>
                  <a:pt x="185420" y="264160"/>
                </a:lnTo>
                <a:close/>
              </a:path>
              <a:path w="198754" h="309245">
                <a:moveTo>
                  <a:pt x="85725" y="106045"/>
                </a:moveTo>
                <a:lnTo>
                  <a:pt x="85725" y="135255"/>
                </a:lnTo>
                <a:lnTo>
                  <a:pt x="187959" y="135255"/>
                </a:lnTo>
                <a:lnTo>
                  <a:pt x="187959" y="109855"/>
                </a:lnTo>
                <a:lnTo>
                  <a:pt x="110490" y="109855"/>
                </a:lnTo>
                <a:lnTo>
                  <a:pt x="85725" y="106045"/>
                </a:lnTo>
                <a:close/>
              </a:path>
              <a:path w="198754" h="309245">
                <a:moveTo>
                  <a:pt x="153034" y="46990"/>
                </a:moveTo>
                <a:lnTo>
                  <a:pt x="127634" y="46990"/>
                </a:lnTo>
                <a:lnTo>
                  <a:pt x="127634" y="54610"/>
                </a:lnTo>
                <a:lnTo>
                  <a:pt x="127000" y="61595"/>
                </a:lnTo>
                <a:lnTo>
                  <a:pt x="113029" y="99060"/>
                </a:lnTo>
                <a:lnTo>
                  <a:pt x="108584" y="106045"/>
                </a:lnTo>
                <a:lnTo>
                  <a:pt x="107950" y="108585"/>
                </a:lnTo>
                <a:lnTo>
                  <a:pt x="110490" y="109855"/>
                </a:lnTo>
                <a:lnTo>
                  <a:pt x="187959" y="109855"/>
                </a:lnTo>
                <a:lnTo>
                  <a:pt x="187959" y="106045"/>
                </a:lnTo>
                <a:lnTo>
                  <a:pt x="153034" y="106045"/>
                </a:lnTo>
                <a:lnTo>
                  <a:pt x="153034" y="46990"/>
                </a:lnTo>
                <a:close/>
              </a:path>
              <a:path w="198754" h="309245">
                <a:moveTo>
                  <a:pt x="52070" y="97155"/>
                </a:moveTo>
                <a:lnTo>
                  <a:pt x="50800" y="97790"/>
                </a:lnTo>
                <a:lnTo>
                  <a:pt x="53340" y="97790"/>
                </a:lnTo>
                <a:lnTo>
                  <a:pt x="52070" y="97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 descr=""/>
          <p:cNvSpPr/>
          <p:nvPr/>
        </p:nvSpPr>
        <p:spPr>
          <a:xfrm>
            <a:off x="11198225" y="747712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5"/>
                </a:lnTo>
                <a:lnTo>
                  <a:pt x="22225" y="61594"/>
                </a:lnTo>
                <a:lnTo>
                  <a:pt x="24765" y="62865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4"/>
                </a:lnTo>
                <a:lnTo>
                  <a:pt x="22859" y="222884"/>
                </a:lnTo>
                <a:lnTo>
                  <a:pt x="49529" y="256540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40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5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90"/>
                </a:lnTo>
                <a:lnTo>
                  <a:pt x="67945" y="216534"/>
                </a:lnTo>
                <a:lnTo>
                  <a:pt x="67309" y="207644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 descr=""/>
          <p:cNvSpPr/>
          <p:nvPr/>
        </p:nvSpPr>
        <p:spPr>
          <a:xfrm>
            <a:off x="11363325" y="742569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4"/>
                </a:lnTo>
                <a:lnTo>
                  <a:pt x="26034" y="10794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4"/>
                </a:lnTo>
                <a:lnTo>
                  <a:pt x="14604" y="41274"/>
                </a:lnTo>
                <a:lnTo>
                  <a:pt x="19684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59"/>
                </a:lnTo>
                <a:lnTo>
                  <a:pt x="24765" y="49529"/>
                </a:lnTo>
                <a:lnTo>
                  <a:pt x="25400" y="52069"/>
                </a:lnTo>
                <a:lnTo>
                  <a:pt x="24765" y="282574"/>
                </a:lnTo>
                <a:lnTo>
                  <a:pt x="23495" y="284479"/>
                </a:lnTo>
                <a:lnTo>
                  <a:pt x="22859" y="285749"/>
                </a:lnTo>
                <a:lnTo>
                  <a:pt x="21590" y="287019"/>
                </a:lnTo>
                <a:lnTo>
                  <a:pt x="19684" y="287654"/>
                </a:lnTo>
                <a:lnTo>
                  <a:pt x="17779" y="288924"/>
                </a:lnTo>
                <a:lnTo>
                  <a:pt x="15875" y="288924"/>
                </a:lnTo>
                <a:lnTo>
                  <a:pt x="10795" y="290194"/>
                </a:lnTo>
                <a:lnTo>
                  <a:pt x="6350" y="290194"/>
                </a:lnTo>
                <a:lnTo>
                  <a:pt x="0" y="290829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1464"/>
                </a:lnTo>
                <a:lnTo>
                  <a:pt x="86359" y="289559"/>
                </a:lnTo>
                <a:lnTo>
                  <a:pt x="83820" y="289559"/>
                </a:lnTo>
                <a:lnTo>
                  <a:pt x="81279" y="288924"/>
                </a:lnTo>
                <a:lnTo>
                  <a:pt x="77470" y="287654"/>
                </a:lnTo>
                <a:lnTo>
                  <a:pt x="76200" y="286384"/>
                </a:lnTo>
                <a:lnTo>
                  <a:pt x="74929" y="285749"/>
                </a:lnTo>
                <a:lnTo>
                  <a:pt x="74295" y="284479"/>
                </a:lnTo>
                <a:lnTo>
                  <a:pt x="73025" y="282574"/>
                </a:lnTo>
                <a:lnTo>
                  <a:pt x="73025" y="276859"/>
                </a:lnTo>
                <a:lnTo>
                  <a:pt x="71120" y="160019"/>
                </a:lnTo>
                <a:lnTo>
                  <a:pt x="74929" y="160019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4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4"/>
                </a:lnTo>
                <a:lnTo>
                  <a:pt x="104775" y="144144"/>
                </a:lnTo>
                <a:lnTo>
                  <a:pt x="107315" y="142874"/>
                </a:lnTo>
                <a:lnTo>
                  <a:pt x="172720" y="142874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4"/>
                </a:lnTo>
                <a:lnTo>
                  <a:pt x="69850" y="130174"/>
                </a:lnTo>
                <a:lnTo>
                  <a:pt x="72390" y="22859"/>
                </a:lnTo>
                <a:lnTo>
                  <a:pt x="59054" y="22859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4"/>
                </a:moveTo>
                <a:lnTo>
                  <a:pt x="109220" y="142874"/>
                </a:lnTo>
                <a:lnTo>
                  <a:pt x="111125" y="143509"/>
                </a:lnTo>
                <a:lnTo>
                  <a:pt x="116204" y="145414"/>
                </a:lnTo>
                <a:lnTo>
                  <a:pt x="118745" y="146684"/>
                </a:lnTo>
                <a:lnTo>
                  <a:pt x="123190" y="150494"/>
                </a:lnTo>
                <a:lnTo>
                  <a:pt x="125095" y="152399"/>
                </a:lnTo>
                <a:lnTo>
                  <a:pt x="125729" y="155574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69"/>
                </a:lnTo>
                <a:lnTo>
                  <a:pt x="113665" y="290194"/>
                </a:lnTo>
                <a:lnTo>
                  <a:pt x="109220" y="290194"/>
                </a:lnTo>
                <a:lnTo>
                  <a:pt x="102870" y="290829"/>
                </a:lnTo>
                <a:lnTo>
                  <a:pt x="102870" y="315594"/>
                </a:lnTo>
                <a:lnTo>
                  <a:pt x="199390" y="315594"/>
                </a:lnTo>
                <a:lnTo>
                  <a:pt x="199390" y="291464"/>
                </a:lnTo>
                <a:lnTo>
                  <a:pt x="188595" y="289559"/>
                </a:lnTo>
                <a:lnTo>
                  <a:pt x="186054" y="289559"/>
                </a:lnTo>
                <a:lnTo>
                  <a:pt x="184150" y="288924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19"/>
                </a:lnTo>
                <a:lnTo>
                  <a:pt x="177165" y="285749"/>
                </a:lnTo>
                <a:lnTo>
                  <a:pt x="175895" y="283209"/>
                </a:lnTo>
                <a:lnTo>
                  <a:pt x="175259" y="280669"/>
                </a:lnTo>
                <a:lnTo>
                  <a:pt x="175259" y="165099"/>
                </a:lnTo>
                <a:lnTo>
                  <a:pt x="173990" y="148589"/>
                </a:lnTo>
                <a:lnTo>
                  <a:pt x="172720" y="142874"/>
                </a:lnTo>
                <a:close/>
              </a:path>
              <a:path w="199390" h="315595">
                <a:moveTo>
                  <a:pt x="74929" y="160019"/>
                </a:moveTo>
                <a:lnTo>
                  <a:pt x="71120" y="160019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19"/>
                </a:lnTo>
                <a:close/>
              </a:path>
              <a:path w="199390" h="315595">
                <a:moveTo>
                  <a:pt x="69850" y="130174"/>
                </a:moveTo>
                <a:lnTo>
                  <a:pt x="69215" y="131444"/>
                </a:lnTo>
                <a:lnTo>
                  <a:pt x="69850" y="132714"/>
                </a:lnTo>
                <a:lnTo>
                  <a:pt x="69850" y="130174"/>
                </a:lnTo>
                <a:close/>
              </a:path>
              <a:path w="199390" h="315595">
                <a:moveTo>
                  <a:pt x="116840" y="104774"/>
                </a:moveTo>
                <a:lnTo>
                  <a:pt x="109854" y="104774"/>
                </a:lnTo>
                <a:lnTo>
                  <a:pt x="103504" y="109854"/>
                </a:lnTo>
                <a:lnTo>
                  <a:pt x="96520" y="114299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4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4"/>
                </a:lnTo>
                <a:lnTo>
                  <a:pt x="116840" y="104774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4"/>
                </a:lnTo>
                <a:lnTo>
                  <a:pt x="50800" y="634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59"/>
                </a:lnTo>
                <a:lnTo>
                  <a:pt x="72390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4"/>
                </a:moveTo>
                <a:lnTo>
                  <a:pt x="36195" y="634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4"/>
                </a:lnTo>
                <a:close/>
              </a:path>
              <a:path w="199390" h="315595">
                <a:moveTo>
                  <a:pt x="59054" y="634"/>
                </a:moveTo>
                <a:lnTo>
                  <a:pt x="53340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9" name="object 299" descr=""/>
          <p:cNvGrpSpPr/>
          <p:nvPr/>
        </p:nvGrpSpPr>
        <p:grpSpPr>
          <a:xfrm>
            <a:off x="11887200" y="7430134"/>
            <a:ext cx="248285" cy="309245"/>
            <a:chOff x="11887200" y="7430134"/>
            <a:chExt cx="248285" cy="309245"/>
          </a:xfrm>
        </p:grpSpPr>
        <p:sp>
          <p:nvSpPr>
            <p:cNvPr id="300" name="object 300" descr=""/>
            <p:cNvSpPr/>
            <p:nvPr/>
          </p:nvSpPr>
          <p:spPr>
            <a:xfrm>
              <a:off x="11887200" y="7430134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1" name="object 301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1997689" y="7524114"/>
              <a:ext cx="137795" cy="212725"/>
            </a:xfrm>
            <a:prstGeom prst="rect">
              <a:avLst/>
            </a:prstGeom>
          </p:spPr>
        </p:pic>
      </p:grpSp>
      <p:sp>
        <p:nvSpPr>
          <p:cNvPr id="302" name="object 302" descr=""/>
          <p:cNvSpPr/>
          <p:nvPr/>
        </p:nvSpPr>
        <p:spPr>
          <a:xfrm>
            <a:off x="4695190" y="8047355"/>
            <a:ext cx="280035" cy="207010"/>
          </a:xfrm>
          <a:custGeom>
            <a:avLst/>
            <a:gdLst/>
            <a:ahLst/>
            <a:cxnLst/>
            <a:rect l="l" t="t" r="r" b="b"/>
            <a:pathLst>
              <a:path w="280035" h="207009">
                <a:moveTo>
                  <a:pt x="80010" y="24765"/>
                </a:moveTo>
                <a:lnTo>
                  <a:pt x="10160" y="24765"/>
                </a:lnTo>
                <a:lnTo>
                  <a:pt x="16510" y="26035"/>
                </a:lnTo>
                <a:lnTo>
                  <a:pt x="21589" y="31115"/>
                </a:lnTo>
                <a:lnTo>
                  <a:pt x="23495" y="34290"/>
                </a:lnTo>
                <a:lnTo>
                  <a:pt x="24764" y="38735"/>
                </a:lnTo>
                <a:lnTo>
                  <a:pt x="24764" y="40640"/>
                </a:lnTo>
                <a:lnTo>
                  <a:pt x="26035" y="43815"/>
                </a:lnTo>
                <a:lnTo>
                  <a:pt x="29210" y="55880"/>
                </a:lnTo>
                <a:lnTo>
                  <a:pt x="44450" y="111760"/>
                </a:lnTo>
                <a:lnTo>
                  <a:pt x="48895" y="126365"/>
                </a:lnTo>
                <a:lnTo>
                  <a:pt x="59055" y="163830"/>
                </a:lnTo>
                <a:lnTo>
                  <a:pt x="70485" y="207010"/>
                </a:lnTo>
                <a:lnTo>
                  <a:pt x="103505" y="207010"/>
                </a:lnTo>
                <a:lnTo>
                  <a:pt x="112395" y="179705"/>
                </a:lnTo>
                <a:lnTo>
                  <a:pt x="121920" y="148590"/>
                </a:lnTo>
                <a:lnTo>
                  <a:pt x="127000" y="132080"/>
                </a:lnTo>
                <a:lnTo>
                  <a:pt x="97155" y="132080"/>
                </a:lnTo>
                <a:lnTo>
                  <a:pt x="90170" y="104775"/>
                </a:lnTo>
                <a:lnTo>
                  <a:pt x="86360" y="88265"/>
                </a:lnTo>
                <a:lnTo>
                  <a:pt x="74930" y="45720"/>
                </a:lnTo>
                <a:lnTo>
                  <a:pt x="74295" y="41910"/>
                </a:lnTo>
                <a:lnTo>
                  <a:pt x="72389" y="32385"/>
                </a:lnTo>
                <a:lnTo>
                  <a:pt x="72389" y="29845"/>
                </a:lnTo>
                <a:lnTo>
                  <a:pt x="73660" y="27940"/>
                </a:lnTo>
                <a:lnTo>
                  <a:pt x="75564" y="26035"/>
                </a:lnTo>
                <a:lnTo>
                  <a:pt x="80010" y="24765"/>
                </a:lnTo>
                <a:close/>
              </a:path>
              <a:path w="280035" h="207009">
                <a:moveTo>
                  <a:pt x="183514" y="79375"/>
                </a:moveTo>
                <a:lnTo>
                  <a:pt x="139064" y="79375"/>
                </a:lnTo>
                <a:lnTo>
                  <a:pt x="141605" y="80010"/>
                </a:lnTo>
                <a:lnTo>
                  <a:pt x="141605" y="84455"/>
                </a:lnTo>
                <a:lnTo>
                  <a:pt x="139064" y="92710"/>
                </a:lnTo>
                <a:lnTo>
                  <a:pt x="140335" y="97790"/>
                </a:lnTo>
                <a:lnTo>
                  <a:pt x="142239" y="104775"/>
                </a:lnTo>
                <a:lnTo>
                  <a:pt x="146050" y="119380"/>
                </a:lnTo>
                <a:lnTo>
                  <a:pt x="147955" y="126365"/>
                </a:lnTo>
                <a:lnTo>
                  <a:pt x="156210" y="154940"/>
                </a:lnTo>
                <a:lnTo>
                  <a:pt x="163195" y="179705"/>
                </a:lnTo>
                <a:lnTo>
                  <a:pt x="170180" y="207010"/>
                </a:lnTo>
                <a:lnTo>
                  <a:pt x="203200" y="207010"/>
                </a:lnTo>
                <a:lnTo>
                  <a:pt x="217170" y="161290"/>
                </a:lnTo>
                <a:lnTo>
                  <a:pt x="226695" y="132715"/>
                </a:lnTo>
                <a:lnTo>
                  <a:pt x="197485" y="132715"/>
                </a:lnTo>
                <a:lnTo>
                  <a:pt x="190500" y="104775"/>
                </a:lnTo>
                <a:lnTo>
                  <a:pt x="186055" y="88265"/>
                </a:lnTo>
                <a:lnTo>
                  <a:pt x="183514" y="79375"/>
                </a:lnTo>
                <a:close/>
              </a:path>
              <a:path w="280035" h="207009">
                <a:moveTo>
                  <a:pt x="269875" y="24765"/>
                </a:moveTo>
                <a:lnTo>
                  <a:pt x="214630" y="24765"/>
                </a:lnTo>
                <a:lnTo>
                  <a:pt x="219075" y="25400"/>
                </a:lnTo>
                <a:lnTo>
                  <a:pt x="222885" y="26035"/>
                </a:lnTo>
                <a:lnTo>
                  <a:pt x="224155" y="26035"/>
                </a:lnTo>
                <a:lnTo>
                  <a:pt x="226060" y="27940"/>
                </a:lnTo>
                <a:lnTo>
                  <a:pt x="226060" y="32385"/>
                </a:lnTo>
                <a:lnTo>
                  <a:pt x="224789" y="36195"/>
                </a:lnTo>
                <a:lnTo>
                  <a:pt x="222885" y="43815"/>
                </a:lnTo>
                <a:lnTo>
                  <a:pt x="220345" y="53340"/>
                </a:lnTo>
                <a:lnTo>
                  <a:pt x="215264" y="71755"/>
                </a:lnTo>
                <a:lnTo>
                  <a:pt x="200660" y="120650"/>
                </a:lnTo>
                <a:lnTo>
                  <a:pt x="197485" y="132715"/>
                </a:lnTo>
                <a:lnTo>
                  <a:pt x="226695" y="132715"/>
                </a:lnTo>
                <a:lnTo>
                  <a:pt x="247014" y="66040"/>
                </a:lnTo>
                <a:lnTo>
                  <a:pt x="251460" y="52070"/>
                </a:lnTo>
                <a:lnTo>
                  <a:pt x="254635" y="41910"/>
                </a:lnTo>
                <a:lnTo>
                  <a:pt x="255270" y="38735"/>
                </a:lnTo>
                <a:lnTo>
                  <a:pt x="255905" y="37465"/>
                </a:lnTo>
                <a:lnTo>
                  <a:pt x="257175" y="32385"/>
                </a:lnTo>
                <a:lnTo>
                  <a:pt x="259080" y="29210"/>
                </a:lnTo>
                <a:lnTo>
                  <a:pt x="261620" y="27305"/>
                </a:lnTo>
                <a:lnTo>
                  <a:pt x="263525" y="26035"/>
                </a:lnTo>
                <a:lnTo>
                  <a:pt x="269875" y="24765"/>
                </a:lnTo>
                <a:close/>
              </a:path>
              <a:path w="280035" h="207009">
                <a:moveTo>
                  <a:pt x="173355" y="39370"/>
                </a:moveTo>
                <a:lnTo>
                  <a:pt x="128905" y="39370"/>
                </a:lnTo>
                <a:lnTo>
                  <a:pt x="125730" y="41275"/>
                </a:lnTo>
                <a:lnTo>
                  <a:pt x="123189" y="44450"/>
                </a:lnTo>
                <a:lnTo>
                  <a:pt x="120650" y="53975"/>
                </a:lnTo>
                <a:lnTo>
                  <a:pt x="118745" y="59055"/>
                </a:lnTo>
                <a:lnTo>
                  <a:pt x="117475" y="65405"/>
                </a:lnTo>
                <a:lnTo>
                  <a:pt x="109855" y="90805"/>
                </a:lnTo>
                <a:lnTo>
                  <a:pt x="107314" y="97790"/>
                </a:lnTo>
                <a:lnTo>
                  <a:pt x="105410" y="104140"/>
                </a:lnTo>
                <a:lnTo>
                  <a:pt x="102870" y="114935"/>
                </a:lnTo>
                <a:lnTo>
                  <a:pt x="97155" y="132080"/>
                </a:lnTo>
                <a:lnTo>
                  <a:pt x="127000" y="132080"/>
                </a:lnTo>
                <a:lnTo>
                  <a:pt x="135255" y="104775"/>
                </a:lnTo>
                <a:lnTo>
                  <a:pt x="137160" y="97790"/>
                </a:lnTo>
                <a:lnTo>
                  <a:pt x="139064" y="92710"/>
                </a:lnTo>
                <a:lnTo>
                  <a:pt x="136525" y="83820"/>
                </a:lnTo>
                <a:lnTo>
                  <a:pt x="136525" y="80010"/>
                </a:lnTo>
                <a:lnTo>
                  <a:pt x="139064" y="79375"/>
                </a:lnTo>
                <a:lnTo>
                  <a:pt x="183514" y="79375"/>
                </a:lnTo>
                <a:lnTo>
                  <a:pt x="182245" y="74295"/>
                </a:lnTo>
                <a:lnTo>
                  <a:pt x="180975" y="67310"/>
                </a:lnTo>
                <a:lnTo>
                  <a:pt x="177800" y="55245"/>
                </a:lnTo>
                <a:lnTo>
                  <a:pt x="175260" y="45720"/>
                </a:lnTo>
                <a:lnTo>
                  <a:pt x="173355" y="39370"/>
                </a:lnTo>
                <a:close/>
              </a:path>
              <a:path w="280035" h="207009">
                <a:moveTo>
                  <a:pt x="139064" y="79375"/>
                </a:moveTo>
                <a:lnTo>
                  <a:pt x="136525" y="80010"/>
                </a:lnTo>
                <a:lnTo>
                  <a:pt x="136525" y="83820"/>
                </a:lnTo>
                <a:lnTo>
                  <a:pt x="139064" y="92710"/>
                </a:lnTo>
                <a:lnTo>
                  <a:pt x="141605" y="84455"/>
                </a:lnTo>
                <a:lnTo>
                  <a:pt x="141605" y="80010"/>
                </a:lnTo>
                <a:lnTo>
                  <a:pt x="139064" y="79375"/>
                </a:lnTo>
                <a:close/>
              </a:path>
              <a:path w="280035" h="207009">
                <a:moveTo>
                  <a:pt x="179705" y="24765"/>
                </a:moveTo>
                <a:lnTo>
                  <a:pt x="109855" y="24765"/>
                </a:lnTo>
                <a:lnTo>
                  <a:pt x="116205" y="26035"/>
                </a:lnTo>
                <a:lnTo>
                  <a:pt x="121285" y="31115"/>
                </a:lnTo>
                <a:lnTo>
                  <a:pt x="123825" y="34290"/>
                </a:lnTo>
                <a:lnTo>
                  <a:pt x="127000" y="37465"/>
                </a:lnTo>
                <a:lnTo>
                  <a:pt x="125095" y="38100"/>
                </a:lnTo>
                <a:lnTo>
                  <a:pt x="123825" y="39370"/>
                </a:lnTo>
                <a:lnTo>
                  <a:pt x="124460" y="40640"/>
                </a:lnTo>
                <a:lnTo>
                  <a:pt x="126364" y="40640"/>
                </a:lnTo>
                <a:lnTo>
                  <a:pt x="128905" y="39370"/>
                </a:lnTo>
                <a:lnTo>
                  <a:pt x="173355" y="39370"/>
                </a:lnTo>
                <a:lnTo>
                  <a:pt x="172720" y="35560"/>
                </a:lnTo>
                <a:lnTo>
                  <a:pt x="172085" y="32385"/>
                </a:lnTo>
                <a:lnTo>
                  <a:pt x="172085" y="29210"/>
                </a:lnTo>
                <a:lnTo>
                  <a:pt x="175260" y="26035"/>
                </a:lnTo>
                <a:lnTo>
                  <a:pt x="179705" y="24765"/>
                </a:lnTo>
                <a:close/>
              </a:path>
              <a:path w="280035" h="207009">
                <a:moveTo>
                  <a:pt x="88264" y="0"/>
                </a:moveTo>
                <a:lnTo>
                  <a:pt x="0" y="0"/>
                </a:lnTo>
                <a:lnTo>
                  <a:pt x="0" y="24765"/>
                </a:lnTo>
                <a:lnTo>
                  <a:pt x="88264" y="24765"/>
                </a:lnTo>
                <a:lnTo>
                  <a:pt x="88264" y="0"/>
                </a:lnTo>
                <a:close/>
              </a:path>
              <a:path w="280035" h="207009">
                <a:moveTo>
                  <a:pt x="187960" y="0"/>
                </a:moveTo>
                <a:lnTo>
                  <a:pt x="99695" y="0"/>
                </a:lnTo>
                <a:lnTo>
                  <a:pt x="99695" y="24765"/>
                </a:lnTo>
                <a:lnTo>
                  <a:pt x="187960" y="24765"/>
                </a:lnTo>
                <a:lnTo>
                  <a:pt x="187960" y="0"/>
                </a:lnTo>
                <a:close/>
              </a:path>
              <a:path w="280035" h="207009">
                <a:moveTo>
                  <a:pt x="280035" y="0"/>
                </a:moveTo>
                <a:lnTo>
                  <a:pt x="207645" y="0"/>
                </a:lnTo>
                <a:lnTo>
                  <a:pt x="207645" y="24765"/>
                </a:lnTo>
                <a:lnTo>
                  <a:pt x="280035" y="24765"/>
                </a:lnTo>
                <a:lnTo>
                  <a:pt x="280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 descr=""/>
          <p:cNvSpPr/>
          <p:nvPr/>
        </p:nvSpPr>
        <p:spPr>
          <a:xfrm>
            <a:off x="5292090" y="7940040"/>
            <a:ext cx="577850" cy="318770"/>
          </a:xfrm>
          <a:custGeom>
            <a:avLst/>
            <a:gdLst/>
            <a:ahLst/>
            <a:cxnLst/>
            <a:rect l="l" t="t" r="r" b="b"/>
            <a:pathLst>
              <a:path w="577850" h="318770">
                <a:moveTo>
                  <a:pt x="51435" y="2539"/>
                </a:moveTo>
                <a:lnTo>
                  <a:pt x="15875" y="15239"/>
                </a:lnTo>
                <a:lnTo>
                  <a:pt x="0" y="15239"/>
                </a:lnTo>
                <a:lnTo>
                  <a:pt x="0" y="44449"/>
                </a:lnTo>
                <a:lnTo>
                  <a:pt x="9525" y="44449"/>
                </a:lnTo>
                <a:lnTo>
                  <a:pt x="15239" y="45084"/>
                </a:lnTo>
                <a:lnTo>
                  <a:pt x="25400" y="52704"/>
                </a:lnTo>
                <a:lnTo>
                  <a:pt x="25400" y="283209"/>
                </a:lnTo>
                <a:lnTo>
                  <a:pt x="24764" y="285749"/>
                </a:lnTo>
                <a:lnTo>
                  <a:pt x="22860" y="288924"/>
                </a:lnTo>
                <a:lnTo>
                  <a:pt x="21589" y="289559"/>
                </a:lnTo>
                <a:lnTo>
                  <a:pt x="18414" y="291464"/>
                </a:lnTo>
                <a:lnTo>
                  <a:pt x="16510" y="292099"/>
                </a:lnTo>
                <a:lnTo>
                  <a:pt x="11430" y="292734"/>
                </a:lnTo>
                <a:lnTo>
                  <a:pt x="0" y="293369"/>
                </a:lnTo>
                <a:lnTo>
                  <a:pt x="0" y="318769"/>
                </a:lnTo>
                <a:lnTo>
                  <a:pt x="97155" y="318769"/>
                </a:lnTo>
                <a:lnTo>
                  <a:pt x="97155" y="294004"/>
                </a:lnTo>
                <a:lnTo>
                  <a:pt x="81914" y="292099"/>
                </a:lnTo>
                <a:lnTo>
                  <a:pt x="80010" y="291464"/>
                </a:lnTo>
                <a:lnTo>
                  <a:pt x="76835" y="289559"/>
                </a:lnTo>
                <a:lnTo>
                  <a:pt x="75564" y="288289"/>
                </a:lnTo>
                <a:lnTo>
                  <a:pt x="73660" y="285749"/>
                </a:lnTo>
                <a:lnTo>
                  <a:pt x="73025" y="283844"/>
                </a:lnTo>
                <a:lnTo>
                  <a:pt x="73025" y="10794"/>
                </a:lnTo>
                <a:lnTo>
                  <a:pt x="51435" y="2539"/>
                </a:lnTo>
                <a:close/>
              </a:path>
              <a:path w="577850" h="318770">
                <a:moveTo>
                  <a:pt x="178435" y="2539"/>
                </a:moveTo>
                <a:lnTo>
                  <a:pt x="142875" y="15239"/>
                </a:lnTo>
                <a:lnTo>
                  <a:pt x="127000" y="15239"/>
                </a:lnTo>
                <a:lnTo>
                  <a:pt x="127000" y="44449"/>
                </a:lnTo>
                <a:lnTo>
                  <a:pt x="136525" y="44449"/>
                </a:lnTo>
                <a:lnTo>
                  <a:pt x="142239" y="45084"/>
                </a:lnTo>
                <a:lnTo>
                  <a:pt x="152400" y="52704"/>
                </a:lnTo>
                <a:lnTo>
                  <a:pt x="152400" y="283209"/>
                </a:lnTo>
                <a:lnTo>
                  <a:pt x="151764" y="285749"/>
                </a:lnTo>
                <a:lnTo>
                  <a:pt x="149860" y="288924"/>
                </a:lnTo>
                <a:lnTo>
                  <a:pt x="148589" y="289559"/>
                </a:lnTo>
                <a:lnTo>
                  <a:pt x="145414" y="291464"/>
                </a:lnTo>
                <a:lnTo>
                  <a:pt x="143510" y="292099"/>
                </a:lnTo>
                <a:lnTo>
                  <a:pt x="138430" y="292734"/>
                </a:lnTo>
                <a:lnTo>
                  <a:pt x="127000" y="293369"/>
                </a:lnTo>
                <a:lnTo>
                  <a:pt x="127000" y="318769"/>
                </a:lnTo>
                <a:lnTo>
                  <a:pt x="224155" y="318769"/>
                </a:lnTo>
                <a:lnTo>
                  <a:pt x="224155" y="294004"/>
                </a:lnTo>
                <a:lnTo>
                  <a:pt x="208914" y="292099"/>
                </a:lnTo>
                <a:lnTo>
                  <a:pt x="207010" y="291464"/>
                </a:lnTo>
                <a:lnTo>
                  <a:pt x="203835" y="289559"/>
                </a:lnTo>
                <a:lnTo>
                  <a:pt x="202564" y="288289"/>
                </a:lnTo>
                <a:lnTo>
                  <a:pt x="200660" y="285749"/>
                </a:lnTo>
                <a:lnTo>
                  <a:pt x="200025" y="283844"/>
                </a:lnTo>
                <a:lnTo>
                  <a:pt x="200025" y="10794"/>
                </a:lnTo>
                <a:lnTo>
                  <a:pt x="178435" y="2539"/>
                </a:lnTo>
                <a:close/>
              </a:path>
              <a:path w="577850" h="318770">
                <a:moveTo>
                  <a:pt x="364489" y="149224"/>
                </a:moveTo>
                <a:lnTo>
                  <a:pt x="255905" y="149224"/>
                </a:lnTo>
                <a:lnTo>
                  <a:pt x="255905" y="193039"/>
                </a:lnTo>
                <a:lnTo>
                  <a:pt x="364489" y="193039"/>
                </a:lnTo>
                <a:lnTo>
                  <a:pt x="364489" y="149224"/>
                </a:lnTo>
                <a:close/>
              </a:path>
              <a:path w="577850" h="318770">
                <a:moveTo>
                  <a:pt x="445770" y="0"/>
                </a:moveTo>
                <a:lnTo>
                  <a:pt x="410210" y="12064"/>
                </a:lnTo>
                <a:lnTo>
                  <a:pt x="394335" y="12064"/>
                </a:lnTo>
                <a:lnTo>
                  <a:pt x="394335" y="41274"/>
                </a:lnTo>
                <a:lnTo>
                  <a:pt x="403225" y="41274"/>
                </a:lnTo>
                <a:lnTo>
                  <a:pt x="408939" y="41909"/>
                </a:lnTo>
                <a:lnTo>
                  <a:pt x="414020" y="43179"/>
                </a:lnTo>
                <a:lnTo>
                  <a:pt x="415289" y="43814"/>
                </a:lnTo>
                <a:lnTo>
                  <a:pt x="417195" y="45084"/>
                </a:lnTo>
                <a:lnTo>
                  <a:pt x="418464" y="46354"/>
                </a:lnTo>
                <a:lnTo>
                  <a:pt x="418464" y="48259"/>
                </a:lnTo>
                <a:lnTo>
                  <a:pt x="419735" y="52069"/>
                </a:lnTo>
                <a:lnTo>
                  <a:pt x="419735" y="318769"/>
                </a:lnTo>
                <a:lnTo>
                  <a:pt x="426720" y="317499"/>
                </a:lnTo>
                <a:lnTo>
                  <a:pt x="431800" y="316229"/>
                </a:lnTo>
                <a:lnTo>
                  <a:pt x="434975" y="316229"/>
                </a:lnTo>
                <a:lnTo>
                  <a:pt x="437514" y="315594"/>
                </a:lnTo>
                <a:lnTo>
                  <a:pt x="449580" y="314959"/>
                </a:lnTo>
                <a:lnTo>
                  <a:pt x="457200" y="314324"/>
                </a:lnTo>
                <a:lnTo>
                  <a:pt x="467360" y="314324"/>
                </a:lnTo>
                <a:lnTo>
                  <a:pt x="465455" y="309879"/>
                </a:lnTo>
                <a:lnTo>
                  <a:pt x="531313" y="309879"/>
                </a:lnTo>
                <a:lnTo>
                  <a:pt x="537845" y="306069"/>
                </a:lnTo>
                <a:lnTo>
                  <a:pt x="539114" y="305434"/>
                </a:lnTo>
                <a:lnTo>
                  <a:pt x="544830" y="300989"/>
                </a:lnTo>
                <a:lnTo>
                  <a:pt x="550545" y="295274"/>
                </a:lnTo>
                <a:lnTo>
                  <a:pt x="555625" y="289559"/>
                </a:lnTo>
                <a:lnTo>
                  <a:pt x="488950" y="289559"/>
                </a:lnTo>
                <a:lnTo>
                  <a:pt x="486410" y="288924"/>
                </a:lnTo>
                <a:lnTo>
                  <a:pt x="481330" y="287019"/>
                </a:lnTo>
                <a:lnTo>
                  <a:pt x="478789" y="285749"/>
                </a:lnTo>
                <a:lnTo>
                  <a:pt x="476885" y="283844"/>
                </a:lnTo>
                <a:lnTo>
                  <a:pt x="474345" y="281939"/>
                </a:lnTo>
                <a:lnTo>
                  <a:pt x="472439" y="280034"/>
                </a:lnTo>
                <a:lnTo>
                  <a:pt x="469264" y="274954"/>
                </a:lnTo>
                <a:lnTo>
                  <a:pt x="467995" y="273049"/>
                </a:lnTo>
                <a:lnTo>
                  <a:pt x="467360" y="271779"/>
                </a:lnTo>
                <a:lnTo>
                  <a:pt x="467360" y="158114"/>
                </a:lnTo>
                <a:lnTo>
                  <a:pt x="469264" y="156844"/>
                </a:lnTo>
                <a:lnTo>
                  <a:pt x="473075" y="154939"/>
                </a:lnTo>
                <a:lnTo>
                  <a:pt x="485139" y="149224"/>
                </a:lnTo>
                <a:lnTo>
                  <a:pt x="490220" y="146049"/>
                </a:lnTo>
                <a:lnTo>
                  <a:pt x="494664" y="142874"/>
                </a:lnTo>
                <a:lnTo>
                  <a:pt x="526414" y="142874"/>
                </a:lnTo>
                <a:lnTo>
                  <a:pt x="526414" y="126364"/>
                </a:lnTo>
                <a:lnTo>
                  <a:pt x="464185" y="126364"/>
                </a:lnTo>
                <a:lnTo>
                  <a:pt x="467360" y="8254"/>
                </a:lnTo>
                <a:lnTo>
                  <a:pt x="445770" y="0"/>
                </a:lnTo>
                <a:close/>
              </a:path>
              <a:path w="577850" h="318770">
                <a:moveTo>
                  <a:pt x="531313" y="309879"/>
                </a:moveTo>
                <a:lnTo>
                  <a:pt x="465455" y="309879"/>
                </a:lnTo>
                <a:lnTo>
                  <a:pt x="471805" y="313054"/>
                </a:lnTo>
                <a:lnTo>
                  <a:pt x="478789" y="316229"/>
                </a:lnTo>
                <a:lnTo>
                  <a:pt x="486410" y="318134"/>
                </a:lnTo>
                <a:lnTo>
                  <a:pt x="494664" y="318134"/>
                </a:lnTo>
                <a:lnTo>
                  <a:pt x="531313" y="309879"/>
                </a:lnTo>
                <a:close/>
              </a:path>
              <a:path w="577850" h="318770">
                <a:moveTo>
                  <a:pt x="526414" y="112394"/>
                </a:moveTo>
                <a:lnTo>
                  <a:pt x="526414" y="224789"/>
                </a:lnTo>
                <a:lnTo>
                  <a:pt x="525780" y="233044"/>
                </a:lnTo>
                <a:lnTo>
                  <a:pt x="515620" y="271144"/>
                </a:lnTo>
                <a:lnTo>
                  <a:pt x="496570" y="289559"/>
                </a:lnTo>
                <a:lnTo>
                  <a:pt x="555625" y="289559"/>
                </a:lnTo>
                <a:lnTo>
                  <a:pt x="574675" y="245109"/>
                </a:lnTo>
                <a:lnTo>
                  <a:pt x="577850" y="211454"/>
                </a:lnTo>
                <a:lnTo>
                  <a:pt x="577214" y="199389"/>
                </a:lnTo>
                <a:lnTo>
                  <a:pt x="566420" y="157479"/>
                </a:lnTo>
                <a:lnTo>
                  <a:pt x="561975" y="149224"/>
                </a:lnTo>
                <a:lnTo>
                  <a:pt x="558800" y="142874"/>
                </a:lnTo>
                <a:lnTo>
                  <a:pt x="557530" y="140969"/>
                </a:lnTo>
                <a:lnTo>
                  <a:pt x="551814" y="133984"/>
                </a:lnTo>
                <a:lnTo>
                  <a:pt x="548005" y="129539"/>
                </a:lnTo>
                <a:lnTo>
                  <a:pt x="546100" y="126999"/>
                </a:lnTo>
                <a:lnTo>
                  <a:pt x="539750" y="121284"/>
                </a:lnTo>
                <a:lnTo>
                  <a:pt x="533400" y="116204"/>
                </a:lnTo>
                <a:lnTo>
                  <a:pt x="526414" y="112394"/>
                </a:lnTo>
                <a:close/>
              </a:path>
              <a:path w="577850" h="318770">
                <a:moveTo>
                  <a:pt x="526414" y="142874"/>
                </a:moveTo>
                <a:lnTo>
                  <a:pt x="495300" y="142874"/>
                </a:lnTo>
                <a:lnTo>
                  <a:pt x="497205" y="144779"/>
                </a:lnTo>
                <a:lnTo>
                  <a:pt x="504825" y="151764"/>
                </a:lnTo>
                <a:lnTo>
                  <a:pt x="508635" y="156844"/>
                </a:lnTo>
                <a:lnTo>
                  <a:pt x="512445" y="163829"/>
                </a:lnTo>
                <a:lnTo>
                  <a:pt x="515620" y="168909"/>
                </a:lnTo>
                <a:lnTo>
                  <a:pt x="518160" y="174624"/>
                </a:lnTo>
                <a:lnTo>
                  <a:pt x="526414" y="208914"/>
                </a:lnTo>
                <a:lnTo>
                  <a:pt x="526414" y="142874"/>
                </a:lnTo>
                <a:close/>
              </a:path>
              <a:path w="577850" h="318770">
                <a:moveTo>
                  <a:pt x="497205" y="104774"/>
                </a:moveTo>
                <a:lnTo>
                  <a:pt x="492125" y="109854"/>
                </a:lnTo>
                <a:lnTo>
                  <a:pt x="488950" y="111124"/>
                </a:lnTo>
                <a:lnTo>
                  <a:pt x="486410" y="113029"/>
                </a:lnTo>
                <a:lnTo>
                  <a:pt x="483235" y="114934"/>
                </a:lnTo>
                <a:lnTo>
                  <a:pt x="479425" y="117474"/>
                </a:lnTo>
                <a:lnTo>
                  <a:pt x="468630" y="123824"/>
                </a:lnTo>
                <a:lnTo>
                  <a:pt x="464820" y="125729"/>
                </a:lnTo>
                <a:lnTo>
                  <a:pt x="464185" y="126364"/>
                </a:lnTo>
                <a:lnTo>
                  <a:pt x="526414" y="126364"/>
                </a:lnTo>
                <a:lnTo>
                  <a:pt x="526414" y="112394"/>
                </a:lnTo>
                <a:lnTo>
                  <a:pt x="519430" y="109219"/>
                </a:lnTo>
                <a:lnTo>
                  <a:pt x="512445" y="106679"/>
                </a:lnTo>
                <a:lnTo>
                  <a:pt x="504825" y="105409"/>
                </a:lnTo>
                <a:lnTo>
                  <a:pt x="497205" y="1047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4" name="object 304" descr=""/>
          <p:cNvGrpSpPr/>
          <p:nvPr/>
        </p:nvGrpSpPr>
        <p:grpSpPr>
          <a:xfrm>
            <a:off x="6210300" y="7947659"/>
            <a:ext cx="312420" cy="309245"/>
            <a:chOff x="6210300" y="7947659"/>
            <a:chExt cx="312420" cy="309245"/>
          </a:xfrm>
        </p:grpSpPr>
        <p:sp>
          <p:nvSpPr>
            <p:cNvPr id="305" name="object 305" descr=""/>
            <p:cNvSpPr/>
            <p:nvPr/>
          </p:nvSpPr>
          <p:spPr>
            <a:xfrm>
              <a:off x="6210300" y="7947659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70"/>
                  </a:moveTo>
                  <a:lnTo>
                    <a:pt x="15239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89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4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4" y="276225"/>
                  </a:lnTo>
                  <a:lnTo>
                    <a:pt x="23495" y="277495"/>
                  </a:lnTo>
                  <a:lnTo>
                    <a:pt x="22860" y="279400"/>
                  </a:lnTo>
                  <a:lnTo>
                    <a:pt x="21589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60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10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10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39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10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5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5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5" y="46355"/>
                  </a:lnTo>
                  <a:lnTo>
                    <a:pt x="31114" y="50800"/>
                  </a:lnTo>
                  <a:lnTo>
                    <a:pt x="34289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5" y="56515"/>
                  </a:lnTo>
                  <a:lnTo>
                    <a:pt x="53339" y="56515"/>
                  </a:lnTo>
                  <a:lnTo>
                    <a:pt x="77470" y="32385"/>
                  </a:lnTo>
                  <a:lnTo>
                    <a:pt x="76835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6" name="object 306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320789" y="8041639"/>
              <a:ext cx="201930" cy="212725"/>
            </a:xfrm>
            <a:prstGeom prst="rect">
              <a:avLst/>
            </a:prstGeom>
          </p:spPr>
        </p:pic>
      </p:grpSp>
      <p:sp>
        <p:nvSpPr>
          <p:cNvPr id="307" name="object 307" descr=""/>
          <p:cNvSpPr/>
          <p:nvPr/>
        </p:nvSpPr>
        <p:spPr>
          <a:xfrm>
            <a:off x="7464425" y="799465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19"/>
                </a:lnTo>
                <a:lnTo>
                  <a:pt x="29845" y="47625"/>
                </a:lnTo>
                <a:lnTo>
                  <a:pt x="27304" y="52069"/>
                </a:lnTo>
                <a:lnTo>
                  <a:pt x="22859" y="59055"/>
                </a:lnTo>
                <a:lnTo>
                  <a:pt x="22225" y="61594"/>
                </a:lnTo>
                <a:lnTo>
                  <a:pt x="24765" y="62865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4"/>
                </a:lnTo>
                <a:lnTo>
                  <a:pt x="22859" y="222884"/>
                </a:lnTo>
                <a:lnTo>
                  <a:pt x="49529" y="256540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5" y="258444"/>
                </a:lnTo>
                <a:lnTo>
                  <a:pt x="83184" y="256540"/>
                </a:lnTo>
                <a:lnTo>
                  <a:pt x="86995" y="255269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7629" y="224155"/>
                </a:lnTo>
                <a:lnTo>
                  <a:pt x="82550" y="226694"/>
                </a:lnTo>
                <a:lnTo>
                  <a:pt x="74929" y="226694"/>
                </a:lnTo>
                <a:lnTo>
                  <a:pt x="72390" y="224790"/>
                </a:lnTo>
                <a:lnTo>
                  <a:pt x="67945" y="216534"/>
                </a:lnTo>
                <a:lnTo>
                  <a:pt x="67309" y="207644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8" name="object 308" descr=""/>
          <p:cNvGrpSpPr/>
          <p:nvPr/>
        </p:nvGrpSpPr>
        <p:grpSpPr>
          <a:xfrm>
            <a:off x="7632700" y="7947659"/>
            <a:ext cx="295910" cy="309245"/>
            <a:chOff x="7632700" y="7947659"/>
            <a:chExt cx="295910" cy="309245"/>
          </a:xfrm>
        </p:grpSpPr>
        <p:sp>
          <p:nvSpPr>
            <p:cNvPr id="309" name="object 309" descr=""/>
            <p:cNvSpPr/>
            <p:nvPr/>
          </p:nvSpPr>
          <p:spPr>
            <a:xfrm>
              <a:off x="7632700" y="7947659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0" name="object 310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7730489" y="8047354"/>
              <a:ext cx="198120" cy="207009"/>
            </a:xfrm>
            <a:prstGeom prst="rect">
              <a:avLst/>
            </a:prstGeom>
          </p:spPr>
        </p:pic>
      </p:grpSp>
      <p:sp>
        <p:nvSpPr>
          <p:cNvPr id="311" name="object 311" descr=""/>
          <p:cNvSpPr/>
          <p:nvPr/>
        </p:nvSpPr>
        <p:spPr>
          <a:xfrm>
            <a:off x="8225790" y="7942580"/>
            <a:ext cx="304165" cy="380365"/>
          </a:xfrm>
          <a:custGeom>
            <a:avLst/>
            <a:gdLst/>
            <a:ahLst/>
            <a:cxnLst/>
            <a:rect l="l" t="t" r="r" b="b"/>
            <a:pathLst>
              <a:path w="304165" h="380365">
                <a:moveTo>
                  <a:pt x="51434" y="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15239" y="42545"/>
                </a:lnTo>
                <a:lnTo>
                  <a:pt x="25400" y="50165"/>
                </a:lnTo>
                <a:lnTo>
                  <a:pt x="25400" y="280670"/>
                </a:lnTo>
                <a:lnTo>
                  <a:pt x="24764" y="283210"/>
                </a:lnTo>
                <a:lnTo>
                  <a:pt x="22859" y="286385"/>
                </a:lnTo>
                <a:lnTo>
                  <a:pt x="21589" y="287020"/>
                </a:lnTo>
                <a:lnTo>
                  <a:pt x="18414" y="288925"/>
                </a:lnTo>
                <a:lnTo>
                  <a:pt x="16509" y="289560"/>
                </a:lnTo>
                <a:lnTo>
                  <a:pt x="11429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4" y="316230"/>
                </a:lnTo>
                <a:lnTo>
                  <a:pt x="97154" y="291465"/>
                </a:lnTo>
                <a:lnTo>
                  <a:pt x="81914" y="289560"/>
                </a:lnTo>
                <a:lnTo>
                  <a:pt x="80009" y="288925"/>
                </a:lnTo>
                <a:lnTo>
                  <a:pt x="76834" y="287020"/>
                </a:lnTo>
                <a:lnTo>
                  <a:pt x="75564" y="285750"/>
                </a:lnTo>
                <a:lnTo>
                  <a:pt x="73659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4" y="0"/>
                </a:lnTo>
                <a:close/>
              </a:path>
              <a:path w="304165" h="380365">
                <a:moveTo>
                  <a:pt x="151764" y="323215"/>
                </a:moveTo>
                <a:lnTo>
                  <a:pt x="144779" y="323215"/>
                </a:lnTo>
                <a:lnTo>
                  <a:pt x="141604" y="323850"/>
                </a:lnTo>
                <a:lnTo>
                  <a:pt x="132079" y="329565"/>
                </a:lnTo>
                <a:lnTo>
                  <a:pt x="127000" y="334645"/>
                </a:lnTo>
                <a:lnTo>
                  <a:pt x="125094" y="337820"/>
                </a:lnTo>
                <a:lnTo>
                  <a:pt x="123189" y="341630"/>
                </a:lnTo>
                <a:lnTo>
                  <a:pt x="121284" y="344805"/>
                </a:lnTo>
                <a:lnTo>
                  <a:pt x="120755" y="347980"/>
                </a:lnTo>
                <a:lnTo>
                  <a:pt x="120650" y="360680"/>
                </a:lnTo>
                <a:lnTo>
                  <a:pt x="123189" y="367665"/>
                </a:lnTo>
                <a:lnTo>
                  <a:pt x="156209" y="380365"/>
                </a:lnTo>
                <a:lnTo>
                  <a:pt x="163194" y="379730"/>
                </a:lnTo>
                <a:lnTo>
                  <a:pt x="198754" y="354965"/>
                </a:lnTo>
                <a:lnTo>
                  <a:pt x="202564" y="349250"/>
                </a:lnTo>
                <a:lnTo>
                  <a:pt x="203200" y="348615"/>
                </a:lnTo>
                <a:lnTo>
                  <a:pt x="168909" y="348615"/>
                </a:lnTo>
                <a:lnTo>
                  <a:pt x="167639" y="347980"/>
                </a:lnTo>
                <a:lnTo>
                  <a:pt x="163829" y="342265"/>
                </a:lnTo>
                <a:lnTo>
                  <a:pt x="161925" y="339090"/>
                </a:lnTo>
                <a:lnTo>
                  <a:pt x="160654" y="335915"/>
                </a:lnTo>
                <a:lnTo>
                  <a:pt x="158750" y="332740"/>
                </a:lnTo>
                <a:lnTo>
                  <a:pt x="154939" y="325120"/>
                </a:lnTo>
                <a:lnTo>
                  <a:pt x="151764" y="323215"/>
                </a:lnTo>
                <a:close/>
              </a:path>
              <a:path w="304165" h="380365">
                <a:moveTo>
                  <a:pt x="210819" y="103505"/>
                </a:moveTo>
                <a:lnTo>
                  <a:pt x="113664" y="103505"/>
                </a:lnTo>
                <a:lnTo>
                  <a:pt x="113664" y="128270"/>
                </a:lnTo>
                <a:lnTo>
                  <a:pt x="119379" y="128905"/>
                </a:lnTo>
                <a:lnTo>
                  <a:pt x="123825" y="130175"/>
                </a:lnTo>
                <a:lnTo>
                  <a:pt x="127634" y="131445"/>
                </a:lnTo>
                <a:lnTo>
                  <a:pt x="130175" y="132080"/>
                </a:lnTo>
                <a:lnTo>
                  <a:pt x="133984" y="134620"/>
                </a:lnTo>
                <a:lnTo>
                  <a:pt x="135254" y="135890"/>
                </a:lnTo>
                <a:lnTo>
                  <a:pt x="136525" y="137795"/>
                </a:lnTo>
                <a:lnTo>
                  <a:pt x="138429" y="139700"/>
                </a:lnTo>
                <a:lnTo>
                  <a:pt x="139700" y="141605"/>
                </a:lnTo>
                <a:lnTo>
                  <a:pt x="140969" y="146050"/>
                </a:lnTo>
                <a:lnTo>
                  <a:pt x="142239" y="149225"/>
                </a:lnTo>
                <a:lnTo>
                  <a:pt x="143509" y="153670"/>
                </a:lnTo>
                <a:lnTo>
                  <a:pt x="145414" y="158750"/>
                </a:lnTo>
                <a:lnTo>
                  <a:pt x="152400" y="179070"/>
                </a:lnTo>
                <a:lnTo>
                  <a:pt x="155575" y="187325"/>
                </a:lnTo>
                <a:lnTo>
                  <a:pt x="160654" y="202565"/>
                </a:lnTo>
                <a:lnTo>
                  <a:pt x="170179" y="229235"/>
                </a:lnTo>
                <a:lnTo>
                  <a:pt x="182879" y="265430"/>
                </a:lnTo>
                <a:lnTo>
                  <a:pt x="189864" y="285750"/>
                </a:lnTo>
                <a:lnTo>
                  <a:pt x="191769" y="290830"/>
                </a:lnTo>
                <a:lnTo>
                  <a:pt x="194309" y="298450"/>
                </a:lnTo>
                <a:lnTo>
                  <a:pt x="194309" y="299085"/>
                </a:lnTo>
                <a:lnTo>
                  <a:pt x="189864" y="310515"/>
                </a:lnTo>
                <a:lnTo>
                  <a:pt x="186054" y="320675"/>
                </a:lnTo>
                <a:lnTo>
                  <a:pt x="182244" y="328930"/>
                </a:lnTo>
                <a:lnTo>
                  <a:pt x="179069" y="335915"/>
                </a:lnTo>
                <a:lnTo>
                  <a:pt x="174625" y="344170"/>
                </a:lnTo>
                <a:lnTo>
                  <a:pt x="172084" y="348615"/>
                </a:lnTo>
                <a:lnTo>
                  <a:pt x="203200" y="348615"/>
                </a:lnTo>
                <a:lnTo>
                  <a:pt x="206375" y="343535"/>
                </a:lnTo>
                <a:lnTo>
                  <a:pt x="209550" y="337820"/>
                </a:lnTo>
                <a:lnTo>
                  <a:pt x="212089" y="332105"/>
                </a:lnTo>
                <a:lnTo>
                  <a:pt x="215900" y="323850"/>
                </a:lnTo>
                <a:lnTo>
                  <a:pt x="219075" y="316230"/>
                </a:lnTo>
                <a:lnTo>
                  <a:pt x="221614" y="309245"/>
                </a:lnTo>
                <a:lnTo>
                  <a:pt x="222884" y="305435"/>
                </a:lnTo>
                <a:lnTo>
                  <a:pt x="224154" y="300355"/>
                </a:lnTo>
                <a:lnTo>
                  <a:pt x="228600" y="287655"/>
                </a:lnTo>
                <a:lnTo>
                  <a:pt x="231139" y="280035"/>
                </a:lnTo>
                <a:lnTo>
                  <a:pt x="238759" y="259080"/>
                </a:lnTo>
                <a:lnTo>
                  <a:pt x="245109" y="238760"/>
                </a:lnTo>
                <a:lnTo>
                  <a:pt x="246206" y="235585"/>
                </a:lnTo>
                <a:lnTo>
                  <a:pt x="215900" y="235585"/>
                </a:lnTo>
                <a:lnTo>
                  <a:pt x="187325" y="139700"/>
                </a:lnTo>
                <a:lnTo>
                  <a:pt x="186054" y="135890"/>
                </a:lnTo>
                <a:lnTo>
                  <a:pt x="186689" y="135255"/>
                </a:lnTo>
                <a:lnTo>
                  <a:pt x="186689" y="133985"/>
                </a:lnTo>
                <a:lnTo>
                  <a:pt x="202564" y="128905"/>
                </a:lnTo>
                <a:lnTo>
                  <a:pt x="210819" y="128905"/>
                </a:lnTo>
                <a:lnTo>
                  <a:pt x="210819" y="103505"/>
                </a:lnTo>
                <a:close/>
              </a:path>
              <a:path w="304165" h="380365">
                <a:moveTo>
                  <a:pt x="296544" y="128905"/>
                </a:moveTo>
                <a:lnTo>
                  <a:pt x="235584" y="128905"/>
                </a:lnTo>
                <a:lnTo>
                  <a:pt x="241300" y="129540"/>
                </a:lnTo>
                <a:lnTo>
                  <a:pt x="246379" y="132080"/>
                </a:lnTo>
                <a:lnTo>
                  <a:pt x="247014" y="133350"/>
                </a:lnTo>
                <a:lnTo>
                  <a:pt x="247650" y="133985"/>
                </a:lnTo>
                <a:lnTo>
                  <a:pt x="247650" y="139700"/>
                </a:lnTo>
                <a:lnTo>
                  <a:pt x="247014" y="140970"/>
                </a:lnTo>
                <a:lnTo>
                  <a:pt x="245744" y="146050"/>
                </a:lnTo>
                <a:lnTo>
                  <a:pt x="244475" y="149225"/>
                </a:lnTo>
                <a:lnTo>
                  <a:pt x="243204" y="153670"/>
                </a:lnTo>
                <a:lnTo>
                  <a:pt x="230504" y="192405"/>
                </a:lnTo>
                <a:lnTo>
                  <a:pt x="223519" y="212725"/>
                </a:lnTo>
                <a:lnTo>
                  <a:pt x="215900" y="235585"/>
                </a:lnTo>
                <a:lnTo>
                  <a:pt x="246206" y="235585"/>
                </a:lnTo>
                <a:lnTo>
                  <a:pt x="257175" y="203835"/>
                </a:lnTo>
                <a:lnTo>
                  <a:pt x="267334" y="173990"/>
                </a:lnTo>
                <a:lnTo>
                  <a:pt x="273684" y="155575"/>
                </a:lnTo>
                <a:lnTo>
                  <a:pt x="277494" y="144780"/>
                </a:lnTo>
                <a:lnTo>
                  <a:pt x="278764" y="141605"/>
                </a:lnTo>
                <a:lnTo>
                  <a:pt x="279400" y="139700"/>
                </a:lnTo>
                <a:lnTo>
                  <a:pt x="283209" y="133985"/>
                </a:lnTo>
                <a:lnTo>
                  <a:pt x="285750" y="131445"/>
                </a:lnTo>
                <a:lnTo>
                  <a:pt x="291464" y="129540"/>
                </a:lnTo>
                <a:lnTo>
                  <a:pt x="296544" y="128905"/>
                </a:lnTo>
                <a:close/>
              </a:path>
              <a:path w="304165" h="380365">
                <a:moveTo>
                  <a:pt x="304164" y="103505"/>
                </a:moveTo>
                <a:lnTo>
                  <a:pt x="226694" y="103505"/>
                </a:lnTo>
                <a:lnTo>
                  <a:pt x="226694" y="128905"/>
                </a:lnTo>
                <a:lnTo>
                  <a:pt x="304164" y="128905"/>
                </a:lnTo>
                <a:lnTo>
                  <a:pt x="304164" y="103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2" name="object 312" descr=""/>
          <p:cNvGrpSpPr/>
          <p:nvPr/>
        </p:nvGrpSpPr>
        <p:grpSpPr>
          <a:xfrm>
            <a:off x="8721090" y="8041640"/>
            <a:ext cx="327025" cy="214629"/>
            <a:chOff x="8721090" y="8041640"/>
            <a:chExt cx="327025" cy="214629"/>
          </a:xfrm>
        </p:grpSpPr>
        <p:pic>
          <p:nvPicPr>
            <p:cNvPr id="313" name="object 313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721090" y="8041640"/>
              <a:ext cx="137795" cy="212725"/>
            </a:xfrm>
            <a:prstGeom prst="rect">
              <a:avLst/>
            </a:prstGeom>
          </p:spPr>
        </p:pic>
        <p:pic>
          <p:nvPicPr>
            <p:cNvPr id="314" name="object 314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886190" y="8045450"/>
              <a:ext cx="161925" cy="210819"/>
            </a:xfrm>
            <a:prstGeom prst="rect">
              <a:avLst/>
            </a:prstGeom>
          </p:spPr>
        </p:pic>
      </p:grpSp>
      <p:sp>
        <p:nvSpPr>
          <p:cNvPr id="315" name="object 315" descr=""/>
          <p:cNvSpPr/>
          <p:nvPr/>
        </p:nvSpPr>
        <p:spPr>
          <a:xfrm>
            <a:off x="9128125" y="7943215"/>
            <a:ext cx="351790" cy="315595"/>
          </a:xfrm>
          <a:custGeom>
            <a:avLst/>
            <a:gdLst/>
            <a:ahLst/>
            <a:cxnLst/>
            <a:rect l="l" t="t" r="r" b="b"/>
            <a:pathLst>
              <a:path w="351790" h="315595">
                <a:moveTo>
                  <a:pt x="67309" y="139699"/>
                </a:moveTo>
                <a:lnTo>
                  <a:pt x="19050" y="139699"/>
                </a:lnTo>
                <a:lnTo>
                  <a:pt x="19050" y="233679"/>
                </a:lnTo>
                <a:lnTo>
                  <a:pt x="22859" y="274319"/>
                </a:lnTo>
                <a:lnTo>
                  <a:pt x="49529" y="307974"/>
                </a:lnTo>
                <a:lnTo>
                  <a:pt x="57150" y="309879"/>
                </a:lnTo>
                <a:lnTo>
                  <a:pt x="75565" y="309879"/>
                </a:lnTo>
                <a:lnTo>
                  <a:pt x="83184" y="307974"/>
                </a:lnTo>
                <a:lnTo>
                  <a:pt x="86995" y="306704"/>
                </a:lnTo>
                <a:lnTo>
                  <a:pt x="97154" y="302259"/>
                </a:lnTo>
                <a:lnTo>
                  <a:pt x="113029" y="292734"/>
                </a:lnTo>
                <a:lnTo>
                  <a:pt x="104958" y="278129"/>
                </a:lnTo>
                <a:lnTo>
                  <a:pt x="74929" y="278129"/>
                </a:lnTo>
                <a:lnTo>
                  <a:pt x="72390" y="276224"/>
                </a:lnTo>
                <a:lnTo>
                  <a:pt x="67945" y="267969"/>
                </a:lnTo>
                <a:lnTo>
                  <a:pt x="67309" y="259714"/>
                </a:lnTo>
                <a:lnTo>
                  <a:pt x="67309" y="139699"/>
                </a:lnTo>
                <a:close/>
              </a:path>
              <a:path w="351790" h="315595">
                <a:moveTo>
                  <a:pt x="99695" y="268604"/>
                </a:moveTo>
                <a:lnTo>
                  <a:pt x="87629" y="275589"/>
                </a:lnTo>
                <a:lnTo>
                  <a:pt x="82550" y="278129"/>
                </a:lnTo>
                <a:lnTo>
                  <a:pt x="104958" y="278129"/>
                </a:lnTo>
                <a:lnTo>
                  <a:pt x="99695" y="268604"/>
                </a:lnTo>
                <a:close/>
              </a:path>
              <a:path w="351790" h="315595">
                <a:moveTo>
                  <a:pt x="0" y="110489"/>
                </a:moveTo>
                <a:lnTo>
                  <a:pt x="0" y="139699"/>
                </a:lnTo>
                <a:lnTo>
                  <a:pt x="102234" y="139699"/>
                </a:lnTo>
                <a:lnTo>
                  <a:pt x="102234" y="114299"/>
                </a:lnTo>
                <a:lnTo>
                  <a:pt x="24765" y="114299"/>
                </a:lnTo>
                <a:lnTo>
                  <a:pt x="0" y="110489"/>
                </a:lnTo>
                <a:close/>
              </a:path>
              <a:path w="351790" h="315595">
                <a:moveTo>
                  <a:pt x="67309" y="51434"/>
                </a:moveTo>
                <a:lnTo>
                  <a:pt x="41909" y="51434"/>
                </a:lnTo>
                <a:lnTo>
                  <a:pt x="41909" y="59054"/>
                </a:lnTo>
                <a:lnTo>
                  <a:pt x="41275" y="66039"/>
                </a:lnTo>
                <a:lnTo>
                  <a:pt x="27304" y="103504"/>
                </a:lnTo>
                <a:lnTo>
                  <a:pt x="22859" y="110489"/>
                </a:lnTo>
                <a:lnTo>
                  <a:pt x="22225" y="113029"/>
                </a:lnTo>
                <a:lnTo>
                  <a:pt x="24765" y="114299"/>
                </a:lnTo>
                <a:lnTo>
                  <a:pt x="102234" y="114299"/>
                </a:lnTo>
                <a:lnTo>
                  <a:pt x="102234" y="110489"/>
                </a:lnTo>
                <a:lnTo>
                  <a:pt x="67309" y="110489"/>
                </a:lnTo>
                <a:lnTo>
                  <a:pt x="67309" y="51434"/>
                </a:lnTo>
                <a:close/>
              </a:path>
              <a:path w="351790" h="315595">
                <a:moveTo>
                  <a:pt x="202565" y="634"/>
                </a:moveTo>
                <a:lnTo>
                  <a:pt x="188595" y="634"/>
                </a:lnTo>
                <a:lnTo>
                  <a:pt x="194309" y="5714"/>
                </a:lnTo>
                <a:lnTo>
                  <a:pt x="187959" y="8254"/>
                </a:lnTo>
                <a:lnTo>
                  <a:pt x="183515" y="9524"/>
                </a:lnTo>
                <a:lnTo>
                  <a:pt x="178434" y="10794"/>
                </a:lnTo>
                <a:lnTo>
                  <a:pt x="173354" y="11429"/>
                </a:lnTo>
                <a:lnTo>
                  <a:pt x="167640" y="11429"/>
                </a:lnTo>
                <a:lnTo>
                  <a:pt x="160654" y="12064"/>
                </a:lnTo>
                <a:lnTo>
                  <a:pt x="152400" y="12064"/>
                </a:lnTo>
                <a:lnTo>
                  <a:pt x="152400" y="41274"/>
                </a:lnTo>
                <a:lnTo>
                  <a:pt x="167004" y="41274"/>
                </a:lnTo>
                <a:lnTo>
                  <a:pt x="172084" y="42544"/>
                </a:lnTo>
                <a:lnTo>
                  <a:pt x="173354" y="43179"/>
                </a:lnTo>
                <a:lnTo>
                  <a:pt x="176529" y="46354"/>
                </a:lnTo>
                <a:lnTo>
                  <a:pt x="176529" y="48259"/>
                </a:lnTo>
                <a:lnTo>
                  <a:pt x="177165" y="49529"/>
                </a:lnTo>
                <a:lnTo>
                  <a:pt x="177800" y="52069"/>
                </a:lnTo>
                <a:lnTo>
                  <a:pt x="177165" y="282574"/>
                </a:lnTo>
                <a:lnTo>
                  <a:pt x="175895" y="284479"/>
                </a:lnTo>
                <a:lnTo>
                  <a:pt x="175259" y="285749"/>
                </a:lnTo>
                <a:lnTo>
                  <a:pt x="173990" y="287019"/>
                </a:lnTo>
                <a:lnTo>
                  <a:pt x="172084" y="287654"/>
                </a:lnTo>
                <a:lnTo>
                  <a:pt x="170179" y="288924"/>
                </a:lnTo>
                <a:lnTo>
                  <a:pt x="168275" y="288924"/>
                </a:lnTo>
                <a:lnTo>
                  <a:pt x="163195" y="290194"/>
                </a:lnTo>
                <a:lnTo>
                  <a:pt x="158750" y="290194"/>
                </a:lnTo>
                <a:lnTo>
                  <a:pt x="152400" y="290829"/>
                </a:lnTo>
                <a:lnTo>
                  <a:pt x="152400" y="315594"/>
                </a:lnTo>
                <a:lnTo>
                  <a:pt x="249554" y="315594"/>
                </a:lnTo>
                <a:lnTo>
                  <a:pt x="249554" y="291464"/>
                </a:lnTo>
                <a:lnTo>
                  <a:pt x="238759" y="289559"/>
                </a:lnTo>
                <a:lnTo>
                  <a:pt x="236220" y="289559"/>
                </a:lnTo>
                <a:lnTo>
                  <a:pt x="233679" y="288924"/>
                </a:lnTo>
                <a:lnTo>
                  <a:pt x="229870" y="287654"/>
                </a:lnTo>
                <a:lnTo>
                  <a:pt x="228600" y="286384"/>
                </a:lnTo>
                <a:lnTo>
                  <a:pt x="227329" y="285749"/>
                </a:lnTo>
                <a:lnTo>
                  <a:pt x="226695" y="284479"/>
                </a:lnTo>
                <a:lnTo>
                  <a:pt x="225425" y="282574"/>
                </a:lnTo>
                <a:lnTo>
                  <a:pt x="225425" y="276859"/>
                </a:lnTo>
                <a:lnTo>
                  <a:pt x="223520" y="160019"/>
                </a:lnTo>
                <a:lnTo>
                  <a:pt x="227329" y="160019"/>
                </a:lnTo>
                <a:lnTo>
                  <a:pt x="231775" y="158114"/>
                </a:lnTo>
                <a:lnTo>
                  <a:pt x="238759" y="154939"/>
                </a:lnTo>
                <a:lnTo>
                  <a:pt x="241934" y="153034"/>
                </a:lnTo>
                <a:lnTo>
                  <a:pt x="245745" y="151129"/>
                </a:lnTo>
                <a:lnTo>
                  <a:pt x="249554" y="148589"/>
                </a:lnTo>
                <a:lnTo>
                  <a:pt x="254000" y="146684"/>
                </a:lnTo>
                <a:lnTo>
                  <a:pt x="257175" y="144144"/>
                </a:lnTo>
                <a:lnTo>
                  <a:pt x="259715" y="142874"/>
                </a:lnTo>
                <a:lnTo>
                  <a:pt x="325120" y="142874"/>
                </a:lnTo>
                <a:lnTo>
                  <a:pt x="324484" y="141604"/>
                </a:lnTo>
                <a:lnTo>
                  <a:pt x="322579" y="135254"/>
                </a:lnTo>
                <a:lnTo>
                  <a:pt x="321309" y="132714"/>
                </a:lnTo>
                <a:lnTo>
                  <a:pt x="320181" y="130174"/>
                </a:lnTo>
                <a:lnTo>
                  <a:pt x="222250" y="130174"/>
                </a:lnTo>
                <a:lnTo>
                  <a:pt x="224790" y="22859"/>
                </a:lnTo>
                <a:lnTo>
                  <a:pt x="225425" y="7619"/>
                </a:lnTo>
                <a:lnTo>
                  <a:pt x="211454" y="2539"/>
                </a:lnTo>
                <a:lnTo>
                  <a:pt x="200025" y="2539"/>
                </a:lnTo>
                <a:lnTo>
                  <a:pt x="202565" y="634"/>
                </a:lnTo>
                <a:close/>
              </a:path>
              <a:path w="351790" h="315595">
                <a:moveTo>
                  <a:pt x="325120" y="142874"/>
                </a:moveTo>
                <a:lnTo>
                  <a:pt x="261620" y="142874"/>
                </a:lnTo>
                <a:lnTo>
                  <a:pt x="263525" y="143509"/>
                </a:lnTo>
                <a:lnTo>
                  <a:pt x="268604" y="145414"/>
                </a:lnTo>
                <a:lnTo>
                  <a:pt x="271145" y="146684"/>
                </a:lnTo>
                <a:lnTo>
                  <a:pt x="275590" y="150494"/>
                </a:lnTo>
                <a:lnTo>
                  <a:pt x="277495" y="152399"/>
                </a:lnTo>
                <a:lnTo>
                  <a:pt x="278129" y="155574"/>
                </a:lnTo>
                <a:lnTo>
                  <a:pt x="279400" y="158114"/>
                </a:lnTo>
                <a:lnTo>
                  <a:pt x="280034" y="160654"/>
                </a:lnTo>
                <a:lnTo>
                  <a:pt x="280034" y="280669"/>
                </a:lnTo>
                <a:lnTo>
                  <a:pt x="266065" y="290194"/>
                </a:lnTo>
                <a:lnTo>
                  <a:pt x="261620" y="290194"/>
                </a:lnTo>
                <a:lnTo>
                  <a:pt x="255270" y="290829"/>
                </a:lnTo>
                <a:lnTo>
                  <a:pt x="255270" y="315594"/>
                </a:lnTo>
                <a:lnTo>
                  <a:pt x="351790" y="315594"/>
                </a:lnTo>
                <a:lnTo>
                  <a:pt x="351790" y="291464"/>
                </a:lnTo>
                <a:lnTo>
                  <a:pt x="340995" y="289559"/>
                </a:lnTo>
                <a:lnTo>
                  <a:pt x="338454" y="289559"/>
                </a:lnTo>
                <a:lnTo>
                  <a:pt x="336550" y="288924"/>
                </a:lnTo>
                <a:lnTo>
                  <a:pt x="334009" y="288289"/>
                </a:lnTo>
                <a:lnTo>
                  <a:pt x="332740" y="287654"/>
                </a:lnTo>
                <a:lnTo>
                  <a:pt x="330834" y="287019"/>
                </a:lnTo>
                <a:lnTo>
                  <a:pt x="329565" y="285749"/>
                </a:lnTo>
                <a:lnTo>
                  <a:pt x="328295" y="283209"/>
                </a:lnTo>
                <a:lnTo>
                  <a:pt x="327659" y="280669"/>
                </a:lnTo>
                <a:lnTo>
                  <a:pt x="327659" y="165099"/>
                </a:lnTo>
                <a:lnTo>
                  <a:pt x="326390" y="148589"/>
                </a:lnTo>
                <a:lnTo>
                  <a:pt x="325120" y="142874"/>
                </a:lnTo>
                <a:close/>
              </a:path>
              <a:path w="351790" h="315595">
                <a:moveTo>
                  <a:pt x="227329" y="160019"/>
                </a:moveTo>
                <a:lnTo>
                  <a:pt x="223520" y="160019"/>
                </a:lnTo>
                <a:lnTo>
                  <a:pt x="224154" y="160654"/>
                </a:lnTo>
                <a:lnTo>
                  <a:pt x="225425" y="160654"/>
                </a:lnTo>
                <a:lnTo>
                  <a:pt x="227329" y="160019"/>
                </a:lnTo>
                <a:close/>
              </a:path>
              <a:path w="351790" h="315595">
                <a:moveTo>
                  <a:pt x="269240" y="104774"/>
                </a:moveTo>
                <a:lnTo>
                  <a:pt x="262254" y="104774"/>
                </a:lnTo>
                <a:lnTo>
                  <a:pt x="255904" y="109854"/>
                </a:lnTo>
                <a:lnTo>
                  <a:pt x="248920" y="114299"/>
                </a:lnTo>
                <a:lnTo>
                  <a:pt x="245109" y="116839"/>
                </a:lnTo>
                <a:lnTo>
                  <a:pt x="222884" y="129539"/>
                </a:lnTo>
                <a:lnTo>
                  <a:pt x="222250" y="130174"/>
                </a:lnTo>
                <a:lnTo>
                  <a:pt x="320181" y="130174"/>
                </a:lnTo>
                <a:lnTo>
                  <a:pt x="318770" y="126999"/>
                </a:lnTo>
                <a:lnTo>
                  <a:pt x="282575" y="106044"/>
                </a:lnTo>
                <a:lnTo>
                  <a:pt x="269240" y="104774"/>
                </a:lnTo>
                <a:close/>
              </a:path>
              <a:path w="351790" h="315595">
                <a:moveTo>
                  <a:pt x="211454" y="634"/>
                </a:moveTo>
                <a:lnTo>
                  <a:pt x="202565" y="634"/>
                </a:lnTo>
                <a:lnTo>
                  <a:pt x="201929" y="1904"/>
                </a:lnTo>
                <a:lnTo>
                  <a:pt x="200025" y="2539"/>
                </a:lnTo>
                <a:lnTo>
                  <a:pt x="211454" y="2539"/>
                </a:lnTo>
                <a:lnTo>
                  <a:pt x="211454" y="634"/>
                </a:lnTo>
                <a:close/>
              </a:path>
              <a:path w="351790" h="315595">
                <a:moveTo>
                  <a:pt x="203834" y="0"/>
                </a:moveTo>
                <a:lnTo>
                  <a:pt x="203200" y="634"/>
                </a:lnTo>
                <a:lnTo>
                  <a:pt x="205740" y="634"/>
                </a:lnTo>
                <a:lnTo>
                  <a:pt x="203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 descr=""/>
          <p:cNvSpPr/>
          <p:nvPr/>
        </p:nvSpPr>
        <p:spPr>
          <a:xfrm>
            <a:off x="10080625" y="7943215"/>
            <a:ext cx="351790" cy="315595"/>
          </a:xfrm>
          <a:custGeom>
            <a:avLst/>
            <a:gdLst/>
            <a:ahLst/>
            <a:cxnLst/>
            <a:rect l="l" t="t" r="r" b="b"/>
            <a:pathLst>
              <a:path w="351790" h="315595">
                <a:moveTo>
                  <a:pt x="67309" y="139699"/>
                </a:moveTo>
                <a:lnTo>
                  <a:pt x="19050" y="139699"/>
                </a:lnTo>
                <a:lnTo>
                  <a:pt x="19050" y="233679"/>
                </a:lnTo>
                <a:lnTo>
                  <a:pt x="22859" y="274319"/>
                </a:lnTo>
                <a:lnTo>
                  <a:pt x="49529" y="307974"/>
                </a:lnTo>
                <a:lnTo>
                  <a:pt x="57150" y="309879"/>
                </a:lnTo>
                <a:lnTo>
                  <a:pt x="75565" y="309879"/>
                </a:lnTo>
                <a:lnTo>
                  <a:pt x="83184" y="307974"/>
                </a:lnTo>
                <a:lnTo>
                  <a:pt x="86995" y="306704"/>
                </a:lnTo>
                <a:lnTo>
                  <a:pt x="97154" y="302259"/>
                </a:lnTo>
                <a:lnTo>
                  <a:pt x="113029" y="292734"/>
                </a:lnTo>
                <a:lnTo>
                  <a:pt x="104958" y="278129"/>
                </a:lnTo>
                <a:lnTo>
                  <a:pt x="74929" y="278129"/>
                </a:lnTo>
                <a:lnTo>
                  <a:pt x="72390" y="276224"/>
                </a:lnTo>
                <a:lnTo>
                  <a:pt x="67945" y="267969"/>
                </a:lnTo>
                <a:lnTo>
                  <a:pt x="67309" y="259714"/>
                </a:lnTo>
                <a:lnTo>
                  <a:pt x="67309" y="139699"/>
                </a:lnTo>
                <a:close/>
              </a:path>
              <a:path w="351790" h="315595">
                <a:moveTo>
                  <a:pt x="99695" y="268604"/>
                </a:moveTo>
                <a:lnTo>
                  <a:pt x="87629" y="275589"/>
                </a:lnTo>
                <a:lnTo>
                  <a:pt x="82550" y="278129"/>
                </a:lnTo>
                <a:lnTo>
                  <a:pt x="104958" y="278129"/>
                </a:lnTo>
                <a:lnTo>
                  <a:pt x="99695" y="268604"/>
                </a:lnTo>
                <a:close/>
              </a:path>
              <a:path w="351790" h="315595">
                <a:moveTo>
                  <a:pt x="0" y="110489"/>
                </a:moveTo>
                <a:lnTo>
                  <a:pt x="0" y="139699"/>
                </a:lnTo>
                <a:lnTo>
                  <a:pt x="102234" y="139699"/>
                </a:lnTo>
                <a:lnTo>
                  <a:pt x="102234" y="114299"/>
                </a:lnTo>
                <a:lnTo>
                  <a:pt x="24765" y="114299"/>
                </a:lnTo>
                <a:lnTo>
                  <a:pt x="0" y="110489"/>
                </a:lnTo>
                <a:close/>
              </a:path>
              <a:path w="351790" h="315595">
                <a:moveTo>
                  <a:pt x="67309" y="51434"/>
                </a:moveTo>
                <a:lnTo>
                  <a:pt x="41909" y="51434"/>
                </a:lnTo>
                <a:lnTo>
                  <a:pt x="41909" y="59054"/>
                </a:lnTo>
                <a:lnTo>
                  <a:pt x="41275" y="66039"/>
                </a:lnTo>
                <a:lnTo>
                  <a:pt x="27304" y="103504"/>
                </a:lnTo>
                <a:lnTo>
                  <a:pt x="22859" y="110489"/>
                </a:lnTo>
                <a:lnTo>
                  <a:pt x="22225" y="113029"/>
                </a:lnTo>
                <a:lnTo>
                  <a:pt x="24765" y="114299"/>
                </a:lnTo>
                <a:lnTo>
                  <a:pt x="102234" y="114299"/>
                </a:lnTo>
                <a:lnTo>
                  <a:pt x="102234" y="110489"/>
                </a:lnTo>
                <a:lnTo>
                  <a:pt x="67309" y="110489"/>
                </a:lnTo>
                <a:lnTo>
                  <a:pt x="67309" y="51434"/>
                </a:lnTo>
                <a:close/>
              </a:path>
              <a:path w="351790" h="315595">
                <a:moveTo>
                  <a:pt x="202565" y="634"/>
                </a:moveTo>
                <a:lnTo>
                  <a:pt x="188595" y="634"/>
                </a:lnTo>
                <a:lnTo>
                  <a:pt x="194309" y="5714"/>
                </a:lnTo>
                <a:lnTo>
                  <a:pt x="187959" y="8254"/>
                </a:lnTo>
                <a:lnTo>
                  <a:pt x="183515" y="9524"/>
                </a:lnTo>
                <a:lnTo>
                  <a:pt x="178434" y="10794"/>
                </a:lnTo>
                <a:lnTo>
                  <a:pt x="173354" y="11429"/>
                </a:lnTo>
                <a:lnTo>
                  <a:pt x="167640" y="11429"/>
                </a:lnTo>
                <a:lnTo>
                  <a:pt x="160654" y="12064"/>
                </a:lnTo>
                <a:lnTo>
                  <a:pt x="152400" y="12064"/>
                </a:lnTo>
                <a:lnTo>
                  <a:pt x="152400" y="41274"/>
                </a:lnTo>
                <a:lnTo>
                  <a:pt x="167004" y="41274"/>
                </a:lnTo>
                <a:lnTo>
                  <a:pt x="172084" y="42544"/>
                </a:lnTo>
                <a:lnTo>
                  <a:pt x="173354" y="43179"/>
                </a:lnTo>
                <a:lnTo>
                  <a:pt x="176529" y="46354"/>
                </a:lnTo>
                <a:lnTo>
                  <a:pt x="176529" y="48259"/>
                </a:lnTo>
                <a:lnTo>
                  <a:pt x="177165" y="49529"/>
                </a:lnTo>
                <a:lnTo>
                  <a:pt x="177800" y="52069"/>
                </a:lnTo>
                <a:lnTo>
                  <a:pt x="177165" y="282574"/>
                </a:lnTo>
                <a:lnTo>
                  <a:pt x="175895" y="284479"/>
                </a:lnTo>
                <a:lnTo>
                  <a:pt x="175259" y="285749"/>
                </a:lnTo>
                <a:lnTo>
                  <a:pt x="173990" y="287019"/>
                </a:lnTo>
                <a:lnTo>
                  <a:pt x="172084" y="287654"/>
                </a:lnTo>
                <a:lnTo>
                  <a:pt x="170179" y="288924"/>
                </a:lnTo>
                <a:lnTo>
                  <a:pt x="168275" y="288924"/>
                </a:lnTo>
                <a:lnTo>
                  <a:pt x="163195" y="290194"/>
                </a:lnTo>
                <a:lnTo>
                  <a:pt x="158750" y="290194"/>
                </a:lnTo>
                <a:lnTo>
                  <a:pt x="152400" y="290829"/>
                </a:lnTo>
                <a:lnTo>
                  <a:pt x="152400" y="315594"/>
                </a:lnTo>
                <a:lnTo>
                  <a:pt x="249554" y="315594"/>
                </a:lnTo>
                <a:lnTo>
                  <a:pt x="249554" y="291464"/>
                </a:lnTo>
                <a:lnTo>
                  <a:pt x="238759" y="289559"/>
                </a:lnTo>
                <a:lnTo>
                  <a:pt x="236220" y="289559"/>
                </a:lnTo>
                <a:lnTo>
                  <a:pt x="233679" y="288924"/>
                </a:lnTo>
                <a:lnTo>
                  <a:pt x="229870" y="287654"/>
                </a:lnTo>
                <a:lnTo>
                  <a:pt x="228600" y="286384"/>
                </a:lnTo>
                <a:lnTo>
                  <a:pt x="227329" y="285749"/>
                </a:lnTo>
                <a:lnTo>
                  <a:pt x="226695" y="284479"/>
                </a:lnTo>
                <a:lnTo>
                  <a:pt x="225425" y="282574"/>
                </a:lnTo>
                <a:lnTo>
                  <a:pt x="225425" y="276859"/>
                </a:lnTo>
                <a:lnTo>
                  <a:pt x="223520" y="160019"/>
                </a:lnTo>
                <a:lnTo>
                  <a:pt x="227329" y="160019"/>
                </a:lnTo>
                <a:lnTo>
                  <a:pt x="231775" y="158114"/>
                </a:lnTo>
                <a:lnTo>
                  <a:pt x="238759" y="154939"/>
                </a:lnTo>
                <a:lnTo>
                  <a:pt x="241934" y="153034"/>
                </a:lnTo>
                <a:lnTo>
                  <a:pt x="245745" y="151129"/>
                </a:lnTo>
                <a:lnTo>
                  <a:pt x="249554" y="148589"/>
                </a:lnTo>
                <a:lnTo>
                  <a:pt x="254000" y="146684"/>
                </a:lnTo>
                <a:lnTo>
                  <a:pt x="257175" y="144144"/>
                </a:lnTo>
                <a:lnTo>
                  <a:pt x="259715" y="142874"/>
                </a:lnTo>
                <a:lnTo>
                  <a:pt x="325120" y="142874"/>
                </a:lnTo>
                <a:lnTo>
                  <a:pt x="324484" y="141604"/>
                </a:lnTo>
                <a:lnTo>
                  <a:pt x="322579" y="135254"/>
                </a:lnTo>
                <a:lnTo>
                  <a:pt x="321309" y="132714"/>
                </a:lnTo>
                <a:lnTo>
                  <a:pt x="320181" y="130174"/>
                </a:lnTo>
                <a:lnTo>
                  <a:pt x="222250" y="130174"/>
                </a:lnTo>
                <a:lnTo>
                  <a:pt x="224790" y="22859"/>
                </a:lnTo>
                <a:lnTo>
                  <a:pt x="225425" y="7619"/>
                </a:lnTo>
                <a:lnTo>
                  <a:pt x="211454" y="2539"/>
                </a:lnTo>
                <a:lnTo>
                  <a:pt x="200025" y="2539"/>
                </a:lnTo>
                <a:lnTo>
                  <a:pt x="202565" y="634"/>
                </a:lnTo>
                <a:close/>
              </a:path>
              <a:path w="351790" h="315595">
                <a:moveTo>
                  <a:pt x="325120" y="142874"/>
                </a:moveTo>
                <a:lnTo>
                  <a:pt x="261620" y="142874"/>
                </a:lnTo>
                <a:lnTo>
                  <a:pt x="263525" y="143509"/>
                </a:lnTo>
                <a:lnTo>
                  <a:pt x="268604" y="145414"/>
                </a:lnTo>
                <a:lnTo>
                  <a:pt x="271145" y="146684"/>
                </a:lnTo>
                <a:lnTo>
                  <a:pt x="275590" y="150494"/>
                </a:lnTo>
                <a:lnTo>
                  <a:pt x="277495" y="152399"/>
                </a:lnTo>
                <a:lnTo>
                  <a:pt x="278129" y="155574"/>
                </a:lnTo>
                <a:lnTo>
                  <a:pt x="279400" y="158114"/>
                </a:lnTo>
                <a:lnTo>
                  <a:pt x="280034" y="160654"/>
                </a:lnTo>
                <a:lnTo>
                  <a:pt x="280034" y="280669"/>
                </a:lnTo>
                <a:lnTo>
                  <a:pt x="266065" y="290194"/>
                </a:lnTo>
                <a:lnTo>
                  <a:pt x="261620" y="290194"/>
                </a:lnTo>
                <a:lnTo>
                  <a:pt x="255270" y="290829"/>
                </a:lnTo>
                <a:lnTo>
                  <a:pt x="255270" y="315594"/>
                </a:lnTo>
                <a:lnTo>
                  <a:pt x="351790" y="315594"/>
                </a:lnTo>
                <a:lnTo>
                  <a:pt x="351790" y="291464"/>
                </a:lnTo>
                <a:lnTo>
                  <a:pt x="340995" y="289559"/>
                </a:lnTo>
                <a:lnTo>
                  <a:pt x="338454" y="289559"/>
                </a:lnTo>
                <a:lnTo>
                  <a:pt x="336550" y="288924"/>
                </a:lnTo>
                <a:lnTo>
                  <a:pt x="334009" y="288289"/>
                </a:lnTo>
                <a:lnTo>
                  <a:pt x="332740" y="287654"/>
                </a:lnTo>
                <a:lnTo>
                  <a:pt x="330834" y="287019"/>
                </a:lnTo>
                <a:lnTo>
                  <a:pt x="329565" y="285749"/>
                </a:lnTo>
                <a:lnTo>
                  <a:pt x="328295" y="283209"/>
                </a:lnTo>
                <a:lnTo>
                  <a:pt x="327659" y="280669"/>
                </a:lnTo>
                <a:lnTo>
                  <a:pt x="327659" y="165099"/>
                </a:lnTo>
                <a:lnTo>
                  <a:pt x="326390" y="148589"/>
                </a:lnTo>
                <a:lnTo>
                  <a:pt x="325120" y="142874"/>
                </a:lnTo>
                <a:close/>
              </a:path>
              <a:path w="351790" h="315595">
                <a:moveTo>
                  <a:pt x="227329" y="160019"/>
                </a:moveTo>
                <a:lnTo>
                  <a:pt x="223520" y="160019"/>
                </a:lnTo>
                <a:lnTo>
                  <a:pt x="224154" y="160654"/>
                </a:lnTo>
                <a:lnTo>
                  <a:pt x="225425" y="160654"/>
                </a:lnTo>
                <a:lnTo>
                  <a:pt x="227329" y="160019"/>
                </a:lnTo>
                <a:close/>
              </a:path>
              <a:path w="351790" h="315595">
                <a:moveTo>
                  <a:pt x="269240" y="104774"/>
                </a:moveTo>
                <a:lnTo>
                  <a:pt x="262254" y="104774"/>
                </a:lnTo>
                <a:lnTo>
                  <a:pt x="255904" y="109854"/>
                </a:lnTo>
                <a:lnTo>
                  <a:pt x="248920" y="114299"/>
                </a:lnTo>
                <a:lnTo>
                  <a:pt x="245109" y="116839"/>
                </a:lnTo>
                <a:lnTo>
                  <a:pt x="222884" y="129539"/>
                </a:lnTo>
                <a:lnTo>
                  <a:pt x="222250" y="130174"/>
                </a:lnTo>
                <a:lnTo>
                  <a:pt x="320181" y="130174"/>
                </a:lnTo>
                <a:lnTo>
                  <a:pt x="318770" y="126999"/>
                </a:lnTo>
                <a:lnTo>
                  <a:pt x="282575" y="106044"/>
                </a:lnTo>
                <a:lnTo>
                  <a:pt x="269240" y="104774"/>
                </a:lnTo>
                <a:close/>
              </a:path>
              <a:path w="351790" h="315595">
                <a:moveTo>
                  <a:pt x="211454" y="634"/>
                </a:moveTo>
                <a:lnTo>
                  <a:pt x="202565" y="634"/>
                </a:lnTo>
                <a:lnTo>
                  <a:pt x="201929" y="1904"/>
                </a:lnTo>
                <a:lnTo>
                  <a:pt x="200025" y="2539"/>
                </a:lnTo>
                <a:lnTo>
                  <a:pt x="211454" y="2539"/>
                </a:lnTo>
                <a:lnTo>
                  <a:pt x="211454" y="634"/>
                </a:lnTo>
                <a:close/>
              </a:path>
              <a:path w="351790" h="315595">
                <a:moveTo>
                  <a:pt x="203834" y="0"/>
                </a:moveTo>
                <a:lnTo>
                  <a:pt x="203200" y="634"/>
                </a:lnTo>
                <a:lnTo>
                  <a:pt x="205740" y="634"/>
                </a:lnTo>
                <a:lnTo>
                  <a:pt x="203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7" name="object 317" descr=""/>
          <p:cNvGrpSpPr/>
          <p:nvPr/>
        </p:nvGrpSpPr>
        <p:grpSpPr>
          <a:xfrm>
            <a:off x="11146790" y="8041640"/>
            <a:ext cx="321310" cy="214629"/>
            <a:chOff x="11146790" y="8041640"/>
            <a:chExt cx="321310" cy="214629"/>
          </a:xfrm>
        </p:grpSpPr>
        <p:pic>
          <p:nvPicPr>
            <p:cNvPr id="318" name="object 318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1146790" y="8041640"/>
              <a:ext cx="137795" cy="212725"/>
            </a:xfrm>
            <a:prstGeom prst="rect">
              <a:avLst/>
            </a:prstGeom>
          </p:spPr>
        </p:pic>
        <p:pic>
          <p:nvPicPr>
            <p:cNvPr id="319" name="object 319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312525" y="8042910"/>
              <a:ext cx="155575" cy="213359"/>
            </a:xfrm>
            <a:prstGeom prst="rect">
              <a:avLst/>
            </a:prstGeom>
          </p:spPr>
        </p:pic>
      </p:grpSp>
      <p:sp>
        <p:nvSpPr>
          <p:cNvPr id="320" name="object 320" descr=""/>
          <p:cNvSpPr/>
          <p:nvPr/>
        </p:nvSpPr>
        <p:spPr>
          <a:xfrm>
            <a:off x="11553190" y="7942580"/>
            <a:ext cx="304165" cy="380365"/>
          </a:xfrm>
          <a:custGeom>
            <a:avLst/>
            <a:gdLst/>
            <a:ahLst/>
            <a:cxnLst/>
            <a:rect l="l" t="t" r="r" b="b"/>
            <a:pathLst>
              <a:path w="304165" h="380365">
                <a:moveTo>
                  <a:pt x="51434" y="0"/>
                </a:move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9525" y="41910"/>
                </a:lnTo>
                <a:lnTo>
                  <a:pt x="15239" y="42545"/>
                </a:lnTo>
                <a:lnTo>
                  <a:pt x="25400" y="50165"/>
                </a:lnTo>
                <a:lnTo>
                  <a:pt x="25400" y="280670"/>
                </a:lnTo>
                <a:lnTo>
                  <a:pt x="24764" y="283210"/>
                </a:lnTo>
                <a:lnTo>
                  <a:pt x="22859" y="286385"/>
                </a:lnTo>
                <a:lnTo>
                  <a:pt x="21589" y="287020"/>
                </a:lnTo>
                <a:lnTo>
                  <a:pt x="18414" y="288925"/>
                </a:lnTo>
                <a:lnTo>
                  <a:pt x="16509" y="289560"/>
                </a:lnTo>
                <a:lnTo>
                  <a:pt x="11429" y="290195"/>
                </a:lnTo>
                <a:lnTo>
                  <a:pt x="0" y="290830"/>
                </a:lnTo>
                <a:lnTo>
                  <a:pt x="0" y="316230"/>
                </a:lnTo>
                <a:lnTo>
                  <a:pt x="97154" y="316230"/>
                </a:lnTo>
                <a:lnTo>
                  <a:pt x="97154" y="291465"/>
                </a:lnTo>
                <a:lnTo>
                  <a:pt x="81914" y="289560"/>
                </a:lnTo>
                <a:lnTo>
                  <a:pt x="80009" y="288925"/>
                </a:lnTo>
                <a:lnTo>
                  <a:pt x="76834" y="287020"/>
                </a:lnTo>
                <a:lnTo>
                  <a:pt x="75564" y="285750"/>
                </a:lnTo>
                <a:lnTo>
                  <a:pt x="73659" y="283210"/>
                </a:lnTo>
                <a:lnTo>
                  <a:pt x="73025" y="281305"/>
                </a:lnTo>
                <a:lnTo>
                  <a:pt x="73025" y="8255"/>
                </a:lnTo>
                <a:lnTo>
                  <a:pt x="51434" y="0"/>
                </a:lnTo>
                <a:close/>
              </a:path>
              <a:path w="304165" h="380365">
                <a:moveTo>
                  <a:pt x="151764" y="323215"/>
                </a:moveTo>
                <a:lnTo>
                  <a:pt x="144779" y="323215"/>
                </a:lnTo>
                <a:lnTo>
                  <a:pt x="141604" y="323850"/>
                </a:lnTo>
                <a:lnTo>
                  <a:pt x="132079" y="329565"/>
                </a:lnTo>
                <a:lnTo>
                  <a:pt x="127000" y="334645"/>
                </a:lnTo>
                <a:lnTo>
                  <a:pt x="125094" y="337820"/>
                </a:lnTo>
                <a:lnTo>
                  <a:pt x="123189" y="341630"/>
                </a:lnTo>
                <a:lnTo>
                  <a:pt x="121284" y="344805"/>
                </a:lnTo>
                <a:lnTo>
                  <a:pt x="120755" y="347980"/>
                </a:lnTo>
                <a:lnTo>
                  <a:pt x="120650" y="360680"/>
                </a:lnTo>
                <a:lnTo>
                  <a:pt x="123189" y="367665"/>
                </a:lnTo>
                <a:lnTo>
                  <a:pt x="156209" y="380365"/>
                </a:lnTo>
                <a:lnTo>
                  <a:pt x="163194" y="379730"/>
                </a:lnTo>
                <a:lnTo>
                  <a:pt x="198754" y="354965"/>
                </a:lnTo>
                <a:lnTo>
                  <a:pt x="202564" y="349250"/>
                </a:lnTo>
                <a:lnTo>
                  <a:pt x="203200" y="348615"/>
                </a:lnTo>
                <a:lnTo>
                  <a:pt x="168909" y="348615"/>
                </a:lnTo>
                <a:lnTo>
                  <a:pt x="167639" y="347980"/>
                </a:lnTo>
                <a:lnTo>
                  <a:pt x="163829" y="342265"/>
                </a:lnTo>
                <a:lnTo>
                  <a:pt x="161925" y="339090"/>
                </a:lnTo>
                <a:lnTo>
                  <a:pt x="160654" y="335915"/>
                </a:lnTo>
                <a:lnTo>
                  <a:pt x="158750" y="332740"/>
                </a:lnTo>
                <a:lnTo>
                  <a:pt x="154939" y="325120"/>
                </a:lnTo>
                <a:lnTo>
                  <a:pt x="151764" y="323215"/>
                </a:lnTo>
                <a:close/>
              </a:path>
              <a:path w="304165" h="380365">
                <a:moveTo>
                  <a:pt x="210819" y="103505"/>
                </a:moveTo>
                <a:lnTo>
                  <a:pt x="113664" y="103505"/>
                </a:lnTo>
                <a:lnTo>
                  <a:pt x="113664" y="128270"/>
                </a:lnTo>
                <a:lnTo>
                  <a:pt x="119379" y="128905"/>
                </a:lnTo>
                <a:lnTo>
                  <a:pt x="123825" y="130175"/>
                </a:lnTo>
                <a:lnTo>
                  <a:pt x="127634" y="131445"/>
                </a:lnTo>
                <a:lnTo>
                  <a:pt x="130175" y="132080"/>
                </a:lnTo>
                <a:lnTo>
                  <a:pt x="133984" y="134620"/>
                </a:lnTo>
                <a:lnTo>
                  <a:pt x="135254" y="135890"/>
                </a:lnTo>
                <a:lnTo>
                  <a:pt x="136525" y="137795"/>
                </a:lnTo>
                <a:lnTo>
                  <a:pt x="138429" y="139700"/>
                </a:lnTo>
                <a:lnTo>
                  <a:pt x="139700" y="141605"/>
                </a:lnTo>
                <a:lnTo>
                  <a:pt x="140969" y="146050"/>
                </a:lnTo>
                <a:lnTo>
                  <a:pt x="142239" y="149225"/>
                </a:lnTo>
                <a:lnTo>
                  <a:pt x="143509" y="153670"/>
                </a:lnTo>
                <a:lnTo>
                  <a:pt x="145414" y="158750"/>
                </a:lnTo>
                <a:lnTo>
                  <a:pt x="152400" y="179070"/>
                </a:lnTo>
                <a:lnTo>
                  <a:pt x="155575" y="187325"/>
                </a:lnTo>
                <a:lnTo>
                  <a:pt x="160654" y="202565"/>
                </a:lnTo>
                <a:lnTo>
                  <a:pt x="170179" y="229235"/>
                </a:lnTo>
                <a:lnTo>
                  <a:pt x="182879" y="265430"/>
                </a:lnTo>
                <a:lnTo>
                  <a:pt x="189864" y="285750"/>
                </a:lnTo>
                <a:lnTo>
                  <a:pt x="191769" y="290830"/>
                </a:lnTo>
                <a:lnTo>
                  <a:pt x="194309" y="298450"/>
                </a:lnTo>
                <a:lnTo>
                  <a:pt x="194309" y="299085"/>
                </a:lnTo>
                <a:lnTo>
                  <a:pt x="189864" y="310515"/>
                </a:lnTo>
                <a:lnTo>
                  <a:pt x="186054" y="320675"/>
                </a:lnTo>
                <a:lnTo>
                  <a:pt x="182244" y="328930"/>
                </a:lnTo>
                <a:lnTo>
                  <a:pt x="179069" y="335915"/>
                </a:lnTo>
                <a:lnTo>
                  <a:pt x="174625" y="344170"/>
                </a:lnTo>
                <a:lnTo>
                  <a:pt x="172084" y="348615"/>
                </a:lnTo>
                <a:lnTo>
                  <a:pt x="203200" y="348615"/>
                </a:lnTo>
                <a:lnTo>
                  <a:pt x="206375" y="343535"/>
                </a:lnTo>
                <a:lnTo>
                  <a:pt x="209550" y="337820"/>
                </a:lnTo>
                <a:lnTo>
                  <a:pt x="212089" y="332105"/>
                </a:lnTo>
                <a:lnTo>
                  <a:pt x="215900" y="323850"/>
                </a:lnTo>
                <a:lnTo>
                  <a:pt x="219075" y="316230"/>
                </a:lnTo>
                <a:lnTo>
                  <a:pt x="221614" y="309245"/>
                </a:lnTo>
                <a:lnTo>
                  <a:pt x="222884" y="305435"/>
                </a:lnTo>
                <a:lnTo>
                  <a:pt x="224154" y="300355"/>
                </a:lnTo>
                <a:lnTo>
                  <a:pt x="228600" y="287655"/>
                </a:lnTo>
                <a:lnTo>
                  <a:pt x="231139" y="280035"/>
                </a:lnTo>
                <a:lnTo>
                  <a:pt x="238759" y="259080"/>
                </a:lnTo>
                <a:lnTo>
                  <a:pt x="245109" y="238760"/>
                </a:lnTo>
                <a:lnTo>
                  <a:pt x="246206" y="235585"/>
                </a:lnTo>
                <a:lnTo>
                  <a:pt x="215900" y="235585"/>
                </a:lnTo>
                <a:lnTo>
                  <a:pt x="187325" y="139700"/>
                </a:lnTo>
                <a:lnTo>
                  <a:pt x="186054" y="135890"/>
                </a:lnTo>
                <a:lnTo>
                  <a:pt x="186689" y="135255"/>
                </a:lnTo>
                <a:lnTo>
                  <a:pt x="186689" y="133985"/>
                </a:lnTo>
                <a:lnTo>
                  <a:pt x="202564" y="128905"/>
                </a:lnTo>
                <a:lnTo>
                  <a:pt x="210819" y="128905"/>
                </a:lnTo>
                <a:lnTo>
                  <a:pt x="210819" y="103505"/>
                </a:lnTo>
                <a:close/>
              </a:path>
              <a:path w="304165" h="380365">
                <a:moveTo>
                  <a:pt x="296544" y="128905"/>
                </a:moveTo>
                <a:lnTo>
                  <a:pt x="235584" y="128905"/>
                </a:lnTo>
                <a:lnTo>
                  <a:pt x="241300" y="129540"/>
                </a:lnTo>
                <a:lnTo>
                  <a:pt x="246379" y="132080"/>
                </a:lnTo>
                <a:lnTo>
                  <a:pt x="247014" y="133350"/>
                </a:lnTo>
                <a:lnTo>
                  <a:pt x="247650" y="133985"/>
                </a:lnTo>
                <a:lnTo>
                  <a:pt x="247650" y="139700"/>
                </a:lnTo>
                <a:lnTo>
                  <a:pt x="247014" y="140970"/>
                </a:lnTo>
                <a:lnTo>
                  <a:pt x="245744" y="146050"/>
                </a:lnTo>
                <a:lnTo>
                  <a:pt x="244475" y="149225"/>
                </a:lnTo>
                <a:lnTo>
                  <a:pt x="243204" y="153670"/>
                </a:lnTo>
                <a:lnTo>
                  <a:pt x="230504" y="192405"/>
                </a:lnTo>
                <a:lnTo>
                  <a:pt x="223519" y="212725"/>
                </a:lnTo>
                <a:lnTo>
                  <a:pt x="215900" y="235585"/>
                </a:lnTo>
                <a:lnTo>
                  <a:pt x="246206" y="235585"/>
                </a:lnTo>
                <a:lnTo>
                  <a:pt x="257175" y="203835"/>
                </a:lnTo>
                <a:lnTo>
                  <a:pt x="267334" y="173990"/>
                </a:lnTo>
                <a:lnTo>
                  <a:pt x="273684" y="155575"/>
                </a:lnTo>
                <a:lnTo>
                  <a:pt x="277494" y="144780"/>
                </a:lnTo>
                <a:lnTo>
                  <a:pt x="278764" y="141605"/>
                </a:lnTo>
                <a:lnTo>
                  <a:pt x="279400" y="139700"/>
                </a:lnTo>
                <a:lnTo>
                  <a:pt x="283209" y="133985"/>
                </a:lnTo>
                <a:lnTo>
                  <a:pt x="285750" y="131445"/>
                </a:lnTo>
                <a:lnTo>
                  <a:pt x="291464" y="129540"/>
                </a:lnTo>
                <a:lnTo>
                  <a:pt x="296544" y="128905"/>
                </a:lnTo>
                <a:close/>
              </a:path>
              <a:path w="304165" h="380365">
                <a:moveTo>
                  <a:pt x="304164" y="103505"/>
                </a:moveTo>
                <a:lnTo>
                  <a:pt x="226694" y="103505"/>
                </a:lnTo>
                <a:lnTo>
                  <a:pt x="226694" y="128905"/>
                </a:lnTo>
                <a:lnTo>
                  <a:pt x="304164" y="128905"/>
                </a:lnTo>
                <a:lnTo>
                  <a:pt x="304164" y="103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1" name="object 321" descr=""/>
          <p:cNvGrpSpPr/>
          <p:nvPr/>
        </p:nvGrpSpPr>
        <p:grpSpPr>
          <a:xfrm>
            <a:off x="11938000" y="7947659"/>
            <a:ext cx="312420" cy="309245"/>
            <a:chOff x="11938000" y="7947659"/>
            <a:chExt cx="312420" cy="309245"/>
          </a:xfrm>
        </p:grpSpPr>
        <p:sp>
          <p:nvSpPr>
            <p:cNvPr id="322" name="object 322" descr=""/>
            <p:cNvSpPr/>
            <p:nvPr/>
          </p:nvSpPr>
          <p:spPr>
            <a:xfrm>
              <a:off x="11938000" y="7947659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3" name="object 323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2048489" y="8041639"/>
              <a:ext cx="201929" cy="212725"/>
            </a:xfrm>
            <a:prstGeom prst="rect">
              <a:avLst/>
            </a:prstGeom>
          </p:spPr>
        </p:pic>
      </p:grpSp>
      <p:sp>
        <p:nvSpPr>
          <p:cNvPr id="324" name="object 324" descr=""/>
          <p:cNvSpPr/>
          <p:nvPr/>
        </p:nvSpPr>
        <p:spPr>
          <a:xfrm>
            <a:off x="5368925" y="8565515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4"/>
                </a:moveTo>
                <a:lnTo>
                  <a:pt x="43179" y="6349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89" y="12064"/>
                </a:lnTo>
                <a:lnTo>
                  <a:pt x="15875" y="12699"/>
                </a:lnTo>
                <a:lnTo>
                  <a:pt x="0" y="12699"/>
                </a:lnTo>
                <a:lnTo>
                  <a:pt x="0" y="41909"/>
                </a:lnTo>
                <a:lnTo>
                  <a:pt x="8889" y="41909"/>
                </a:lnTo>
                <a:lnTo>
                  <a:pt x="14604" y="42544"/>
                </a:lnTo>
                <a:lnTo>
                  <a:pt x="24764" y="50799"/>
                </a:lnTo>
                <a:lnTo>
                  <a:pt x="24764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5" y="269874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49"/>
                </a:lnTo>
                <a:lnTo>
                  <a:pt x="86360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499"/>
                </a:lnTo>
                <a:lnTo>
                  <a:pt x="162560" y="190499"/>
                </a:lnTo>
                <a:lnTo>
                  <a:pt x="167639" y="184784"/>
                </a:lnTo>
                <a:lnTo>
                  <a:pt x="99060" y="184784"/>
                </a:lnTo>
                <a:lnTo>
                  <a:pt x="94614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5" y="53974"/>
                </a:lnTo>
                <a:lnTo>
                  <a:pt x="79375" y="52704"/>
                </a:lnTo>
                <a:lnTo>
                  <a:pt x="82550" y="50799"/>
                </a:lnTo>
                <a:lnTo>
                  <a:pt x="86360" y="48894"/>
                </a:lnTo>
                <a:lnTo>
                  <a:pt x="89535" y="47624"/>
                </a:lnTo>
                <a:lnTo>
                  <a:pt x="92710" y="45719"/>
                </a:lnTo>
                <a:lnTo>
                  <a:pt x="100329" y="41274"/>
                </a:lnTo>
                <a:lnTo>
                  <a:pt x="103504" y="39369"/>
                </a:lnTo>
                <a:lnTo>
                  <a:pt x="106045" y="38099"/>
                </a:lnTo>
                <a:lnTo>
                  <a:pt x="170179" y="38099"/>
                </a:lnTo>
                <a:lnTo>
                  <a:pt x="168910" y="36194"/>
                </a:lnTo>
                <a:lnTo>
                  <a:pt x="163195" y="28574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4" y="25399"/>
                </a:lnTo>
                <a:lnTo>
                  <a:pt x="70485" y="24129"/>
                </a:lnTo>
                <a:lnTo>
                  <a:pt x="73025" y="8889"/>
                </a:lnTo>
                <a:lnTo>
                  <a:pt x="53339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5">
                <a:moveTo>
                  <a:pt x="162560" y="190499"/>
                </a:moveTo>
                <a:lnTo>
                  <a:pt x="67945" y="190499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199"/>
                </a:lnTo>
                <a:lnTo>
                  <a:pt x="78104" y="205104"/>
                </a:lnTo>
                <a:lnTo>
                  <a:pt x="81914" y="207644"/>
                </a:lnTo>
                <a:lnTo>
                  <a:pt x="86360" y="209549"/>
                </a:lnTo>
                <a:lnTo>
                  <a:pt x="95250" y="212089"/>
                </a:lnTo>
                <a:lnTo>
                  <a:pt x="100964" y="212724"/>
                </a:lnTo>
                <a:lnTo>
                  <a:pt x="106045" y="212724"/>
                </a:lnTo>
                <a:lnTo>
                  <a:pt x="149225" y="201294"/>
                </a:lnTo>
                <a:lnTo>
                  <a:pt x="156210" y="196214"/>
                </a:lnTo>
                <a:lnTo>
                  <a:pt x="162560" y="190499"/>
                </a:lnTo>
                <a:close/>
              </a:path>
              <a:path w="189229" h="297815">
                <a:moveTo>
                  <a:pt x="67945" y="190499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499"/>
                </a:lnTo>
                <a:close/>
              </a:path>
              <a:path w="189229" h="297815">
                <a:moveTo>
                  <a:pt x="170179" y="38099"/>
                </a:moveTo>
                <a:lnTo>
                  <a:pt x="106679" y="38099"/>
                </a:lnTo>
                <a:lnTo>
                  <a:pt x="108585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5" y="82549"/>
                </a:lnTo>
                <a:lnTo>
                  <a:pt x="135889" y="89534"/>
                </a:lnTo>
                <a:lnTo>
                  <a:pt x="137160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39" y="160019"/>
                </a:lnTo>
                <a:lnTo>
                  <a:pt x="107314" y="184784"/>
                </a:lnTo>
                <a:lnTo>
                  <a:pt x="167639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89" y="43814"/>
                </a:lnTo>
                <a:lnTo>
                  <a:pt x="170179" y="38099"/>
                </a:lnTo>
                <a:close/>
              </a:path>
              <a:path w="189229" h="297815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60" y="55244"/>
                </a:lnTo>
                <a:lnTo>
                  <a:pt x="74929" y="54609"/>
                </a:lnTo>
                <a:close/>
              </a:path>
              <a:path w="189229" h="297815">
                <a:moveTo>
                  <a:pt x="70485" y="24129"/>
                </a:moveTo>
                <a:lnTo>
                  <a:pt x="69214" y="25399"/>
                </a:lnTo>
                <a:lnTo>
                  <a:pt x="69850" y="27304"/>
                </a:lnTo>
                <a:lnTo>
                  <a:pt x="70485" y="24129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5" y="0"/>
                </a:lnTo>
                <a:lnTo>
                  <a:pt x="105410" y="2539"/>
                </a:lnTo>
                <a:lnTo>
                  <a:pt x="102870" y="5079"/>
                </a:lnTo>
                <a:lnTo>
                  <a:pt x="99060" y="6984"/>
                </a:lnTo>
                <a:lnTo>
                  <a:pt x="95885" y="9524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49"/>
                </a:lnTo>
                <a:lnTo>
                  <a:pt x="70600" y="23437"/>
                </a:lnTo>
                <a:lnTo>
                  <a:pt x="70485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10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5" name="object 325" descr=""/>
          <p:cNvGrpSpPr/>
          <p:nvPr/>
        </p:nvGrpSpPr>
        <p:grpSpPr>
          <a:xfrm>
            <a:off x="6070600" y="8468359"/>
            <a:ext cx="284480" cy="312420"/>
            <a:chOff x="6070600" y="8468359"/>
            <a:chExt cx="284480" cy="312420"/>
          </a:xfrm>
        </p:grpSpPr>
        <p:sp>
          <p:nvSpPr>
            <p:cNvPr id="326" name="object 326" descr=""/>
            <p:cNvSpPr/>
            <p:nvPr/>
          </p:nvSpPr>
          <p:spPr>
            <a:xfrm>
              <a:off x="6070600" y="8468359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70"/>
                  </a:moveTo>
                  <a:lnTo>
                    <a:pt x="15239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89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4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4" y="276225"/>
                  </a:lnTo>
                  <a:lnTo>
                    <a:pt x="23495" y="277495"/>
                  </a:lnTo>
                  <a:lnTo>
                    <a:pt x="22860" y="279400"/>
                  </a:lnTo>
                  <a:lnTo>
                    <a:pt x="21589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60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10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10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39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10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5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5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5" y="46355"/>
                  </a:lnTo>
                  <a:lnTo>
                    <a:pt x="31114" y="50800"/>
                  </a:lnTo>
                  <a:lnTo>
                    <a:pt x="34289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5" y="56515"/>
                  </a:lnTo>
                  <a:lnTo>
                    <a:pt x="53339" y="56515"/>
                  </a:lnTo>
                  <a:lnTo>
                    <a:pt x="77470" y="32385"/>
                  </a:lnTo>
                  <a:lnTo>
                    <a:pt x="76835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7" name="object 327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6181089" y="8562339"/>
              <a:ext cx="173989" cy="218439"/>
            </a:xfrm>
            <a:prstGeom prst="rect">
              <a:avLst/>
            </a:prstGeom>
          </p:spPr>
        </p:pic>
      </p:grpSp>
      <p:sp>
        <p:nvSpPr>
          <p:cNvPr id="328" name="object 328" descr=""/>
          <p:cNvSpPr/>
          <p:nvPr/>
        </p:nvSpPr>
        <p:spPr>
          <a:xfrm>
            <a:off x="6443979" y="8459469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4"/>
                </a:moveTo>
                <a:lnTo>
                  <a:pt x="116204" y="302894"/>
                </a:lnTo>
                <a:lnTo>
                  <a:pt x="117475" y="304799"/>
                </a:lnTo>
                <a:lnTo>
                  <a:pt x="113665" y="308609"/>
                </a:lnTo>
                <a:lnTo>
                  <a:pt x="113029" y="310514"/>
                </a:lnTo>
                <a:lnTo>
                  <a:pt x="134620" y="318769"/>
                </a:lnTo>
                <a:lnTo>
                  <a:pt x="136525" y="316864"/>
                </a:lnTo>
                <a:lnTo>
                  <a:pt x="138429" y="315594"/>
                </a:lnTo>
                <a:lnTo>
                  <a:pt x="164465" y="306704"/>
                </a:lnTo>
                <a:lnTo>
                  <a:pt x="170179" y="306704"/>
                </a:lnTo>
                <a:lnTo>
                  <a:pt x="177165" y="306069"/>
                </a:lnTo>
                <a:lnTo>
                  <a:pt x="185420" y="306069"/>
                </a:lnTo>
                <a:lnTo>
                  <a:pt x="185420" y="302894"/>
                </a:lnTo>
                <a:close/>
              </a:path>
              <a:path w="185420" h="318770">
                <a:moveTo>
                  <a:pt x="80645" y="104774"/>
                </a:moveTo>
                <a:lnTo>
                  <a:pt x="43815" y="116204"/>
                </a:lnTo>
                <a:lnTo>
                  <a:pt x="15240" y="148589"/>
                </a:lnTo>
                <a:lnTo>
                  <a:pt x="1270" y="187959"/>
                </a:lnTo>
                <a:lnTo>
                  <a:pt x="0" y="199389"/>
                </a:lnTo>
                <a:lnTo>
                  <a:pt x="105" y="224789"/>
                </a:lnTo>
                <a:lnTo>
                  <a:pt x="8255" y="264794"/>
                </a:lnTo>
                <a:lnTo>
                  <a:pt x="33020" y="300989"/>
                </a:lnTo>
                <a:lnTo>
                  <a:pt x="73025" y="317499"/>
                </a:lnTo>
                <a:lnTo>
                  <a:pt x="89535" y="317499"/>
                </a:lnTo>
                <a:lnTo>
                  <a:pt x="95885" y="316229"/>
                </a:lnTo>
                <a:lnTo>
                  <a:pt x="102235" y="314324"/>
                </a:lnTo>
                <a:lnTo>
                  <a:pt x="113665" y="308609"/>
                </a:lnTo>
                <a:lnTo>
                  <a:pt x="116204" y="302894"/>
                </a:lnTo>
                <a:lnTo>
                  <a:pt x="185420" y="302894"/>
                </a:lnTo>
                <a:lnTo>
                  <a:pt x="185420" y="289559"/>
                </a:lnTo>
                <a:lnTo>
                  <a:pt x="81279" y="289559"/>
                </a:lnTo>
                <a:lnTo>
                  <a:pt x="77470" y="288289"/>
                </a:lnTo>
                <a:lnTo>
                  <a:pt x="53975" y="248284"/>
                </a:lnTo>
                <a:lnTo>
                  <a:pt x="50800" y="224789"/>
                </a:lnTo>
                <a:lnTo>
                  <a:pt x="50800" y="208279"/>
                </a:lnTo>
                <a:lnTo>
                  <a:pt x="54610" y="187324"/>
                </a:lnTo>
                <a:lnTo>
                  <a:pt x="57150" y="180974"/>
                </a:lnTo>
                <a:lnTo>
                  <a:pt x="59054" y="174624"/>
                </a:lnTo>
                <a:lnTo>
                  <a:pt x="62229" y="168909"/>
                </a:lnTo>
                <a:lnTo>
                  <a:pt x="64770" y="163829"/>
                </a:lnTo>
                <a:lnTo>
                  <a:pt x="68579" y="156844"/>
                </a:lnTo>
                <a:lnTo>
                  <a:pt x="72390" y="151764"/>
                </a:lnTo>
                <a:lnTo>
                  <a:pt x="80010" y="144779"/>
                </a:lnTo>
                <a:lnTo>
                  <a:pt x="82550" y="142874"/>
                </a:lnTo>
                <a:lnTo>
                  <a:pt x="160020" y="142874"/>
                </a:lnTo>
                <a:lnTo>
                  <a:pt x="160020" y="130809"/>
                </a:lnTo>
                <a:lnTo>
                  <a:pt x="115570" y="130809"/>
                </a:lnTo>
                <a:lnTo>
                  <a:pt x="115570" y="127634"/>
                </a:lnTo>
                <a:lnTo>
                  <a:pt x="114935" y="126999"/>
                </a:lnTo>
                <a:lnTo>
                  <a:pt x="111125" y="124459"/>
                </a:lnTo>
                <a:lnTo>
                  <a:pt x="99060" y="118109"/>
                </a:lnTo>
                <a:lnTo>
                  <a:pt x="95250" y="116204"/>
                </a:lnTo>
                <a:lnTo>
                  <a:pt x="92075" y="113664"/>
                </a:lnTo>
                <a:lnTo>
                  <a:pt x="85725" y="109854"/>
                </a:lnTo>
                <a:lnTo>
                  <a:pt x="80645" y="104774"/>
                </a:lnTo>
                <a:close/>
              </a:path>
              <a:path w="185420" h="318770">
                <a:moveTo>
                  <a:pt x="116204" y="302894"/>
                </a:moveTo>
                <a:lnTo>
                  <a:pt x="113665" y="308609"/>
                </a:lnTo>
                <a:lnTo>
                  <a:pt x="117475" y="304799"/>
                </a:lnTo>
                <a:lnTo>
                  <a:pt x="116204" y="302894"/>
                </a:lnTo>
                <a:close/>
              </a:path>
              <a:path w="185420" h="318770">
                <a:moveTo>
                  <a:pt x="160020" y="142874"/>
                </a:moveTo>
                <a:lnTo>
                  <a:pt x="83185" y="142874"/>
                </a:lnTo>
                <a:lnTo>
                  <a:pt x="88265" y="146049"/>
                </a:lnTo>
                <a:lnTo>
                  <a:pt x="93979" y="149224"/>
                </a:lnTo>
                <a:lnTo>
                  <a:pt x="111125" y="158114"/>
                </a:lnTo>
                <a:lnTo>
                  <a:pt x="113029" y="158749"/>
                </a:lnTo>
                <a:lnTo>
                  <a:pt x="113029" y="266699"/>
                </a:lnTo>
                <a:lnTo>
                  <a:pt x="111760" y="268604"/>
                </a:lnTo>
                <a:lnTo>
                  <a:pt x="110490" y="271144"/>
                </a:lnTo>
                <a:lnTo>
                  <a:pt x="107315" y="276859"/>
                </a:lnTo>
                <a:lnTo>
                  <a:pt x="88900" y="289559"/>
                </a:lnTo>
                <a:lnTo>
                  <a:pt x="185420" y="289559"/>
                </a:lnTo>
                <a:lnTo>
                  <a:pt x="185420" y="277494"/>
                </a:lnTo>
                <a:lnTo>
                  <a:pt x="176529" y="277494"/>
                </a:lnTo>
                <a:lnTo>
                  <a:pt x="170815" y="276859"/>
                </a:lnTo>
                <a:lnTo>
                  <a:pt x="165735" y="275589"/>
                </a:lnTo>
                <a:lnTo>
                  <a:pt x="163829" y="274954"/>
                </a:lnTo>
                <a:lnTo>
                  <a:pt x="161925" y="273049"/>
                </a:lnTo>
                <a:lnTo>
                  <a:pt x="160654" y="270509"/>
                </a:lnTo>
                <a:lnTo>
                  <a:pt x="160654" y="268604"/>
                </a:lnTo>
                <a:lnTo>
                  <a:pt x="160020" y="266699"/>
                </a:lnTo>
                <a:lnTo>
                  <a:pt x="160020" y="142874"/>
                </a:lnTo>
                <a:close/>
              </a:path>
              <a:path w="185420" h="318770">
                <a:moveTo>
                  <a:pt x="115570" y="127634"/>
                </a:moveTo>
                <a:lnTo>
                  <a:pt x="115570" y="130809"/>
                </a:lnTo>
                <a:lnTo>
                  <a:pt x="116840" y="128904"/>
                </a:lnTo>
                <a:lnTo>
                  <a:pt x="115570" y="127634"/>
                </a:lnTo>
                <a:close/>
              </a:path>
              <a:path w="185420" h="318770">
                <a:moveTo>
                  <a:pt x="138429" y="0"/>
                </a:moveTo>
                <a:lnTo>
                  <a:pt x="103504" y="12064"/>
                </a:lnTo>
                <a:lnTo>
                  <a:pt x="86995" y="12064"/>
                </a:lnTo>
                <a:lnTo>
                  <a:pt x="86995" y="41274"/>
                </a:lnTo>
                <a:lnTo>
                  <a:pt x="95885" y="41274"/>
                </a:lnTo>
                <a:lnTo>
                  <a:pt x="102235" y="41909"/>
                </a:lnTo>
                <a:lnTo>
                  <a:pt x="104775" y="42544"/>
                </a:lnTo>
                <a:lnTo>
                  <a:pt x="107315" y="42544"/>
                </a:lnTo>
                <a:lnTo>
                  <a:pt x="109220" y="43814"/>
                </a:lnTo>
                <a:lnTo>
                  <a:pt x="109854" y="44449"/>
                </a:lnTo>
                <a:lnTo>
                  <a:pt x="111125" y="45084"/>
                </a:lnTo>
                <a:lnTo>
                  <a:pt x="111760" y="46354"/>
                </a:lnTo>
                <a:lnTo>
                  <a:pt x="112395" y="48259"/>
                </a:lnTo>
                <a:lnTo>
                  <a:pt x="112395" y="49529"/>
                </a:lnTo>
                <a:lnTo>
                  <a:pt x="113029" y="52069"/>
                </a:lnTo>
                <a:lnTo>
                  <a:pt x="113029" y="55244"/>
                </a:lnTo>
                <a:lnTo>
                  <a:pt x="115570" y="127634"/>
                </a:lnTo>
                <a:lnTo>
                  <a:pt x="116840" y="128904"/>
                </a:lnTo>
                <a:lnTo>
                  <a:pt x="115570" y="130809"/>
                </a:lnTo>
                <a:lnTo>
                  <a:pt x="160020" y="130809"/>
                </a:lnTo>
                <a:lnTo>
                  <a:pt x="160020" y="7619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9" name="object 329" descr=""/>
          <p:cNvGrpSpPr/>
          <p:nvPr/>
        </p:nvGrpSpPr>
        <p:grpSpPr>
          <a:xfrm>
            <a:off x="6731000" y="8468359"/>
            <a:ext cx="259715" cy="309245"/>
            <a:chOff x="6731000" y="8468359"/>
            <a:chExt cx="259715" cy="309245"/>
          </a:xfrm>
        </p:grpSpPr>
        <p:sp>
          <p:nvSpPr>
            <p:cNvPr id="330" name="object 330" descr=""/>
            <p:cNvSpPr/>
            <p:nvPr/>
          </p:nvSpPr>
          <p:spPr>
            <a:xfrm>
              <a:off x="6731000" y="8468359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1" name="object 331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838950" y="8562339"/>
              <a:ext cx="151765" cy="213359"/>
            </a:xfrm>
            <a:prstGeom prst="rect">
              <a:avLst/>
            </a:prstGeom>
          </p:spPr>
        </p:pic>
      </p:grpSp>
      <p:sp>
        <p:nvSpPr>
          <p:cNvPr id="332" name="object 332" descr=""/>
          <p:cNvSpPr/>
          <p:nvPr/>
        </p:nvSpPr>
        <p:spPr>
          <a:xfrm>
            <a:off x="7451725" y="8463915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4"/>
                </a:moveTo>
                <a:lnTo>
                  <a:pt x="35559" y="8254"/>
                </a:lnTo>
                <a:lnTo>
                  <a:pt x="31115" y="9524"/>
                </a:lnTo>
                <a:lnTo>
                  <a:pt x="26034" y="10794"/>
                </a:lnTo>
                <a:lnTo>
                  <a:pt x="20954" y="11429"/>
                </a:lnTo>
                <a:lnTo>
                  <a:pt x="15240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4"/>
                </a:lnTo>
                <a:lnTo>
                  <a:pt x="14604" y="41274"/>
                </a:lnTo>
                <a:lnTo>
                  <a:pt x="19684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59"/>
                </a:lnTo>
                <a:lnTo>
                  <a:pt x="24765" y="49529"/>
                </a:lnTo>
                <a:lnTo>
                  <a:pt x="25400" y="52069"/>
                </a:lnTo>
                <a:lnTo>
                  <a:pt x="24765" y="282574"/>
                </a:lnTo>
                <a:lnTo>
                  <a:pt x="23495" y="284479"/>
                </a:lnTo>
                <a:lnTo>
                  <a:pt x="22859" y="285749"/>
                </a:lnTo>
                <a:lnTo>
                  <a:pt x="21590" y="287019"/>
                </a:lnTo>
                <a:lnTo>
                  <a:pt x="19684" y="287654"/>
                </a:lnTo>
                <a:lnTo>
                  <a:pt x="17779" y="288924"/>
                </a:lnTo>
                <a:lnTo>
                  <a:pt x="15875" y="288924"/>
                </a:lnTo>
                <a:lnTo>
                  <a:pt x="10795" y="290194"/>
                </a:lnTo>
                <a:lnTo>
                  <a:pt x="6350" y="290194"/>
                </a:lnTo>
                <a:lnTo>
                  <a:pt x="0" y="290829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1464"/>
                </a:lnTo>
                <a:lnTo>
                  <a:pt x="86359" y="289559"/>
                </a:lnTo>
                <a:lnTo>
                  <a:pt x="83820" y="289559"/>
                </a:lnTo>
                <a:lnTo>
                  <a:pt x="81279" y="288924"/>
                </a:lnTo>
                <a:lnTo>
                  <a:pt x="77470" y="287654"/>
                </a:lnTo>
                <a:lnTo>
                  <a:pt x="76200" y="286384"/>
                </a:lnTo>
                <a:lnTo>
                  <a:pt x="74929" y="285749"/>
                </a:lnTo>
                <a:lnTo>
                  <a:pt x="74295" y="284479"/>
                </a:lnTo>
                <a:lnTo>
                  <a:pt x="73025" y="282574"/>
                </a:lnTo>
                <a:lnTo>
                  <a:pt x="73025" y="276859"/>
                </a:lnTo>
                <a:lnTo>
                  <a:pt x="71120" y="160019"/>
                </a:lnTo>
                <a:lnTo>
                  <a:pt x="74929" y="160019"/>
                </a:lnTo>
                <a:lnTo>
                  <a:pt x="79375" y="158114"/>
                </a:lnTo>
                <a:lnTo>
                  <a:pt x="86359" y="154939"/>
                </a:lnTo>
                <a:lnTo>
                  <a:pt x="89534" y="153034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4"/>
                </a:lnTo>
                <a:lnTo>
                  <a:pt x="104775" y="144144"/>
                </a:lnTo>
                <a:lnTo>
                  <a:pt x="107315" y="142874"/>
                </a:lnTo>
                <a:lnTo>
                  <a:pt x="172720" y="142874"/>
                </a:lnTo>
                <a:lnTo>
                  <a:pt x="172084" y="141604"/>
                </a:lnTo>
                <a:lnTo>
                  <a:pt x="170179" y="135254"/>
                </a:lnTo>
                <a:lnTo>
                  <a:pt x="168909" y="132714"/>
                </a:lnTo>
                <a:lnTo>
                  <a:pt x="69850" y="132714"/>
                </a:lnTo>
                <a:lnTo>
                  <a:pt x="69215" y="131444"/>
                </a:lnTo>
                <a:lnTo>
                  <a:pt x="69850" y="130174"/>
                </a:lnTo>
                <a:lnTo>
                  <a:pt x="72390" y="22859"/>
                </a:lnTo>
                <a:lnTo>
                  <a:pt x="59054" y="22859"/>
                </a:lnTo>
                <a:lnTo>
                  <a:pt x="41909" y="5714"/>
                </a:lnTo>
                <a:close/>
              </a:path>
              <a:path w="199390" h="315595">
                <a:moveTo>
                  <a:pt x="172720" y="142874"/>
                </a:moveTo>
                <a:lnTo>
                  <a:pt x="109220" y="142874"/>
                </a:lnTo>
                <a:lnTo>
                  <a:pt x="111125" y="143509"/>
                </a:lnTo>
                <a:lnTo>
                  <a:pt x="116204" y="145414"/>
                </a:lnTo>
                <a:lnTo>
                  <a:pt x="118745" y="146684"/>
                </a:lnTo>
                <a:lnTo>
                  <a:pt x="123190" y="150494"/>
                </a:lnTo>
                <a:lnTo>
                  <a:pt x="125095" y="152399"/>
                </a:lnTo>
                <a:lnTo>
                  <a:pt x="125729" y="155574"/>
                </a:lnTo>
                <a:lnTo>
                  <a:pt x="127000" y="158114"/>
                </a:lnTo>
                <a:lnTo>
                  <a:pt x="127634" y="160654"/>
                </a:lnTo>
                <a:lnTo>
                  <a:pt x="127634" y="280669"/>
                </a:lnTo>
                <a:lnTo>
                  <a:pt x="113665" y="290194"/>
                </a:lnTo>
                <a:lnTo>
                  <a:pt x="109220" y="290194"/>
                </a:lnTo>
                <a:lnTo>
                  <a:pt x="102870" y="290829"/>
                </a:lnTo>
                <a:lnTo>
                  <a:pt x="102870" y="315594"/>
                </a:lnTo>
                <a:lnTo>
                  <a:pt x="199390" y="315594"/>
                </a:lnTo>
                <a:lnTo>
                  <a:pt x="199390" y="291464"/>
                </a:lnTo>
                <a:lnTo>
                  <a:pt x="188595" y="289559"/>
                </a:lnTo>
                <a:lnTo>
                  <a:pt x="186054" y="289559"/>
                </a:lnTo>
                <a:lnTo>
                  <a:pt x="184150" y="288924"/>
                </a:lnTo>
                <a:lnTo>
                  <a:pt x="181609" y="288289"/>
                </a:lnTo>
                <a:lnTo>
                  <a:pt x="180340" y="287654"/>
                </a:lnTo>
                <a:lnTo>
                  <a:pt x="178434" y="287019"/>
                </a:lnTo>
                <a:lnTo>
                  <a:pt x="177165" y="285749"/>
                </a:lnTo>
                <a:lnTo>
                  <a:pt x="175895" y="283209"/>
                </a:lnTo>
                <a:lnTo>
                  <a:pt x="175259" y="280669"/>
                </a:lnTo>
                <a:lnTo>
                  <a:pt x="175259" y="165099"/>
                </a:lnTo>
                <a:lnTo>
                  <a:pt x="173990" y="148589"/>
                </a:lnTo>
                <a:lnTo>
                  <a:pt x="172720" y="142874"/>
                </a:lnTo>
                <a:close/>
              </a:path>
              <a:path w="199390" h="315595">
                <a:moveTo>
                  <a:pt x="74929" y="160019"/>
                </a:moveTo>
                <a:lnTo>
                  <a:pt x="71120" y="160019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19"/>
                </a:lnTo>
                <a:close/>
              </a:path>
              <a:path w="199390" h="315595">
                <a:moveTo>
                  <a:pt x="69850" y="130174"/>
                </a:moveTo>
                <a:lnTo>
                  <a:pt x="69215" y="131444"/>
                </a:lnTo>
                <a:lnTo>
                  <a:pt x="69850" y="132714"/>
                </a:lnTo>
                <a:lnTo>
                  <a:pt x="69850" y="130174"/>
                </a:lnTo>
                <a:close/>
              </a:path>
              <a:path w="199390" h="315595">
                <a:moveTo>
                  <a:pt x="116840" y="104774"/>
                </a:moveTo>
                <a:lnTo>
                  <a:pt x="109854" y="104774"/>
                </a:lnTo>
                <a:lnTo>
                  <a:pt x="103504" y="109854"/>
                </a:lnTo>
                <a:lnTo>
                  <a:pt x="96520" y="114299"/>
                </a:lnTo>
                <a:lnTo>
                  <a:pt x="92709" y="116839"/>
                </a:lnTo>
                <a:lnTo>
                  <a:pt x="70484" y="129539"/>
                </a:lnTo>
                <a:lnTo>
                  <a:pt x="69850" y="130174"/>
                </a:lnTo>
                <a:lnTo>
                  <a:pt x="69850" y="132714"/>
                </a:lnTo>
                <a:lnTo>
                  <a:pt x="168909" y="132714"/>
                </a:lnTo>
                <a:lnTo>
                  <a:pt x="135890" y="106679"/>
                </a:lnTo>
                <a:lnTo>
                  <a:pt x="130175" y="106044"/>
                </a:lnTo>
                <a:lnTo>
                  <a:pt x="116840" y="104774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4"/>
                </a:lnTo>
                <a:lnTo>
                  <a:pt x="50800" y="634"/>
                </a:lnTo>
                <a:lnTo>
                  <a:pt x="47625" y="2539"/>
                </a:lnTo>
                <a:lnTo>
                  <a:pt x="44450" y="5079"/>
                </a:lnTo>
                <a:lnTo>
                  <a:pt x="41909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39"/>
                </a:moveTo>
                <a:lnTo>
                  <a:pt x="59054" y="22859"/>
                </a:lnTo>
                <a:lnTo>
                  <a:pt x="72390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90" h="315595">
                <a:moveTo>
                  <a:pt x="50482" y="634"/>
                </a:moveTo>
                <a:lnTo>
                  <a:pt x="36195" y="634"/>
                </a:lnTo>
                <a:lnTo>
                  <a:pt x="41909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4"/>
                </a:lnTo>
                <a:close/>
              </a:path>
              <a:path w="199390" h="315595">
                <a:moveTo>
                  <a:pt x="59054" y="634"/>
                </a:moveTo>
                <a:lnTo>
                  <a:pt x="53340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 descr=""/>
          <p:cNvSpPr/>
          <p:nvPr/>
        </p:nvSpPr>
        <p:spPr>
          <a:xfrm>
            <a:off x="8213725" y="8463915"/>
            <a:ext cx="189865" cy="315595"/>
          </a:xfrm>
          <a:custGeom>
            <a:avLst/>
            <a:gdLst/>
            <a:ahLst/>
            <a:cxnLst/>
            <a:rect l="l" t="t" r="r" b="b"/>
            <a:pathLst>
              <a:path w="189865" h="315595">
                <a:moveTo>
                  <a:pt x="41909" y="5714"/>
                </a:moveTo>
                <a:lnTo>
                  <a:pt x="15240" y="12064"/>
                </a:lnTo>
                <a:lnTo>
                  <a:pt x="0" y="12064"/>
                </a:lnTo>
                <a:lnTo>
                  <a:pt x="0" y="41274"/>
                </a:lnTo>
                <a:lnTo>
                  <a:pt x="8890" y="41274"/>
                </a:lnTo>
                <a:lnTo>
                  <a:pt x="14604" y="41909"/>
                </a:lnTo>
                <a:lnTo>
                  <a:pt x="17145" y="42544"/>
                </a:lnTo>
                <a:lnTo>
                  <a:pt x="19684" y="42544"/>
                </a:lnTo>
                <a:lnTo>
                  <a:pt x="21590" y="43179"/>
                </a:lnTo>
                <a:lnTo>
                  <a:pt x="22225" y="44449"/>
                </a:lnTo>
                <a:lnTo>
                  <a:pt x="23495" y="45084"/>
                </a:lnTo>
                <a:lnTo>
                  <a:pt x="24129" y="46354"/>
                </a:lnTo>
                <a:lnTo>
                  <a:pt x="24765" y="48259"/>
                </a:lnTo>
                <a:lnTo>
                  <a:pt x="24765" y="49529"/>
                </a:lnTo>
                <a:lnTo>
                  <a:pt x="25400" y="52069"/>
                </a:lnTo>
                <a:lnTo>
                  <a:pt x="25400" y="280669"/>
                </a:lnTo>
                <a:lnTo>
                  <a:pt x="24765" y="282574"/>
                </a:lnTo>
                <a:lnTo>
                  <a:pt x="22859" y="285749"/>
                </a:lnTo>
                <a:lnTo>
                  <a:pt x="21590" y="286384"/>
                </a:lnTo>
                <a:lnTo>
                  <a:pt x="19684" y="287654"/>
                </a:lnTo>
                <a:lnTo>
                  <a:pt x="18415" y="288289"/>
                </a:lnTo>
                <a:lnTo>
                  <a:pt x="15875" y="288924"/>
                </a:lnTo>
                <a:lnTo>
                  <a:pt x="11429" y="289559"/>
                </a:lnTo>
                <a:lnTo>
                  <a:pt x="6350" y="290194"/>
                </a:lnTo>
                <a:lnTo>
                  <a:pt x="0" y="290194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0829"/>
                </a:lnTo>
                <a:lnTo>
                  <a:pt x="86359" y="289559"/>
                </a:lnTo>
                <a:lnTo>
                  <a:pt x="83820" y="288924"/>
                </a:lnTo>
                <a:lnTo>
                  <a:pt x="81279" y="288924"/>
                </a:lnTo>
                <a:lnTo>
                  <a:pt x="79375" y="288289"/>
                </a:lnTo>
                <a:lnTo>
                  <a:pt x="78104" y="287019"/>
                </a:lnTo>
                <a:lnTo>
                  <a:pt x="76200" y="286384"/>
                </a:lnTo>
                <a:lnTo>
                  <a:pt x="74929" y="285114"/>
                </a:lnTo>
                <a:lnTo>
                  <a:pt x="73659" y="282574"/>
                </a:lnTo>
                <a:lnTo>
                  <a:pt x="73025" y="280669"/>
                </a:lnTo>
                <a:lnTo>
                  <a:pt x="73025" y="226059"/>
                </a:lnTo>
                <a:lnTo>
                  <a:pt x="60325" y="203834"/>
                </a:lnTo>
                <a:lnTo>
                  <a:pt x="67945" y="194944"/>
                </a:lnTo>
                <a:lnTo>
                  <a:pt x="73025" y="188594"/>
                </a:lnTo>
                <a:lnTo>
                  <a:pt x="73025" y="22859"/>
                </a:lnTo>
                <a:lnTo>
                  <a:pt x="59054" y="22859"/>
                </a:lnTo>
                <a:lnTo>
                  <a:pt x="41909" y="5714"/>
                </a:lnTo>
                <a:close/>
              </a:path>
              <a:path w="189865" h="315595">
                <a:moveTo>
                  <a:pt x="122554" y="219074"/>
                </a:moveTo>
                <a:lnTo>
                  <a:pt x="76834" y="219074"/>
                </a:lnTo>
                <a:lnTo>
                  <a:pt x="127000" y="315594"/>
                </a:lnTo>
                <a:lnTo>
                  <a:pt x="189865" y="315594"/>
                </a:lnTo>
                <a:lnTo>
                  <a:pt x="189865" y="290194"/>
                </a:lnTo>
                <a:lnTo>
                  <a:pt x="184150" y="289559"/>
                </a:lnTo>
                <a:lnTo>
                  <a:pt x="179704" y="288924"/>
                </a:lnTo>
                <a:lnTo>
                  <a:pt x="176529" y="286384"/>
                </a:lnTo>
                <a:lnTo>
                  <a:pt x="173354" y="284479"/>
                </a:lnTo>
                <a:lnTo>
                  <a:pt x="169545" y="281939"/>
                </a:lnTo>
                <a:lnTo>
                  <a:pt x="166370" y="278764"/>
                </a:lnTo>
                <a:lnTo>
                  <a:pt x="162559" y="276224"/>
                </a:lnTo>
                <a:lnTo>
                  <a:pt x="159384" y="272414"/>
                </a:lnTo>
                <a:lnTo>
                  <a:pt x="155575" y="269239"/>
                </a:lnTo>
                <a:lnTo>
                  <a:pt x="152400" y="265429"/>
                </a:lnTo>
                <a:lnTo>
                  <a:pt x="149859" y="261619"/>
                </a:lnTo>
                <a:lnTo>
                  <a:pt x="147954" y="258444"/>
                </a:lnTo>
                <a:lnTo>
                  <a:pt x="145415" y="254634"/>
                </a:lnTo>
                <a:lnTo>
                  <a:pt x="142240" y="249554"/>
                </a:lnTo>
                <a:lnTo>
                  <a:pt x="137795" y="243204"/>
                </a:lnTo>
                <a:lnTo>
                  <a:pt x="133984" y="236854"/>
                </a:lnTo>
                <a:lnTo>
                  <a:pt x="129540" y="229869"/>
                </a:lnTo>
                <a:lnTo>
                  <a:pt x="122554" y="219074"/>
                </a:lnTo>
                <a:close/>
              </a:path>
              <a:path w="189865" h="315595">
                <a:moveTo>
                  <a:pt x="184150" y="108584"/>
                </a:moveTo>
                <a:lnTo>
                  <a:pt x="86995" y="108584"/>
                </a:lnTo>
                <a:lnTo>
                  <a:pt x="86995" y="133349"/>
                </a:lnTo>
                <a:lnTo>
                  <a:pt x="97790" y="133984"/>
                </a:lnTo>
                <a:lnTo>
                  <a:pt x="104140" y="134619"/>
                </a:lnTo>
                <a:lnTo>
                  <a:pt x="107315" y="135889"/>
                </a:lnTo>
                <a:lnTo>
                  <a:pt x="107950" y="137794"/>
                </a:lnTo>
                <a:lnTo>
                  <a:pt x="107950" y="140334"/>
                </a:lnTo>
                <a:lnTo>
                  <a:pt x="107315" y="141604"/>
                </a:lnTo>
                <a:lnTo>
                  <a:pt x="106679" y="143509"/>
                </a:lnTo>
                <a:lnTo>
                  <a:pt x="105409" y="145414"/>
                </a:lnTo>
                <a:lnTo>
                  <a:pt x="103504" y="147954"/>
                </a:lnTo>
                <a:lnTo>
                  <a:pt x="101600" y="151764"/>
                </a:lnTo>
                <a:lnTo>
                  <a:pt x="99695" y="154939"/>
                </a:lnTo>
                <a:lnTo>
                  <a:pt x="97154" y="158114"/>
                </a:lnTo>
                <a:lnTo>
                  <a:pt x="92075" y="165734"/>
                </a:lnTo>
                <a:lnTo>
                  <a:pt x="88900" y="168909"/>
                </a:lnTo>
                <a:lnTo>
                  <a:pt x="80645" y="179704"/>
                </a:lnTo>
                <a:lnTo>
                  <a:pt x="74929" y="186689"/>
                </a:lnTo>
                <a:lnTo>
                  <a:pt x="73025" y="188594"/>
                </a:lnTo>
                <a:lnTo>
                  <a:pt x="73025" y="226059"/>
                </a:lnTo>
                <a:lnTo>
                  <a:pt x="83184" y="243839"/>
                </a:lnTo>
                <a:lnTo>
                  <a:pt x="76834" y="219074"/>
                </a:lnTo>
                <a:lnTo>
                  <a:pt x="122554" y="219074"/>
                </a:lnTo>
                <a:lnTo>
                  <a:pt x="120650" y="216534"/>
                </a:lnTo>
                <a:lnTo>
                  <a:pt x="116840" y="210184"/>
                </a:lnTo>
                <a:lnTo>
                  <a:pt x="106045" y="193674"/>
                </a:lnTo>
                <a:lnTo>
                  <a:pt x="107315" y="191769"/>
                </a:lnTo>
                <a:lnTo>
                  <a:pt x="109854" y="188594"/>
                </a:lnTo>
                <a:lnTo>
                  <a:pt x="113665" y="184149"/>
                </a:lnTo>
                <a:lnTo>
                  <a:pt x="124459" y="170814"/>
                </a:lnTo>
                <a:lnTo>
                  <a:pt x="128270" y="166369"/>
                </a:lnTo>
                <a:lnTo>
                  <a:pt x="131445" y="162559"/>
                </a:lnTo>
                <a:lnTo>
                  <a:pt x="136525" y="156209"/>
                </a:lnTo>
                <a:lnTo>
                  <a:pt x="139065" y="153669"/>
                </a:lnTo>
                <a:lnTo>
                  <a:pt x="140334" y="151764"/>
                </a:lnTo>
                <a:lnTo>
                  <a:pt x="142240" y="149224"/>
                </a:lnTo>
                <a:lnTo>
                  <a:pt x="145415" y="147319"/>
                </a:lnTo>
                <a:lnTo>
                  <a:pt x="152400" y="142874"/>
                </a:lnTo>
                <a:lnTo>
                  <a:pt x="184150" y="133349"/>
                </a:lnTo>
                <a:lnTo>
                  <a:pt x="184150" y="108584"/>
                </a:lnTo>
                <a:close/>
              </a:path>
              <a:path w="189865" h="315595">
                <a:moveTo>
                  <a:pt x="73025" y="188594"/>
                </a:moveTo>
                <a:lnTo>
                  <a:pt x="67945" y="194944"/>
                </a:lnTo>
                <a:lnTo>
                  <a:pt x="60325" y="203834"/>
                </a:lnTo>
                <a:lnTo>
                  <a:pt x="73025" y="226059"/>
                </a:lnTo>
                <a:lnTo>
                  <a:pt x="73025" y="188594"/>
                </a:lnTo>
                <a:close/>
              </a:path>
              <a:path w="189865" h="315595">
                <a:moveTo>
                  <a:pt x="51434" y="0"/>
                </a:moveTo>
                <a:lnTo>
                  <a:pt x="50323" y="634"/>
                </a:lnTo>
                <a:lnTo>
                  <a:pt x="50800" y="634"/>
                </a:lnTo>
                <a:lnTo>
                  <a:pt x="46990" y="2539"/>
                </a:lnTo>
                <a:lnTo>
                  <a:pt x="43815" y="5079"/>
                </a:lnTo>
                <a:lnTo>
                  <a:pt x="41909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89865" h="315595">
                <a:moveTo>
                  <a:pt x="59054" y="2539"/>
                </a:moveTo>
                <a:lnTo>
                  <a:pt x="59054" y="22859"/>
                </a:lnTo>
                <a:lnTo>
                  <a:pt x="73025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89865" h="315595">
                <a:moveTo>
                  <a:pt x="50323" y="634"/>
                </a:moveTo>
                <a:lnTo>
                  <a:pt x="36195" y="634"/>
                </a:lnTo>
                <a:lnTo>
                  <a:pt x="41909" y="5714"/>
                </a:lnTo>
                <a:lnTo>
                  <a:pt x="43815" y="5079"/>
                </a:lnTo>
                <a:lnTo>
                  <a:pt x="46990" y="2539"/>
                </a:lnTo>
                <a:lnTo>
                  <a:pt x="50323" y="634"/>
                </a:lnTo>
                <a:close/>
              </a:path>
              <a:path w="189865" h="315595">
                <a:moveTo>
                  <a:pt x="59054" y="634"/>
                </a:moveTo>
                <a:lnTo>
                  <a:pt x="53340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 descr=""/>
          <p:cNvSpPr/>
          <p:nvPr/>
        </p:nvSpPr>
        <p:spPr>
          <a:xfrm>
            <a:off x="8468994" y="8563609"/>
            <a:ext cx="320040" cy="226060"/>
          </a:xfrm>
          <a:custGeom>
            <a:avLst/>
            <a:gdLst/>
            <a:ahLst/>
            <a:cxnLst/>
            <a:rect l="l" t="t" r="r" b="b"/>
            <a:pathLst>
              <a:path w="320040" h="226059">
                <a:moveTo>
                  <a:pt x="108584" y="46355"/>
                </a:moveTo>
                <a:lnTo>
                  <a:pt x="0" y="46355"/>
                </a:lnTo>
                <a:lnTo>
                  <a:pt x="0" y="90170"/>
                </a:lnTo>
                <a:lnTo>
                  <a:pt x="108584" y="90170"/>
                </a:lnTo>
                <a:lnTo>
                  <a:pt x="108584" y="46355"/>
                </a:lnTo>
                <a:close/>
              </a:path>
              <a:path w="320040" h="226059">
                <a:moveTo>
                  <a:pt x="320039" y="194310"/>
                </a:moveTo>
                <a:lnTo>
                  <a:pt x="249554" y="194310"/>
                </a:lnTo>
                <a:lnTo>
                  <a:pt x="247014" y="208915"/>
                </a:lnTo>
                <a:lnTo>
                  <a:pt x="266700" y="210185"/>
                </a:lnTo>
                <a:lnTo>
                  <a:pt x="260984" y="226060"/>
                </a:lnTo>
                <a:lnTo>
                  <a:pt x="267334" y="217805"/>
                </a:lnTo>
                <a:lnTo>
                  <a:pt x="271145" y="213360"/>
                </a:lnTo>
                <a:lnTo>
                  <a:pt x="274954" y="212090"/>
                </a:lnTo>
                <a:lnTo>
                  <a:pt x="277495" y="211455"/>
                </a:lnTo>
                <a:lnTo>
                  <a:pt x="283845" y="208915"/>
                </a:lnTo>
                <a:lnTo>
                  <a:pt x="288289" y="207645"/>
                </a:lnTo>
                <a:lnTo>
                  <a:pt x="293370" y="206375"/>
                </a:lnTo>
                <a:lnTo>
                  <a:pt x="297814" y="205740"/>
                </a:lnTo>
                <a:lnTo>
                  <a:pt x="304164" y="205105"/>
                </a:lnTo>
                <a:lnTo>
                  <a:pt x="311150" y="205105"/>
                </a:lnTo>
                <a:lnTo>
                  <a:pt x="320039" y="204470"/>
                </a:lnTo>
                <a:lnTo>
                  <a:pt x="320039" y="194310"/>
                </a:lnTo>
                <a:close/>
              </a:path>
              <a:path w="320040" h="226059">
                <a:moveTo>
                  <a:pt x="173989" y="2540"/>
                </a:moveTo>
                <a:lnTo>
                  <a:pt x="173354" y="3175"/>
                </a:lnTo>
                <a:lnTo>
                  <a:pt x="159384" y="3175"/>
                </a:lnTo>
                <a:lnTo>
                  <a:pt x="165100" y="8890"/>
                </a:lnTo>
                <a:lnTo>
                  <a:pt x="162559" y="10160"/>
                </a:lnTo>
                <a:lnTo>
                  <a:pt x="159384" y="11430"/>
                </a:lnTo>
                <a:lnTo>
                  <a:pt x="154939" y="12065"/>
                </a:lnTo>
                <a:lnTo>
                  <a:pt x="149859" y="13335"/>
                </a:lnTo>
                <a:lnTo>
                  <a:pt x="145414" y="13970"/>
                </a:lnTo>
                <a:lnTo>
                  <a:pt x="139700" y="14605"/>
                </a:lnTo>
                <a:lnTo>
                  <a:pt x="132079" y="15240"/>
                </a:lnTo>
                <a:lnTo>
                  <a:pt x="123825" y="15240"/>
                </a:lnTo>
                <a:lnTo>
                  <a:pt x="123825" y="44450"/>
                </a:lnTo>
                <a:lnTo>
                  <a:pt x="138429" y="44450"/>
                </a:lnTo>
                <a:lnTo>
                  <a:pt x="143509" y="45720"/>
                </a:lnTo>
                <a:lnTo>
                  <a:pt x="145414" y="46355"/>
                </a:lnTo>
                <a:lnTo>
                  <a:pt x="147320" y="48260"/>
                </a:lnTo>
                <a:lnTo>
                  <a:pt x="148589" y="50800"/>
                </a:lnTo>
                <a:lnTo>
                  <a:pt x="149225" y="52705"/>
                </a:lnTo>
                <a:lnTo>
                  <a:pt x="149225" y="156210"/>
                </a:lnTo>
                <a:lnTo>
                  <a:pt x="150495" y="172720"/>
                </a:lnTo>
                <a:lnTo>
                  <a:pt x="174625" y="209550"/>
                </a:lnTo>
                <a:lnTo>
                  <a:pt x="207645" y="216535"/>
                </a:lnTo>
                <a:lnTo>
                  <a:pt x="214629" y="216535"/>
                </a:lnTo>
                <a:lnTo>
                  <a:pt x="217170" y="213995"/>
                </a:lnTo>
                <a:lnTo>
                  <a:pt x="220345" y="211455"/>
                </a:lnTo>
                <a:lnTo>
                  <a:pt x="249554" y="194310"/>
                </a:lnTo>
                <a:lnTo>
                  <a:pt x="320039" y="194310"/>
                </a:lnTo>
                <a:lnTo>
                  <a:pt x="320039" y="178435"/>
                </a:lnTo>
                <a:lnTo>
                  <a:pt x="215264" y="178435"/>
                </a:lnTo>
                <a:lnTo>
                  <a:pt x="207645" y="175895"/>
                </a:lnTo>
                <a:lnTo>
                  <a:pt x="196214" y="160020"/>
                </a:lnTo>
                <a:lnTo>
                  <a:pt x="196214" y="10795"/>
                </a:lnTo>
                <a:lnTo>
                  <a:pt x="187325" y="7620"/>
                </a:lnTo>
                <a:lnTo>
                  <a:pt x="173989" y="2540"/>
                </a:lnTo>
                <a:close/>
              </a:path>
              <a:path w="320040" h="226059">
                <a:moveTo>
                  <a:pt x="267970" y="8255"/>
                </a:moveTo>
                <a:lnTo>
                  <a:pt x="264795" y="8255"/>
                </a:lnTo>
                <a:lnTo>
                  <a:pt x="258445" y="10795"/>
                </a:lnTo>
                <a:lnTo>
                  <a:pt x="254000" y="12065"/>
                </a:lnTo>
                <a:lnTo>
                  <a:pt x="248284" y="13335"/>
                </a:lnTo>
                <a:lnTo>
                  <a:pt x="243839" y="13970"/>
                </a:lnTo>
                <a:lnTo>
                  <a:pt x="230504" y="15240"/>
                </a:lnTo>
                <a:lnTo>
                  <a:pt x="221614" y="15240"/>
                </a:lnTo>
                <a:lnTo>
                  <a:pt x="221614" y="44450"/>
                </a:lnTo>
                <a:lnTo>
                  <a:pt x="236854" y="44450"/>
                </a:lnTo>
                <a:lnTo>
                  <a:pt x="241934" y="45720"/>
                </a:lnTo>
                <a:lnTo>
                  <a:pt x="244475" y="46990"/>
                </a:lnTo>
                <a:lnTo>
                  <a:pt x="246379" y="50800"/>
                </a:lnTo>
                <a:lnTo>
                  <a:pt x="247014" y="52705"/>
                </a:lnTo>
                <a:lnTo>
                  <a:pt x="247014" y="161925"/>
                </a:lnTo>
                <a:lnTo>
                  <a:pt x="245109" y="163195"/>
                </a:lnTo>
                <a:lnTo>
                  <a:pt x="227964" y="172085"/>
                </a:lnTo>
                <a:lnTo>
                  <a:pt x="216534" y="178435"/>
                </a:lnTo>
                <a:lnTo>
                  <a:pt x="320039" y="178435"/>
                </a:lnTo>
                <a:lnTo>
                  <a:pt x="320039" y="175895"/>
                </a:lnTo>
                <a:lnTo>
                  <a:pt x="311150" y="175895"/>
                </a:lnTo>
                <a:lnTo>
                  <a:pt x="305434" y="175260"/>
                </a:lnTo>
                <a:lnTo>
                  <a:pt x="294639" y="167005"/>
                </a:lnTo>
                <a:lnTo>
                  <a:pt x="294639" y="11430"/>
                </a:lnTo>
                <a:lnTo>
                  <a:pt x="290194" y="9525"/>
                </a:lnTo>
                <a:lnTo>
                  <a:pt x="273050" y="9525"/>
                </a:lnTo>
                <a:lnTo>
                  <a:pt x="267970" y="8255"/>
                </a:lnTo>
                <a:close/>
              </a:path>
              <a:path w="320040" h="226059">
                <a:moveTo>
                  <a:pt x="267970" y="0"/>
                </a:moveTo>
                <a:lnTo>
                  <a:pt x="271779" y="6350"/>
                </a:lnTo>
                <a:lnTo>
                  <a:pt x="273050" y="9525"/>
                </a:lnTo>
                <a:lnTo>
                  <a:pt x="290194" y="9525"/>
                </a:lnTo>
                <a:lnTo>
                  <a:pt x="267970" y="0"/>
                </a:lnTo>
                <a:close/>
              </a:path>
              <a:path w="320040" h="226059">
                <a:moveTo>
                  <a:pt x="191770" y="3175"/>
                </a:moveTo>
                <a:lnTo>
                  <a:pt x="176529" y="3175"/>
                </a:lnTo>
                <a:lnTo>
                  <a:pt x="187325" y="7620"/>
                </a:lnTo>
                <a:lnTo>
                  <a:pt x="191770" y="3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 descr=""/>
          <p:cNvSpPr/>
          <p:nvPr/>
        </p:nvSpPr>
        <p:spPr>
          <a:xfrm>
            <a:off x="8874125" y="8565515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4"/>
                </a:moveTo>
                <a:lnTo>
                  <a:pt x="43179" y="6349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90" y="12064"/>
                </a:lnTo>
                <a:lnTo>
                  <a:pt x="15875" y="12699"/>
                </a:lnTo>
                <a:lnTo>
                  <a:pt x="0" y="12699"/>
                </a:lnTo>
                <a:lnTo>
                  <a:pt x="0" y="41909"/>
                </a:lnTo>
                <a:lnTo>
                  <a:pt x="8890" y="41909"/>
                </a:lnTo>
                <a:lnTo>
                  <a:pt x="14604" y="42544"/>
                </a:lnTo>
                <a:lnTo>
                  <a:pt x="24765" y="50799"/>
                </a:lnTo>
                <a:lnTo>
                  <a:pt x="24765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4" y="269874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49"/>
                </a:lnTo>
                <a:lnTo>
                  <a:pt x="86359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499"/>
                </a:lnTo>
                <a:lnTo>
                  <a:pt x="162559" y="190499"/>
                </a:lnTo>
                <a:lnTo>
                  <a:pt x="167640" y="184784"/>
                </a:lnTo>
                <a:lnTo>
                  <a:pt x="99059" y="184784"/>
                </a:lnTo>
                <a:lnTo>
                  <a:pt x="94615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4" y="53974"/>
                </a:lnTo>
                <a:lnTo>
                  <a:pt x="79375" y="52704"/>
                </a:lnTo>
                <a:lnTo>
                  <a:pt x="82550" y="50799"/>
                </a:lnTo>
                <a:lnTo>
                  <a:pt x="86359" y="48894"/>
                </a:lnTo>
                <a:lnTo>
                  <a:pt x="89534" y="47624"/>
                </a:lnTo>
                <a:lnTo>
                  <a:pt x="92709" y="45719"/>
                </a:lnTo>
                <a:lnTo>
                  <a:pt x="100329" y="41274"/>
                </a:lnTo>
                <a:lnTo>
                  <a:pt x="103504" y="39369"/>
                </a:lnTo>
                <a:lnTo>
                  <a:pt x="106045" y="38099"/>
                </a:lnTo>
                <a:lnTo>
                  <a:pt x="170179" y="38099"/>
                </a:lnTo>
                <a:lnTo>
                  <a:pt x="168909" y="36194"/>
                </a:lnTo>
                <a:lnTo>
                  <a:pt x="163195" y="28574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5" y="25399"/>
                </a:lnTo>
                <a:lnTo>
                  <a:pt x="70484" y="24129"/>
                </a:lnTo>
                <a:lnTo>
                  <a:pt x="73025" y="8889"/>
                </a:lnTo>
                <a:lnTo>
                  <a:pt x="53340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5">
                <a:moveTo>
                  <a:pt x="162559" y="190499"/>
                </a:moveTo>
                <a:lnTo>
                  <a:pt x="67945" y="190499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199"/>
                </a:lnTo>
                <a:lnTo>
                  <a:pt x="78104" y="205104"/>
                </a:lnTo>
                <a:lnTo>
                  <a:pt x="81915" y="207644"/>
                </a:lnTo>
                <a:lnTo>
                  <a:pt x="86359" y="209549"/>
                </a:lnTo>
                <a:lnTo>
                  <a:pt x="95250" y="212089"/>
                </a:lnTo>
                <a:lnTo>
                  <a:pt x="100965" y="212724"/>
                </a:lnTo>
                <a:lnTo>
                  <a:pt x="106045" y="212724"/>
                </a:lnTo>
                <a:lnTo>
                  <a:pt x="149225" y="201294"/>
                </a:lnTo>
                <a:lnTo>
                  <a:pt x="156209" y="196214"/>
                </a:lnTo>
                <a:lnTo>
                  <a:pt x="162559" y="190499"/>
                </a:lnTo>
                <a:close/>
              </a:path>
              <a:path w="189229" h="297815">
                <a:moveTo>
                  <a:pt x="67945" y="190499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499"/>
                </a:lnTo>
                <a:close/>
              </a:path>
              <a:path w="189229" h="297815">
                <a:moveTo>
                  <a:pt x="170179" y="38099"/>
                </a:moveTo>
                <a:lnTo>
                  <a:pt x="106679" y="38099"/>
                </a:lnTo>
                <a:lnTo>
                  <a:pt x="108584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4" y="82549"/>
                </a:lnTo>
                <a:lnTo>
                  <a:pt x="135890" y="89534"/>
                </a:lnTo>
                <a:lnTo>
                  <a:pt x="137159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40" y="160019"/>
                </a:lnTo>
                <a:lnTo>
                  <a:pt x="107315" y="184784"/>
                </a:lnTo>
                <a:lnTo>
                  <a:pt x="167640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90" y="43814"/>
                </a:lnTo>
                <a:lnTo>
                  <a:pt x="170179" y="38099"/>
                </a:lnTo>
                <a:close/>
              </a:path>
              <a:path w="189229" h="297815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59" y="55244"/>
                </a:lnTo>
                <a:lnTo>
                  <a:pt x="74929" y="54609"/>
                </a:lnTo>
                <a:close/>
              </a:path>
              <a:path w="189229" h="297815">
                <a:moveTo>
                  <a:pt x="70484" y="24129"/>
                </a:moveTo>
                <a:lnTo>
                  <a:pt x="69215" y="25399"/>
                </a:lnTo>
                <a:lnTo>
                  <a:pt x="69850" y="27304"/>
                </a:lnTo>
                <a:lnTo>
                  <a:pt x="70484" y="24129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4" y="0"/>
                </a:lnTo>
                <a:lnTo>
                  <a:pt x="105409" y="2539"/>
                </a:lnTo>
                <a:lnTo>
                  <a:pt x="102870" y="5079"/>
                </a:lnTo>
                <a:lnTo>
                  <a:pt x="99059" y="6984"/>
                </a:lnTo>
                <a:lnTo>
                  <a:pt x="95884" y="9524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49"/>
                </a:lnTo>
                <a:lnTo>
                  <a:pt x="70600" y="23437"/>
                </a:lnTo>
                <a:lnTo>
                  <a:pt x="70484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09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 descr=""/>
          <p:cNvSpPr/>
          <p:nvPr/>
        </p:nvSpPr>
        <p:spPr>
          <a:xfrm>
            <a:off x="9380855" y="8715375"/>
            <a:ext cx="62230" cy="59690"/>
          </a:xfrm>
          <a:custGeom>
            <a:avLst/>
            <a:gdLst/>
            <a:ahLst/>
            <a:cxnLst/>
            <a:rect l="l" t="t" r="r" b="b"/>
            <a:pathLst>
              <a:path w="62229" h="59690">
                <a:moveTo>
                  <a:pt x="33654" y="0"/>
                </a:moveTo>
                <a:lnTo>
                  <a:pt x="25400" y="0"/>
                </a:lnTo>
                <a:lnTo>
                  <a:pt x="635" y="22225"/>
                </a:lnTo>
                <a:lnTo>
                  <a:pt x="0" y="26035"/>
                </a:lnTo>
                <a:lnTo>
                  <a:pt x="23495" y="59054"/>
                </a:lnTo>
                <a:lnTo>
                  <a:pt x="27304" y="59689"/>
                </a:lnTo>
                <a:lnTo>
                  <a:pt x="35560" y="59689"/>
                </a:lnTo>
                <a:lnTo>
                  <a:pt x="40004" y="59054"/>
                </a:lnTo>
                <a:lnTo>
                  <a:pt x="62229" y="34289"/>
                </a:lnTo>
                <a:lnTo>
                  <a:pt x="62229" y="29845"/>
                </a:lnTo>
                <a:lnTo>
                  <a:pt x="33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4653" rIns="0" bIns="0" rtlCol="0" vert="horz">
            <a:spAutoFit/>
          </a:bodyPr>
          <a:lstStyle/>
          <a:p>
            <a:pPr marL="1740535">
              <a:lnSpc>
                <a:spcPct val="100000"/>
              </a:lnSpc>
              <a:spcBef>
                <a:spcPts val="95"/>
              </a:spcBef>
            </a:pPr>
            <a:r>
              <a:rPr dirty="0" sz="5600"/>
              <a:t>THE</a:t>
            </a:r>
            <a:r>
              <a:rPr dirty="0" sz="5600" spc="-120"/>
              <a:t> </a:t>
            </a:r>
            <a:r>
              <a:rPr dirty="0" sz="5600"/>
              <a:t>"WOW"</a:t>
            </a:r>
            <a:r>
              <a:rPr dirty="0" sz="5600" spc="-120"/>
              <a:t> </a:t>
            </a:r>
            <a:r>
              <a:rPr dirty="0" sz="5600"/>
              <a:t>IN</a:t>
            </a:r>
            <a:r>
              <a:rPr dirty="0" sz="5600" spc="-120"/>
              <a:t> </a:t>
            </a:r>
            <a:r>
              <a:rPr dirty="0" sz="5600"/>
              <a:t>OUR</a:t>
            </a:r>
            <a:r>
              <a:rPr dirty="0" sz="5600" spc="-135"/>
              <a:t> </a:t>
            </a:r>
            <a:r>
              <a:rPr dirty="0" sz="5600" spc="-10"/>
              <a:t>SOLUTION</a:t>
            </a:r>
            <a:endParaRPr sz="5600"/>
          </a:p>
        </p:txBody>
      </p:sp>
      <p:sp>
        <p:nvSpPr>
          <p:cNvPr id="338" name="object 338" descr=""/>
          <p:cNvSpPr txBox="1"/>
          <p:nvPr/>
        </p:nvSpPr>
        <p:spPr>
          <a:xfrm>
            <a:off x="4676013" y="2593924"/>
            <a:ext cx="7566025" cy="627443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25"/>
              </a:spcBef>
            </a:pPr>
            <a:r>
              <a:rPr dirty="0" sz="3500">
                <a:latin typeface="Times New Roman"/>
                <a:cs typeface="Times New Roman"/>
              </a:rPr>
              <a:t>De s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rip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tio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n: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Our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lu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tio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inte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g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ra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te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dva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nc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 d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w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ra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b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hno lo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g </a:t>
            </a:r>
            <a:r>
              <a:rPr dirty="0" sz="3500" spc="-50">
                <a:latin typeface="Times New Roman"/>
                <a:cs typeface="Times New Roman"/>
              </a:rPr>
              <a:t>y </a:t>
            </a:r>
            <a:r>
              <a:rPr dirty="0" sz="3500" spc="-25">
                <a:latin typeface="Times New Roman"/>
                <a:cs typeface="Times New Roman"/>
              </a:rPr>
              <a:t>to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35"/>
              </a:lnSpc>
            </a:pPr>
            <a:r>
              <a:rPr dirty="0" sz="3500">
                <a:latin typeface="Times New Roman"/>
                <a:cs typeface="Times New Roman"/>
              </a:rPr>
              <a:t>c o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ntinu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us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ly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tra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 k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ritic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he </a:t>
            </a:r>
            <a:r>
              <a:rPr dirty="0" sz="3500" spc="-50"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12700" marR="763905">
              <a:lnSpc>
                <a:spcPct val="97500"/>
              </a:lnSpc>
              <a:spcBef>
                <a:spcPts val="55"/>
              </a:spcBef>
            </a:pPr>
            <a:r>
              <a:rPr dirty="0" sz="3500">
                <a:latin typeface="Times New Roman"/>
                <a:cs typeface="Times New Roman"/>
              </a:rPr>
              <a:t>lth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tric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like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rt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ra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,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b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lo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d </a:t>
            </a:r>
            <a:r>
              <a:rPr dirty="0" sz="3500">
                <a:latin typeface="Times New Roman"/>
                <a:cs typeface="Times New Roman"/>
              </a:rPr>
              <a:t>pre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ure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,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nd</a:t>
            </a:r>
            <a:r>
              <a:rPr dirty="0" sz="3500" spc="-5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tivity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ve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ls</a:t>
            </a:r>
            <a:r>
              <a:rPr dirty="0" sz="3500" spc="-25">
                <a:latin typeface="Times New Roman"/>
                <a:cs typeface="Times New Roman"/>
              </a:rPr>
              <a:t> in </a:t>
            </a:r>
            <a:r>
              <a:rPr dirty="0" sz="3500">
                <a:latin typeface="Times New Roman"/>
                <a:cs typeface="Times New Roman"/>
              </a:rPr>
              <a:t>re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 </a:t>
            </a:r>
            <a:r>
              <a:rPr dirty="0" sz="3500" spc="-20">
                <a:latin typeface="Times New Roman"/>
                <a:cs typeface="Times New Roman"/>
              </a:rPr>
              <a:t>l-</a:t>
            </a:r>
            <a:r>
              <a:rPr dirty="0" sz="3500">
                <a:latin typeface="Times New Roman"/>
                <a:cs typeface="Times New Roman"/>
              </a:rPr>
              <a:t>tim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35"/>
              </a:lnSpc>
            </a:pPr>
            <a:r>
              <a:rPr dirty="0" sz="3500">
                <a:latin typeface="Times New Roman"/>
                <a:cs typeface="Times New Roman"/>
              </a:rPr>
              <a:t>Wo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w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F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to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r: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This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fe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ture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pro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vid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  <a:p>
            <a:pPr marL="12700" marR="31750">
              <a:lnSpc>
                <a:spcPct val="97400"/>
              </a:lnSpc>
              <a:spcBef>
                <a:spcPts val="60"/>
              </a:spcBef>
            </a:pPr>
            <a:r>
              <a:rPr dirty="0" sz="3500">
                <a:latin typeface="Times New Roman"/>
                <a:cs typeface="Times New Roman"/>
              </a:rPr>
              <a:t>us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rs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w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ith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up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 spc="-15">
                <a:latin typeface="Times New Roman"/>
                <a:cs typeface="Times New Roman"/>
              </a:rPr>
              <a:t>-</a:t>
            </a:r>
            <a:r>
              <a:rPr dirty="0" sz="3500">
                <a:latin typeface="Times New Roman"/>
                <a:cs typeface="Times New Roman"/>
              </a:rPr>
              <a:t>to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 spc="-20">
                <a:latin typeface="Times New Roman"/>
                <a:cs typeface="Times New Roman"/>
              </a:rPr>
              <a:t>-</a:t>
            </a:r>
            <a:r>
              <a:rPr dirty="0" sz="3500">
                <a:latin typeface="Times New Roman"/>
                <a:cs typeface="Times New Roman"/>
              </a:rPr>
              <a:t>the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-m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inu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lth </a:t>
            </a:r>
            <a:r>
              <a:rPr dirty="0" sz="3500">
                <a:latin typeface="Times New Roman"/>
                <a:cs typeface="Times New Roman"/>
              </a:rPr>
              <a:t>da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ta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,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 b="1">
                <a:latin typeface="Times New Roman"/>
                <a:cs typeface="Times New Roman"/>
              </a:rPr>
              <a:t>l</a:t>
            </a:r>
            <a:r>
              <a:rPr dirty="0" sz="3500" spc="15" b="1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w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ing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the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to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nito r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the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ir </a:t>
            </a:r>
            <a:r>
              <a:rPr dirty="0" sz="3500">
                <a:latin typeface="Times New Roman"/>
                <a:cs typeface="Times New Roman"/>
              </a:rPr>
              <a:t>w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ll-</a:t>
            </a:r>
            <a:r>
              <a:rPr dirty="0" sz="3500">
                <a:latin typeface="Times New Roman"/>
                <a:cs typeface="Times New Roman"/>
              </a:rPr>
              <a:t>b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ing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4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tive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ly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ra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the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tha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ly </a:t>
            </a:r>
            <a:r>
              <a:rPr dirty="0" sz="3500">
                <a:latin typeface="Times New Roman"/>
                <a:cs typeface="Times New Roman"/>
              </a:rPr>
              <a:t>ing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pe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rio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d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ic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 k-u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ps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489" y="125729"/>
            <a:ext cx="989558" cy="14859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90396" y="81787"/>
            <a:ext cx="203835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>
                <a:solidFill>
                  <a:srgbClr val="2C82C2"/>
                </a:solidFill>
                <a:latin typeface="Times New Roman"/>
                <a:cs typeface="Times New Roman"/>
              </a:rPr>
              <a:t>3/21/2024</a:t>
            </a:r>
            <a:r>
              <a:rPr dirty="0" sz="1500" spc="-30">
                <a:solidFill>
                  <a:srgbClr val="2C82C2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Annual</a:t>
            </a:r>
            <a:r>
              <a:rPr dirty="0" sz="1500" spc="-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Review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68550" y="-46227"/>
            <a:ext cx="1276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solidFill>
                  <a:srgbClr val="2C926A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605" y="519430"/>
            <a:ext cx="3767074" cy="5969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9544" y="2910967"/>
            <a:ext cx="241592" cy="42735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1240" y="5193676"/>
            <a:ext cx="83184" cy="8037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6" name="object 6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364104" y="2756535"/>
            <a:ext cx="334010" cy="431800"/>
          </a:xfrm>
          <a:custGeom>
            <a:avLst/>
            <a:gdLst/>
            <a:ahLst/>
            <a:cxnLst/>
            <a:rect l="l" t="t" r="r" b="b"/>
            <a:pathLst>
              <a:path w="334010" h="431800">
                <a:moveTo>
                  <a:pt x="334009" y="0"/>
                </a:moveTo>
                <a:lnTo>
                  <a:pt x="213994" y="0"/>
                </a:lnTo>
                <a:lnTo>
                  <a:pt x="213994" y="33019"/>
                </a:lnTo>
                <a:lnTo>
                  <a:pt x="251459" y="47625"/>
                </a:lnTo>
                <a:lnTo>
                  <a:pt x="251459" y="292735"/>
                </a:lnTo>
                <a:lnTo>
                  <a:pt x="244475" y="337185"/>
                </a:lnTo>
                <a:lnTo>
                  <a:pt x="222250" y="374650"/>
                </a:lnTo>
                <a:lnTo>
                  <a:pt x="184150" y="393064"/>
                </a:lnTo>
                <a:lnTo>
                  <a:pt x="177800" y="393700"/>
                </a:lnTo>
                <a:lnTo>
                  <a:pt x="170814" y="393064"/>
                </a:lnTo>
                <a:lnTo>
                  <a:pt x="133984" y="375285"/>
                </a:lnTo>
                <a:lnTo>
                  <a:pt x="113030" y="338454"/>
                </a:lnTo>
                <a:lnTo>
                  <a:pt x="106680" y="292735"/>
                </a:lnTo>
                <a:lnTo>
                  <a:pt x="106680" y="47625"/>
                </a:lnTo>
                <a:lnTo>
                  <a:pt x="121284" y="35560"/>
                </a:lnTo>
                <a:lnTo>
                  <a:pt x="128905" y="34289"/>
                </a:lnTo>
                <a:lnTo>
                  <a:pt x="145414" y="33654"/>
                </a:lnTo>
                <a:lnTo>
                  <a:pt x="145414" y="0"/>
                </a:lnTo>
                <a:lnTo>
                  <a:pt x="0" y="0"/>
                </a:lnTo>
                <a:lnTo>
                  <a:pt x="0" y="33019"/>
                </a:lnTo>
                <a:lnTo>
                  <a:pt x="35559" y="44450"/>
                </a:lnTo>
                <a:lnTo>
                  <a:pt x="36830" y="47625"/>
                </a:lnTo>
                <a:lnTo>
                  <a:pt x="36830" y="292735"/>
                </a:lnTo>
                <a:lnTo>
                  <a:pt x="41275" y="334010"/>
                </a:lnTo>
                <a:lnTo>
                  <a:pt x="57784" y="372744"/>
                </a:lnTo>
                <a:lnTo>
                  <a:pt x="85725" y="405764"/>
                </a:lnTo>
                <a:lnTo>
                  <a:pt x="127000" y="426085"/>
                </a:lnTo>
                <a:lnTo>
                  <a:pt x="169544" y="431800"/>
                </a:lnTo>
                <a:lnTo>
                  <a:pt x="185419" y="431164"/>
                </a:lnTo>
                <a:lnTo>
                  <a:pt x="227330" y="419100"/>
                </a:lnTo>
                <a:lnTo>
                  <a:pt x="258444" y="396239"/>
                </a:lnTo>
                <a:lnTo>
                  <a:pt x="284480" y="353694"/>
                </a:lnTo>
                <a:lnTo>
                  <a:pt x="295275" y="304800"/>
                </a:lnTo>
                <a:lnTo>
                  <a:pt x="295909" y="292735"/>
                </a:lnTo>
                <a:lnTo>
                  <a:pt x="295909" y="47625"/>
                </a:lnTo>
                <a:lnTo>
                  <a:pt x="309880" y="35560"/>
                </a:lnTo>
                <a:lnTo>
                  <a:pt x="317500" y="34289"/>
                </a:lnTo>
                <a:lnTo>
                  <a:pt x="334009" y="33654"/>
                </a:lnTo>
                <a:lnTo>
                  <a:pt x="334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773045" y="2901314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5">
                <a:moveTo>
                  <a:pt x="106680" y="0"/>
                </a:moveTo>
                <a:lnTo>
                  <a:pt x="97155" y="0"/>
                </a:lnTo>
                <a:lnTo>
                  <a:pt x="54610" y="6350"/>
                </a:lnTo>
                <a:lnTo>
                  <a:pt x="20955" y="27305"/>
                </a:lnTo>
                <a:lnTo>
                  <a:pt x="4444" y="64135"/>
                </a:lnTo>
                <a:lnTo>
                  <a:pt x="3810" y="73660"/>
                </a:lnTo>
                <a:lnTo>
                  <a:pt x="19685" y="113664"/>
                </a:lnTo>
                <a:lnTo>
                  <a:pt x="54610" y="144780"/>
                </a:lnTo>
                <a:lnTo>
                  <a:pt x="93344" y="170814"/>
                </a:lnTo>
                <a:lnTo>
                  <a:pt x="129540" y="207645"/>
                </a:lnTo>
                <a:lnTo>
                  <a:pt x="129540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5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60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10" y="286385"/>
                </a:lnTo>
                <a:lnTo>
                  <a:pt x="93344" y="285750"/>
                </a:lnTo>
                <a:lnTo>
                  <a:pt x="137160" y="275589"/>
                </a:lnTo>
                <a:lnTo>
                  <a:pt x="173990" y="247650"/>
                </a:lnTo>
                <a:lnTo>
                  <a:pt x="189230" y="206375"/>
                </a:lnTo>
                <a:lnTo>
                  <a:pt x="189865" y="197485"/>
                </a:lnTo>
                <a:lnTo>
                  <a:pt x="173990" y="156210"/>
                </a:lnTo>
                <a:lnTo>
                  <a:pt x="138430" y="125730"/>
                </a:lnTo>
                <a:lnTo>
                  <a:pt x="130810" y="120014"/>
                </a:lnTo>
                <a:lnTo>
                  <a:pt x="92710" y="95250"/>
                </a:lnTo>
                <a:lnTo>
                  <a:pt x="62865" y="64135"/>
                </a:lnTo>
                <a:lnTo>
                  <a:pt x="62865" y="54610"/>
                </a:lnTo>
                <a:lnTo>
                  <a:pt x="92075" y="36830"/>
                </a:lnTo>
                <a:lnTo>
                  <a:pt x="97155" y="36830"/>
                </a:lnTo>
                <a:lnTo>
                  <a:pt x="105410" y="37464"/>
                </a:lnTo>
                <a:lnTo>
                  <a:pt x="133985" y="69850"/>
                </a:lnTo>
                <a:lnTo>
                  <a:pt x="135890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077946" y="2900045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547745" y="2898775"/>
            <a:ext cx="394335" cy="285115"/>
          </a:xfrm>
          <a:custGeom>
            <a:avLst/>
            <a:gdLst/>
            <a:ahLst/>
            <a:cxnLst/>
            <a:rect l="l" t="t" r="r" b="b"/>
            <a:pathLst>
              <a:path w="394335" h="285114">
                <a:moveTo>
                  <a:pt x="66675" y="0"/>
                </a:moveTo>
                <a:lnTo>
                  <a:pt x="60325" y="4445"/>
                </a:lnTo>
                <a:lnTo>
                  <a:pt x="55879" y="6985"/>
                </a:lnTo>
                <a:lnTo>
                  <a:pt x="52704" y="8889"/>
                </a:lnTo>
                <a:lnTo>
                  <a:pt x="10159" y="16510"/>
                </a:lnTo>
                <a:lnTo>
                  <a:pt x="0" y="16510"/>
                </a:lnTo>
                <a:lnTo>
                  <a:pt x="0" y="55245"/>
                </a:lnTo>
                <a:lnTo>
                  <a:pt x="11429" y="55245"/>
                </a:lnTo>
                <a:lnTo>
                  <a:pt x="19050" y="55879"/>
                </a:lnTo>
                <a:lnTo>
                  <a:pt x="22225" y="56514"/>
                </a:lnTo>
                <a:lnTo>
                  <a:pt x="25400" y="57785"/>
                </a:lnTo>
                <a:lnTo>
                  <a:pt x="27939" y="58420"/>
                </a:lnTo>
                <a:lnTo>
                  <a:pt x="30479" y="60960"/>
                </a:lnTo>
                <a:lnTo>
                  <a:pt x="31114" y="62864"/>
                </a:lnTo>
                <a:lnTo>
                  <a:pt x="32384" y="67310"/>
                </a:lnTo>
                <a:lnTo>
                  <a:pt x="33019" y="69214"/>
                </a:lnTo>
                <a:lnTo>
                  <a:pt x="32384" y="238760"/>
                </a:lnTo>
                <a:lnTo>
                  <a:pt x="14604" y="250189"/>
                </a:lnTo>
                <a:lnTo>
                  <a:pt x="8254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25729" y="285114"/>
                </a:lnTo>
                <a:lnTo>
                  <a:pt x="125729" y="252095"/>
                </a:lnTo>
                <a:lnTo>
                  <a:pt x="111759" y="249554"/>
                </a:lnTo>
                <a:lnTo>
                  <a:pt x="105409" y="248285"/>
                </a:lnTo>
                <a:lnTo>
                  <a:pt x="102869" y="247650"/>
                </a:lnTo>
                <a:lnTo>
                  <a:pt x="100964" y="246379"/>
                </a:lnTo>
                <a:lnTo>
                  <a:pt x="99059" y="245745"/>
                </a:lnTo>
                <a:lnTo>
                  <a:pt x="97154" y="244475"/>
                </a:lnTo>
                <a:lnTo>
                  <a:pt x="94614" y="240664"/>
                </a:lnTo>
                <a:lnTo>
                  <a:pt x="94614" y="233045"/>
                </a:lnTo>
                <a:lnTo>
                  <a:pt x="88900" y="74929"/>
                </a:lnTo>
                <a:lnTo>
                  <a:pt x="101600" y="74929"/>
                </a:lnTo>
                <a:lnTo>
                  <a:pt x="105409" y="73660"/>
                </a:lnTo>
                <a:lnTo>
                  <a:pt x="110489" y="70485"/>
                </a:lnTo>
                <a:lnTo>
                  <a:pt x="115569" y="67945"/>
                </a:lnTo>
                <a:lnTo>
                  <a:pt x="121284" y="64770"/>
                </a:lnTo>
                <a:lnTo>
                  <a:pt x="133350" y="58420"/>
                </a:lnTo>
                <a:lnTo>
                  <a:pt x="138429" y="55245"/>
                </a:lnTo>
                <a:lnTo>
                  <a:pt x="142875" y="52070"/>
                </a:lnTo>
                <a:lnTo>
                  <a:pt x="360044" y="52070"/>
                </a:lnTo>
                <a:lnTo>
                  <a:pt x="360044" y="50800"/>
                </a:lnTo>
                <a:lnTo>
                  <a:pt x="356869" y="42545"/>
                </a:lnTo>
                <a:lnTo>
                  <a:pt x="356869" y="41910"/>
                </a:lnTo>
                <a:lnTo>
                  <a:pt x="89534" y="41910"/>
                </a:lnTo>
                <a:lnTo>
                  <a:pt x="88264" y="39370"/>
                </a:lnTo>
                <a:lnTo>
                  <a:pt x="90804" y="36195"/>
                </a:lnTo>
                <a:lnTo>
                  <a:pt x="91439" y="31114"/>
                </a:lnTo>
                <a:lnTo>
                  <a:pt x="59054" y="31114"/>
                </a:lnTo>
                <a:lnTo>
                  <a:pt x="59054" y="5714"/>
                </a:lnTo>
                <a:lnTo>
                  <a:pt x="62864" y="3175"/>
                </a:lnTo>
                <a:lnTo>
                  <a:pt x="69214" y="1904"/>
                </a:lnTo>
                <a:lnTo>
                  <a:pt x="71119" y="1904"/>
                </a:lnTo>
                <a:lnTo>
                  <a:pt x="66675" y="0"/>
                </a:lnTo>
                <a:close/>
              </a:path>
              <a:path w="394335" h="285114">
                <a:moveTo>
                  <a:pt x="275589" y="52070"/>
                </a:moveTo>
                <a:lnTo>
                  <a:pt x="144779" y="52070"/>
                </a:lnTo>
                <a:lnTo>
                  <a:pt x="147319" y="53339"/>
                </a:lnTo>
                <a:lnTo>
                  <a:pt x="150494" y="54610"/>
                </a:lnTo>
                <a:lnTo>
                  <a:pt x="154304" y="55879"/>
                </a:lnTo>
                <a:lnTo>
                  <a:pt x="156844" y="57785"/>
                </a:lnTo>
                <a:lnTo>
                  <a:pt x="159384" y="60325"/>
                </a:lnTo>
                <a:lnTo>
                  <a:pt x="161925" y="62229"/>
                </a:lnTo>
                <a:lnTo>
                  <a:pt x="164464" y="65404"/>
                </a:lnTo>
                <a:lnTo>
                  <a:pt x="167639" y="73025"/>
                </a:lnTo>
                <a:lnTo>
                  <a:pt x="168275" y="76835"/>
                </a:lnTo>
                <a:lnTo>
                  <a:pt x="168275" y="237489"/>
                </a:lnTo>
                <a:lnTo>
                  <a:pt x="149859" y="250189"/>
                </a:lnTo>
                <a:lnTo>
                  <a:pt x="144144" y="250189"/>
                </a:lnTo>
                <a:lnTo>
                  <a:pt x="135254" y="250825"/>
                </a:lnTo>
                <a:lnTo>
                  <a:pt x="135254" y="285114"/>
                </a:lnTo>
                <a:lnTo>
                  <a:pt x="260984" y="285114"/>
                </a:lnTo>
                <a:lnTo>
                  <a:pt x="260984" y="252095"/>
                </a:lnTo>
                <a:lnTo>
                  <a:pt x="247014" y="249554"/>
                </a:lnTo>
                <a:lnTo>
                  <a:pt x="240664" y="248285"/>
                </a:lnTo>
                <a:lnTo>
                  <a:pt x="238125" y="247650"/>
                </a:lnTo>
                <a:lnTo>
                  <a:pt x="236219" y="246379"/>
                </a:lnTo>
                <a:lnTo>
                  <a:pt x="234314" y="245745"/>
                </a:lnTo>
                <a:lnTo>
                  <a:pt x="233044" y="244475"/>
                </a:lnTo>
                <a:lnTo>
                  <a:pt x="230504" y="240664"/>
                </a:lnTo>
                <a:lnTo>
                  <a:pt x="229869" y="237489"/>
                </a:lnTo>
                <a:lnTo>
                  <a:pt x="229869" y="77470"/>
                </a:lnTo>
                <a:lnTo>
                  <a:pt x="229234" y="77470"/>
                </a:lnTo>
                <a:lnTo>
                  <a:pt x="226059" y="76835"/>
                </a:lnTo>
                <a:lnTo>
                  <a:pt x="224154" y="74295"/>
                </a:lnTo>
                <a:lnTo>
                  <a:pt x="227964" y="73660"/>
                </a:lnTo>
                <a:lnTo>
                  <a:pt x="237489" y="73660"/>
                </a:lnTo>
                <a:lnTo>
                  <a:pt x="241934" y="71754"/>
                </a:lnTo>
                <a:lnTo>
                  <a:pt x="246379" y="69214"/>
                </a:lnTo>
                <a:lnTo>
                  <a:pt x="256539" y="64135"/>
                </a:lnTo>
                <a:lnTo>
                  <a:pt x="267969" y="57785"/>
                </a:lnTo>
                <a:lnTo>
                  <a:pt x="272414" y="54610"/>
                </a:lnTo>
                <a:lnTo>
                  <a:pt x="275589" y="52070"/>
                </a:lnTo>
                <a:close/>
              </a:path>
              <a:path w="394335" h="285114">
                <a:moveTo>
                  <a:pt x="360044" y="52070"/>
                </a:moveTo>
                <a:lnTo>
                  <a:pt x="277494" y="52070"/>
                </a:lnTo>
                <a:lnTo>
                  <a:pt x="280034" y="53339"/>
                </a:lnTo>
                <a:lnTo>
                  <a:pt x="283209" y="54610"/>
                </a:lnTo>
                <a:lnTo>
                  <a:pt x="287019" y="55879"/>
                </a:lnTo>
                <a:lnTo>
                  <a:pt x="290194" y="57785"/>
                </a:lnTo>
                <a:lnTo>
                  <a:pt x="292734" y="60325"/>
                </a:lnTo>
                <a:lnTo>
                  <a:pt x="295275" y="62229"/>
                </a:lnTo>
                <a:lnTo>
                  <a:pt x="297179" y="65404"/>
                </a:lnTo>
                <a:lnTo>
                  <a:pt x="300354" y="73025"/>
                </a:lnTo>
                <a:lnTo>
                  <a:pt x="300989" y="76835"/>
                </a:lnTo>
                <a:lnTo>
                  <a:pt x="300989" y="237489"/>
                </a:lnTo>
                <a:lnTo>
                  <a:pt x="300354" y="240029"/>
                </a:lnTo>
                <a:lnTo>
                  <a:pt x="297814" y="244475"/>
                </a:lnTo>
                <a:lnTo>
                  <a:pt x="296544" y="245745"/>
                </a:lnTo>
                <a:lnTo>
                  <a:pt x="294004" y="247014"/>
                </a:lnTo>
                <a:lnTo>
                  <a:pt x="292100" y="248285"/>
                </a:lnTo>
                <a:lnTo>
                  <a:pt x="289559" y="248920"/>
                </a:lnTo>
                <a:lnTo>
                  <a:pt x="283209" y="250189"/>
                </a:lnTo>
                <a:lnTo>
                  <a:pt x="277494" y="250189"/>
                </a:lnTo>
                <a:lnTo>
                  <a:pt x="268604" y="250825"/>
                </a:lnTo>
                <a:lnTo>
                  <a:pt x="268604" y="285114"/>
                </a:lnTo>
                <a:lnTo>
                  <a:pt x="394334" y="285114"/>
                </a:lnTo>
                <a:lnTo>
                  <a:pt x="394334" y="252095"/>
                </a:lnTo>
                <a:lnTo>
                  <a:pt x="380364" y="249554"/>
                </a:lnTo>
                <a:lnTo>
                  <a:pt x="377189" y="248920"/>
                </a:lnTo>
                <a:lnTo>
                  <a:pt x="363764" y="79375"/>
                </a:lnTo>
                <a:lnTo>
                  <a:pt x="363310" y="73025"/>
                </a:lnTo>
                <a:lnTo>
                  <a:pt x="363219" y="69850"/>
                </a:lnTo>
                <a:lnTo>
                  <a:pt x="361950" y="60325"/>
                </a:lnTo>
                <a:lnTo>
                  <a:pt x="360044" y="52070"/>
                </a:lnTo>
                <a:close/>
              </a:path>
              <a:path w="394335" h="285114">
                <a:moveTo>
                  <a:pt x="101600" y="74929"/>
                </a:moveTo>
                <a:lnTo>
                  <a:pt x="88900" y="74929"/>
                </a:lnTo>
                <a:lnTo>
                  <a:pt x="90169" y="78739"/>
                </a:lnTo>
                <a:lnTo>
                  <a:pt x="93344" y="79375"/>
                </a:lnTo>
                <a:lnTo>
                  <a:pt x="100964" y="75564"/>
                </a:lnTo>
                <a:lnTo>
                  <a:pt x="101600" y="74929"/>
                </a:lnTo>
                <a:close/>
              </a:path>
              <a:path w="394335" h="285114">
                <a:moveTo>
                  <a:pt x="227964" y="73660"/>
                </a:moveTo>
                <a:lnTo>
                  <a:pt x="224154" y="74295"/>
                </a:lnTo>
                <a:lnTo>
                  <a:pt x="226059" y="76835"/>
                </a:lnTo>
                <a:lnTo>
                  <a:pt x="229234" y="77470"/>
                </a:lnTo>
                <a:lnTo>
                  <a:pt x="229869" y="77470"/>
                </a:lnTo>
                <a:lnTo>
                  <a:pt x="229869" y="74929"/>
                </a:lnTo>
                <a:lnTo>
                  <a:pt x="227964" y="73660"/>
                </a:lnTo>
                <a:close/>
              </a:path>
              <a:path w="394335" h="285114">
                <a:moveTo>
                  <a:pt x="237489" y="73660"/>
                </a:moveTo>
                <a:lnTo>
                  <a:pt x="227964" y="73660"/>
                </a:lnTo>
                <a:lnTo>
                  <a:pt x="229869" y="74929"/>
                </a:lnTo>
                <a:lnTo>
                  <a:pt x="229869" y="77470"/>
                </a:lnTo>
                <a:lnTo>
                  <a:pt x="237489" y="73660"/>
                </a:lnTo>
                <a:close/>
              </a:path>
              <a:path w="394335" h="285114">
                <a:moveTo>
                  <a:pt x="90804" y="36195"/>
                </a:moveTo>
                <a:lnTo>
                  <a:pt x="88264" y="39370"/>
                </a:lnTo>
                <a:lnTo>
                  <a:pt x="89534" y="41910"/>
                </a:lnTo>
                <a:lnTo>
                  <a:pt x="90804" y="36195"/>
                </a:lnTo>
                <a:close/>
              </a:path>
              <a:path w="394335" h="285114">
                <a:moveTo>
                  <a:pt x="160019" y="1270"/>
                </a:moveTo>
                <a:lnTo>
                  <a:pt x="145414" y="1270"/>
                </a:lnTo>
                <a:lnTo>
                  <a:pt x="136525" y="8889"/>
                </a:lnTo>
                <a:lnTo>
                  <a:pt x="126364" y="15239"/>
                </a:lnTo>
                <a:lnTo>
                  <a:pt x="121284" y="19050"/>
                </a:lnTo>
                <a:lnTo>
                  <a:pt x="114934" y="22860"/>
                </a:lnTo>
                <a:lnTo>
                  <a:pt x="90804" y="36195"/>
                </a:lnTo>
                <a:lnTo>
                  <a:pt x="89534" y="41910"/>
                </a:lnTo>
                <a:lnTo>
                  <a:pt x="219709" y="41910"/>
                </a:lnTo>
                <a:lnTo>
                  <a:pt x="219075" y="40004"/>
                </a:lnTo>
                <a:lnTo>
                  <a:pt x="220344" y="38735"/>
                </a:lnTo>
                <a:lnTo>
                  <a:pt x="220344" y="36195"/>
                </a:lnTo>
                <a:lnTo>
                  <a:pt x="218439" y="30479"/>
                </a:lnTo>
                <a:lnTo>
                  <a:pt x="187959" y="6350"/>
                </a:lnTo>
                <a:lnTo>
                  <a:pt x="172719" y="3175"/>
                </a:lnTo>
                <a:lnTo>
                  <a:pt x="167004" y="1904"/>
                </a:lnTo>
                <a:lnTo>
                  <a:pt x="160019" y="1270"/>
                </a:lnTo>
                <a:close/>
              </a:path>
              <a:path w="394335" h="285114">
                <a:moveTo>
                  <a:pt x="220344" y="38735"/>
                </a:moveTo>
                <a:lnTo>
                  <a:pt x="219075" y="40004"/>
                </a:lnTo>
                <a:lnTo>
                  <a:pt x="220344" y="41910"/>
                </a:lnTo>
                <a:lnTo>
                  <a:pt x="220344" y="38735"/>
                </a:lnTo>
                <a:close/>
              </a:path>
              <a:path w="394335" h="285114">
                <a:moveTo>
                  <a:pt x="287654" y="1270"/>
                </a:moveTo>
                <a:lnTo>
                  <a:pt x="278129" y="1270"/>
                </a:lnTo>
                <a:lnTo>
                  <a:pt x="274319" y="5079"/>
                </a:lnTo>
                <a:lnTo>
                  <a:pt x="269875" y="8889"/>
                </a:lnTo>
                <a:lnTo>
                  <a:pt x="259079" y="16510"/>
                </a:lnTo>
                <a:lnTo>
                  <a:pt x="253364" y="19685"/>
                </a:lnTo>
                <a:lnTo>
                  <a:pt x="234314" y="31114"/>
                </a:lnTo>
                <a:lnTo>
                  <a:pt x="221614" y="37464"/>
                </a:lnTo>
                <a:lnTo>
                  <a:pt x="220344" y="38735"/>
                </a:lnTo>
                <a:lnTo>
                  <a:pt x="220344" y="41910"/>
                </a:lnTo>
                <a:lnTo>
                  <a:pt x="356869" y="41910"/>
                </a:lnTo>
                <a:lnTo>
                  <a:pt x="353694" y="34925"/>
                </a:lnTo>
                <a:lnTo>
                  <a:pt x="319404" y="6350"/>
                </a:lnTo>
                <a:lnTo>
                  <a:pt x="304800" y="2539"/>
                </a:lnTo>
                <a:lnTo>
                  <a:pt x="287654" y="1270"/>
                </a:lnTo>
                <a:close/>
              </a:path>
              <a:path w="394335" h="285114">
                <a:moveTo>
                  <a:pt x="71119" y="1904"/>
                </a:moveTo>
                <a:lnTo>
                  <a:pt x="69214" y="1904"/>
                </a:lnTo>
                <a:lnTo>
                  <a:pt x="62864" y="3175"/>
                </a:lnTo>
                <a:lnTo>
                  <a:pt x="59054" y="5714"/>
                </a:lnTo>
                <a:lnTo>
                  <a:pt x="59054" y="31114"/>
                </a:lnTo>
                <a:lnTo>
                  <a:pt x="83184" y="6985"/>
                </a:lnTo>
                <a:lnTo>
                  <a:pt x="71119" y="1904"/>
                </a:lnTo>
                <a:close/>
              </a:path>
              <a:path w="394335" h="285114">
                <a:moveTo>
                  <a:pt x="83184" y="6985"/>
                </a:moveTo>
                <a:lnTo>
                  <a:pt x="59054" y="31114"/>
                </a:lnTo>
                <a:lnTo>
                  <a:pt x="91439" y="31114"/>
                </a:lnTo>
                <a:lnTo>
                  <a:pt x="94614" y="11429"/>
                </a:lnTo>
                <a:lnTo>
                  <a:pt x="83184" y="6985"/>
                </a:lnTo>
                <a:close/>
              </a:path>
              <a:path w="394335" h="285114">
                <a:moveTo>
                  <a:pt x="89534" y="635"/>
                </a:moveTo>
                <a:lnTo>
                  <a:pt x="78104" y="635"/>
                </a:lnTo>
                <a:lnTo>
                  <a:pt x="71119" y="1904"/>
                </a:lnTo>
                <a:lnTo>
                  <a:pt x="83184" y="6985"/>
                </a:lnTo>
                <a:lnTo>
                  <a:pt x="8953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043045" y="2903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19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19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4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4" y="147320"/>
                </a:lnTo>
                <a:lnTo>
                  <a:pt x="182244" y="54610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69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19" y="265430"/>
                </a:lnTo>
                <a:lnTo>
                  <a:pt x="217169" y="265430"/>
                </a:lnTo>
                <a:lnTo>
                  <a:pt x="217169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4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4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4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69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344034" y="2898139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5">
                <a:moveTo>
                  <a:pt x="132714" y="0"/>
                </a:moveTo>
                <a:lnTo>
                  <a:pt x="124460" y="0"/>
                </a:lnTo>
                <a:lnTo>
                  <a:pt x="111760" y="635"/>
                </a:lnTo>
                <a:lnTo>
                  <a:pt x="64135" y="15239"/>
                </a:lnTo>
                <a:lnTo>
                  <a:pt x="27939" y="46989"/>
                </a:lnTo>
                <a:lnTo>
                  <a:pt x="9525" y="81280"/>
                </a:lnTo>
                <a:lnTo>
                  <a:pt x="635" y="123189"/>
                </a:lnTo>
                <a:lnTo>
                  <a:pt x="0" y="138430"/>
                </a:lnTo>
                <a:lnTo>
                  <a:pt x="1904" y="171450"/>
                </a:lnTo>
                <a:lnTo>
                  <a:pt x="12700" y="213995"/>
                </a:lnTo>
                <a:lnTo>
                  <a:pt x="31750" y="247650"/>
                </a:lnTo>
                <a:lnTo>
                  <a:pt x="68579" y="276860"/>
                </a:lnTo>
                <a:lnTo>
                  <a:pt x="116839" y="286385"/>
                </a:lnTo>
                <a:lnTo>
                  <a:pt x="125729" y="285750"/>
                </a:lnTo>
                <a:lnTo>
                  <a:pt x="148589" y="280670"/>
                </a:lnTo>
                <a:lnTo>
                  <a:pt x="181610" y="257175"/>
                </a:lnTo>
                <a:lnTo>
                  <a:pt x="203200" y="220345"/>
                </a:lnTo>
                <a:lnTo>
                  <a:pt x="175894" y="203200"/>
                </a:lnTo>
                <a:lnTo>
                  <a:pt x="161289" y="225425"/>
                </a:lnTo>
                <a:lnTo>
                  <a:pt x="130175" y="248285"/>
                </a:lnTo>
                <a:lnTo>
                  <a:pt x="118110" y="248285"/>
                </a:lnTo>
                <a:lnTo>
                  <a:pt x="100964" y="238760"/>
                </a:lnTo>
                <a:lnTo>
                  <a:pt x="81279" y="199389"/>
                </a:lnTo>
                <a:lnTo>
                  <a:pt x="74294" y="154305"/>
                </a:lnTo>
                <a:lnTo>
                  <a:pt x="74294" y="140970"/>
                </a:lnTo>
                <a:lnTo>
                  <a:pt x="74929" y="120650"/>
                </a:lnTo>
                <a:lnTo>
                  <a:pt x="85725" y="75564"/>
                </a:lnTo>
                <a:lnTo>
                  <a:pt x="111760" y="40005"/>
                </a:lnTo>
                <a:lnTo>
                  <a:pt x="118110" y="40005"/>
                </a:lnTo>
                <a:lnTo>
                  <a:pt x="120650" y="41275"/>
                </a:lnTo>
                <a:lnTo>
                  <a:pt x="125729" y="46355"/>
                </a:lnTo>
                <a:lnTo>
                  <a:pt x="128269" y="49530"/>
                </a:lnTo>
                <a:lnTo>
                  <a:pt x="162560" y="73025"/>
                </a:lnTo>
                <a:lnTo>
                  <a:pt x="187325" y="41275"/>
                </a:lnTo>
                <a:lnTo>
                  <a:pt x="187325" y="30480"/>
                </a:lnTo>
                <a:lnTo>
                  <a:pt x="172719" y="12064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652645" y="2766060"/>
            <a:ext cx="267335" cy="423545"/>
          </a:xfrm>
          <a:custGeom>
            <a:avLst/>
            <a:gdLst/>
            <a:ahLst/>
            <a:cxnLst/>
            <a:rect l="l" t="t" r="r" b="b"/>
            <a:pathLst>
              <a:path w="267335" h="423544">
                <a:moveTo>
                  <a:pt x="56514" y="7619"/>
                </a:moveTo>
                <a:lnTo>
                  <a:pt x="10794" y="15875"/>
                </a:lnTo>
                <a:lnTo>
                  <a:pt x="0" y="15875"/>
                </a:lnTo>
                <a:lnTo>
                  <a:pt x="0" y="55244"/>
                </a:lnTo>
                <a:lnTo>
                  <a:pt x="19684" y="55244"/>
                </a:lnTo>
                <a:lnTo>
                  <a:pt x="22859" y="56514"/>
                </a:lnTo>
                <a:lnTo>
                  <a:pt x="26034" y="57150"/>
                </a:lnTo>
                <a:lnTo>
                  <a:pt x="28575" y="57785"/>
                </a:lnTo>
                <a:lnTo>
                  <a:pt x="31114" y="60325"/>
                </a:lnTo>
                <a:lnTo>
                  <a:pt x="32384" y="62229"/>
                </a:lnTo>
                <a:lnTo>
                  <a:pt x="32384" y="64135"/>
                </a:lnTo>
                <a:lnTo>
                  <a:pt x="33654" y="66675"/>
                </a:lnTo>
                <a:lnTo>
                  <a:pt x="33527" y="376554"/>
                </a:lnTo>
                <a:lnTo>
                  <a:pt x="33019" y="379094"/>
                </a:lnTo>
                <a:lnTo>
                  <a:pt x="31750" y="381000"/>
                </a:lnTo>
                <a:lnTo>
                  <a:pt x="30479" y="383539"/>
                </a:lnTo>
                <a:lnTo>
                  <a:pt x="26669" y="386079"/>
                </a:lnTo>
                <a:lnTo>
                  <a:pt x="24129" y="387350"/>
                </a:lnTo>
                <a:lnTo>
                  <a:pt x="21589" y="387985"/>
                </a:lnTo>
                <a:lnTo>
                  <a:pt x="14604" y="389254"/>
                </a:lnTo>
                <a:lnTo>
                  <a:pt x="8889" y="389254"/>
                </a:lnTo>
                <a:lnTo>
                  <a:pt x="0" y="389889"/>
                </a:lnTo>
                <a:lnTo>
                  <a:pt x="0" y="423544"/>
                </a:lnTo>
                <a:lnTo>
                  <a:pt x="130175" y="423544"/>
                </a:lnTo>
                <a:lnTo>
                  <a:pt x="130175" y="391160"/>
                </a:lnTo>
                <a:lnTo>
                  <a:pt x="112394" y="387985"/>
                </a:lnTo>
                <a:lnTo>
                  <a:pt x="109219" y="387350"/>
                </a:lnTo>
                <a:lnTo>
                  <a:pt x="106679" y="386714"/>
                </a:lnTo>
                <a:lnTo>
                  <a:pt x="104139" y="385444"/>
                </a:lnTo>
                <a:lnTo>
                  <a:pt x="102234" y="384810"/>
                </a:lnTo>
                <a:lnTo>
                  <a:pt x="100964" y="382904"/>
                </a:lnTo>
                <a:lnTo>
                  <a:pt x="99694" y="381635"/>
                </a:lnTo>
                <a:lnTo>
                  <a:pt x="98425" y="379094"/>
                </a:lnTo>
                <a:lnTo>
                  <a:pt x="97789" y="376554"/>
                </a:lnTo>
                <a:lnTo>
                  <a:pt x="97789" y="371475"/>
                </a:lnTo>
                <a:lnTo>
                  <a:pt x="95884" y="213994"/>
                </a:lnTo>
                <a:lnTo>
                  <a:pt x="100964" y="213994"/>
                </a:lnTo>
                <a:lnTo>
                  <a:pt x="106044" y="212089"/>
                </a:lnTo>
                <a:lnTo>
                  <a:pt x="115569" y="207644"/>
                </a:lnTo>
                <a:lnTo>
                  <a:pt x="125729" y="202564"/>
                </a:lnTo>
                <a:lnTo>
                  <a:pt x="130809" y="199389"/>
                </a:lnTo>
                <a:lnTo>
                  <a:pt x="136525" y="196214"/>
                </a:lnTo>
                <a:lnTo>
                  <a:pt x="140969" y="193675"/>
                </a:lnTo>
                <a:lnTo>
                  <a:pt x="144144" y="191135"/>
                </a:lnTo>
                <a:lnTo>
                  <a:pt x="231775" y="191135"/>
                </a:lnTo>
                <a:lnTo>
                  <a:pt x="231139" y="189864"/>
                </a:lnTo>
                <a:lnTo>
                  <a:pt x="227964" y="180975"/>
                </a:lnTo>
                <a:lnTo>
                  <a:pt x="226694" y="178435"/>
                </a:lnTo>
                <a:lnTo>
                  <a:pt x="93979" y="178435"/>
                </a:lnTo>
                <a:lnTo>
                  <a:pt x="92709" y="175894"/>
                </a:lnTo>
                <a:lnTo>
                  <a:pt x="93979" y="174625"/>
                </a:lnTo>
                <a:lnTo>
                  <a:pt x="97154" y="30479"/>
                </a:lnTo>
                <a:lnTo>
                  <a:pt x="79375" y="30479"/>
                </a:lnTo>
                <a:lnTo>
                  <a:pt x="56514" y="7619"/>
                </a:lnTo>
                <a:close/>
              </a:path>
              <a:path w="267335" h="423544">
                <a:moveTo>
                  <a:pt x="231775" y="191135"/>
                </a:moveTo>
                <a:lnTo>
                  <a:pt x="144144" y="191135"/>
                </a:lnTo>
                <a:lnTo>
                  <a:pt x="146050" y="191769"/>
                </a:lnTo>
                <a:lnTo>
                  <a:pt x="149225" y="192404"/>
                </a:lnTo>
                <a:lnTo>
                  <a:pt x="156209" y="194944"/>
                </a:lnTo>
                <a:lnTo>
                  <a:pt x="159384" y="196850"/>
                </a:lnTo>
                <a:lnTo>
                  <a:pt x="165100" y="201929"/>
                </a:lnTo>
                <a:lnTo>
                  <a:pt x="167639" y="204469"/>
                </a:lnTo>
                <a:lnTo>
                  <a:pt x="168909" y="208279"/>
                </a:lnTo>
                <a:lnTo>
                  <a:pt x="170814" y="212089"/>
                </a:lnTo>
                <a:lnTo>
                  <a:pt x="172084" y="216535"/>
                </a:lnTo>
                <a:lnTo>
                  <a:pt x="172084" y="373379"/>
                </a:lnTo>
                <a:lnTo>
                  <a:pt x="171450" y="375919"/>
                </a:lnTo>
                <a:lnTo>
                  <a:pt x="171450" y="377189"/>
                </a:lnTo>
                <a:lnTo>
                  <a:pt x="161925" y="387350"/>
                </a:lnTo>
                <a:lnTo>
                  <a:pt x="159384" y="388619"/>
                </a:lnTo>
                <a:lnTo>
                  <a:pt x="152400" y="389254"/>
                </a:lnTo>
                <a:lnTo>
                  <a:pt x="146684" y="389254"/>
                </a:lnTo>
                <a:lnTo>
                  <a:pt x="137794" y="389889"/>
                </a:lnTo>
                <a:lnTo>
                  <a:pt x="137794" y="423544"/>
                </a:lnTo>
                <a:lnTo>
                  <a:pt x="267334" y="423544"/>
                </a:lnTo>
                <a:lnTo>
                  <a:pt x="267334" y="391160"/>
                </a:lnTo>
                <a:lnTo>
                  <a:pt x="253364" y="388619"/>
                </a:lnTo>
                <a:lnTo>
                  <a:pt x="247014" y="387350"/>
                </a:lnTo>
                <a:lnTo>
                  <a:pt x="241934" y="386079"/>
                </a:lnTo>
                <a:lnTo>
                  <a:pt x="238125" y="383539"/>
                </a:lnTo>
                <a:lnTo>
                  <a:pt x="235584" y="379729"/>
                </a:lnTo>
                <a:lnTo>
                  <a:pt x="234950" y="377189"/>
                </a:lnTo>
                <a:lnTo>
                  <a:pt x="234950" y="221614"/>
                </a:lnTo>
                <a:lnTo>
                  <a:pt x="234314" y="209550"/>
                </a:lnTo>
                <a:lnTo>
                  <a:pt x="233679" y="199389"/>
                </a:lnTo>
                <a:lnTo>
                  <a:pt x="231775" y="191135"/>
                </a:lnTo>
                <a:close/>
              </a:path>
              <a:path w="267335" h="423544">
                <a:moveTo>
                  <a:pt x="100964" y="213994"/>
                </a:moveTo>
                <a:lnTo>
                  <a:pt x="95884" y="213994"/>
                </a:lnTo>
                <a:lnTo>
                  <a:pt x="96519" y="215900"/>
                </a:lnTo>
                <a:lnTo>
                  <a:pt x="98425" y="215264"/>
                </a:lnTo>
                <a:lnTo>
                  <a:pt x="100964" y="213994"/>
                </a:lnTo>
                <a:close/>
              </a:path>
              <a:path w="267335" h="423544">
                <a:moveTo>
                  <a:pt x="93979" y="174625"/>
                </a:moveTo>
                <a:lnTo>
                  <a:pt x="92709" y="175894"/>
                </a:lnTo>
                <a:lnTo>
                  <a:pt x="93979" y="178435"/>
                </a:lnTo>
                <a:lnTo>
                  <a:pt x="93979" y="174625"/>
                </a:lnTo>
                <a:close/>
              </a:path>
              <a:path w="267335" h="423544">
                <a:moveTo>
                  <a:pt x="157479" y="140335"/>
                </a:moveTo>
                <a:lnTo>
                  <a:pt x="147954" y="140335"/>
                </a:lnTo>
                <a:lnTo>
                  <a:pt x="143509" y="144144"/>
                </a:lnTo>
                <a:lnTo>
                  <a:pt x="130175" y="153669"/>
                </a:lnTo>
                <a:lnTo>
                  <a:pt x="118744" y="160019"/>
                </a:lnTo>
                <a:lnTo>
                  <a:pt x="100964" y="170179"/>
                </a:lnTo>
                <a:lnTo>
                  <a:pt x="95250" y="173354"/>
                </a:lnTo>
                <a:lnTo>
                  <a:pt x="93979" y="174625"/>
                </a:lnTo>
                <a:lnTo>
                  <a:pt x="93979" y="178435"/>
                </a:lnTo>
                <a:lnTo>
                  <a:pt x="226694" y="178435"/>
                </a:lnTo>
                <a:lnTo>
                  <a:pt x="224789" y="173354"/>
                </a:lnTo>
                <a:lnTo>
                  <a:pt x="189864" y="145414"/>
                </a:lnTo>
                <a:lnTo>
                  <a:pt x="174625" y="141604"/>
                </a:lnTo>
                <a:lnTo>
                  <a:pt x="157479" y="140335"/>
                </a:lnTo>
                <a:close/>
              </a:path>
              <a:path w="267335" h="423544">
                <a:moveTo>
                  <a:pt x="69214" y="0"/>
                </a:moveTo>
                <a:lnTo>
                  <a:pt x="66039" y="1904"/>
                </a:lnTo>
                <a:lnTo>
                  <a:pt x="63500" y="3810"/>
                </a:lnTo>
                <a:lnTo>
                  <a:pt x="59689" y="6350"/>
                </a:lnTo>
                <a:lnTo>
                  <a:pt x="56514" y="7619"/>
                </a:lnTo>
                <a:lnTo>
                  <a:pt x="79375" y="30479"/>
                </a:lnTo>
                <a:lnTo>
                  <a:pt x="79375" y="3175"/>
                </a:lnTo>
                <a:lnTo>
                  <a:pt x="71119" y="635"/>
                </a:lnTo>
                <a:lnTo>
                  <a:pt x="71247" y="635"/>
                </a:lnTo>
                <a:lnTo>
                  <a:pt x="69214" y="0"/>
                </a:lnTo>
                <a:close/>
              </a:path>
              <a:path w="267335" h="423544">
                <a:moveTo>
                  <a:pt x="79375" y="3175"/>
                </a:moveTo>
                <a:lnTo>
                  <a:pt x="79375" y="30479"/>
                </a:lnTo>
                <a:lnTo>
                  <a:pt x="97154" y="30479"/>
                </a:lnTo>
                <a:lnTo>
                  <a:pt x="97789" y="10160"/>
                </a:lnTo>
                <a:lnTo>
                  <a:pt x="79375" y="3175"/>
                </a:lnTo>
                <a:close/>
              </a:path>
              <a:path w="267335" h="423544">
                <a:moveTo>
                  <a:pt x="67944" y="635"/>
                </a:moveTo>
                <a:lnTo>
                  <a:pt x="48894" y="635"/>
                </a:lnTo>
                <a:lnTo>
                  <a:pt x="56514" y="7619"/>
                </a:lnTo>
                <a:lnTo>
                  <a:pt x="59689" y="6350"/>
                </a:lnTo>
                <a:lnTo>
                  <a:pt x="63500" y="3810"/>
                </a:lnTo>
                <a:lnTo>
                  <a:pt x="66039" y="1904"/>
                </a:lnTo>
                <a:lnTo>
                  <a:pt x="67944" y="635"/>
                </a:lnTo>
                <a:close/>
              </a:path>
              <a:path w="267335" h="423544">
                <a:moveTo>
                  <a:pt x="79375" y="635"/>
                </a:moveTo>
                <a:lnTo>
                  <a:pt x="71247" y="635"/>
                </a:lnTo>
                <a:lnTo>
                  <a:pt x="79375" y="3175"/>
                </a:lnTo>
                <a:lnTo>
                  <a:pt x="793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017134" y="2772410"/>
            <a:ext cx="401955" cy="414655"/>
          </a:xfrm>
          <a:custGeom>
            <a:avLst/>
            <a:gdLst/>
            <a:ahLst/>
            <a:cxnLst/>
            <a:rect l="l" t="t" r="r" b="b"/>
            <a:pathLst>
              <a:path w="401954" h="414655">
                <a:moveTo>
                  <a:pt x="69214" y="129539"/>
                </a:moveTo>
                <a:lnTo>
                  <a:pt x="67944" y="130175"/>
                </a:lnTo>
                <a:lnTo>
                  <a:pt x="48894" y="130175"/>
                </a:lnTo>
                <a:lnTo>
                  <a:pt x="56514" y="137794"/>
                </a:lnTo>
                <a:lnTo>
                  <a:pt x="55879" y="137794"/>
                </a:lnTo>
                <a:lnTo>
                  <a:pt x="47625" y="140969"/>
                </a:lnTo>
                <a:lnTo>
                  <a:pt x="41275" y="142875"/>
                </a:lnTo>
                <a:lnTo>
                  <a:pt x="34289" y="144144"/>
                </a:lnTo>
                <a:lnTo>
                  <a:pt x="27939" y="144779"/>
                </a:lnTo>
                <a:lnTo>
                  <a:pt x="20319" y="146050"/>
                </a:lnTo>
                <a:lnTo>
                  <a:pt x="0" y="146050"/>
                </a:lnTo>
                <a:lnTo>
                  <a:pt x="0" y="185419"/>
                </a:lnTo>
                <a:lnTo>
                  <a:pt x="12064" y="185419"/>
                </a:lnTo>
                <a:lnTo>
                  <a:pt x="19685" y="186054"/>
                </a:lnTo>
                <a:lnTo>
                  <a:pt x="22860" y="186689"/>
                </a:lnTo>
                <a:lnTo>
                  <a:pt x="26669" y="187325"/>
                </a:lnTo>
                <a:lnTo>
                  <a:pt x="28575" y="187960"/>
                </a:lnTo>
                <a:lnTo>
                  <a:pt x="31114" y="190500"/>
                </a:lnTo>
                <a:lnTo>
                  <a:pt x="32385" y="192404"/>
                </a:lnTo>
                <a:lnTo>
                  <a:pt x="33654" y="196214"/>
                </a:lnTo>
                <a:lnTo>
                  <a:pt x="33654" y="367664"/>
                </a:lnTo>
                <a:lnTo>
                  <a:pt x="24129" y="377825"/>
                </a:lnTo>
                <a:lnTo>
                  <a:pt x="20954" y="379094"/>
                </a:lnTo>
                <a:lnTo>
                  <a:pt x="14604" y="379729"/>
                </a:lnTo>
                <a:lnTo>
                  <a:pt x="8889" y="380364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4" y="379094"/>
                </a:lnTo>
                <a:lnTo>
                  <a:pt x="112394" y="379094"/>
                </a:lnTo>
                <a:lnTo>
                  <a:pt x="109219" y="378460"/>
                </a:lnTo>
                <a:lnTo>
                  <a:pt x="102869" y="375285"/>
                </a:lnTo>
                <a:lnTo>
                  <a:pt x="100964" y="374014"/>
                </a:lnTo>
                <a:lnTo>
                  <a:pt x="98425" y="370204"/>
                </a:lnTo>
                <a:lnTo>
                  <a:pt x="97789" y="367664"/>
                </a:lnTo>
                <a:lnTo>
                  <a:pt x="97789" y="140335"/>
                </a:lnTo>
                <a:lnTo>
                  <a:pt x="69214" y="129539"/>
                </a:lnTo>
                <a:close/>
              </a:path>
              <a:path w="401954" h="414655">
                <a:moveTo>
                  <a:pt x="79375" y="130175"/>
                </a:moveTo>
                <a:lnTo>
                  <a:pt x="71119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401954" h="414655">
                <a:moveTo>
                  <a:pt x="68579" y="0"/>
                </a:moveTo>
                <a:lnTo>
                  <a:pt x="57785" y="0"/>
                </a:lnTo>
                <a:lnTo>
                  <a:pt x="52704" y="635"/>
                </a:lnTo>
                <a:lnTo>
                  <a:pt x="48260" y="2539"/>
                </a:lnTo>
                <a:lnTo>
                  <a:pt x="43179" y="4444"/>
                </a:lnTo>
                <a:lnTo>
                  <a:pt x="39369" y="7619"/>
                </a:lnTo>
                <a:lnTo>
                  <a:pt x="32385" y="14604"/>
                </a:lnTo>
                <a:lnTo>
                  <a:pt x="29844" y="18414"/>
                </a:lnTo>
                <a:lnTo>
                  <a:pt x="27939" y="23494"/>
                </a:lnTo>
                <a:lnTo>
                  <a:pt x="26035" y="27939"/>
                </a:lnTo>
                <a:lnTo>
                  <a:pt x="25400" y="33019"/>
                </a:lnTo>
                <a:lnTo>
                  <a:pt x="26035" y="43179"/>
                </a:lnTo>
                <a:lnTo>
                  <a:pt x="27304" y="48260"/>
                </a:lnTo>
                <a:lnTo>
                  <a:pt x="55244" y="74294"/>
                </a:lnTo>
                <a:lnTo>
                  <a:pt x="60325" y="75564"/>
                </a:lnTo>
                <a:lnTo>
                  <a:pt x="71119" y="75564"/>
                </a:lnTo>
                <a:lnTo>
                  <a:pt x="100964" y="52069"/>
                </a:lnTo>
                <a:lnTo>
                  <a:pt x="102869" y="47625"/>
                </a:lnTo>
                <a:lnTo>
                  <a:pt x="103504" y="42544"/>
                </a:lnTo>
                <a:lnTo>
                  <a:pt x="102869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79" y="0"/>
                </a:lnTo>
                <a:close/>
              </a:path>
              <a:path w="401954" h="414655">
                <a:moveTo>
                  <a:pt x="198754" y="126364"/>
                </a:moveTo>
                <a:lnTo>
                  <a:pt x="195579" y="128904"/>
                </a:lnTo>
                <a:lnTo>
                  <a:pt x="193039" y="130810"/>
                </a:lnTo>
                <a:lnTo>
                  <a:pt x="190500" y="132079"/>
                </a:lnTo>
                <a:lnTo>
                  <a:pt x="188594" y="133985"/>
                </a:lnTo>
                <a:lnTo>
                  <a:pt x="150494" y="142239"/>
                </a:lnTo>
                <a:lnTo>
                  <a:pt x="141604" y="142875"/>
                </a:lnTo>
                <a:lnTo>
                  <a:pt x="130810" y="142875"/>
                </a:lnTo>
                <a:lnTo>
                  <a:pt x="130810" y="181610"/>
                </a:lnTo>
                <a:lnTo>
                  <a:pt x="142875" y="181610"/>
                </a:lnTo>
                <a:lnTo>
                  <a:pt x="150494" y="182244"/>
                </a:lnTo>
                <a:lnTo>
                  <a:pt x="153669" y="182879"/>
                </a:lnTo>
                <a:lnTo>
                  <a:pt x="156844" y="184150"/>
                </a:lnTo>
                <a:lnTo>
                  <a:pt x="159385" y="184785"/>
                </a:lnTo>
                <a:lnTo>
                  <a:pt x="161925" y="187325"/>
                </a:lnTo>
                <a:lnTo>
                  <a:pt x="163194" y="189229"/>
                </a:lnTo>
                <a:lnTo>
                  <a:pt x="163194" y="191135"/>
                </a:lnTo>
                <a:lnTo>
                  <a:pt x="164464" y="193675"/>
                </a:lnTo>
                <a:lnTo>
                  <a:pt x="164464" y="364489"/>
                </a:lnTo>
                <a:lnTo>
                  <a:pt x="163829" y="367029"/>
                </a:lnTo>
                <a:lnTo>
                  <a:pt x="145414" y="376554"/>
                </a:lnTo>
                <a:lnTo>
                  <a:pt x="139700" y="376554"/>
                </a:lnTo>
                <a:lnTo>
                  <a:pt x="130810" y="377189"/>
                </a:lnTo>
                <a:lnTo>
                  <a:pt x="130810" y="411479"/>
                </a:lnTo>
                <a:lnTo>
                  <a:pt x="260985" y="411479"/>
                </a:lnTo>
                <a:lnTo>
                  <a:pt x="260985" y="378460"/>
                </a:lnTo>
                <a:lnTo>
                  <a:pt x="243204" y="375285"/>
                </a:lnTo>
                <a:lnTo>
                  <a:pt x="236854" y="374014"/>
                </a:lnTo>
                <a:lnTo>
                  <a:pt x="234950" y="372744"/>
                </a:lnTo>
                <a:lnTo>
                  <a:pt x="233044" y="372110"/>
                </a:lnTo>
                <a:lnTo>
                  <a:pt x="231775" y="370204"/>
                </a:lnTo>
                <a:lnTo>
                  <a:pt x="230504" y="368935"/>
                </a:lnTo>
                <a:lnTo>
                  <a:pt x="229235" y="367029"/>
                </a:lnTo>
                <a:lnTo>
                  <a:pt x="228726" y="364489"/>
                </a:lnTo>
                <a:lnTo>
                  <a:pt x="228600" y="359410"/>
                </a:lnTo>
                <a:lnTo>
                  <a:pt x="224154" y="201929"/>
                </a:lnTo>
                <a:lnTo>
                  <a:pt x="234950" y="201929"/>
                </a:lnTo>
                <a:lnTo>
                  <a:pt x="236219" y="201294"/>
                </a:lnTo>
                <a:lnTo>
                  <a:pt x="240664" y="199389"/>
                </a:lnTo>
                <a:lnTo>
                  <a:pt x="245744" y="196850"/>
                </a:lnTo>
                <a:lnTo>
                  <a:pt x="251460" y="193675"/>
                </a:lnTo>
                <a:lnTo>
                  <a:pt x="257175" y="191135"/>
                </a:lnTo>
                <a:lnTo>
                  <a:pt x="269875" y="184150"/>
                </a:lnTo>
                <a:lnTo>
                  <a:pt x="274954" y="181610"/>
                </a:lnTo>
                <a:lnTo>
                  <a:pt x="278764" y="178435"/>
                </a:lnTo>
                <a:lnTo>
                  <a:pt x="365760" y="178435"/>
                </a:lnTo>
                <a:lnTo>
                  <a:pt x="365760" y="177164"/>
                </a:lnTo>
                <a:lnTo>
                  <a:pt x="362585" y="168275"/>
                </a:lnTo>
                <a:lnTo>
                  <a:pt x="361950" y="167639"/>
                </a:lnTo>
                <a:lnTo>
                  <a:pt x="359640" y="162560"/>
                </a:lnTo>
                <a:lnTo>
                  <a:pt x="225425" y="162560"/>
                </a:lnTo>
                <a:lnTo>
                  <a:pt x="228600" y="137160"/>
                </a:lnTo>
                <a:lnTo>
                  <a:pt x="216535" y="132714"/>
                </a:lnTo>
                <a:lnTo>
                  <a:pt x="220980" y="128269"/>
                </a:lnTo>
                <a:lnTo>
                  <a:pt x="203835" y="128269"/>
                </a:lnTo>
                <a:lnTo>
                  <a:pt x="198754" y="126364"/>
                </a:lnTo>
                <a:close/>
              </a:path>
              <a:path w="401954" h="414655">
                <a:moveTo>
                  <a:pt x="365760" y="178435"/>
                </a:moveTo>
                <a:lnTo>
                  <a:pt x="280669" y="178435"/>
                </a:lnTo>
                <a:lnTo>
                  <a:pt x="287019" y="180975"/>
                </a:lnTo>
                <a:lnTo>
                  <a:pt x="290829" y="182244"/>
                </a:lnTo>
                <a:lnTo>
                  <a:pt x="294004" y="184150"/>
                </a:lnTo>
                <a:lnTo>
                  <a:pt x="296544" y="186689"/>
                </a:lnTo>
                <a:lnTo>
                  <a:pt x="299719" y="189229"/>
                </a:lnTo>
                <a:lnTo>
                  <a:pt x="301625" y="191769"/>
                </a:lnTo>
                <a:lnTo>
                  <a:pt x="305435" y="199389"/>
                </a:lnTo>
                <a:lnTo>
                  <a:pt x="306069" y="203200"/>
                </a:lnTo>
                <a:lnTo>
                  <a:pt x="306069" y="364489"/>
                </a:lnTo>
                <a:lnTo>
                  <a:pt x="286385" y="376554"/>
                </a:lnTo>
                <a:lnTo>
                  <a:pt x="280669" y="376554"/>
                </a:lnTo>
                <a:lnTo>
                  <a:pt x="271779" y="377189"/>
                </a:lnTo>
                <a:lnTo>
                  <a:pt x="271779" y="411479"/>
                </a:lnTo>
                <a:lnTo>
                  <a:pt x="401954" y="411479"/>
                </a:lnTo>
                <a:lnTo>
                  <a:pt x="401954" y="378460"/>
                </a:lnTo>
                <a:lnTo>
                  <a:pt x="393700" y="376554"/>
                </a:lnTo>
                <a:lnTo>
                  <a:pt x="387985" y="375919"/>
                </a:lnTo>
                <a:lnTo>
                  <a:pt x="384175" y="375285"/>
                </a:lnTo>
                <a:lnTo>
                  <a:pt x="381000" y="374650"/>
                </a:lnTo>
                <a:lnTo>
                  <a:pt x="378460" y="374014"/>
                </a:lnTo>
                <a:lnTo>
                  <a:pt x="376554" y="372744"/>
                </a:lnTo>
                <a:lnTo>
                  <a:pt x="374014" y="372110"/>
                </a:lnTo>
                <a:lnTo>
                  <a:pt x="372744" y="370839"/>
                </a:lnTo>
                <a:lnTo>
                  <a:pt x="371475" y="368935"/>
                </a:lnTo>
                <a:lnTo>
                  <a:pt x="370204" y="367664"/>
                </a:lnTo>
                <a:lnTo>
                  <a:pt x="369569" y="364489"/>
                </a:lnTo>
                <a:lnTo>
                  <a:pt x="369569" y="208914"/>
                </a:lnTo>
                <a:lnTo>
                  <a:pt x="368935" y="197485"/>
                </a:lnTo>
                <a:lnTo>
                  <a:pt x="367664" y="186689"/>
                </a:lnTo>
                <a:lnTo>
                  <a:pt x="365760" y="178435"/>
                </a:lnTo>
                <a:close/>
              </a:path>
              <a:path w="401954" h="414655">
                <a:moveTo>
                  <a:pt x="234950" y="201929"/>
                </a:moveTo>
                <a:lnTo>
                  <a:pt x="224154" y="201929"/>
                </a:lnTo>
                <a:lnTo>
                  <a:pt x="225425" y="204469"/>
                </a:lnTo>
                <a:lnTo>
                  <a:pt x="227964" y="205104"/>
                </a:lnTo>
                <a:lnTo>
                  <a:pt x="231775" y="203200"/>
                </a:lnTo>
                <a:lnTo>
                  <a:pt x="234950" y="201929"/>
                </a:lnTo>
                <a:close/>
              </a:path>
              <a:path w="401954" h="414655">
                <a:moveTo>
                  <a:pt x="291464" y="127635"/>
                </a:moveTo>
                <a:lnTo>
                  <a:pt x="281939" y="127635"/>
                </a:lnTo>
                <a:lnTo>
                  <a:pt x="278129" y="131444"/>
                </a:lnTo>
                <a:lnTo>
                  <a:pt x="273050" y="135254"/>
                </a:lnTo>
                <a:lnTo>
                  <a:pt x="262889" y="141604"/>
                </a:lnTo>
                <a:lnTo>
                  <a:pt x="257175" y="145414"/>
                </a:lnTo>
                <a:lnTo>
                  <a:pt x="244475" y="152400"/>
                </a:lnTo>
                <a:lnTo>
                  <a:pt x="238125" y="155575"/>
                </a:lnTo>
                <a:lnTo>
                  <a:pt x="225425" y="162560"/>
                </a:lnTo>
                <a:lnTo>
                  <a:pt x="359640" y="162560"/>
                </a:lnTo>
                <a:lnTo>
                  <a:pt x="330835" y="135254"/>
                </a:lnTo>
                <a:lnTo>
                  <a:pt x="308610" y="128904"/>
                </a:lnTo>
                <a:lnTo>
                  <a:pt x="291464" y="127635"/>
                </a:lnTo>
                <a:close/>
              </a:path>
              <a:path w="401954" h="414655">
                <a:moveTo>
                  <a:pt x="222250" y="127000"/>
                </a:moveTo>
                <a:lnTo>
                  <a:pt x="210819" y="127000"/>
                </a:lnTo>
                <a:lnTo>
                  <a:pt x="203835" y="128269"/>
                </a:lnTo>
                <a:lnTo>
                  <a:pt x="220980" y="128269"/>
                </a:lnTo>
                <a:lnTo>
                  <a:pt x="22225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490946" y="2900045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960109" y="2764789"/>
            <a:ext cx="361315" cy="424815"/>
          </a:xfrm>
          <a:custGeom>
            <a:avLst/>
            <a:gdLst/>
            <a:ahLst/>
            <a:cxnLst/>
            <a:rect l="l" t="t" r="r" b="b"/>
            <a:pathLst>
              <a:path w="361314" h="424814">
                <a:moveTo>
                  <a:pt x="69214" y="0"/>
                </a:moveTo>
                <a:lnTo>
                  <a:pt x="35560" y="15239"/>
                </a:lnTo>
                <a:lnTo>
                  <a:pt x="29210" y="16510"/>
                </a:lnTo>
                <a:lnTo>
                  <a:pt x="21589" y="17145"/>
                </a:lnTo>
                <a:lnTo>
                  <a:pt x="11429" y="17145"/>
                </a:lnTo>
                <a:lnTo>
                  <a:pt x="0" y="17780"/>
                </a:lnTo>
                <a:lnTo>
                  <a:pt x="0" y="56514"/>
                </a:lnTo>
                <a:lnTo>
                  <a:pt x="12064" y="56514"/>
                </a:lnTo>
                <a:lnTo>
                  <a:pt x="19685" y="57150"/>
                </a:lnTo>
                <a:lnTo>
                  <a:pt x="34289" y="70485"/>
                </a:lnTo>
                <a:lnTo>
                  <a:pt x="34289" y="377189"/>
                </a:lnTo>
                <a:lnTo>
                  <a:pt x="0" y="391160"/>
                </a:lnTo>
                <a:lnTo>
                  <a:pt x="0" y="424814"/>
                </a:lnTo>
                <a:lnTo>
                  <a:pt x="130175" y="424814"/>
                </a:lnTo>
                <a:lnTo>
                  <a:pt x="130175" y="391795"/>
                </a:lnTo>
                <a:lnTo>
                  <a:pt x="109219" y="388620"/>
                </a:lnTo>
                <a:lnTo>
                  <a:pt x="106679" y="387985"/>
                </a:lnTo>
                <a:lnTo>
                  <a:pt x="100964" y="384175"/>
                </a:lnTo>
                <a:lnTo>
                  <a:pt x="98425" y="380364"/>
                </a:lnTo>
                <a:lnTo>
                  <a:pt x="98425" y="11430"/>
                </a:lnTo>
                <a:lnTo>
                  <a:pt x="69214" y="0"/>
                </a:lnTo>
                <a:close/>
              </a:path>
              <a:path w="361314" h="424814">
                <a:moveTo>
                  <a:pt x="276225" y="135255"/>
                </a:moveTo>
                <a:lnTo>
                  <a:pt x="229235" y="145414"/>
                </a:lnTo>
                <a:lnTo>
                  <a:pt x="191135" y="173989"/>
                </a:lnTo>
                <a:lnTo>
                  <a:pt x="168910" y="206375"/>
                </a:lnTo>
                <a:lnTo>
                  <a:pt x="155575" y="247014"/>
                </a:lnTo>
                <a:lnTo>
                  <a:pt x="153136" y="281305"/>
                </a:lnTo>
                <a:lnTo>
                  <a:pt x="153669" y="294639"/>
                </a:lnTo>
                <a:lnTo>
                  <a:pt x="160019" y="337820"/>
                </a:lnTo>
                <a:lnTo>
                  <a:pt x="174625" y="373380"/>
                </a:lnTo>
                <a:lnTo>
                  <a:pt x="207010" y="406400"/>
                </a:lnTo>
                <a:lnTo>
                  <a:pt x="251460" y="421005"/>
                </a:lnTo>
                <a:lnTo>
                  <a:pt x="264160" y="421639"/>
                </a:lnTo>
                <a:lnTo>
                  <a:pt x="274954" y="421639"/>
                </a:lnTo>
                <a:lnTo>
                  <a:pt x="316229" y="408305"/>
                </a:lnTo>
                <a:lnTo>
                  <a:pt x="342264" y="386080"/>
                </a:lnTo>
                <a:lnTo>
                  <a:pt x="344169" y="384175"/>
                </a:lnTo>
                <a:lnTo>
                  <a:pt x="268604" y="384175"/>
                </a:lnTo>
                <a:lnTo>
                  <a:pt x="262889" y="382270"/>
                </a:lnTo>
                <a:lnTo>
                  <a:pt x="251460" y="375920"/>
                </a:lnTo>
                <a:lnTo>
                  <a:pt x="246379" y="370839"/>
                </a:lnTo>
                <a:lnTo>
                  <a:pt x="241935" y="364489"/>
                </a:lnTo>
                <a:lnTo>
                  <a:pt x="238125" y="359410"/>
                </a:lnTo>
                <a:lnTo>
                  <a:pt x="235585" y="353695"/>
                </a:lnTo>
                <a:lnTo>
                  <a:pt x="232410" y="347345"/>
                </a:lnTo>
                <a:lnTo>
                  <a:pt x="229869" y="340360"/>
                </a:lnTo>
                <a:lnTo>
                  <a:pt x="227329" y="332739"/>
                </a:lnTo>
                <a:lnTo>
                  <a:pt x="226060" y="326389"/>
                </a:lnTo>
                <a:lnTo>
                  <a:pt x="223519" y="314960"/>
                </a:lnTo>
                <a:lnTo>
                  <a:pt x="227329" y="314960"/>
                </a:lnTo>
                <a:lnTo>
                  <a:pt x="233679" y="313689"/>
                </a:lnTo>
                <a:lnTo>
                  <a:pt x="272414" y="302895"/>
                </a:lnTo>
                <a:lnTo>
                  <a:pt x="306916" y="281305"/>
                </a:lnTo>
                <a:lnTo>
                  <a:pt x="221614" y="281305"/>
                </a:lnTo>
                <a:lnTo>
                  <a:pt x="222250" y="274955"/>
                </a:lnTo>
                <a:lnTo>
                  <a:pt x="234314" y="230505"/>
                </a:lnTo>
                <a:lnTo>
                  <a:pt x="237489" y="222885"/>
                </a:lnTo>
                <a:lnTo>
                  <a:pt x="241935" y="215900"/>
                </a:lnTo>
                <a:lnTo>
                  <a:pt x="245744" y="209550"/>
                </a:lnTo>
                <a:lnTo>
                  <a:pt x="249554" y="204470"/>
                </a:lnTo>
                <a:lnTo>
                  <a:pt x="257810" y="196214"/>
                </a:lnTo>
                <a:lnTo>
                  <a:pt x="263525" y="191770"/>
                </a:lnTo>
                <a:lnTo>
                  <a:pt x="265429" y="189864"/>
                </a:lnTo>
                <a:lnTo>
                  <a:pt x="303529" y="189864"/>
                </a:lnTo>
                <a:lnTo>
                  <a:pt x="303529" y="165735"/>
                </a:lnTo>
                <a:lnTo>
                  <a:pt x="299085" y="161289"/>
                </a:lnTo>
                <a:lnTo>
                  <a:pt x="287019" y="147955"/>
                </a:lnTo>
                <a:lnTo>
                  <a:pt x="283210" y="144145"/>
                </a:lnTo>
                <a:lnTo>
                  <a:pt x="280035" y="139700"/>
                </a:lnTo>
                <a:lnTo>
                  <a:pt x="276225" y="135255"/>
                </a:lnTo>
                <a:close/>
              </a:path>
              <a:path w="361314" h="424814">
                <a:moveTo>
                  <a:pt x="333375" y="338455"/>
                </a:moveTo>
                <a:lnTo>
                  <a:pt x="328294" y="347345"/>
                </a:lnTo>
                <a:lnTo>
                  <a:pt x="323214" y="354964"/>
                </a:lnTo>
                <a:lnTo>
                  <a:pt x="318769" y="360680"/>
                </a:lnTo>
                <a:lnTo>
                  <a:pt x="314960" y="365760"/>
                </a:lnTo>
                <a:lnTo>
                  <a:pt x="310514" y="370205"/>
                </a:lnTo>
                <a:lnTo>
                  <a:pt x="304800" y="374650"/>
                </a:lnTo>
                <a:lnTo>
                  <a:pt x="291464" y="382270"/>
                </a:lnTo>
                <a:lnTo>
                  <a:pt x="283210" y="384175"/>
                </a:lnTo>
                <a:lnTo>
                  <a:pt x="344169" y="384175"/>
                </a:lnTo>
                <a:lnTo>
                  <a:pt x="346075" y="381000"/>
                </a:lnTo>
                <a:lnTo>
                  <a:pt x="349885" y="375920"/>
                </a:lnTo>
                <a:lnTo>
                  <a:pt x="353060" y="369570"/>
                </a:lnTo>
                <a:lnTo>
                  <a:pt x="357504" y="363220"/>
                </a:lnTo>
                <a:lnTo>
                  <a:pt x="361314" y="356235"/>
                </a:lnTo>
                <a:lnTo>
                  <a:pt x="333375" y="338455"/>
                </a:lnTo>
                <a:close/>
              </a:path>
              <a:path w="361314" h="424814">
                <a:moveTo>
                  <a:pt x="303529" y="165735"/>
                </a:moveTo>
                <a:lnTo>
                  <a:pt x="303529" y="228600"/>
                </a:lnTo>
                <a:lnTo>
                  <a:pt x="302894" y="229870"/>
                </a:lnTo>
                <a:lnTo>
                  <a:pt x="299719" y="233680"/>
                </a:lnTo>
                <a:lnTo>
                  <a:pt x="289560" y="245110"/>
                </a:lnTo>
                <a:lnTo>
                  <a:pt x="283844" y="250189"/>
                </a:lnTo>
                <a:lnTo>
                  <a:pt x="277494" y="254635"/>
                </a:lnTo>
                <a:lnTo>
                  <a:pt x="272414" y="258445"/>
                </a:lnTo>
                <a:lnTo>
                  <a:pt x="266064" y="261620"/>
                </a:lnTo>
                <a:lnTo>
                  <a:pt x="259079" y="265430"/>
                </a:lnTo>
                <a:lnTo>
                  <a:pt x="221614" y="281305"/>
                </a:lnTo>
                <a:lnTo>
                  <a:pt x="306916" y="281305"/>
                </a:lnTo>
                <a:lnTo>
                  <a:pt x="309244" y="279400"/>
                </a:lnTo>
                <a:lnTo>
                  <a:pt x="338454" y="245110"/>
                </a:lnTo>
                <a:lnTo>
                  <a:pt x="351154" y="211455"/>
                </a:lnTo>
                <a:lnTo>
                  <a:pt x="346710" y="207645"/>
                </a:lnTo>
                <a:lnTo>
                  <a:pt x="339089" y="201295"/>
                </a:lnTo>
                <a:lnTo>
                  <a:pt x="303529" y="165735"/>
                </a:lnTo>
                <a:close/>
              </a:path>
              <a:path w="361314" h="424814">
                <a:moveTo>
                  <a:pt x="303529" y="189864"/>
                </a:moveTo>
                <a:lnTo>
                  <a:pt x="265429" y="189864"/>
                </a:lnTo>
                <a:lnTo>
                  <a:pt x="269239" y="194945"/>
                </a:lnTo>
                <a:lnTo>
                  <a:pt x="299719" y="225425"/>
                </a:lnTo>
                <a:lnTo>
                  <a:pt x="303529" y="228600"/>
                </a:lnTo>
                <a:lnTo>
                  <a:pt x="303529" y="189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417945" y="2903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20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4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10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30"/>
                </a:lnTo>
                <a:lnTo>
                  <a:pt x="217170" y="265430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4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5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735444" y="2898775"/>
            <a:ext cx="487045" cy="285750"/>
          </a:xfrm>
          <a:custGeom>
            <a:avLst/>
            <a:gdLst/>
            <a:ahLst/>
            <a:cxnLst/>
            <a:rect l="l" t="t" r="r" b="b"/>
            <a:pathLst>
              <a:path w="487045" h="285750">
                <a:moveTo>
                  <a:pt x="61595" y="7620"/>
                </a:moveTo>
                <a:lnTo>
                  <a:pt x="57784" y="8254"/>
                </a:lnTo>
                <a:lnTo>
                  <a:pt x="53339" y="10160"/>
                </a:lnTo>
                <a:lnTo>
                  <a:pt x="48895" y="11429"/>
                </a:lnTo>
                <a:lnTo>
                  <a:pt x="43179" y="13335"/>
                </a:lnTo>
                <a:lnTo>
                  <a:pt x="35559" y="14604"/>
                </a:lnTo>
                <a:lnTo>
                  <a:pt x="29209" y="15875"/>
                </a:lnTo>
                <a:lnTo>
                  <a:pt x="20954" y="16510"/>
                </a:lnTo>
                <a:lnTo>
                  <a:pt x="11429" y="17145"/>
                </a:lnTo>
                <a:lnTo>
                  <a:pt x="0" y="17145"/>
                </a:lnTo>
                <a:lnTo>
                  <a:pt x="0" y="55879"/>
                </a:lnTo>
                <a:lnTo>
                  <a:pt x="12064" y="55879"/>
                </a:lnTo>
                <a:lnTo>
                  <a:pt x="19684" y="56514"/>
                </a:lnTo>
                <a:lnTo>
                  <a:pt x="23495" y="57150"/>
                </a:lnTo>
                <a:lnTo>
                  <a:pt x="26670" y="58420"/>
                </a:lnTo>
                <a:lnTo>
                  <a:pt x="29209" y="59054"/>
                </a:lnTo>
                <a:lnTo>
                  <a:pt x="31750" y="61595"/>
                </a:lnTo>
                <a:lnTo>
                  <a:pt x="32384" y="62864"/>
                </a:lnTo>
                <a:lnTo>
                  <a:pt x="32384" y="63500"/>
                </a:lnTo>
                <a:lnTo>
                  <a:pt x="33654" y="67945"/>
                </a:lnTo>
                <a:lnTo>
                  <a:pt x="34289" y="234950"/>
                </a:lnTo>
                <a:lnTo>
                  <a:pt x="33654" y="238760"/>
                </a:lnTo>
                <a:lnTo>
                  <a:pt x="33020" y="241300"/>
                </a:lnTo>
                <a:lnTo>
                  <a:pt x="14604" y="250825"/>
                </a:lnTo>
                <a:lnTo>
                  <a:pt x="8889" y="250825"/>
                </a:lnTo>
                <a:lnTo>
                  <a:pt x="0" y="251460"/>
                </a:lnTo>
                <a:lnTo>
                  <a:pt x="0" y="285750"/>
                </a:lnTo>
                <a:lnTo>
                  <a:pt x="130175" y="285750"/>
                </a:lnTo>
                <a:lnTo>
                  <a:pt x="130175" y="252095"/>
                </a:lnTo>
                <a:lnTo>
                  <a:pt x="116204" y="250189"/>
                </a:lnTo>
                <a:lnTo>
                  <a:pt x="112395" y="249554"/>
                </a:lnTo>
                <a:lnTo>
                  <a:pt x="97789" y="112395"/>
                </a:lnTo>
                <a:lnTo>
                  <a:pt x="98425" y="110489"/>
                </a:lnTo>
                <a:lnTo>
                  <a:pt x="99695" y="103504"/>
                </a:lnTo>
                <a:lnTo>
                  <a:pt x="100329" y="99695"/>
                </a:lnTo>
                <a:lnTo>
                  <a:pt x="101600" y="95250"/>
                </a:lnTo>
                <a:lnTo>
                  <a:pt x="103504" y="90804"/>
                </a:lnTo>
                <a:lnTo>
                  <a:pt x="104775" y="86360"/>
                </a:lnTo>
                <a:lnTo>
                  <a:pt x="125729" y="59054"/>
                </a:lnTo>
                <a:lnTo>
                  <a:pt x="173989" y="59054"/>
                </a:lnTo>
                <a:lnTo>
                  <a:pt x="175895" y="56514"/>
                </a:lnTo>
                <a:lnTo>
                  <a:pt x="176529" y="55245"/>
                </a:lnTo>
                <a:lnTo>
                  <a:pt x="177800" y="53339"/>
                </a:lnTo>
                <a:lnTo>
                  <a:pt x="179704" y="49529"/>
                </a:lnTo>
                <a:lnTo>
                  <a:pt x="182245" y="41910"/>
                </a:lnTo>
                <a:lnTo>
                  <a:pt x="182350" y="41275"/>
                </a:lnTo>
                <a:lnTo>
                  <a:pt x="93979" y="41275"/>
                </a:lnTo>
                <a:lnTo>
                  <a:pt x="97789" y="11429"/>
                </a:lnTo>
                <a:lnTo>
                  <a:pt x="71754" y="9525"/>
                </a:lnTo>
                <a:lnTo>
                  <a:pt x="68579" y="9525"/>
                </a:lnTo>
                <a:lnTo>
                  <a:pt x="64770" y="8254"/>
                </a:lnTo>
                <a:lnTo>
                  <a:pt x="61595" y="7620"/>
                </a:lnTo>
                <a:close/>
              </a:path>
              <a:path w="487045" h="285750">
                <a:moveTo>
                  <a:pt x="173989" y="59054"/>
                </a:moveTo>
                <a:lnTo>
                  <a:pt x="131445" y="59054"/>
                </a:lnTo>
                <a:lnTo>
                  <a:pt x="133350" y="60960"/>
                </a:lnTo>
                <a:lnTo>
                  <a:pt x="134620" y="61595"/>
                </a:lnTo>
                <a:lnTo>
                  <a:pt x="137159" y="64135"/>
                </a:lnTo>
                <a:lnTo>
                  <a:pt x="141604" y="67945"/>
                </a:lnTo>
                <a:lnTo>
                  <a:pt x="144145" y="69850"/>
                </a:lnTo>
                <a:lnTo>
                  <a:pt x="147954" y="71120"/>
                </a:lnTo>
                <a:lnTo>
                  <a:pt x="156845" y="71120"/>
                </a:lnTo>
                <a:lnTo>
                  <a:pt x="160654" y="69850"/>
                </a:lnTo>
                <a:lnTo>
                  <a:pt x="168275" y="65404"/>
                </a:lnTo>
                <a:lnTo>
                  <a:pt x="171450" y="62864"/>
                </a:lnTo>
                <a:lnTo>
                  <a:pt x="173989" y="59054"/>
                </a:lnTo>
                <a:close/>
              </a:path>
              <a:path w="487045" h="285750">
                <a:moveTo>
                  <a:pt x="150495" y="0"/>
                </a:moveTo>
                <a:lnTo>
                  <a:pt x="142239" y="0"/>
                </a:lnTo>
                <a:lnTo>
                  <a:pt x="134620" y="1904"/>
                </a:lnTo>
                <a:lnTo>
                  <a:pt x="103504" y="28575"/>
                </a:lnTo>
                <a:lnTo>
                  <a:pt x="93979" y="41275"/>
                </a:lnTo>
                <a:lnTo>
                  <a:pt x="182350" y="41275"/>
                </a:lnTo>
                <a:lnTo>
                  <a:pt x="182879" y="38100"/>
                </a:lnTo>
                <a:lnTo>
                  <a:pt x="183514" y="30479"/>
                </a:lnTo>
                <a:lnTo>
                  <a:pt x="182879" y="23495"/>
                </a:lnTo>
                <a:lnTo>
                  <a:pt x="150495" y="0"/>
                </a:lnTo>
                <a:close/>
              </a:path>
              <a:path w="487045" h="285750">
                <a:moveTo>
                  <a:pt x="283845" y="0"/>
                </a:moveTo>
                <a:lnTo>
                  <a:pt x="280670" y="2539"/>
                </a:lnTo>
                <a:lnTo>
                  <a:pt x="278129" y="4445"/>
                </a:lnTo>
                <a:lnTo>
                  <a:pt x="275589" y="5714"/>
                </a:lnTo>
                <a:lnTo>
                  <a:pt x="273684" y="7620"/>
                </a:lnTo>
                <a:lnTo>
                  <a:pt x="235584" y="15875"/>
                </a:lnTo>
                <a:lnTo>
                  <a:pt x="226695" y="16510"/>
                </a:lnTo>
                <a:lnTo>
                  <a:pt x="215900" y="16510"/>
                </a:lnTo>
                <a:lnTo>
                  <a:pt x="215900" y="55245"/>
                </a:lnTo>
                <a:lnTo>
                  <a:pt x="227964" y="55245"/>
                </a:lnTo>
                <a:lnTo>
                  <a:pt x="235584" y="55879"/>
                </a:lnTo>
                <a:lnTo>
                  <a:pt x="238759" y="56514"/>
                </a:lnTo>
                <a:lnTo>
                  <a:pt x="241934" y="57785"/>
                </a:lnTo>
                <a:lnTo>
                  <a:pt x="244475" y="58420"/>
                </a:lnTo>
                <a:lnTo>
                  <a:pt x="247014" y="60960"/>
                </a:lnTo>
                <a:lnTo>
                  <a:pt x="248284" y="62864"/>
                </a:lnTo>
                <a:lnTo>
                  <a:pt x="248284" y="64770"/>
                </a:lnTo>
                <a:lnTo>
                  <a:pt x="249554" y="67310"/>
                </a:lnTo>
                <a:lnTo>
                  <a:pt x="249554" y="238125"/>
                </a:lnTo>
                <a:lnTo>
                  <a:pt x="248920" y="240664"/>
                </a:lnTo>
                <a:lnTo>
                  <a:pt x="230504" y="250189"/>
                </a:lnTo>
                <a:lnTo>
                  <a:pt x="224789" y="250189"/>
                </a:lnTo>
                <a:lnTo>
                  <a:pt x="215900" y="250825"/>
                </a:lnTo>
                <a:lnTo>
                  <a:pt x="215900" y="285114"/>
                </a:lnTo>
                <a:lnTo>
                  <a:pt x="346075" y="285114"/>
                </a:lnTo>
                <a:lnTo>
                  <a:pt x="346075" y="252095"/>
                </a:lnTo>
                <a:lnTo>
                  <a:pt x="328295" y="248920"/>
                </a:lnTo>
                <a:lnTo>
                  <a:pt x="321945" y="247650"/>
                </a:lnTo>
                <a:lnTo>
                  <a:pt x="320039" y="246379"/>
                </a:lnTo>
                <a:lnTo>
                  <a:pt x="318134" y="245745"/>
                </a:lnTo>
                <a:lnTo>
                  <a:pt x="316864" y="243839"/>
                </a:lnTo>
                <a:lnTo>
                  <a:pt x="315595" y="242570"/>
                </a:lnTo>
                <a:lnTo>
                  <a:pt x="314325" y="240664"/>
                </a:lnTo>
                <a:lnTo>
                  <a:pt x="313816" y="238125"/>
                </a:lnTo>
                <a:lnTo>
                  <a:pt x="313689" y="233045"/>
                </a:lnTo>
                <a:lnTo>
                  <a:pt x="309245" y="75564"/>
                </a:lnTo>
                <a:lnTo>
                  <a:pt x="320039" y="75564"/>
                </a:lnTo>
                <a:lnTo>
                  <a:pt x="321309" y="74929"/>
                </a:lnTo>
                <a:lnTo>
                  <a:pt x="325754" y="73025"/>
                </a:lnTo>
                <a:lnTo>
                  <a:pt x="330834" y="70485"/>
                </a:lnTo>
                <a:lnTo>
                  <a:pt x="336550" y="67310"/>
                </a:lnTo>
                <a:lnTo>
                  <a:pt x="342264" y="64770"/>
                </a:lnTo>
                <a:lnTo>
                  <a:pt x="354964" y="57785"/>
                </a:lnTo>
                <a:lnTo>
                  <a:pt x="360045" y="55245"/>
                </a:lnTo>
                <a:lnTo>
                  <a:pt x="363854" y="52070"/>
                </a:lnTo>
                <a:lnTo>
                  <a:pt x="450850" y="52070"/>
                </a:lnTo>
                <a:lnTo>
                  <a:pt x="450850" y="50800"/>
                </a:lnTo>
                <a:lnTo>
                  <a:pt x="447675" y="41910"/>
                </a:lnTo>
                <a:lnTo>
                  <a:pt x="447039" y="41275"/>
                </a:lnTo>
                <a:lnTo>
                  <a:pt x="444730" y="36195"/>
                </a:lnTo>
                <a:lnTo>
                  <a:pt x="310514" y="36195"/>
                </a:lnTo>
                <a:lnTo>
                  <a:pt x="313689" y="10795"/>
                </a:lnTo>
                <a:lnTo>
                  <a:pt x="301625" y="6350"/>
                </a:lnTo>
                <a:lnTo>
                  <a:pt x="306070" y="1904"/>
                </a:lnTo>
                <a:lnTo>
                  <a:pt x="288925" y="1904"/>
                </a:lnTo>
                <a:lnTo>
                  <a:pt x="283845" y="0"/>
                </a:lnTo>
                <a:close/>
              </a:path>
              <a:path w="487045" h="285750">
                <a:moveTo>
                  <a:pt x="450850" y="52070"/>
                </a:moveTo>
                <a:lnTo>
                  <a:pt x="365759" y="52070"/>
                </a:lnTo>
                <a:lnTo>
                  <a:pt x="372109" y="54610"/>
                </a:lnTo>
                <a:lnTo>
                  <a:pt x="375920" y="55879"/>
                </a:lnTo>
                <a:lnTo>
                  <a:pt x="379095" y="57785"/>
                </a:lnTo>
                <a:lnTo>
                  <a:pt x="381634" y="60325"/>
                </a:lnTo>
                <a:lnTo>
                  <a:pt x="384809" y="62864"/>
                </a:lnTo>
                <a:lnTo>
                  <a:pt x="386714" y="65404"/>
                </a:lnTo>
                <a:lnTo>
                  <a:pt x="390525" y="73025"/>
                </a:lnTo>
                <a:lnTo>
                  <a:pt x="391159" y="76835"/>
                </a:lnTo>
                <a:lnTo>
                  <a:pt x="391159" y="238125"/>
                </a:lnTo>
                <a:lnTo>
                  <a:pt x="371475" y="250189"/>
                </a:lnTo>
                <a:lnTo>
                  <a:pt x="365759" y="250189"/>
                </a:lnTo>
                <a:lnTo>
                  <a:pt x="356870" y="250825"/>
                </a:lnTo>
                <a:lnTo>
                  <a:pt x="356870" y="285114"/>
                </a:lnTo>
                <a:lnTo>
                  <a:pt x="487045" y="285114"/>
                </a:lnTo>
                <a:lnTo>
                  <a:pt x="487045" y="252095"/>
                </a:lnTo>
                <a:lnTo>
                  <a:pt x="478789" y="250189"/>
                </a:lnTo>
                <a:lnTo>
                  <a:pt x="473075" y="249554"/>
                </a:lnTo>
                <a:lnTo>
                  <a:pt x="469264" y="248920"/>
                </a:lnTo>
                <a:lnTo>
                  <a:pt x="466089" y="248285"/>
                </a:lnTo>
                <a:lnTo>
                  <a:pt x="463550" y="247650"/>
                </a:lnTo>
                <a:lnTo>
                  <a:pt x="461645" y="246379"/>
                </a:lnTo>
                <a:lnTo>
                  <a:pt x="459104" y="245745"/>
                </a:lnTo>
                <a:lnTo>
                  <a:pt x="457834" y="244475"/>
                </a:lnTo>
                <a:lnTo>
                  <a:pt x="456564" y="242570"/>
                </a:lnTo>
                <a:lnTo>
                  <a:pt x="455295" y="241300"/>
                </a:lnTo>
                <a:lnTo>
                  <a:pt x="454659" y="238125"/>
                </a:lnTo>
                <a:lnTo>
                  <a:pt x="454659" y="82550"/>
                </a:lnTo>
                <a:lnTo>
                  <a:pt x="454025" y="71120"/>
                </a:lnTo>
                <a:lnTo>
                  <a:pt x="452754" y="60325"/>
                </a:lnTo>
                <a:lnTo>
                  <a:pt x="450850" y="52070"/>
                </a:lnTo>
                <a:close/>
              </a:path>
              <a:path w="487045" h="285750">
                <a:moveTo>
                  <a:pt x="320039" y="75564"/>
                </a:moveTo>
                <a:lnTo>
                  <a:pt x="309245" y="75564"/>
                </a:lnTo>
                <a:lnTo>
                  <a:pt x="310514" y="78104"/>
                </a:lnTo>
                <a:lnTo>
                  <a:pt x="313054" y="78739"/>
                </a:lnTo>
                <a:lnTo>
                  <a:pt x="316864" y="76835"/>
                </a:lnTo>
                <a:lnTo>
                  <a:pt x="320039" y="75564"/>
                </a:lnTo>
                <a:close/>
              </a:path>
              <a:path w="487045" h="285750">
                <a:moveTo>
                  <a:pt x="376554" y="1270"/>
                </a:moveTo>
                <a:lnTo>
                  <a:pt x="367029" y="1270"/>
                </a:lnTo>
                <a:lnTo>
                  <a:pt x="363220" y="5079"/>
                </a:lnTo>
                <a:lnTo>
                  <a:pt x="358139" y="8889"/>
                </a:lnTo>
                <a:lnTo>
                  <a:pt x="347979" y="15239"/>
                </a:lnTo>
                <a:lnTo>
                  <a:pt x="342264" y="19050"/>
                </a:lnTo>
                <a:lnTo>
                  <a:pt x="329564" y="26035"/>
                </a:lnTo>
                <a:lnTo>
                  <a:pt x="323214" y="29210"/>
                </a:lnTo>
                <a:lnTo>
                  <a:pt x="310514" y="36195"/>
                </a:lnTo>
                <a:lnTo>
                  <a:pt x="444730" y="36195"/>
                </a:lnTo>
                <a:lnTo>
                  <a:pt x="415925" y="8889"/>
                </a:lnTo>
                <a:lnTo>
                  <a:pt x="393700" y="2539"/>
                </a:lnTo>
                <a:lnTo>
                  <a:pt x="376554" y="1270"/>
                </a:lnTo>
                <a:close/>
              </a:path>
              <a:path w="487045" h="285750">
                <a:moveTo>
                  <a:pt x="307339" y="635"/>
                </a:moveTo>
                <a:lnTo>
                  <a:pt x="295909" y="635"/>
                </a:lnTo>
                <a:lnTo>
                  <a:pt x="288925" y="1904"/>
                </a:lnTo>
                <a:lnTo>
                  <a:pt x="306070" y="1904"/>
                </a:lnTo>
                <a:lnTo>
                  <a:pt x="30733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315834" y="2772410"/>
            <a:ext cx="401955" cy="414655"/>
          </a:xfrm>
          <a:custGeom>
            <a:avLst/>
            <a:gdLst/>
            <a:ahLst/>
            <a:cxnLst/>
            <a:rect l="l" t="t" r="r" b="b"/>
            <a:pathLst>
              <a:path w="401954" h="414655">
                <a:moveTo>
                  <a:pt x="69215" y="129539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4"/>
                </a:lnTo>
                <a:lnTo>
                  <a:pt x="55880" y="137794"/>
                </a:lnTo>
                <a:lnTo>
                  <a:pt x="47625" y="140969"/>
                </a:lnTo>
                <a:lnTo>
                  <a:pt x="41275" y="142875"/>
                </a:lnTo>
                <a:lnTo>
                  <a:pt x="34290" y="144144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19"/>
                </a:lnTo>
                <a:lnTo>
                  <a:pt x="12065" y="185419"/>
                </a:lnTo>
                <a:lnTo>
                  <a:pt x="19685" y="186054"/>
                </a:lnTo>
                <a:lnTo>
                  <a:pt x="22860" y="186689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4"/>
                </a:lnTo>
                <a:lnTo>
                  <a:pt x="33655" y="367664"/>
                </a:lnTo>
                <a:lnTo>
                  <a:pt x="24130" y="377825"/>
                </a:lnTo>
                <a:lnTo>
                  <a:pt x="20955" y="379094"/>
                </a:lnTo>
                <a:lnTo>
                  <a:pt x="14605" y="379729"/>
                </a:lnTo>
                <a:lnTo>
                  <a:pt x="8890" y="380364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4"/>
                </a:lnTo>
                <a:lnTo>
                  <a:pt x="112395" y="379094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4"/>
                </a:lnTo>
                <a:lnTo>
                  <a:pt x="98425" y="370204"/>
                </a:lnTo>
                <a:lnTo>
                  <a:pt x="97790" y="367664"/>
                </a:lnTo>
                <a:lnTo>
                  <a:pt x="97790" y="140335"/>
                </a:lnTo>
                <a:lnTo>
                  <a:pt x="69215" y="129539"/>
                </a:lnTo>
                <a:close/>
              </a:path>
              <a:path w="401954" h="414655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401954" h="414655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39"/>
                </a:lnTo>
                <a:lnTo>
                  <a:pt x="43180" y="4444"/>
                </a:lnTo>
                <a:lnTo>
                  <a:pt x="39370" y="7619"/>
                </a:lnTo>
                <a:lnTo>
                  <a:pt x="32385" y="14604"/>
                </a:lnTo>
                <a:lnTo>
                  <a:pt x="29845" y="18414"/>
                </a:lnTo>
                <a:lnTo>
                  <a:pt x="27940" y="23494"/>
                </a:lnTo>
                <a:lnTo>
                  <a:pt x="26035" y="27939"/>
                </a:lnTo>
                <a:lnTo>
                  <a:pt x="25400" y="33019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4"/>
                </a:lnTo>
                <a:lnTo>
                  <a:pt x="60325" y="75564"/>
                </a:lnTo>
                <a:lnTo>
                  <a:pt x="71120" y="75564"/>
                </a:lnTo>
                <a:lnTo>
                  <a:pt x="100965" y="52069"/>
                </a:lnTo>
                <a:lnTo>
                  <a:pt x="102870" y="47625"/>
                </a:lnTo>
                <a:lnTo>
                  <a:pt x="103505" y="42544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  <a:path w="401954" h="414655">
                <a:moveTo>
                  <a:pt x="198755" y="126364"/>
                </a:moveTo>
                <a:lnTo>
                  <a:pt x="195580" y="128904"/>
                </a:lnTo>
                <a:lnTo>
                  <a:pt x="193040" y="130810"/>
                </a:lnTo>
                <a:lnTo>
                  <a:pt x="190500" y="132079"/>
                </a:lnTo>
                <a:lnTo>
                  <a:pt x="188595" y="133985"/>
                </a:lnTo>
                <a:lnTo>
                  <a:pt x="150495" y="142239"/>
                </a:lnTo>
                <a:lnTo>
                  <a:pt x="141605" y="142875"/>
                </a:lnTo>
                <a:lnTo>
                  <a:pt x="130810" y="142875"/>
                </a:lnTo>
                <a:lnTo>
                  <a:pt x="130810" y="181610"/>
                </a:lnTo>
                <a:lnTo>
                  <a:pt x="142875" y="181610"/>
                </a:lnTo>
                <a:lnTo>
                  <a:pt x="150495" y="182244"/>
                </a:lnTo>
                <a:lnTo>
                  <a:pt x="153670" y="182879"/>
                </a:lnTo>
                <a:lnTo>
                  <a:pt x="156845" y="184150"/>
                </a:lnTo>
                <a:lnTo>
                  <a:pt x="159385" y="184785"/>
                </a:lnTo>
                <a:lnTo>
                  <a:pt x="161925" y="187325"/>
                </a:lnTo>
                <a:lnTo>
                  <a:pt x="163195" y="189229"/>
                </a:lnTo>
                <a:lnTo>
                  <a:pt x="163195" y="191135"/>
                </a:lnTo>
                <a:lnTo>
                  <a:pt x="164465" y="193675"/>
                </a:lnTo>
                <a:lnTo>
                  <a:pt x="164465" y="364489"/>
                </a:lnTo>
                <a:lnTo>
                  <a:pt x="163830" y="367029"/>
                </a:lnTo>
                <a:lnTo>
                  <a:pt x="145415" y="376554"/>
                </a:lnTo>
                <a:lnTo>
                  <a:pt x="139700" y="376554"/>
                </a:lnTo>
                <a:lnTo>
                  <a:pt x="130810" y="377189"/>
                </a:lnTo>
                <a:lnTo>
                  <a:pt x="130810" y="411479"/>
                </a:lnTo>
                <a:lnTo>
                  <a:pt x="260985" y="411479"/>
                </a:lnTo>
                <a:lnTo>
                  <a:pt x="260985" y="378460"/>
                </a:lnTo>
                <a:lnTo>
                  <a:pt x="243205" y="375285"/>
                </a:lnTo>
                <a:lnTo>
                  <a:pt x="236855" y="374014"/>
                </a:lnTo>
                <a:lnTo>
                  <a:pt x="234950" y="372744"/>
                </a:lnTo>
                <a:lnTo>
                  <a:pt x="233045" y="372110"/>
                </a:lnTo>
                <a:lnTo>
                  <a:pt x="231775" y="370204"/>
                </a:lnTo>
                <a:lnTo>
                  <a:pt x="230505" y="368935"/>
                </a:lnTo>
                <a:lnTo>
                  <a:pt x="229235" y="367029"/>
                </a:lnTo>
                <a:lnTo>
                  <a:pt x="228726" y="364489"/>
                </a:lnTo>
                <a:lnTo>
                  <a:pt x="228600" y="359410"/>
                </a:lnTo>
                <a:lnTo>
                  <a:pt x="224155" y="201929"/>
                </a:lnTo>
                <a:lnTo>
                  <a:pt x="234950" y="201929"/>
                </a:lnTo>
                <a:lnTo>
                  <a:pt x="236220" y="201294"/>
                </a:lnTo>
                <a:lnTo>
                  <a:pt x="240665" y="199389"/>
                </a:lnTo>
                <a:lnTo>
                  <a:pt x="245745" y="196850"/>
                </a:lnTo>
                <a:lnTo>
                  <a:pt x="251460" y="193675"/>
                </a:lnTo>
                <a:lnTo>
                  <a:pt x="257175" y="191135"/>
                </a:lnTo>
                <a:lnTo>
                  <a:pt x="269875" y="184150"/>
                </a:lnTo>
                <a:lnTo>
                  <a:pt x="274955" y="181610"/>
                </a:lnTo>
                <a:lnTo>
                  <a:pt x="278765" y="178435"/>
                </a:lnTo>
                <a:lnTo>
                  <a:pt x="365760" y="178435"/>
                </a:lnTo>
                <a:lnTo>
                  <a:pt x="365760" y="177164"/>
                </a:lnTo>
                <a:lnTo>
                  <a:pt x="362585" y="168275"/>
                </a:lnTo>
                <a:lnTo>
                  <a:pt x="361950" y="167639"/>
                </a:lnTo>
                <a:lnTo>
                  <a:pt x="359640" y="162560"/>
                </a:lnTo>
                <a:lnTo>
                  <a:pt x="225425" y="162560"/>
                </a:lnTo>
                <a:lnTo>
                  <a:pt x="228600" y="137160"/>
                </a:lnTo>
                <a:lnTo>
                  <a:pt x="216535" y="132714"/>
                </a:lnTo>
                <a:lnTo>
                  <a:pt x="220980" y="128269"/>
                </a:lnTo>
                <a:lnTo>
                  <a:pt x="203835" y="128269"/>
                </a:lnTo>
                <a:lnTo>
                  <a:pt x="198755" y="126364"/>
                </a:lnTo>
                <a:close/>
              </a:path>
              <a:path w="401954" h="414655">
                <a:moveTo>
                  <a:pt x="365760" y="178435"/>
                </a:moveTo>
                <a:lnTo>
                  <a:pt x="280670" y="178435"/>
                </a:lnTo>
                <a:lnTo>
                  <a:pt x="287020" y="180975"/>
                </a:lnTo>
                <a:lnTo>
                  <a:pt x="290830" y="182244"/>
                </a:lnTo>
                <a:lnTo>
                  <a:pt x="294005" y="184150"/>
                </a:lnTo>
                <a:lnTo>
                  <a:pt x="296545" y="186689"/>
                </a:lnTo>
                <a:lnTo>
                  <a:pt x="299720" y="189229"/>
                </a:lnTo>
                <a:lnTo>
                  <a:pt x="301625" y="191769"/>
                </a:lnTo>
                <a:lnTo>
                  <a:pt x="305435" y="199389"/>
                </a:lnTo>
                <a:lnTo>
                  <a:pt x="306070" y="203200"/>
                </a:lnTo>
                <a:lnTo>
                  <a:pt x="306070" y="364489"/>
                </a:lnTo>
                <a:lnTo>
                  <a:pt x="286385" y="376554"/>
                </a:lnTo>
                <a:lnTo>
                  <a:pt x="280670" y="376554"/>
                </a:lnTo>
                <a:lnTo>
                  <a:pt x="271780" y="377189"/>
                </a:lnTo>
                <a:lnTo>
                  <a:pt x="271780" y="411479"/>
                </a:lnTo>
                <a:lnTo>
                  <a:pt x="401955" y="411479"/>
                </a:lnTo>
                <a:lnTo>
                  <a:pt x="401955" y="378460"/>
                </a:lnTo>
                <a:lnTo>
                  <a:pt x="393700" y="376554"/>
                </a:lnTo>
                <a:lnTo>
                  <a:pt x="387985" y="375919"/>
                </a:lnTo>
                <a:lnTo>
                  <a:pt x="384175" y="375285"/>
                </a:lnTo>
                <a:lnTo>
                  <a:pt x="381000" y="374650"/>
                </a:lnTo>
                <a:lnTo>
                  <a:pt x="378460" y="374014"/>
                </a:lnTo>
                <a:lnTo>
                  <a:pt x="376555" y="372744"/>
                </a:lnTo>
                <a:lnTo>
                  <a:pt x="374015" y="372110"/>
                </a:lnTo>
                <a:lnTo>
                  <a:pt x="372745" y="370839"/>
                </a:lnTo>
                <a:lnTo>
                  <a:pt x="371475" y="368935"/>
                </a:lnTo>
                <a:lnTo>
                  <a:pt x="370205" y="367664"/>
                </a:lnTo>
                <a:lnTo>
                  <a:pt x="369570" y="364489"/>
                </a:lnTo>
                <a:lnTo>
                  <a:pt x="369570" y="208914"/>
                </a:lnTo>
                <a:lnTo>
                  <a:pt x="368935" y="197485"/>
                </a:lnTo>
                <a:lnTo>
                  <a:pt x="367665" y="186689"/>
                </a:lnTo>
                <a:lnTo>
                  <a:pt x="365760" y="178435"/>
                </a:lnTo>
                <a:close/>
              </a:path>
              <a:path w="401954" h="414655">
                <a:moveTo>
                  <a:pt x="234950" y="201929"/>
                </a:moveTo>
                <a:lnTo>
                  <a:pt x="224155" y="201929"/>
                </a:lnTo>
                <a:lnTo>
                  <a:pt x="225425" y="204469"/>
                </a:lnTo>
                <a:lnTo>
                  <a:pt x="227965" y="205104"/>
                </a:lnTo>
                <a:lnTo>
                  <a:pt x="231775" y="203200"/>
                </a:lnTo>
                <a:lnTo>
                  <a:pt x="234950" y="201929"/>
                </a:lnTo>
                <a:close/>
              </a:path>
              <a:path w="401954" h="414655">
                <a:moveTo>
                  <a:pt x="291465" y="127635"/>
                </a:moveTo>
                <a:lnTo>
                  <a:pt x="281940" y="127635"/>
                </a:lnTo>
                <a:lnTo>
                  <a:pt x="278130" y="131444"/>
                </a:lnTo>
                <a:lnTo>
                  <a:pt x="273050" y="135254"/>
                </a:lnTo>
                <a:lnTo>
                  <a:pt x="262890" y="141604"/>
                </a:lnTo>
                <a:lnTo>
                  <a:pt x="257175" y="145414"/>
                </a:lnTo>
                <a:lnTo>
                  <a:pt x="244475" y="152400"/>
                </a:lnTo>
                <a:lnTo>
                  <a:pt x="238125" y="155575"/>
                </a:lnTo>
                <a:lnTo>
                  <a:pt x="225425" y="162560"/>
                </a:lnTo>
                <a:lnTo>
                  <a:pt x="359640" y="162560"/>
                </a:lnTo>
                <a:lnTo>
                  <a:pt x="330835" y="135254"/>
                </a:lnTo>
                <a:lnTo>
                  <a:pt x="308610" y="128904"/>
                </a:lnTo>
                <a:lnTo>
                  <a:pt x="291465" y="127635"/>
                </a:lnTo>
                <a:close/>
              </a:path>
              <a:path w="401954" h="414655">
                <a:moveTo>
                  <a:pt x="222250" y="127000"/>
                </a:moveTo>
                <a:lnTo>
                  <a:pt x="210820" y="127000"/>
                </a:lnTo>
                <a:lnTo>
                  <a:pt x="203835" y="128269"/>
                </a:lnTo>
                <a:lnTo>
                  <a:pt x="220980" y="128269"/>
                </a:lnTo>
                <a:lnTo>
                  <a:pt x="22225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284844" y="2903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20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20" y="158750"/>
                </a:lnTo>
                <a:lnTo>
                  <a:pt x="4445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70" y="174625"/>
                </a:lnTo>
                <a:lnTo>
                  <a:pt x="1270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5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5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10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30"/>
                </a:lnTo>
                <a:lnTo>
                  <a:pt x="217170" y="265430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5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5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20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8589644" y="289877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67945" y="0"/>
                </a:moveTo>
                <a:lnTo>
                  <a:pt x="64770" y="2539"/>
                </a:lnTo>
                <a:lnTo>
                  <a:pt x="62229" y="4445"/>
                </a:lnTo>
                <a:lnTo>
                  <a:pt x="59689" y="5714"/>
                </a:lnTo>
                <a:lnTo>
                  <a:pt x="57784" y="7620"/>
                </a:lnTo>
                <a:lnTo>
                  <a:pt x="19684" y="15875"/>
                </a:lnTo>
                <a:lnTo>
                  <a:pt x="10795" y="16510"/>
                </a:lnTo>
                <a:lnTo>
                  <a:pt x="0" y="16510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79"/>
                </a:lnTo>
                <a:lnTo>
                  <a:pt x="22859" y="56514"/>
                </a:lnTo>
                <a:lnTo>
                  <a:pt x="26034" y="57785"/>
                </a:lnTo>
                <a:lnTo>
                  <a:pt x="28575" y="58420"/>
                </a:lnTo>
                <a:lnTo>
                  <a:pt x="31114" y="60960"/>
                </a:lnTo>
                <a:lnTo>
                  <a:pt x="32384" y="62864"/>
                </a:lnTo>
                <a:lnTo>
                  <a:pt x="32384" y="64770"/>
                </a:lnTo>
                <a:lnTo>
                  <a:pt x="33654" y="67310"/>
                </a:lnTo>
                <a:lnTo>
                  <a:pt x="33654" y="238125"/>
                </a:lnTo>
                <a:lnTo>
                  <a:pt x="33020" y="240664"/>
                </a:lnTo>
                <a:lnTo>
                  <a:pt x="14604" y="250189"/>
                </a:lnTo>
                <a:lnTo>
                  <a:pt x="8889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5" y="248920"/>
                </a:lnTo>
                <a:lnTo>
                  <a:pt x="106045" y="247650"/>
                </a:lnTo>
                <a:lnTo>
                  <a:pt x="104139" y="246379"/>
                </a:lnTo>
                <a:lnTo>
                  <a:pt x="102234" y="245745"/>
                </a:lnTo>
                <a:lnTo>
                  <a:pt x="100964" y="243839"/>
                </a:lnTo>
                <a:lnTo>
                  <a:pt x="99695" y="242570"/>
                </a:lnTo>
                <a:lnTo>
                  <a:pt x="98425" y="240664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5" y="75564"/>
                </a:lnTo>
                <a:lnTo>
                  <a:pt x="104139" y="75564"/>
                </a:lnTo>
                <a:lnTo>
                  <a:pt x="105409" y="74929"/>
                </a:lnTo>
                <a:lnTo>
                  <a:pt x="109854" y="73025"/>
                </a:lnTo>
                <a:lnTo>
                  <a:pt x="114934" y="70485"/>
                </a:lnTo>
                <a:lnTo>
                  <a:pt x="120650" y="67310"/>
                </a:lnTo>
                <a:lnTo>
                  <a:pt x="126364" y="64770"/>
                </a:lnTo>
                <a:lnTo>
                  <a:pt x="139064" y="57785"/>
                </a:lnTo>
                <a:lnTo>
                  <a:pt x="144145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10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5"/>
                </a:lnTo>
                <a:lnTo>
                  <a:pt x="94614" y="36195"/>
                </a:lnTo>
                <a:lnTo>
                  <a:pt x="95250" y="31114"/>
                </a:lnTo>
                <a:lnTo>
                  <a:pt x="60959" y="31114"/>
                </a:lnTo>
                <a:lnTo>
                  <a:pt x="60959" y="5714"/>
                </a:lnTo>
                <a:lnTo>
                  <a:pt x="64770" y="3175"/>
                </a:lnTo>
                <a:lnTo>
                  <a:pt x="71120" y="1904"/>
                </a:lnTo>
                <a:lnTo>
                  <a:pt x="73025" y="1270"/>
                </a:lnTo>
                <a:lnTo>
                  <a:pt x="67945" y="0"/>
                </a:lnTo>
                <a:close/>
              </a:path>
              <a:path w="271145" h="285114">
                <a:moveTo>
                  <a:pt x="234950" y="52070"/>
                </a:moveTo>
                <a:lnTo>
                  <a:pt x="149859" y="52070"/>
                </a:lnTo>
                <a:lnTo>
                  <a:pt x="156209" y="54610"/>
                </a:lnTo>
                <a:lnTo>
                  <a:pt x="160020" y="55879"/>
                </a:lnTo>
                <a:lnTo>
                  <a:pt x="163195" y="57785"/>
                </a:lnTo>
                <a:lnTo>
                  <a:pt x="165734" y="60325"/>
                </a:lnTo>
                <a:lnTo>
                  <a:pt x="168909" y="62864"/>
                </a:lnTo>
                <a:lnTo>
                  <a:pt x="170814" y="65404"/>
                </a:lnTo>
                <a:lnTo>
                  <a:pt x="174625" y="73025"/>
                </a:lnTo>
                <a:lnTo>
                  <a:pt x="175259" y="76835"/>
                </a:lnTo>
                <a:lnTo>
                  <a:pt x="175259" y="238125"/>
                </a:lnTo>
                <a:lnTo>
                  <a:pt x="155575" y="250189"/>
                </a:lnTo>
                <a:lnTo>
                  <a:pt x="149859" y="250189"/>
                </a:lnTo>
                <a:lnTo>
                  <a:pt x="140970" y="250825"/>
                </a:lnTo>
                <a:lnTo>
                  <a:pt x="140970" y="285114"/>
                </a:lnTo>
                <a:lnTo>
                  <a:pt x="271145" y="285114"/>
                </a:lnTo>
                <a:lnTo>
                  <a:pt x="271145" y="252095"/>
                </a:lnTo>
                <a:lnTo>
                  <a:pt x="262889" y="250189"/>
                </a:lnTo>
                <a:lnTo>
                  <a:pt x="257175" y="249554"/>
                </a:lnTo>
                <a:lnTo>
                  <a:pt x="253364" y="248920"/>
                </a:lnTo>
                <a:lnTo>
                  <a:pt x="250189" y="248285"/>
                </a:lnTo>
                <a:lnTo>
                  <a:pt x="247650" y="247650"/>
                </a:lnTo>
                <a:lnTo>
                  <a:pt x="245745" y="246379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5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4">
                <a:moveTo>
                  <a:pt x="104139" y="75564"/>
                </a:moveTo>
                <a:lnTo>
                  <a:pt x="93345" y="75564"/>
                </a:lnTo>
                <a:lnTo>
                  <a:pt x="94614" y="78104"/>
                </a:lnTo>
                <a:lnTo>
                  <a:pt x="97154" y="78739"/>
                </a:lnTo>
                <a:lnTo>
                  <a:pt x="100964" y="76835"/>
                </a:lnTo>
                <a:lnTo>
                  <a:pt x="104139" y="75564"/>
                </a:lnTo>
                <a:close/>
              </a:path>
              <a:path w="271145" h="285114">
                <a:moveTo>
                  <a:pt x="94614" y="36195"/>
                </a:moveTo>
                <a:lnTo>
                  <a:pt x="92075" y="38735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4">
                <a:moveTo>
                  <a:pt x="160654" y="1270"/>
                </a:moveTo>
                <a:lnTo>
                  <a:pt x="151129" y="1270"/>
                </a:lnTo>
                <a:lnTo>
                  <a:pt x="147320" y="5079"/>
                </a:lnTo>
                <a:lnTo>
                  <a:pt x="142239" y="8889"/>
                </a:lnTo>
                <a:lnTo>
                  <a:pt x="132079" y="15239"/>
                </a:lnTo>
                <a:lnTo>
                  <a:pt x="126364" y="19050"/>
                </a:lnTo>
                <a:lnTo>
                  <a:pt x="113664" y="26035"/>
                </a:lnTo>
                <a:lnTo>
                  <a:pt x="107314" y="29210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4" y="1270"/>
                </a:lnTo>
                <a:close/>
              </a:path>
              <a:path w="271145" h="285114">
                <a:moveTo>
                  <a:pt x="73025" y="1270"/>
                </a:moveTo>
                <a:lnTo>
                  <a:pt x="71120" y="1904"/>
                </a:lnTo>
                <a:lnTo>
                  <a:pt x="64770" y="3175"/>
                </a:lnTo>
                <a:lnTo>
                  <a:pt x="60959" y="5714"/>
                </a:lnTo>
                <a:lnTo>
                  <a:pt x="60959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4">
                <a:moveTo>
                  <a:pt x="85725" y="6350"/>
                </a:moveTo>
                <a:lnTo>
                  <a:pt x="60959" y="31114"/>
                </a:lnTo>
                <a:lnTo>
                  <a:pt x="95250" y="31114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4">
                <a:moveTo>
                  <a:pt x="91439" y="635"/>
                </a:moveTo>
                <a:lnTo>
                  <a:pt x="80009" y="635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8926194" y="2759710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19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4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4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4"/>
                </a:lnTo>
                <a:lnTo>
                  <a:pt x="0" y="299719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19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4"/>
                </a:lnTo>
                <a:lnTo>
                  <a:pt x="78104" y="350519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20" y="323214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4"/>
                </a:lnTo>
                <a:lnTo>
                  <a:pt x="74295" y="251460"/>
                </a:lnTo>
                <a:lnTo>
                  <a:pt x="83820" y="226694"/>
                </a:lnTo>
                <a:lnTo>
                  <a:pt x="86995" y="219710"/>
                </a:lnTo>
                <a:lnTo>
                  <a:pt x="111125" y="191769"/>
                </a:lnTo>
                <a:lnTo>
                  <a:pt x="215264" y="191769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4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4"/>
                </a:lnTo>
                <a:lnTo>
                  <a:pt x="115570" y="147319"/>
                </a:lnTo>
                <a:lnTo>
                  <a:pt x="111759" y="144144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19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69"/>
                </a:moveTo>
                <a:lnTo>
                  <a:pt x="111759" y="191769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5" y="360679"/>
                </a:lnTo>
                <a:lnTo>
                  <a:pt x="149225" y="364489"/>
                </a:lnTo>
                <a:lnTo>
                  <a:pt x="141604" y="375919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69"/>
                </a:lnTo>
                <a:lnTo>
                  <a:pt x="217804" y="367029"/>
                </a:lnTo>
                <a:lnTo>
                  <a:pt x="216534" y="363219"/>
                </a:lnTo>
                <a:lnTo>
                  <a:pt x="215264" y="358139"/>
                </a:lnTo>
                <a:lnTo>
                  <a:pt x="215264" y="191769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80975" y="4444"/>
                </a:lnTo>
                <a:lnTo>
                  <a:pt x="175895" y="7619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4"/>
                </a:lnTo>
                <a:lnTo>
                  <a:pt x="129539" y="55244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4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4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9421494" y="2759710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19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4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4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4"/>
                </a:lnTo>
                <a:lnTo>
                  <a:pt x="0" y="299719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19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4"/>
                </a:lnTo>
                <a:lnTo>
                  <a:pt x="78104" y="350519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20" y="323214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4"/>
                </a:lnTo>
                <a:lnTo>
                  <a:pt x="74295" y="251460"/>
                </a:lnTo>
                <a:lnTo>
                  <a:pt x="83820" y="226694"/>
                </a:lnTo>
                <a:lnTo>
                  <a:pt x="86995" y="219710"/>
                </a:lnTo>
                <a:lnTo>
                  <a:pt x="111125" y="191769"/>
                </a:lnTo>
                <a:lnTo>
                  <a:pt x="215264" y="191769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4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4"/>
                </a:lnTo>
                <a:lnTo>
                  <a:pt x="115570" y="147319"/>
                </a:lnTo>
                <a:lnTo>
                  <a:pt x="111759" y="144144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19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69"/>
                </a:moveTo>
                <a:lnTo>
                  <a:pt x="111759" y="191769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5" y="360679"/>
                </a:lnTo>
                <a:lnTo>
                  <a:pt x="149225" y="364489"/>
                </a:lnTo>
                <a:lnTo>
                  <a:pt x="141604" y="375919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69"/>
                </a:lnTo>
                <a:lnTo>
                  <a:pt x="217804" y="367029"/>
                </a:lnTo>
                <a:lnTo>
                  <a:pt x="216534" y="363219"/>
                </a:lnTo>
                <a:lnTo>
                  <a:pt x="215264" y="358139"/>
                </a:lnTo>
                <a:lnTo>
                  <a:pt x="215264" y="191769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80975" y="4444"/>
                </a:lnTo>
                <a:lnTo>
                  <a:pt x="175895" y="7619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4"/>
                </a:lnTo>
                <a:lnTo>
                  <a:pt x="129539" y="55244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4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4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9770744" y="2903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20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20" y="158750"/>
                </a:lnTo>
                <a:lnTo>
                  <a:pt x="4445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70" y="174625"/>
                </a:lnTo>
                <a:lnTo>
                  <a:pt x="1270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5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5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10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30"/>
                </a:lnTo>
                <a:lnTo>
                  <a:pt x="217170" y="265430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5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5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20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0058400" y="2835275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70" y="0"/>
                </a:moveTo>
                <a:lnTo>
                  <a:pt x="56515" y="0"/>
                </a:lnTo>
                <a:lnTo>
                  <a:pt x="54609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10"/>
                </a:lnTo>
                <a:lnTo>
                  <a:pt x="26034" y="118110"/>
                </a:lnTo>
                <a:lnTo>
                  <a:pt x="26034" y="190500"/>
                </a:lnTo>
                <a:lnTo>
                  <a:pt x="25400" y="230504"/>
                </a:lnTo>
                <a:lnTo>
                  <a:pt x="27940" y="280035"/>
                </a:lnTo>
                <a:lnTo>
                  <a:pt x="42545" y="323850"/>
                </a:lnTo>
                <a:lnTo>
                  <a:pt x="80645" y="346710"/>
                </a:lnTo>
                <a:lnTo>
                  <a:pt x="95884" y="346710"/>
                </a:lnTo>
                <a:lnTo>
                  <a:pt x="101600" y="346075"/>
                </a:lnTo>
                <a:lnTo>
                  <a:pt x="116840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59" y="297179"/>
                </a:lnTo>
                <a:lnTo>
                  <a:pt x="118109" y="300354"/>
                </a:lnTo>
                <a:lnTo>
                  <a:pt x="110490" y="303529"/>
                </a:lnTo>
                <a:lnTo>
                  <a:pt x="107315" y="304164"/>
                </a:lnTo>
                <a:lnTo>
                  <a:pt x="100329" y="304164"/>
                </a:lnTo>
                <a:lnTo>
                  <a:pt x="97790" y="301625"/>
                </a:lnTo>
                <a:lnTo>
                  <a:pt x="90170" y="262254"/>
                </a:lnTo>
                <a:lnTo>
                  <a:pt x="90170" y="118110"/>
                </a:lnTo>
                <a:lnTo>
                  <a:pt x="137159" y="118110"/>
                </a:lnTo>
                <a:lnTo>
                  <a:pt x="137159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0266044" y="2903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20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20" y="158750"/>
                </a:lnTo>
                <a:lnTo>
                  <a:pt x="4445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70" y="174625"/>
                </a:lnTo>
                <a:lnTo>
                  <a:pt x="1270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5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5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10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30"/>
                </a:lnTo>
                <a:lnTo>
                  <a:pt x="217170" y="265430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5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5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20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2366645" y="36023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69" h="282575">
                <a:moveTo>
                  <a:pt x="202565" y="265430"/>
                </a:moveTo>
                <a:lnTo>
                  <a:pt x="121919" y="265430"/>
                </a:lnTo>
                <a:lnTo>
                  <a:pt x="119380" y="271780"/>
                </a:lnTo>
                <a:lnTo>
                  <a:pt x="146685" y="282575"/>
                </a:lnTo>
                <a:lnTo>
                  <a:pt x="149860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10" y="270510"/>
                </a:lnTo>
                <a:lnTo>
                  <a:pt x="174625" y="269240"/>
                </a:lnTo>
                <a:lnTo>
                  <a:pt x="181610" y="267335"/>
                </a:lnTo>
                <a:lnTo>
                  <a:pt x="187960" y="266700"/>
                </a:lnTo>
                <a:lnTo>
                  <a:pt x="202565" y="265430"/>
                </a:lnTo>
                <a:close/>
              </a:path>
              <a:path w="217169" h="282575">
                <a:moveTo>
                  <a:pt x="178435" y="37465"/>
                </a:moveTo>
                <a:lnTo>
                  <a:pt x="97155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80" y="64770"/>
                </a:lnTo>
                <a:lnTo>
                  <a:pt x="119380" y="101600"/>
                </a:lnTo>
                <a:lnTo>
                  <a:pt x="13335" y="156210"/>
                </a:lnTo>
                <a:lnTo>
                  <a:pt x="12065" y="156210"/>
                </a:lnTo>
                <a:lnTo>
                  <a:pt x="10160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5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5" y="181610"/>
                </a:lnTo>
                <a:lnTo>
                  <a:pt x="635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5" y="275590"/>
                </a:lnTo>
                <a:lnTo>
                  <a:pt x="73660" y="280670"/>
                </a:lnTo>
                <a:lnTo>
                  <a:pt x="83185" y="280670"/>
                </a:lnTo>
                <a:lnTo>
                  <a:pt x="96519" y="278765"/>
                </a:lnTo>
                <a:lnTo>
                  <a:pt x="107315" y="276225"/>
                </a:lnTo>
                <a:lnTo>
                  <a:pt x="116205" y="271780"/>
                </a:lnTo>
                <a:lnTo>
                  <a:pt x="120015" y="267335"/>
                </a:lnTo>
                <a:lnTo>
                  <a:pt x="81280" y="267335"/>
                </a:lnTo>
                <a:lnTo>
                  <a:pt x="81280" y="266700"/>
                </a:lnTo>
                <a:lnTo>
                  <a:pt x="79375" y="266700"/>
                </a:lnTo>
                <a:lnTo>
                  <a:pt x="79883" y="264160"/>
                </a:lnTo>
                <a:lnTo>
                  <a:pt x="78740" y="264160"/>
                </a:lnTo>
                <a:lnTo>
                  <a:pt x="80644" y="257810"/>
                </a:lnTo>
                <a:lnTo>
                  <a:pt x="81280" y="257810"/>
                </a:lnTo>
                <a:lnTo>
                  <a:pt x="81915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5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60" y="181610"/>
                </a:lnTo>
                <a:lnTo>
                  <a:pt x="62230" y="176530"/>
                </a:lnTo>
                <a:lnTo>
                  <a:pt x="119380" y="147320"/>
                </a:lnTo>
                <a:lnTo>
                  <a:pt x="182244" y="147320"/>
                </a:lnTo>
                <a:lnTo>
                  <a:pt x="182244" y="54610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5" y="37465"/>
                </a:lnTo>
                <a:close/>
              </a:path>
              <a:path w="217169" h="282575">
                <a:moveTo>
                  <a:pt x="82550" y="259715"/>
                </a:moveTo>
                <a:lnTo>
                  <a:pt x="81280" y="261620"/>
                </a:lnTo>
                <a:lnTo>
                  <a:pt x="81280" y="267335"/>
                </a:lnTo>
                <a:lnTo>
                  <a:pt x="81915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69" h="282575">
                <a:moveTo>
                  <a:pt x="217169" y="250190"/>
                </a:moveTo>
                <a:lnTo>
                  <a:pt x="81915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5" y="267335"/>
                </a:lnTo>
                <a:lnTo>
                  <a:pt x="120015" y="267335"/>
                </a:lnTo>
                <a:lnTo>
                  <a:pt x="121919" y="265430"/>
                </a:lnTo>
                <a:lnTo>
                  <a:pt x="217169" y="265430"/>
                </a:lnTo>
                <a:lnTo>
                  <a:pt x="217169" y="250190"/>
                </a:lnTo>
                <a:close/>
              </a:path>
              <a:path w="217169" h="282575">
                <a:moveTo>
                  <a:pt x="81280" y="260350"/>
                </a:moveTo>
                <a:lnTo>
                  <a:pt x="80010" y="264160"/>
                </a:lnTo>
                <a:lnTo>
                  <a:pt x="79375" y="266700"/>
                </a:lnTo>
                <a:lnTo>
                  <a:pt x="80010" y="264795"/>
                </a:lnTo>
                <a:lnTo>
                  <a:pt x="81280" y="261620"/>
                </a:lnTo>
                <a:lnTo>
                  <a:pt x="81280" y="260350"/>
                </a:lnTo>
                <a:close/>
              </a:path>
              <a:path w="217169" h="282575">
                <a:moveTo>
                  <a:pt x="81280" y="261620"/>
                </a:moveTo>
                <a:lnTo>
                  <a:pt x="80010" y="264795"/>
                </a:lnTo>
                <a:lnTo>
                  <a:pt x="79375" y="266700"/>
                </a:lnTo>
                <a:lnTo>
                  <a:pt x="81280" y="266700"/>
                </a:lnTo>
                <a:lnTo>
                  <a:pt x="81280" y="261620"/>
                </a:lnTo>
                <a:close/>
              </a:path>
              <a:path w="217169" h="282575">
                <a:moveTo>
                  <a:pt x="81280" y="257810"/>
                </a:moveTo>
                <a:lnTo>
                  <a:pt x="80644" y="257810"/>
                </a:lnTo>
                <a:lnTo>
                  <a:pt x="78740" y="264160"/>
                </a:lnTo>
                <a:lnTo>
                  <a:pt x="81280" y="258445"/>
                </a:lnTo>
                <a:lnTo>
                  <a:pt x="81280" y="257810"/>
                </a:lnTo>
                <a:close/>
              </a:path>
              <a:path w="217169" h="282575">
                <a:moveTo>
                  <a:pt x="81280" y="258445"/>
                </a:moveTo>
                <a:lnTo>
                  <a:pt x="78740" y="264160"/>
                </a:lnTo>
                <a:lnTo>
                  <a:pt x="79883" y="264160"/>
                </a:lnTo>
                <a:lnTo>
                  <a:pt x="80010" y="263525"/>
                </a:lnTo>
                <a:lnTo>
                  <a:pt x="81280" y="260350"/>
                </a:lnTo>
                <a:lnTo>
                  <a:pt x="81280" y="258445"/>
                </a:lnTo>
                <a:close/>
              </a:path>
              <a:path w="217169" h="282575">
                <a:moveTo>
                  <a:pt x="82550" y="258445"/>
                </a:moveTo>
                <a:lnTo>
                  <a:pt x="81915" y="259080"/>
                </a:lnTo>
                <a:lnTo>
                  <a:pt x="81280" y="260350"/>
                </a:lnTo>
                <a:lnTo>
                  <a:pt x="81280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69" h="282575">
                <a:moveTo>
                  <a:pt x="81915" y="250190"/>
                </a:moveTo>
                <a:lnTo>
                  <a:pt x="81280" y="257810"/>
                </a:lnTo>
                <a:lnTo>
                  <a:pt x="81280" y="260350"/>
                </a:lnTo>
                <a:lnTo>
                  <a:pt x="81915" y="259080"/>
                </a:lnTo>
                <a:lnTo>
                  <a:pt x="82550" y="258445"/>
                </a:lnTo>
                <a:lnTo>
                  <a:pt x="81915" y="250190"/>
                </a:lnTo>
                <a:close/>
              </a:path>
              <a:path w="217169" h="282575">
                <a:moveTo>
                  <a:pt x="182244" y="147320"/>
                </a:moveTo>
                <a:lnTo>
                  <a:pt x="119380" y="147320"/>
                </a:lnTo>
                <a:lnTo>
                  <a:pt x="119380" y="220980"/>
                </a:lnTo>
                <a:lnTo>
                  <a:pt x="116205" y="224155"/>
                </a:lnTo>
                <a:lnTo>
                  <a:pt x="112394" y="227330"/>
                </a:lnTo>
                <a:lnTo>
                  <a:pt x="100965" y="233045"/>
                </a:lnTo>
                <a:lnTo>
                  <a:pt x="95250" y="234950"/>
                </a:lnTo>
                <a:lnTo>
                  <a:pt x="84455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5" y="224790"/>
                </a:lnTo>
                <a:lnTo>
                  <a:pt x="187325" y="223520"/>
                </a:lnTo>
                <a:lnTo>
                  <a:pt x="184785" y="220980"/>
                </a:lnTo>
                <a:lnTo>
                  <a:pt x="184150" y="219710"/>
                </a:lnTo>
                <a:lnTo>
                  <a:pt x="183515" y="217170"/>
                </a:lnTo>
                <a:lnTo>
                  <a:pt x="182880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69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69" y="1270"/>
                </a:lnTo>
                <a:lnTo>
                  <a:pt x="57785" y="16510"/>
                </a:lnTo>
                <a:lnTo>
                  <a:pt x="50800" y="20320"/>
                </a:lnTo>
                <a:lnTo>
                  <a:pt x="37465" y="27305"/>
                </a:lnTo>
                <a:lnTo>
                  <a:pt x="8255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5" y="97155"/>
                </a:lnTo>
                <a:lnTo>
                  <a:pt x="31115" y="99695"/>
                </a:lnTo>
                <a:lnTo>
                  <a:pt x="34290" y="100330"/>
                </a:lnTo>
                <a:lnTo>
                  <a:pt x="44450" y="100330"/>
                </a:lnTo>
                <a:lnTo>
                  <a:pt x="49530" y="97790"/>
                </a:lnTo>
                <a:lnTo>
                  <a:pt x="55880" y="86360"/>
                </a:lnTo>
                <a:lnTo>
                  <a:pt x="59055" y="80010"/>
                </a:lnTo>
                <a:lnTo>
                  <a:pt x="69215" y="57150"/>
                </a:lnTo>
                <a:lnTo>
                  <a:pt x="72390" y="51435"/>
                </a:lnTo>
                <a:lnTo>
                  <a:pt x="75565" y="46990"/>
                </a:lnTo>
                <a:lnTo>
                  <a:pt x="80010" y="43815"/>
                </a:lnTo>
                <a:lnTo>
                  <a:pt x="83819" y="40640"/>
                </a:lnTo>
                <a:lnTo>
                  <a:pt x="88265" y="38735"/>
                </a:lnTo>
                <a:lnTo>
                  <a:pt x="97155" y="37465"/>
                </a:lnTo>
                <a:lnTo>
                  <a:pt x="178435" y="37465"/>
                </a:lnTo>
                <a:lnTo>
                  <a:pt x="176530" y="31115"/>
                </a:lnTo>
                <a:lnTo>
                  <a:pt x="144780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2671445" y="359727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4" h="285114">
                <a:moveTo>
                  <a:pt x="67944" y="0"/>
                </a:moveTo>
                <a:lnTo>
                  <a:pt x="64769" y="2539"/>
                </a:lnTo>
                <a:lnTo>
                  <a:pt x="62230" y="4445"/>
                </a:lnTo>
                <a:lnTo>
                  <a:pt x="59690" y="5714"/>
                </a:lnTo>
                <a:lnTo>
                  <a:pt x="57785" y="7620"/>
                </a:lnTo>
                <a:lnTo>
                  <a:pt x="19685" y="15875"/>
                </a:lnTo>
                <a:lnTo>
                  <a:pt x="10794" y="16510"/>
                </a:lnTo>
                <a:lnTo>
                  <a:pt x="0" y="16510"/>
                </a:lnTo>
                <a:lnTo>
                  <a:pt x="0" y="55245"/>
                </a:lnTo>
                <a:lnTo>
                  <a:pt x="12065" y="55245"/>
                </a:lnTo>
                <a:lnTo>
                  <a:pt x="19685" y="55879"/>
                </a:lnTo>
                <a:lnTo>
                  <a:pt x="22860" y="56514"/>
                </a:lnTo>
                <a:lnTo>
                  <a:pt x="26035" y="57785"/>
                </a:lnTo>
                <a:lnTo>
                  <a:pt x="28575" y="58420"/>
                </a:lnTo>
                <a:lnTo>
                  <a:pt x="31115" y="60960"/>
                </a:lnTo>
                <a:lnTo>
                  <a:pt x="32385" y="62864"/>
                </a:lnTo>
                <a:lnTo>
                  <a:pt x="32385" y="64770"/>
                </a:lnTo>
                <a:lnTo>
                  <a:pt x="33655" y="67310"/>
                </a:lnTo>
                <a:lnTo>
                  <a:pt x="33655" y="238125"/>
                </a:lnTo>
                <a:lnTo>
                  <a:pt x="33019" y="240664"/>
                </a:lnTo>
                <a:lnTo>
                  <a:pt x="14605" y="250189"/>
                </a:lnTo>
                <a:lnTo>
                  <a:pt x="8890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4" y="248920"/>
                </a:lnTo>
                <a:lnTo>
                  <a:pt x="106044" y="247650"/>
                </a:lnTo>
                <a:lnTo>
                  <a:pt x="104140" y="246379"/>
                </a:lnTo>
                <a:lnTo>
                  <a:pt x="102235" y="245745"/>
                </a:lnTo>
                <a:lnTo>
                  <a:pt x="100965" y="243839"/>
                </a:lnTo>
                <a:lnTo>
                  <a:pt x="99694" y="242570"/>
                </a:lnTo>
                <a:lnTo>
                  <a:pt x="98425" y="240664"/>
                </a:lnTo>
                <a:lnTo>
                  <a:pt x="97917" y="238125"/>
                </a:lnTo>
                <a:lnTo>
                  <a:pt x="97790" y="233045"/>
                </a:lnTo>
                <a:lnTo>
                  <a:pt x="93344" y="75564"/>
                </a:lnTo>
                <a:lnTo>
                  <a:pt x="104140" y="75564"/>
                </a:lnTo>
                <a:lnTo>
                  <a:pt x="105410" y="74929"/>
                </a:lnTo>
                <a:lnTo>
                  <a:pt x="109855" y="73025"/>
                </a:lnTo>
                <a:lnTo>
                  <a:pt x="114935" y="70485"/>
                </a:lnTo>
                <a:lnTo>
                  <a:pt x="120650" y="67310"/>
                </a:lnTo>
                <a:lnTo>
                  <a:pt x="126365" y="64770"/>
                </a:lnTo>
                <a:lnTo>
                  <a:pt x="139065" y="57785"/>
                </a:lnTo>
                <a:lnTo>
                  <a:pt x="144144" y="55245"/>
                </a:lnTo>
                <a:lnTo>
                  <a:pt x="147955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10"/>
                </a:lnTo>
                <a:lnTo>
                  <a:pt x="231140" y="41275"/>
                </a:lnTo>
                <a:lnTo>
                  <a:pt x="93980" y="41275"/>
                </a:lnTo>
                <a:lnTo>
                  <a:pt x="92075" y="38735"/>
                </a:lnTo>
                <a:lnTo>
                  <a:pt x="94615" y="36195"/>
                </a:lnTo>
                <a:lnTo>
                  <a:pt x="95250" y="31114"/>
                </a:lnTo>
                <a:lnTo>
                  <a:pt x="60960" y="31114"/>
                </a:lnTo>
                <a:lnTo>
                  <a:pt x="60960" y="5714"/>
                </a:lnTo>
                <a:lnTo>
                  <a:pt x="64769" y="3175"/>
                </a:lnTo>
                <a:lnTo>
                  <a:pt x="71119" y="1904"/>
                </a:lnTo>
                <a:lnTo>
                  <a:pt x="73025" y="1270"/>
                </a:lnTo>
                <a:lnTo>
                  <a:pt x="67944" y="0"/>
                </a:lnTo>
                <a:close/>
              </a:path>
              <a:path w="271144" h="285114">
                <a:moveTo>
                  <a:pt x="234950" y="52070"/>
                </a:moveTo>
                <a:lnTo>
                  <a:pt x="149860" y="52070"/>
                </a:lnTo>
                <a:lnTo>
                  <a:pt x="156210" y="54610"/>
                </a:lnTo>
                <a:lnTo>
                  <a:pt x="160019" y="55879"/>
                </a:lnTo>
                <a:lnTo>
                  <a:pt x="163194" y="57785"/>
                </a:lnTo>
                <a:lnTo>
                  <a:pt x="165735" y="60325"/>
                </a:lnTo>
                <a:lnTo>
                  <a:pt x="168910" y="62864"/>
                </a:lnTo>
                <a:lnTo>
                  <a:pt x="170815" y="65404"/>
                </a:lnTo>
                <a:lnTo>
                  <a:pt x="174625" y="73025"/>
                </a:lnTo>
                <a:lnTo>
                  <a:pt x="175260" y="76835"/>
                </a:lnTo>
                <a:lnTo>
                  <a:pt x="175260" y="238125"/>
                </a:lnTo>
                <a:lnTo>
                  <a:pt x="155575" y="250189"/>
                </a:lnTo>
                <a:lnTo>
                  <a:pt x="149860" y="250189"/>
                </a:lnTo>
                <a:lnTo>
                  <a:pt x="140969" y="250825"/>
                </a:lnTo>
                <a:lnTo>
                  <a:pt x="140969" y="285114"/>
                </a:lnTo>
                <a:lnTo>
                  <a:pt x="271144" y="285114"/>
                </a:lnTo>
                <a:lnTo>
                  <a:pt x="271144" y="252095"/>
                </a:lnTo>
                <a:lnTo>
                  <a:pt x="262890" y="250189"/>
                </a:lnTo>
                <a:lnTo>
                  <a:pt x="257175" y="249554"/>
                </a:lnTo>
                <a:lnTo>
                  <a:pt x="253365" y="248920"/>
                </a:lnTo>
                <a:lnTo>
                  <a:pt x="250190" y="248285"/>
                </a:lnTo>
                <a:lnTo>
                  <a:pt x="247650" y="247650"/>
                </a:lnTo>
                <a:lnTo>
                  <a:pt x="245744" y="246379"/>
                </a:lnTo>
                <a:lnTo>
                  <a:pt x="243205" y="245745"/>
                </a:lnTo>
                <a:lnTo>
                  <a:pt x="241935" y="244475"/>
                </a:lnTo>
                <a:lnTo>
                  <a:pt x="240665" y="242570"/>
                </a:lnTo>
                <a:lnTo>
                  <a:pt x="239394" y="241300"/>
                </a:lnTo>
                <a:lnTo>
                  <a:pt x="238760" y="238125"/>
                </a:lnTo>
                <a:lnTo>
                  <a:pt x="238760" y="82550"/>
                </a:lnTo>
                <a:lnTo>
                  <a:pt x="238125" y="71120"/>
                </a:lnTo>
                <a:lnTo>
                  <a:pt x="236855" y="60325"/>
                </a:lnTo>
                <a:lnTo>
                  <a:pt x="234950" y="52070"/>
                </a:lnTo>
                <a:close/>
              </a:path>
              <a:path w="271144" h="285114">
                <a:moveTo>
                  <a:pt x="104140" y="75564"/>
                </a:moveTo>
                <a:lnTo>
                  <a:pt x="93344" y="75564"/>
                </a:lnTo>
                <a:lnTo>
                  <a:pt x="94615" y="78104"/>
                </a:lnTo>
                <a:lnTo>
                  <a:pt x="97155" y="78739"/>
                </a:lnTo>
                <a:lnTo>
                  <a:pt x="100965" y="76835"/>
                </a:lnTo>
                <a:lnTo>
                  <a:pt x="104140" y="75564"/>
                </a:lnTo>
                <a:close/>
              </a:path>
              <a:path w="271144" h="285114">
                <a:moveTo>
                  <a:pt x="94615" y="36195"/>
                </a:moveTo>
                <a:lnTo>
                  <a:pt x="92075" y="38735"/>
                </a:lnTo>
                <a:lnTo>
                  <a:pt x="93980" y="41275"/>
                </a:lnTo>
                <a:lnTo>
                  <a:pt x="94615" y="36195"/>
                </a:lnTo>
                <a:close/>
              </a:path>
              <a:path w="271144" h="285114">
                <a:moveTo>
                  <a:pt x="160655" y="1270"/>
                </a:moveTo>
                <a:lnTo>
                  <a:pt x="151130" y="1270"/>
                </a:lnTo>
                <a:lnTo>
                  <a:pt x="147319" y="5079"/>
                </a:lnTo>
                <a:lnTo>
                  <a:pt x="142240" y="8889"/>
                </a:lnTo>
                <a:lnTo>
                  <a:pt x="132080" y="15239"/>
                </a:lnTo>
                <a:lnTo>
                  <a:pt x="126365" y="19050"/>
                </a:lnTo>
                <a:lnTo>
                  <a:pt x="113665" y="26035"/>
                </a:lnTo>
                <a:lnTo>
                  <a:pt x="107315" y="29210"/>
                </a:lnTo>
                <a:lnTo>
                  <a:pt x="94615" y="36195"/>
                </a:lnTo>
                <a:lnTo>
                  <a:pt x="93980" y="41275"/>
                </a:lnTo>
                <a:lnTo>
                  <a:pt x="231140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5" y="1270"/>
                </a:lnTo>
                <a:close/>
              </a:path>
              <a:path w="271144" h="285114">
                <a:moveTo>
                  <a:pt x="73025" y="1270"/>
                </a:moveTo>
                <a:lnTo>
                  <a:pt x="71119" y="1904"/>
                </a:lnTo>
                <a:lnTo>
                  <a:pt x="64769" y="3175"/>
                </a:lnTo>
                <a:lnTo>
                  <a:pt x="60960" y="5714"/>
                </a:lnTo>
                <a:lnTo>
                  <a:pt x="60960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4" h="285114">
                <a:moveTo>
                  <a:pt x="85725" y="6350"/>
                </a:moveTo>
                <a:lnTo>
                  <a:pt x="60960" y="31114"/>
                </a:lnTo>
                <a:lnTo>
                  <a:pt x="95250" y="31114"/>
                </a:lnTo>
                <a:lnTo>
                  <a:pt x="97790" y="10795"/>
                </a:lnTo>
                <a:lnTo>
                  <a:pt x="85725" y="6350"/>
                </a:lnTo>
                <a:close/>
              </a:path>
              <a:path w="271144" h="285114">
                <a:moveTo>
                  <a:pt x="91440" y="635"/>
                </a:moveTo>
                <a:lnTo>
                  <a:pt x="80010" y="635"/>
                </a:lnTo>
                <a:lnTo>
                  <a:pt x="73025" y="1270"/>
                </a:lnTo>
                <a:lnTo>
                  <a:pt x="85725" y="6350"/>
                </a:lnTo>
                <a:lnTo>
                  <a:pt x="9144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3014345" y="36023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69" h="282575">
                <a:moveTo>
                  <a:pt x="202565" y="265430"/>
                </a:moveTo>
                <a:lnTo>
                  <a:pt x="121919" y="265430"/>
                </a:lnTo>
                <a:lnTo>
                  <a:pt x="119380" y="271780"/>
                </a:lnTo>
                <a:lnTo>
                  <a:pt x="146685" y="282575"/>
                </a:lnTo>
                <a:lnTo>
                  <a:pt x="149860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10" y="270510"/>
                </a:lnTo>
                <a:lnTo>
                  <a:pt x="174625" y="269240"/>
                </a:lnTo>
                <a:lnTo>
                  <a:pt x="181610" y="267335"/>
                </a:lnTo>
                <a:lnTo>
                  <a:pt x="187960" y="266700"/>
                </a:lnTo>
                <a:lnTo>
                  <a:pt x="202565" y="265430"/>
                </a:lnTo>
                <a:close/>
              </a:path>
              <a:path w="217169" h="282575">
                <a:moveTo>
                  <a:pt x="178435" y="37465"/>
                </a:moveTo>
                <a:lnTo>
                  <a:pt x="97155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80" y="64770"/>
                </a:lnTo>
                <a:lnTo>
                  <a:pt x="119380" y="101600"/>
                </a:lnTo>
                <a:lnTo>
                  <a:pt x="13335" y="156210"/>
                </a:lnTo>
                <a:lnTo>
                  <a:pt x="12065" y="156210"/>
                </a:lnTo>
                <a:lnTo>
                  <a:pt x="10160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5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5" y="181610"/>
                </a:lnTo>
                <a:lnTo>
                  <a:pt x="635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5" y="275590"/>
                </a:lnTo>
                <a:lnTo>
                  <a:pt x="73660" y="280670"/>
                </a:lnTo>
                <a:lnTo>
                  <a:pt x="83185" y="280670"/>
                </a:lnTo>
                <a:lnTo>
                  <a:pt x="96519" y="278765"/>
                </a:lnTo>
                <a:lnTo>
                  <a:pt x="107315" y="276225"/>
                </a:lnTo>
                <a:lnTo>
                  <a:pt x="116205" y="271780"/>
                </a:lnTo>
                <a:lnTo>
                  <a:pt x="120015" y="267335"/>
                </a:lnTo>
                <a:lnTo>
                  <a:pt x="81280" y="267335"/>
                </a:lnTo>
                <a:lnTo>
                  <a:pt x="81280" y="266700"/>
                </a:lnTo>
                <a:lnTo>
                  <a:pt x="79375" y="266700"/>
                </a:lnTo>
                <a:lnTo>
                  <a:pt x="79883" y="264160"/>
                </a:lnTo>
                <a:lnTo>
                  <a:pt x="78740" y="264160"/>
                </a:lnTo>
                <a:lnTo>
                  <a:pt x="80644" y="257810"/>
                </a:lnTo>
                <a:lnTo>
                  <a:pt x="81280" y="257810"/>
                </a:lnTo>
                <a:lnTo>
                  <a:pt x="81915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5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60" y="181610"/>
                </a:lnTo>
                <a:lnTo>
                  <a:pt x="62230" y="176530"/>
                </a:lnTo>
                <a:lnTo>
                  <a:pt x="119380" y="147320"/>
                </a:lnTo>
                <a:lnTo>
                  <a:pt x="182244" y="147320"/>
                </a:lnTo>
                <a:lnTo>
                  <a:pt x="182244" y="54610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5" y="37465"/>
                </a:lnTo>
                <a:close/>
              </a:path>
              <a:path w="217169" h="282575">
                <a:moveTo>
                  <a:pt x="82550" y="259715"/>
                </a:moveTo>
                <a:lnTo>
                  <a:pt x="81280" y="261620"/>
                </a:lnTo>
                <a:lnTo>
                  <a:pt x="81280" y="267335"/>
                </a:lnTo>
                <a:lnTo>
                  <a:pt x="81915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69" h="282575">
                <a:moveTo>
                  <a:pt x="217169" y="250190"/>
                </a:moveTo>
                <a:lnTo>
                  <a:pt x="81915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5" y="267335"/>
                </a:lnTo>
                <a:lnTo>
                  <a:pt x="120015" y="267335"/>
                </a:lnTo>
                <a:lnTo>
                  <a:pt x="121919" y="265430"/>
                </a:lnTo>
                <a:lnTo>
                  <a:pt x="217169" y="265430"/>
                </a:lnTo>
                <a:lnTo>
                  <a:pt x="217169" y="250190"/>
                </a:lnTo>
                <a:close/>
              </a:path>
              <a:path w="217169" h="282575">
                <a:moveTo>
                  <a:pt x="81280" y="260350"/>
                </a:moveTo>
                <a:lnTo>
                  <a:pt x="80010" y="264160"/>
                </a:lnTo>
                <a:lnTo>
                  <a:pt x="79375" y="266700"/>
                </a:lnTo>
                <a:lnTo>
                  <a:pt x="80010" y="264795"/>
                </a:lnTo>
                <a:lnTo>
                  <a:pt x="81280" y="261620"/>
                </a:lnTo>
                <a:lnTo>
                  <a:pt x="81280" y="260350"/>
                </a:lnTo>
                <a:close/>
              </a:path>
              <a:path w="217169" h="282575">
                <a:moveTo>
                  <a:pt x="81280" y="261620"/>
                </a:moveTo>
                <a:lnTo>
                  <a:pt x="80010" y="264795"/>
                </a:lnTo>
                <a:lnTo>
                  <a:pt x="79375" y="266700"/>
                </a:lnTo>
                <a:lnTo>
                  <a:pt x="81280" y="266700"/>
                </a:lnTo>
                <a:lnTo>
                  <a:pt x="81280" y="261620"/>
                </a:lnTo>
                <a:close/>
              </a:path>
              <a:path w="217169" h="282575">
                <a:moveTo>
                  <a:pt x="81280" y="257810"/>
                </a:moveTo>
                <a:lnTo>
                  <a:pt x="80644" y="257810"/>
                </a:lnTo>
                <a:lnTo>
                  <a:pt x="78740" y="264160"/>
                </a:lnTo>
                <a:lnTo>
                  <a:pt x="81280" y="258445"/>
                </a:lnTo>
                <a:lnTo>
                  <a:pt x="81280" y="257810"/>
                </a:lnTo>
                <a:close/>
              </a:path>
              <a:path w="217169" h="282575">
                <a:moveTo>
                  <a:pt x="81280" y="258445"/>
                </a:moveTo>
                <a:lnTo>
                  <a:pt x="78740" y="264160"/>
                </a:lnTo>
                <a:lnTo>
                  <a:pt x="79883" y="264160"/>
                </a:lnTo>
                <a:lnTo>
                  <a:pt x="80010" y="263525"/>
                </a:lnTo>
                <a:lnTo>
                  <a:pt x="81280" y="260350"/>
                </a:lnTo>
                <a:lnTo>
                  <a:pt x="81280" y="258445"/>
                </a:lnTo>
                <a:close/>
              </a:path>
              <a:path w="217169" h="282575">
                <a:moveTo>
                  <a:pt x="82550" y="258445"/>
                </a:moveTo>
                <a:lnTo>
                  <a:pt x="81915" y="259080"/>
                </a:lnTo>
                <a:lnTo>
                  <a:pt x="81280" y="260350"/>
                </a:lnTo>
                <a:lnTo>
                  <a:pt x="81280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69" h="282575">
                <a:moveTo>
                  <a:pt x="81915" y="250190"/>
                </a:moveTo>
                <a:lnTo>
                  <a:pt x="81280" y="257810"/>
                </a:lnTo>
                <a:lnTo>
                  <a:pt x="81280" y="260350"/>
                </a:lnTo>
                <a:lnTo>
                  <a:pt x="81915" y="259080"/>
                </a:lnTo>
                <a:lnTo>
                  <a:pt x="82550" y="258445"/>
                </a:lnTo>
                <a:lnTo>
                  <a:pt x="81915" y="250190"/>
                </a:lnTo>
                <a:close/>
              </a:path>
              <a:path w="217169" h="282575">
                <a:moveTo>
                  <a:pt x="182244" y="147320"/>
                </a:moveTo>
                <a:lnTo>
                  <a:pt x="119380" y="147320"/>
                </a:lnTo>
                <a:lnTo>
                  <a:pt x="119380" y="220980"/>
                </a:lnTo>
                <a:lnTo>
                  <a:pt x="116205" y="224155"/>
                </a:lnTo>
                <a:lnTo>
                  <a:pt x="112394" y="227330"/>
                </a:lnTo>
                <a:lnTo>
                  <a:pt x="100965" y="233045"/>
                </a:lnTo>
                <a:lnTo>
                  <a:pt x="95250" y="234950"/>
                </a:lnTo>
                <a:lnTo>
                  <a:pt x="84455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5" y="224790"/>
                </a:lnTo>
                <a:lnTo>
                  <a:pt x="187325" y="223520"/>
                </a:lnTo>
                <a:lnTo>
                  <a:pt x="184785" y="220980"/>
                </a:lnTo>
                <a:lnTo>
                  <a:pt x="184150" y="219710"/>
                </a:lnTo>
                <a:lnTo>
                  <a:pt x="183515" y="217170"/>
                </a:lnTo>
                <a:lnTo>
                  <a:pt x="182880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69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69" y="1270"/>
                </a:lnTo>
                <a:lnTo>
                  <a:pt x="57785" y="16510"/>
                </a:lnTo>
                <a:lnTo>
                  <a:pt x="50800" y="20320"/>
                </a:lnTo>
                <a:lnTo>
                  <a:pt x="37465" y="27305"/>
                </a:lnTo>
                <a:lnTo>
                  <a:pt x="8255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5" y="97155"/>
                </a:lnTo>
                <a:lnTo>
                  <a:pt x="31115" y="99695"/>
                </a:lnTo>
                <a:lnTo>
                  <a:pt x="34290" y="100330"/>
                </a:lnTo>
                <a:lnTo>
                  <a:pt x="44450" y="100330"/>
                </a:lnTo>
                <a:lnTo>
                  <a:pt x="49530" y="97790"/>
                </a:lnTo>
                <a:lnTo>
                  <a:pt x="55880" y="86360"/>
                </a:lnTo>
                <a:lnTo>
                  <a:pt x="59055" y="80010"/>
                </a:lnTo>
                <a:lnTo>
                  <a:pt x="69215" y="57150"/>
                </a:lnTo>
                <a:lnTo>
                  <a:pt x="72390" y="51435"/>
                </a:lnTo>
                <a:lnTo>
                  <a:pt x="75565" y="46990"/>
                </a:lnTo>
                <a:lnTo>
                  <a:pt x="80010" y="43815"/>
                </a:lnTo>
                <a:lnTo>
                  <a:pt x="83819" y="40640"/>
                </a:lnTo>
                <a:lnTo>
                  <a:pt x="88265" y="38735"/>
                </a:lnTo>
                <a:lnTo>
                  <a:pt x="97155" y="37465"/>
                </a:lnTo>
                <a:lnTo>
                  <a:pt x="178435" y="37465"/>
                </a:lnTo>
                <a:lnTo>
                  <a:pt x="176530" y="31115"/>
                </a:lnTo>
                <a:lnTo>
                  <a:pt x="144780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3331209" y="3463290"/>
            <a:ext cx="390525" cy="510540"/>
          </a:xfrm>
          <a:custGeom>
            <a:avLst/>
            <a:gdLst/>
            <a:ahLst/>
            <a:cxnLst/>
            <a:rect l="l" t="t" r="r" b="b"/>
            <a:pathLst>
              <a:path w="390525" h="510539">
                <a:moveTo>
                  <a:pt x="69214" y="0"/>
                </a:moveTo>
                <a:lnTo>
                  <a:pt x="35560" y="15239"/>
                </a:lnTo>
                <a:lnTo>
                  <a:pt x="29210" y="16510"/>
                </a:lnTo>
                <a:lnTo>
                  <a:pt x="21589" y="17145"/>
                </a:lnTo>
                <a:lnTo>
                  <a:pt x="11429" y="17145"/>
                </a:lnTo>
                <a:lnTo>
                  <a:pt x="0" y="17780"/>
                </a:lnTo>
                <a:lnTo>
                  <a:pt x="0" y="56514"/>
                </a:lnTo>
                <a:lnTo>
                  <a:pt x="12064" y="56514"/>
                </a:lnTo>
                <a:lnTo>
                  <a:pt x="19685" y="57150"/>
                </a:lnTo>
                <a:lnTo>
                  <a:pt x="34289" y="70485"/>
                </a:lnTo>
                <a:lnTo>
                  <a:pt x="34289" y="377189"/>
                </a:lnTo>
                <a:lnTo>
                  <a:pt x="0" y="391160"/>
                </a:lnTo>
                <a:lnTo>
                  <a:pt x="0" y="424814"/>
                </a:lnTo>
                <a:lnTo>
                  <a:pt x="130175" y="424814"/>
                </a:lnTo>
                <a:lnTo>
                  <a:pt x="130175" y="391795"/>
                </a:lnTo>
                <a:lnTo>
                  <a:pt x="109219" y="388620"/>
                </a:lnTo>
                <a:lnTo>
                  <a:pt x="106679" y="387985"/>
                </a:lnTo>
                <a:lnTo>
                  <a:pt x="100964" y="384175"/>
                </a:lnTo>
                <a:lnTo>
                  <a:pt x="98425" y="380364"/>
                </a:lnTo>
                <a:lnTo>
                  <a:pt x="98425" y="11430"/>
                </a:lnTo>
                <a:lnTo>
                  <a:pt x="69214" y="0"/>
                </a:lnTo>
                <a:close/>
              </a:path>
              <a:path w="390525" h="510539">
                <a:moveTo>
                  <a:pt x="185419" y="433705"/>
                </a:moveTo>
                <a:lnTo>
                  <a:pt x="175894" y="433705"/>
                </a:lnTo>
                <a:lnTo>
                  <a:pt x="171450" y="434975"/>
                </a:lnTo>
                <a:lnTo>
                  <a:pt x="167639" y="437514"/>
                </a:lnTo>
                <a:lnTo>
                  <a:pt x="163194" y="439420"/>
                </a:lnTo>
                <a:lnTo>
                  <a:pt x="143510" y="467995"/>
                </a:lnTo>
                <a:lnTo>
                  <a:pt x="143510" y="473710"/>
                </a:lnTo>
                <a:lnTo>
                  <a:pt x="170179" y="508000"/>
                </a:lnTo>
                <a:lnTo>
                  <a:pt x="191135" y="510539"/>
                </a:lnTo>
                <a:lnTo>
                  <a:pt x="200660" y="509905"/>
                </a:lnTo>
                <a:lnTo>
                  <a:pt x="237489" y="489585"/>
                </a:lnTo>
                <a:lnTo>
                  <a:pt x="254635" y="467995"/>
                </a:lnTo>
                <a:lnTo>
                  <a:pt x="208279" y="467995"/>
                </a:lnTo>
                <a:lnTo>
                  <a:pt x="206375" y="466725"/>
                </a:lnTo>
                <a:lnTo>
                  <a:pt x="203200" y="462280"/>
                </a:lnTo>
                <a:lnTo>
                  <a:pt x="201294" y="459105"/>
                </a:lnTo>
                <a:lnTo>
                  <a:pt x="197485" y="451485"/>
                </a:lnTo>
                <a:lnTo>
                  <a:pt x="194944" y="447039"/>
                </a:lnTo>
                <a:lnTo>
                  <a:pt x="189864" y="436880"/>
                </a:lnTo>
                <a:lnTo>
                  <a:pt x="185419" y="433705"/>
                </a:lnTo>
                <a:close/>
              </a:path>
              <a:path w="390525" h="510539">
                <a:moveTo>
                  <a:pt x="264794" y="139064"/>
                </a:moveTo>
                <a:lnTo>
                  <a:pt x="133985" y="139064"/>
                </a:lnTo>
                <a:lnTo>
                  <a:pt x="133985" y="172085"/>
                </a:lnTo>
                <a:lnTo>
                  <a:pt x="142239" y="173355"/>
                </a:lnTo>
                <a:lnTo>
                  <a:pt x="147319" y="174625"/>
                </a:lnTo>
                <a:lnTo>
                  <a:pt x="150494" y="175895"/>
                </a:lnTo>
                <a:lnTo>
                  <a:pt x="153669" y="176530"/>
                </a:lnTo>
                <a:lnTo>
                  <a:pt x="156210" y="177800"/>
                </a:lnTo>
                <a:lnTo>
                  <a:pt x="172085" y="200660"/>
                </a:lnTo>
                <a:lnTo>
                  <a:pt x="174625" y="206375"/>
                </a:lnTo>
                <a:lnTo>
                  <a:pt x="186054" y="238760"/>
                </a:lnTo>
                <a:lnTo>
                  <a:pt x="191769" y="254635"/>
                </a:lnTo>
                <a:lnTo>
                  <a:pt x="200660" y="280670"/>
                </a:lnTo>
                <a:lnTo>
                  <a:pt x="212725" y="316230"/>
                </a:lnTo>
                <a:lnTo>
                  <a:pt x="224789" y="351155"/>
                </a:lnTo>
                <a:lnTo>
                  <a:pt x="234950" y="379730"/>
                </a:lnTo>
                <a:lnTo>
                  <a:pt x="238760" y="391160"/>
                </a:lnTo>
                <a:lnTo>
                  <a:pt x="242569" y="401320"/>
                </a:lnTo>
                <a:lnTo>
                  <a:pt x="236854" y="417195"/>
                </a:lnTo>
                <a:lnTo>
                  <a:pt x="231139" y="430530"/>
                </a:lnTo>
                <a:lnTo>
                  <a:pt x="226694" y="441960"/>
                </a:lnTo>
                <a:lnTo>
                  <a:pt x="222250" y="451485"/>
                </a:lnTo>
                <a:lnTo>
                  <a:pt x="216535" y="462280"/>
                </a:lnTo>
                <a:lnTo>
                  <a:pt x="212725" y="467995"/>
                </a:lnTo>
                <a:lnTo>
                  <a:pt x="254635" y="467995"/>
                </a:lnTo>
                <a:lnTo>
                  <a:pt x="258444" y="461645"/>
                </a:lnTo>
                <a:lnTo>
                  <a:pt x="262889" y="454025"/>
                </a:lnTo>
                <a:lnTo>
                  <a:pt x="266700" y="445770"/>
                </a:lnTo>
                <a:lnTo>
                  <a:pt x="270510" y="438150"/>
                </a:lnTo>
                <a:lnTo>
                  <a:pt x="273685" y="429895"/>
                </a:lnTo>
                <a:lnTo>
                  <a:pt x="276860" y="422275"/>
                </a:lnTo>
                <a:lnTo>
                  <a:pt x="279400" y="415289"/>
                </a:lnTo>
                <a:lnTo>
                  <a:pt x="280669" y="410210"/>
                </a:lnTo>
                <a:lnTo>
                  <a:pt x="283210" y="403860"/>
                </a:lnTo>
                <a:lnTo>
                  <a:pt x="304800" y="339089"/>
                </a:lnTo>
                <a:lnTo>
                  <a:pt x="311150" y="320675"/>
                </a:lnTo>
                <a:lnTo>
                  <a:pt x="312651" y="316230"/>
                </a:lnTo>
                <a:lnTo>
                  <a:pt x="271779" y="316230"/>
                </a:lnTo>
                <a:lnTo>
                  <a:pt x="233044" y="187960"/>
                </a:lnTo>
                <a:lnTo>
                  <a:pt x="231775" y="185420"/>
                </a:lnTo>
                <a:lnTo>
                  <a:pt x="231775" y="181610"/>
                </a:lnTo>
                <a:lnTo>
                  <a:pt x="253364" y="173355"/>
                </a:lnTo>
                <a:lnTo>
                  <a:pt x="264794" y="173355"/>
                </a:lnTo>
                <a:lnTo>
                  <a:pt x="264794" y="139064"/>
                </a:lnTo>
                <a:close/>
              </a:path>
              <a:path w="390525" h="510539">
                <a:moveTo>
                  <a:pt x="379729" y="173355"/>
                </a:moveTo>
                <a:lnTo>
                  <a:pt x="298450" y="173355"/>
                </a:lnTo>
                <a:lnTo>
                  <a:pt x="306069" y="173989"/>
                </a:lnTo>
                <a:lnTo>
                  <a:pt x="311150" y="176530"/>
                </a:lnTo>
                <a:lnTo>
                  <a:pt x="312419" y="177800"/>
                </a:lnTo>
                <a:lnTo>
                  <a:pt x="313054" y="179070"/>
                </a:lnTo>
                <a:lnTo>
                  <a:pt x="314325" y="180339"/>
                </a:lnTo>
                <a:lnTo>
                  <a:pt x="314325" y="186055"/>
                </a:lnTo>
                <a:lnTo>
                  <a:pt x="313689" y="187325"/>
                </a:lnTo>
                <a:lnTo>
                  <a:pt x="313689" y="189230"/>
                </a:lnTo>
                <a:lnTo>
                  <a:pt x="311150" y="196214"/>
                </a:lnTo>
                <a:lnTo>
                  <a:pt x="309879" y="200660"/>
                </a:lnTo>
                <a:lnTo>
                  <a:pt x="294639" y="246380"/>
                </a:lnTo>
                <a:lnTo>
                  <a:pt x="284479" y="277495"/>
                </a:lnTo>
                <a:lnTo>
                  <a:pt x="278764" y="294005"/>
                </a:lnTo>
                <a:lnTo>
                  <a:pt x="272414" y="313689"/>
                </a:lnTo>
                <a:lnTo>
                  <a:pt x="271779" y="316230"/>
                </a:lnTo>
                <a:lnTo>
                  <a:pt x="312651" y="316230"/>
                </a:lnTo>
                <a:lnTo>
                  <a:pt x="327025" y="273685"/>
                </a:lnTo>
                <a:lnTo>
                  <a:pt x="338454" y="239395"/>
                </a:lnTo>
                <a:lnTo>
                  <a:pt x="351154" y="203200"/>
                </a:lnTo>
                <a:lnTo>
                  <a:pt x="354329" y="194310"/>
                </a:lnTo>
                <a:lnTo>
                  <a:pt x="354329" y="193675"/>
                </a:lnTo>
                <a:lnTo>
                  <a:pt x="356869" y="187325"/>
                </a:lnTo>
                <a:lnTo>
                  <a:pt x="358775" y="184785"/>
                </a:lnTo>
                <a:lnTo>
                  <a:pt x="360044" y="182245"/>
                </a:lnTo>
                <a:lnTo>
                  <a:pt x="361950" y="180339"/>
                </a:lnTo>
                <a:lnTo>
                  <a:pt x="363219" y="178435"/>
                </a:lnTo>
                <a:lnTo>
                  <a:pt x="365125" y="177164"/>
                </a:lnTo>
                <a:lnTo>
                  <a:pt x="370204" y="174625"/>
                </a:lnTo>
                <a:lnTo>
                  <a:pt x="373379" y="173989"/>
                </a:lnTo>
                <a:lnTo>
                  <a:pt x="379729" y="173355"/>
                </a:lnTo>
                <a:close/>
              </a:path>
              <a:path w="390525" h="510539">
                <a:moveTo>
                  <a:pt x="390525" y="139064"/>
                </a:moveTo>
                <a:lnTo>
                  <a:pt x="285750" y="139064"/>
                </a:lnTo>
                <a:lnTo>
                  <a:pt x="285750" y="173355"/>
                </a:lnTo>
                <a:lnTo>
                  <a:pt x="390525" y="173355"/>
                </a:lnTo>
                <a:lnTo>
                  <a:pt x="390525" y="139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771900" y="3533775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70" y="0"/>
                </a:moveTo>
                <a:lnTo>
                  <a:pt x="56514" y="0"/>
                </a:lnTo>
                <a:lnTo>
                  <a:pt x="54610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10"/>
                </a:lnTo>
                <a:lnTo>
                  <a:pt x="26035" y="118110"/>
                </a:lnTo>
                <a:lnTo>
                  <a:pt x="26035" y="190500"/>
                </a:lnTo>
                <a:lnTo>
                  <a:pt x="25400" y="230504"/>
                </a:lnTo>
                <a:lnTo>
                  <a:pt x="27939" y="280035"/>
                </a:lnTo>
                <a:lnTo>
                  <a:pt x="42545" y="323850"/>
                </a:lnTo>
                <a:lnTo>
                  <a:pt x="80645" y="346710"/>
                </a:lnTo>
                <a:lnTo>
                  <a:pt x="95885" y="346710"/>
                </a:lnTo>
                <a:lnTo>
                  <a:pt x="101600" y="346075"/>
                </a:lnTo>
                <a:lnTo>
                  <a:pt x="116839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60" y="297179"/>
                </a:lnTo>
                <a:lnTo>
                  <a:pt x="118110" y="300354"/>
                </a:lnTo>
                <a:lnTo>
                  <a:pt x="110489" y="303529"/>
                </a:lnTo>
                <a:lnTo>
                  <a:pt x="107314" y="304164"/>
                </a:lnTo>
                <a:lnTo>
                  <a:pt x="100329" y="304164"/>
                </a:lnTo>
                <a:lnTo>
                  <a:pt x="97789" y="301625"/>
                </a:lnTo>
                <a:lnTo>
                  <a:pt x="90170" y="262254"/>
                </a:lnTo>
                <a:lnTo>
                  <a:pt x="90170" y="118110"/>
                </a:lnTo>
                <a:lnTo>
                  <a:pt x="137160" y="118110"/>
                </a:lnTo>
                <a:lnTo>
                  <a:pt x="137160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4001134" y="3470909"/>
            <a:ext cx="330200" cy="414655"/>
          </a:xfrm>
          <a:custGeom>
            <a:avLst/>
            <a:gdLst/>
            <a:ahLst/>
            <a:cxnLst/>
            <a:rect l="l" t="t" r="r" b="b"/>
            <a:pathLst>
              <a:path w="330200" h="414654">
                <a:moveTo>
                  <a:pt x="69214" y="129539"/>
                </a:moveTo>
                <a:lnTo>
                  <a:pt x="67944" y="130175"/>
                </a:lnTo>
                <a:lnTo>
                  <a:pt x="48894" y="130175"/>
                </a:lnTo>
                <a:lnTo>
                  <a:pt x="56514" y="137794"/>
                </a:lnTo>
                <a:lnTo>
                  <a:pt x="55879" y="137794"/>
                </a:lnTo>
                <a:lnTo>
                  <a:pt x="47625" y="140969"/>
                </a:lnTo>
                <a:lnTo>
                  <a:pt x="41275" y="142875"/>
                </a:lnTo>
                <a:lnTo>
                  <a:pt x="34289" y="144144"/>
                </a:lnTo>
                <a:lnTo>
                  <a:pt x="27939" y="144779"/>
                </a:lnTo>
                <a:lnTo>
                  <a:pt x="20319" y="146050"/>
                </a:lnTo>
                <a:lnTo>
                  <a:pt x="0" y="146050"/>
                </a:lnTo>
                <a:lnTo>
                  <a:pt x="0" y="185419"/>
                </a:lnTo>
                <a:lnTo>
                  <a:pt x="12064" y="185419"/>
                </a:lnTo>
                <a:lnTo>
                  <a:pt x="19685" y="186054"/>
                </a:lnTo>
                <a:lnTo>
                  <a:pt x="22860" y="186689"/>
                </a:lnTo>
                <a:lnTo>
                  <a:pt x="26669" y="187325"/>
                </a:lnTo>
                <a:lnTo>
                  <a:pt x="28575" y="187960"/>
                </a:lnTo>
                <a:lnTo>
                  <a:pt x="31114" y="190500"/>
                </a:lnTo>
                <a:lnTo>
                  <a:pt x="32385" y="192404"/>
                </a:lnTo>
                <a:lnTo>
                  <a:pt x="33654" y="196214"/>
                </a:lnTo>
                <a:lnTo>
                  <a:pt x="33654" y="367664"/>
                </a:lnTo>
                <a:lnTo>
                  <a:pt x="24129" y="377825"/>
                </a:lnTo>
                <a:lnTo>
                  <a:pt x="20954" y="379094"/>
                </a:lnTo>
                <a:lnTo>
                  <a:pt x="14604" y="379729"/>
                </a:lnTo>
                <a:lnTo>
                  <a:pt x="8889" y="380364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4" y="379094"/>
                </a:lnTo>
                <a:lnTo>
                  <a:pt x="112394" y="379094"/>
                </a:lnTo>
                <a:lnTo>
                  <a:pt x="109219" y="378460"/>
                </a:lnTo>
                <a:lnTo>
                  <a:pt x="102869" y="375285"/>
                </a:lnTo>
                <a:lnTo>
                  <a:pt x="100964" y="374014"/>
                </a:lnTo>
                <a:lnTo>
                  <a:pt x="98425" y="370204"/>
                </a:lnTo>
                <a:lnTo>
                  <a:pt x="97789" y="367664"/>
                </a:lnTo>
                <a:lnTo>
                  <a:pt x="97789" y="140335"/>
                </a:lnTo>
                <a:lnTo>
                  <a:pt x="69214" y="129539"/>
                </a:lnTo>
                <a:close/>
              </a:path>
              <a:path w="330200" h="414654">
                <a:moveTo>
                  <a:pt x="259714" y="125729"/>
                </a:moveTo>
                <a:lnTo>
                  <a:pt x="251460" y="125729"/>
                </a:lnTo>
                <a:lnTo>
                  <a:pt x="238760" y="126364"/>
                </a:lnTo>
                <a:lnTo>
                  <a:pt x="191135" y="140969"/>
                </a:lnTo>
                <a:lnTo>
                  <a:pt x="154939" y="172719"/>
                </a:lnTo>
                <a:lnTo>
                  <a:pt x="136525" y="207010"/>
                </a:lnTo>
                <a:lnTo>
                  <a:pt x="127635" y="248919"/>
                </a:lnTo>
                <a:lnTo>
                  <a:pt x="127000" y="264160"/>
                </a:lnTo>
                <a:lnTo>
                  <a:pt x="127635" y="281304"/>
                </a:lnTo>
                <a:lnTo>
                  <a:pt x="135254" y="327025"/>
                </a:lnTo>
                <a:lnTo>
                  <a:pt x="151129" y="363219"/>
                </a:lnTo>
                <a:lnTo>
                  <a:pt x="184785" y="396875"/>
                </a:lnTo>
                <a:lnTo>
                  <a:pt x="231139" y="411479"/>
                </a:lnTo>
                <a:lnTo>
                  <a:pt x="243839" y="412114"/>
                </a:lnTo>
                <a:lnTo>
                  <a:pt x="252729" y="411479"/>
                </a:lnTo>
                <a:lnTo>
                  <a:pt x="294004" y="396239"/>
                </a:lnTo>
                <a:lnTo>
                  <a:pt x="315277" y="374014"/>
                </a:lnTo>
                <a:lnTo>
                  <a:pt x="245110" y="374014"/>
                </a:lnTo>
                <a:lnTo>
                  <a:pt x="239394" y="372110"/>
                </a:lnTo>
                <a:lnTo>
                  <a:pt x="214629" y="342264"/>
                </a:lnTo>
                <a:lnTo>
                  <a:pt x="203835" y="304164"/>
                </a:lnTo>
                <a:lnTo>
                  <a:pt x="201294" y="256539"/>
                </a:lnTo>
                <a:lnTo>
                  <a:pt x="201929" y="246379"/>
                </a:lnTo>
                <a:lnTo>
                  <a:pt x="203835" y="236219"/>
                </a:lnTo>
                <a:lnTo>
                  <a:pt x="205104" y="226694"/>
                </a:lnTo>
                <a:lnTo>
                  <a:pt x="220344" y="184785"/>
                </a:lnTo>
                <a:lnTo>
                  <a:pt x="238760" y="165735"/>
                </a:lnTo>
                <a:lnTo>
                  <a:pt x="314325" y="165735"/>
                </a:lnTo>
                <a:lnTo>
                  <a:pt x="314325" y="156210"/>
                </a:lnTo>
                <a:lnTo>
                  <a:pt x="281939" y="129539"/>
                </a:lnTo>
                <a:lnTo>
                  <a:pt x="267969" y="126364"/>
                </a:lnTo>
                <a:lnTo>
                  <a:pt x="259714" y="125729"/>
                </a:lnTo>
                <a:close/>
              </a:path>
              <a:path w="330200" h="414654">
                <a:moveTo>
                  <a:pt x="302894" y="328929"/>
                </a:moveTo>
                <a:lnTo>
                  <a:pt x="297814" y="337819"/>
                </a:lnTo>
                <a:lnTo>
                  <a:pt x="292735" y="345439"/>
                </a:lnTo>
                <a:lnTo>
                  <a:pt x="288289" y="351154"/>
                </a:lnTo>
                <a:lnTo>
                  <a:pt x="284479" y="356235"/>
                </a:lnTo>
                <a:lnTo>
                  <a:pt x="280035" y="361314"/>
                </a:lnTo>
                <a:lnTo>
                  <a:pt x="274954" y="365125"/>
                </a:lnTo>
                <a:lnTo>
                  <a:pt x="263525" y="372110"/>
                </a:lnTo>
                <a:lnTo>
                  <a:pt x="257175" y="374014"/>
                </a:lnTo>
                <a:lnTo>
                  <a:pt x="315277" y="374014"/>
                </a:lnTo>
                <a:lnTo>
                  <a:pt x="316229" y="372744"/>
                </a:lnTo>
                <a:lnTo>
                  <a:pt x="319404" y="367029"/>
                </a:lnTo>
                <a:lnTo>
                  <a:pt x="323214" y="360679"/>
                </a:lnTo>
                <a:lnTo>
                  <a:pt x="326389" y="353694"/>
                </a:lnTo>
                <a:lnTo>
                  <a:pt x="330200" y="346075"/>
                </a:lnTo>
                <a:lnTo>
                  <a:pt x="302894" y="328929"/>
                </a:lnTo>
                <a:close/>
              </a:path>
              <a:path w="330200" h="414654">
                <a:moveTo>
                  <a:pt x="314325" y="165735"/>
                </a:moveTo>
                <a:lnTo>
                  <a:pt x="245110" y="165735"/>
                </a:lnTo>
                <a:lnTo>
                  <a:pt x="247650" y="167004"/>
                </a:lnTo>
                <a:lnTo>
                  <a:pt x="252729" y="172085"/>
                </a:lnTo>
                <a:lnTo>
                  <a:pt x="255269" y="175260"/>
                </a:lnTo>
                <a:lnTo>
                  <a:pt x="271144" y="197485"/>
                </a:lnTo>
                <a:lnTo>
                  <a:pt x="276225" y="200025"/>
                </a:lnTo>
                <a:lnTo>
                  <a:pt x="285750" y="200025"/>
                </a:lnTo>
                <a:lnTo>
                  <a:pt x="289560" y="198754"/>
                </a:lnTo>
                <a:lnTo>
                  <a:pt x="314325" y="167004"/>
                </a:lnTo>
                <a:lnTo>
                  <a:pt x="314325" y="165735"/>
                </a:lnTo>
                <a:close/>
              </a:path>
              <a:path w="330200" h="414654">
                <a:moveTo>
                  <a:pt x="79375" y="130175"/>
                </a:moveTo>
                <a:lnTo>
                  <a:pt x="71119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30200" h="414654">
                <a:moveTo>
                  <a:pt x="68579" y="0"/>
                </a:moveTo>
                <a:lnTo>
                  <a:pt x="57785" y="0"/>
                </a:lnTo>
                <a:lnTo>
                  <a:pt x="52704" y="635"/>
                </a:lnTo>
                <a:lnTo>
                  <a:pt x="48260" y="2539"/>
                </a:lnTo>
                <a:lnTo>
                  <a:pt x="43179" y="4444"/>
                </a:lnTo>
                <a:lnTo>
                  <a:pt x="39369" y="7619"/>
                </a:lnTo>
                <a:lnTo>
                  <a:pt x="32385" y="14604"/>
                </a:lnTo>
                <a:lnTo>
                  <a:pt x="29844" y="18414"/>
                </a:lnTo>
                <a:lnTo>
                  <a:pt x="27939" y="23494"/>
                </a:lnTo>
                <a:lnTo>
                  <a:pt x="26035" y="27939"/>
                </a:lnTo>
                <a:lnTo>
                  <a:pt x="25400" y="33019"/>
                </a:lnTo>
                <a:lnTo>
                  <a:pt x="26035" y="43179"/>
                </a:lnTo>
                <a:lnTo>
                  <a:pt x="27304" y="48260"/>
                </a:lnTo>
                <a:lnTo>
                  <a:pt x="55244" y="74294"/>
                </a:lnTo>
                <a:lnTo>
                  <a:pt x="60325" y="75564"/>
                </a:lnTo>
                <a:lnTo>
                  <a:pt x="71119" y="75564"/>
                </a:lnTo>
                <a:lnTo>
                  <a:pt x="100964" y="52069"/>
                </a:lnTo>
                <a:lnTo>
                  <a:pt x="102869" y="47625"/>
                </a:lnTo>
                <a:lnTo>
                  <a:pt x="103504" y="42544"/>
                </a:lnTo>
                <a:lnTo>
                  <a:pt x="102869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4436745" y="3599815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4" y="64135"/>
                </a:lnTo>
                <a:lnTo>
                  <a:pt x="3809" y="73660"/>
                </a:lnTo>
                <a:lnTo>
                  <a:pt x="19684" y="113664"/>
                </a:lnTo>
                <a:lnTo>
                  <a:pt x="54609" y="144780"/>
                </a:lnTo>
                <a:lnTo>
                  <a:pt x="93344" y="170814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4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4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4889500" y="3533775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70" y="0"/>
                </a:moveTo>
                <a:lnTo>
                  <a:pt x="56514" y="0"/>
                </a:lnTo>
                <a:lnTo>
                  <a:pt x="54610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10"/>
                </a:lnTo>
                <a:lnTo>
                  <a:pt x="26035" y="118110"/>
                </a:lnTo>
                <a:lnTo>
                  <a:pt x="26035" y="190500"/>
                </a:lnTo>
                <a:lnTo>
                  <a:pt x="25400" y="230504"/>
                </a:lnTo>
                <a:lnTo>
                  <a:pt x="27939" y="280035"/>
                </a:lnTo>
                <a:lnTo>
                  <a:pt x="42545" y="323850"/>
                </a:lnTo>
                <a:lnTo>
                  <a:pt x="80645" y="346710"/>
                </a:lnTo>
                <a:lnTo>
                  <a:pt x="95885" y="346710"/>
                </a:lnTo>
                <a:lnTo>
                  <a:pt x="101600" y="346075"/>
                </a:lnTo>
                <a:lnTo>
                  <a:pt x="116839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60" y="297179"/>
                </a:lnTo>
                <a:lnTo>
                  <a:pt x="118110" y="300354"/>
                </a:lnTo>
                <a:lnTo>
                  <a:pt x="110489" y="303529"/>
                </a:lnTo>
                <a:lnTo>
                  <a:pt x="107314" y="304164"/>
                </a:lnTo>
                <a:lnTo>
                  <a:pt x="100329" y="304164"/>
                </a:lnTo>
                <a:lnTo>
                  <a:pt x="97789" y="301625"/>
                </a:lnTo>
                <a:lnTo>
                  <a:pt x="90170" y="262254"/>
                </a:lnTo>
                <a:lnTo>
                  <a:pt x="90170" y="118110"/>
                </a:lnTo>
                <a:lnTo>
                  <a:pt x="137160" y="118110"/>
                </a:lnTo>
                <a:lnTo>
                  <a:pt x="137160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097145" y="3596640"/>
            <a:ext cx="233045" cy="292735"/>
          </a:xfrm>
          <a:custGeom>
            <a:avLst/>
            <a:gdLst/>
            <a:ahLst/>
            <a:cxnLst/>
            <a:rect l="l" t="t" r="r" b="b"/>
            <a:pathLst>
              <a:path w="233045" h="292735">
                <a:moveTo>
                  <a:pt x="116204" y="0"/>
                </a:moveTo>
                <a:lnTo>
                  <a:pt x="70484" y="10160"/>
                </a:lnTo>
                <a:lnTo>
                  <a:pt x="33654" y="39370"/>
                </a:lnTo>
                <a:lnTo>
                  <a:pt x="13969" y="72389"/>
                </a:lnTo>
                <a:lnTo>
                  <a:pt x="1904" y="113664"/>
                </a:lnTo>
                <a:lnTo>
                  <a:pt x="1904" y="114300"/>
                </a:lnTo>
                <a:lnTo>
                  <a:pt x="634" y="129539"/>
                </a:lnTo>
                <a:lnTo>
                  <a:pt x="0" y="146050"/>
                </a:lnTo>
                <a:lnTo>
                  <a:pt x="634" y="162560"/>
                </a:lnTo>
                <a:lnTo>
                  <a:pt x="1904" y="177800"/>
                </a:lnTo>
                <a:lnTo>
                  <a:pt x="1904" y="178435"/>
                </a:lnTo>
                <a:lnTo>
                  <a:pt x="13969" y="219710"/>
                </a:lnTo>
                <a:lnTo>
                  <a:pt x="33654" y="252730"/>
                </a:lnTo>
                <a:lnTo>
                  <a:pt x="70484" y="281939"/>
                </a:lnTo>
                <a:lnTo>
                  <a:pt x="116204" y="292735"/>
                </a:lnTo>
                <a:lnTo>
                  <a:pt x="128269" y="292100"/>
                </a:lnTo>
                <a:lnTo>
                  <a:pt x="172719" y="276225"/>
                </a:lnTo>
                <a:lnTo>
                  <a:pt x="200659" y="250825"/>
                </a:lnTo>
                <a:lnTo>
                  <a:pt x="109854" y="250825"/>
                </a:lnTo>
                <a:lnTo>
                  <a:pt x="104139" y="248920"/>
                </a:lnTo>
                <a:lnTo>
                  <a:pt x="74929" y="207010"/>
                </a:lnTo>
                <a:lnTo>
                  <a:pt x="66039" y="167639"/>
                </a:lnTo>
                <a:lnTo>
                  <a:pt x="65404" y="156845"/>
                </a:lnTo>
                <a:lnTo>
                  <a:pt x="65404" y="134620"/>
                </a:lnTo>
                <a:lnTo>
                  <a:pt x="71754" y="94614"/>
                </a:lnTo>
                <a:lnTo>
                  <a:pt x="89534" y="57785"/>
                </a:lnTo>
                <a:lnTo>
                  <a:pt x="93344" y="52705"/>
                </a:lnTo>
                <a:lnTo>
                  <a:pt x="97789" y="48895"/>
                </a:lnTo>
                <a:lnTo>
                  <a:pt x="104139" y="43814"/>
                </a:lnTo>
                <a:lnTo>
                  <a:pt x="109854" y="41275"/>
                </a:lnTo>
                <a:lnTo>
                  <a:pt x="200659" y="41275"/>
                </a:lnTo>
                <a:lnTo>
                  <a:pt x="199389" y="39370"/>
                </a:lnTo>
                <a:lnTo>
                  <a:pt x="162559" y="10160"/>
                </a:lnTo>
                <a:lnTo>
                  <a:pt x="128269" y="635"/>
                </a:lnTo>
                <a:lnTo>
                  <a:pt x="116204" y="0"/>
                </a:lnTo>
                <a:close/>
              </a:path>
              <a:path w="233045" h="292735">
                <a:moveTo>
                  <a:pt x="200659" y="41275"/>
                </a:moveTo>
                <a:lnTo>
                  <a:pt x="122554" y="41275"/>
                </a:lnTo>
                <a:lnTo>
                  <a:pt x="128904" y="43814"/>
                </a:lnTo>
                <a:lnTo>
                  <a:pt x="135254" y="48895"/>
                </a:lnTo>
                <a:lnTo>
                  <a:pt x="158114" y="85725"/>
                </a:lnTo>
                <a:lnTo>
                  <a:pt x="167004" y="123825"/>
                </a:lnTo>
                <a:lnTo>
                  <a:pt x="168275" y="146050"/>
                </a:lnTo>
                <a:lnTo>
                  <a:pt x="167004" y="167639"/>
                </a:lnTo>
                <a:lnTo>
                  <a:pt x="158114" y="207010"/>
                </a:lnTo>
                <a:lnTo>
                  <a:pt x="135254" y="243839"/>
                </a:lnTo>
                <a:lnTo>
                  <a:pt x="122554" y="250825"/>
                </a:lnTo>
                <a:lnTo>
                  <a:pt x="200659" y="250825"/>
                </a:lnTo>
                <a:lnTo>
                  <a:pt x="224154" y="206375"/>
                </a:lnTo>
                <a:lnTo>
                  <a:pt x="233044" y="162560"/>
                </a:lnTo>
                <a:lnTo>
                  <a:pt x="233044" y="129539"/>
                </a:lnTo>
                <a:lnTo>
                  <a:pt x="224154" y="85725"/>
                </a:lnTo>
                <a:lnTo>
                  <a:pt x="207009" y="49530"/>
                </a:lnTo>
                <a:lnTo>
                  <a:pt x="200659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588634" y="3596640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5">
                <a:moveTo>
                  <a:pt x="132714" y="0"/>
                </a:moveTo>
                <a:lnTo>
                  <a:pt x="124460" y="0"/>
                </a:lnTo>
                <a:lnTo>
                  <a:pt x="111760" y="635"/>
                </a:lnTo>
                <a:lnTo>
                  <a:pt x="64135" y="15239"/>
                </a:lnTo>
                <a:lnTo>
                  <a:pt x="27939" y="46989"/>
                </a:lnTo>
                <a:lnTo>
                  <a:pt x="9525" y="81280"/>
                </a:lnTo>
                <a:lnTo>
                  <a:pt x="635" y="123189"/>
                </a:lnTo>
                <a:lnTo>
                  <a:pt x="0" y="138430"/>
                </a:lnTo>
                <a:lnTo>
                  <a:pt x="1904" y="171450"/>
                </a:lnTo>
                <a:lnTo>
                  <a:pt x="12700" y="213995"/>
                </a:lnTo>
                <a:lnTo>
                  <a:pt x="31750" y="247650"/>
                </a:lnTo>
                <a:lnTo>
                  <a:pt x="68579" y="276860"/>
                </a:lnTo>
                <a:lnTo>
                  <a:pt x="116839" y="286385"/>
                </a:lnTo>
                <a:lnTo>
                  <a:pt x="125729" y="285750"/>
                </a:lnTo>
                <a:lnTo>
                  <a:pt x="148589" y="280670"/>
                </a:lnTo>
                <a:lnTo>
                  <a:pt x="181610" y="257175"/>
                </a:lnTo>
                <a:lnTo>
                  <a:pt x="203200" y="220345"/>
                </a:lnTo>
                <a:lnTo>
                  <a:pt x="175894" y="203200"/>
                </a:lnTo>
                <a:lnTo>
                  <a:pt x="161289" y="225425"/>
                </a:lnTo>
                <a:lnTo>
                  <a:pt x="130175" y="248285"/>
                </a:lnTo>
                <a:lnTo>
                  <a:pt x="118110" y="248285"/>
                </a:lnTo>
                <a:lnTo>
                  <a:pt x="100964" y="238760"/>
                </a:lnTo>
                <a:lnTo>
                  <a:pt x="81279" y="199389"/>
                </a:lnTo>
                <a:lnTo>
                  <a:pt x="74294" y="154305"/>
                </a:lnTo>
                <a:lnTo>
                  <a:pt x="74294" y="140970"/>
                </a:lnTo>
                <a:lnTo>
                  <a:pt x="74929" y="120650"/>
                </a:lnTo>
                <a:lnTo>
                  <a:pt x="85725" y="75564"/>
                </a:lnTo>
                <a:lnTo>
                  <a:pt x="111760" y="40005"/>
                </a:lnTo>
                <a:lnTo>
                  <a:pt x="118110" y="40005"/>
                </a:lnTo>
                <a:lnTo>
                  <a:pt x="120650" y="41275"/>
                </a:lnTo>
                <a:lnTo>
                  <a:pt x="125729" y="46355"/>
                </a:lnTo>
                <a:lnTo>
                  <a:pt x="128269" y="49530"/>
                </a:lnTo>
                <a:lnTo>
                  <a:pt x="162560" y="73025"/>
                </a:lnTo>
                <a:lnTo>
                  <a:pt x="187325" y="41275"/>
                </a:lnTo>
                <a:lnTo>
                  <a:pt x="187325" y="30480"/>
                </a:lnTo>
                <a:lnTo>
                  <a:pt x="172719" y="12064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897245" y="3597275"/>
            <a:ext cx="424180" cy="287655"/>
          </a:xfrm>
          <a:custGeom>
            <a:avLst/>
            <a:gdLst/>
            <a:ahLst/>
            <a:cxnLst/>
            <a:rect l="l" t="t" r="r" b="b"/>
            <a:pathLst>
              <a:path w="424179" h="287654">
                <a:moveTo>
                  <a:pt x="61594" y="7620"/>
                </a:moveTo>
                <a:lnTo>
                  <a:pt x="57784" y="8254"/>
                </a:lnTo>
                <a:lnTo>
                  <a:pt x="53339" y="10160"/>
                </a:lnTo>
                <a:lnTo>
                  <a:pt x="48894" y="11429"/>
                </a:lnTo>
                <a:lnTo>
                  <a:pt x="43179" y="13335"/>
                </a:lnTo>
                <a:lnTo>
                  <a:pt x="35559" y="14604"/>
                </a:lnTo>
                <a:lnTo>
                  <a:pt x="29209" y="15875"/>
                </a:lnTo>
                <a:lnTo>
                  <a:pt x="20954" y="16510"/>
                </a:lnTo>
                <a:lnTo>
                  <a:pt x="11429" y="17145"/>
                </a:lnTo>
                <a:lnTo>
                  <a:pt x="0" y="17145"/>
                </a:lnTo>
                <a:lnTo>
                  <a:pt x="0" y="55879"/>
                </a:lnTo>
                <a:lnTo>
                  <a:pt x="12064" y="55879"/>
                </a:lnTo>
                <a:lnTo>
                  <a:pt x="19684" y="56514"/>
                </a:lnTo>
                <a:lnTo>
                  <a:pt x="23494" y="57150"/>
                </a:lnTo>
                <a:lnTo>
                  <a:pt x="26669" y="58420"/>
                </a:lnTo>
                <a:lnTo>
                  <a:pt x="29209" y="59054"/>
                </a:lnTo>
                <a:lnTo>
                  <a:pt x="31750" y="61595"/>
                </a:lnTo>
                <a:lnTo>
                  <a:pt x="32384" y="62864"/>
                </a:lnTo>
                <a:lnTo>
                  <a:pt x="32384" y="63500"/>
                </a:lnTo>
                <a:lnTo>
                  <a:pt x="33654" y="67945"/>
                </a:lnTo>
                <a:lnTo>
                  <a:pt x="34289" y="234950"/>
                </a:lnTo>
                <a:lnTo>
                  <a:pt x="33654" y="238760"/>
                </a:lnTo>
                <a:lnTo>
                  <a:pt x="33019" y="241300"/>
                </a:lnTo>
                <a:lnTo>
                  <a:pt x="14604" y="250825"/>
                </a:lnTo>
                <a:lnTo>
                  <a:pt x="8889" y="250825"/>
                </a:lnTo>
                <a:lnTo>
                  <a:pt x="0" y="251460"/>
                </a:lnTo>
                <a:lnTo>
                  <a:pt x="0" y="285750"/>
                </a:lnTo>
                <a:lnTo>
                  <a:pt x="130175" y="285750"/>
                </a:lnTo>
                <a:lnTo>
                  <a:pt x="130175" y="252095"/>
                </a:lnTo>
                <a:lnTo>
                  <a:pt x="116204" y="250189"/>
                </a:lnTo>
                <a:lnTo>
                  <a:pt x="112394" y="249554"/>
                </a:lnTo>
                <a:lnTo>
                  <a:pt x="97789" y="112395"/>
                </a:lnTo>
                <a:lnTo>
                  <a:pt x="98425" y="110489"/>
                </a:lnTo>
                <a:lnTo>
                  <a:pt x="99694" y="103504"/>
                </a:lnTo>
                <a:lnTo>
                  <a:pt x="100329" y="99695"/>
                </a:lnTo>
                <a:lnTo>
                  <a:pt x="101600" y="95250"/>
                </a:lnTo>
                <a:lnTo>
                  <a:pt x="103504" y="90804"/>
                </a:lnTo>
                <a:lnTo>
                  <a:pt x="104775" y="86360"/>
                </a:lnTo>
                <a:lnTo>
                  <a:pt x="125729" y="59054"/>
                </a:lnTo>
                <a:lnTo>
                  <a:pt x="173989" y="59054"/>
                </a:lnTo>
                <a:lnTo>
                  <a:pt x="175894" y="56514"/>
                </a:lnTo>
                <a:lnTo>
                  <a:pt x="176529" y="55245"/>
                </a:lnTo>
                <a:lnTo>
                  <a:pt x="177800" y="53339"/>
                </a:lnTo>
                <a:lnTo>
                  <a:pt x="179704" y="49529"/>
                </a:lnTo>
                <a:lnTo>
                  <a:pt x="182244" y="41910"/>
                </a:lnTo>
                <a:lnTo>
                  <a:pt x="182350" y="41275"/>
                </a:lnTo>
                <a:lnTo>
                  <a:pt x="93979" y="41275"/>
                </a:lnTo>
                <a:lnTo>
                  <a:pt x="97789" y="11429"/>
                </a:lnTo>
                <a:lnTo>
                  <a:pt x="71754" y="9525"/>
                </a:lnTo>
                <a:lnTo>
                  <a:pt x="68579" y="9525"/>
                </a:lnTo>
                <a:lnTo>
                  <a:pt x="64769" y="8254"/>
                </a:lnTo>
                <a:lnTo>
                  <a:pt x="61594" y="7620"/>
                </a:lnTo>
                <a:close/>
              </a:path>
              <a:path w="424179" h="287654">
                <a:moveTo>
                  <a:pt x="173989" y="59054"/>
                </a:moveTo>
                <a:lnTo>
                  <a:pt x="131444" y="59054"/>
                </a:lnTo>
                <a:lnTo>
                  <a:pt x="133350" y="60960"/>
                </a:lnTo>
                <a:lnTo>
                  <a:pt x="134619" y="61595"/>
                </a:lnTo>
                <a:lnTo>
                  <a:pt x="137159" y="64135"/>
                </a:lnTo>
                <a:lnTo>
                  <a:pt x="141604" y="67945"/>
                </a:lnTo>
                <a:lnTo>
                  <a:pt x="144144" y="69850"/>
                </a:lnTo>
                <a:lnTo>
                  <a:pt x="147954" y="71120"/>
                </a:lnTo>
                <a:lnTo>
                  <a:pt x="156844" y="71120"/>
                </a:lnTo>
                <a:lnTo>
                  <a:pt x="160654" y="69850"/>
                </a:lnTo>
                <a:lnTo>
                  <a:pt x="168275" y="65404"/>
                </a:lnTo>
                <a:lnTo>
                  <a:pt x="171450" y="62864"/>
                </a:lnTo>
                <a:lnTo>
                  <a:pt x="173989" y="59054"/>
                </a:lnTo>
                <a:close/>
              </a:path>
              <a:path w="424179" h="287654">
                <a:moveTo>
                  <a:pt x="150494" y="0"/>
                </a:moveTo>
                <a:lnTo>
                  <a:pt x="142239" y="0"/>
                </a:lnTo>
                <a:lnTo>
                  <a:pt x="134619" y="1904"/>
                </a:lnTo>
                <a:lnTo>
                  <a:pt x="103504" y="28575"/>
                </a:lnTo>
                <a:lnTo>
                  <a:pt x="93979" y="41275"/>
                </a:lnTo>
                <a:lnTo>
                  <a:pt x="182350" y="41275"/>
                </a:lnTo>
                <a:lnTo>
                  <a:pt x="182879" y="38100"/>
                </a:lnTo>
                <a:lnTo>
                  <a:pt x="183514" y="30479"/>
                </a:lnTo>
                <a:lnTo>
                  <a:pt x="182879" y="23495"/>
                </a:lnTo>
                <a:lnTo>
                  <a:pt x="150494" y="0"/>
                </a:lnTo>
                <a:close/>
              </a:path>
              <a:path w="424179" h="287654">
                <a:moveTo>
                  <a:pt x="339089" y="1270"/>
                </a:moveTo>
                <a:lnTo>
                  <a:pt x="292100" y="11429"/>
                </a:lnTo>
                <a:lnTo>
                  <a:pt x="254000" y="40004"/>
                </a:lnTo>
                <a:lnTo>
                  <a:pt x="231775" y="72389"/>
                </a:lnTo>
                <a:lnTo>
                  <a:pt x="218439" y="113029"/>
                </a:lnTo>
                <a:lnTo>
                  <a:pt x="216001" y="147320"/>
                </a:lnTo>
                <a:lnTo>
                  <a:pt x="216534" y="160654"/>
                </a:lnTo>
                <a:lnTo>
                  <a:pt x="222884" y="203835"/>
                </a:lnTo>
                <a:lnTo>
                  <a:pt x="237489" y="239395"/>
                </a:lnTo>
                <a:lnTo>
                  <a:pt x="269875" y="272414"/>
                </a:lnTo>
                <a:lnTo>
                  <a:pt x="314325" y="287020"/>
                </a:lnTo>
                <a:lnTo>
                  <a:pt x="327025" y="287654"/>
                </a:lnTo>
                <a:lnTo>
                  <a:pt x="337819" y="287654"/>
                </a:lnTo>
                <a:lnTo>
                  <a:pt x="379094" y="274320"/>
                </a:lnTo>
                <a:lnTo>
                  <a:pt x="405129" y="252095"/>
                </a:lnTo>
                <a:lnTo>
                  <a:pt x="407034" y="250189"/>
                </a:lnTo>
                <a:lnTo>
                  <a:pt x="331469" y="250189"/>
                </a:lnTo>
                <a:lnTo>
                  <a:pt x="325754" y="248285"/>
                </a:lnTo>
                <a:lnTo>
                  <a:pt x="314325" y="241935"/>
                </a:lnTo>
                <a:lnTo>
                  <a:pt x="309244" y="236854"/>
                </a:lnTo>
                <a:lnTo>
                  <a:pt x="304800" y="230504"/>
                </a:lnTo>
                <a:lnTo>
                  <a:pt x="300989" y="225425"/>
                </a:lnTo>
                <a:lnTo>
                  <a:pt x="298450" y="219710"/>
                </a:lnTo>
                <a:lnTo>
                  <a:pt x="295275" y="213360"/>
                </a:lnTo>
                <a:lnTo>
                  <a:pt x="292734" y="206375"/>
                </a:lnTo>
                <a:lnTo>
                  <a:pt x="290194" y="198754"/>
                </a:lnTo>
                <a:lnTo>
                  <a:pt x="288925" y="192404"/>
                </a:lnTo>
                <a:lnTo>
                  <a:pt x="286384" y="180975"/>
                </a:lnTo>
                <a:lnTo>
                  <a:pt x="290194" y="180975"/>
                </a:lnTo>
                <a:lnTo>
                  <a:pt x="296544" y="179704"/>
                </a:lnTo>
                <a:lnTo>
                  <a:pt x="335279" y="168910"/>
                </a:lnTo>
                <a:lnTo>
                  <a:pt x="369781" y="147320"/>
                </a:lnTo>
                <a:lnTo>
                  <a:pt x="284479" y="147320"/>
                </a:lnTo>
                <a:lnTo>
                  <a:pt x="285114" y="140970"/>
                </a:lnTo>
                <a:lnTo>
                  <a:pt x="297179" y="96520"/>
                </a:lnTo>
                <a:lnTo>
                  <a:pt x="300354" y="88900"/>
                </a:lnTo>
                <a:lnTo>
                  <a:pt x="304800" y="81914"/>
                </a:lnTo>
                <a:lnTo>
                  <a:pt x="308609" y="75564"/>
                </a:lnTo>
                <a:lnTo>
                  <a:pt x="312419" y="70485"/>
                </a:lnTo>
                <a:lnTo>
                  <a:pt x="320675" y="62229"/>
                </a:lnTo>
                <a:lnTo>
                  <a:pt x="326389" y="57785"/>
                </a:lnTo>
                <a:lnTo>
                  <a:pt x="328294" y="55879"/>
                </a:lnTo>
                <a:lnTo>
                  <a:pt x="366394" y="55879"/>
                </a:lnTo>
                <a:lnTo>
                  <a:pt x="366394" y="31750"/>
                </a:lnTo>
                <a:lnTo>
                  <a:pt x="361950" y="27304"/>
                </a:lnTo>
                <a:lnTo>
                  <a:pt x="349884" y="13970"/>
                </a:lnTo>
                <a:lnTo>
                  <a:pt x="346075" y="10160"/>
                </a:lnTo>
                <a:lnTo>
                  <a:pt x="342900" y="5714"/>
                </a:lnTo>
                <a:lnTo>
                  <a:pt x="339089" y="1270"/>
                </a:lnTo>
                <a:close/>
              </a:path>
              <a:path w="424179" h="287654">
                <a:moveTo>
                  <a:pt x="396239" y="204470"/>
                </a:moveTo>
                <a:lnTo>
                  <a:pt x="391159" y="213360"/>
                </a:lnTo>
                <a:lnTo>
                  <a:pt x="386079" y="220979"/>
                </a:lnTo>
                <a:lnTo>
                  <a:pt x="381634" y="226695"/>
                </a:lnTo>
                <a:lnTo>
                  <a:pt x="377825" y="231775"/>
                </a:lnTo>
                <a:lnTo>
                  <a:pt x="373379" y="236220"/>
                </a:lnTo>
                <a:lnTo>
                  <a:pt x="367664" y="240664"/>
                </a:lnTo>
                <a:lnTo>
                  <a:pt x="354329" y="248285"/>
                </a:lnTo>
                <a:lnTo>
                  <a:pt x="346075" y="250189"/>
                </a:lnTo>
                <a:lnTo>
                  <a:pt x="407034" y="250189"/>
                </a:lnTo>
                <a:lnTo>
                  <a:pt x="408939" y="247014"/>
                </a:lnTo>
                <a:lnTo>
                  <a:pt x="412750" y="241935"/>
                </a:lnTo>
                <a:lnTo>
                  <a:pt x="415925" y="235585"/>
                </a:lnTo>
                <a:lnTo>
                  <a:pt x="420369" y="229235"/>
                </a:lnTo>
                <a:lnTo>
                  <a:pt x="424179" y="222250"/>
                </a:lnTo>
                <a:lnTo>
                  <a:pt x="396239" y="204470"/>
                </a:lnTo>
                <a:close/>
              </a:path>
              <a:path w="424179" h="287654">
                <a:moveTo>
                  <a:pt x="366394" y="31750"/>
                </a:moveTo>
                <a:lnTo>
                  <a:pt x="366394" y="94614"/>
                </a:lnTo>
                <a:lnTo>
                  <a:pt x="365759" y="95885"/>
                </a:lnTo>
                <a:lnTo>
                  <a:pt x="362584" y="99695"/>
                </a:lnTo>
                <a:lnTo>
                  <a:pt x="352425" y="111125"/>
                </a:lnTo>
                <a:lnTo>
                  <a:pt x="346709" y="116204"/>
                </a:lnTo>
                <a:lnTo>
                  <a:pt x="340359" y="120650"/>
                </a:lnTo>
                <a:lnTo>
                  <a:pt x="335279" y="124460"/>
                </a:lnTo>
                <a:lnTo>
                  <a:pt x="328929" y="127635"/>
                </a:lnTo>
                <a:lnTo>
                  <a:pt x="321944" y="131445"/>
                </a:lnTo>
                <a:lnTo>
                  <a:pt x="284479" y="147320"/>
                </a:lnTo>
                <a:lnTo>
                  <a:pt x="369781" y="147320"/>
                </a:lnTo>
                <a:lnTo>
                  <a:pt x="372109" y="145414"/>
                </a:lnTo>
                <a:lnTo>
                  <a:pt x="401319" y="111125"/>
                </a:lnTo>
                <a:lnTo>
                  <a:pt x="414019" y="77470"/>
                </a:lnTo>
                <a:lnTo>
                  <a:pt x="409575" y="73660"/>
                </a:lnTo>
                <a:lnTo>
                  <a:pt x="401954" y="67310"/>
                </a:lnTo>
                <a:lnTo>
                  <a:pt x="366394" y="31750"/>
                </a:lnTo>
                <a:close/>
              </a:path>
              <a:path w="424179" h="287654">
                <a:moveTo>
                  <a:pt x="366394" y="55879"/>
                </a:moveTo>
                <a:lnTo>
                  <a:pt x="328294" y="55879"/>
                </a:lnTo>
                <a:lnTo>
                  <a:pt x="332104" y="60960"/>
                </a:lnTo>
                <a:lnTo>
                  <a:pt x="362584" y="91439"/>
                </a:lnTo>
                <a:lnTo>
                  <a:pt x="366394" y="94614"/>
                </a:lnTo>
                <a:lnTo>
                  <a:pt x="366394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417945" y="36023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20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4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10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30"/>
                </a:lnTo>
                <a:lnTo>
                  <a:pt x="217170" y="265430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4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5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6718300" y="3533775"/>
            <a:ext cx="403225" cy="351155"/>
          </a:xfrm>
          <a:custGeom>
            <a:avLst/>
            <a:gdLst/>
            <a:ahLst/>
            <a:cxnLst/>
            <a:rect l="l" t="t" r="r" b="b"/>
            <a:pathLst>
              <a:path w="403225" h="351154">
                <a:moveTo>
                  <a:pt x="90170" y="118110"/>
                </a:moveTo>
                <a:lnTo>
                  <a:pt x="26034" y="118110"/>
                </a:lnTo>
                <a:lnTo>
                  <a:pt x="26034" y="190500"/>
                </a:lnTo>
                <a:lnTo>
                  <a:pt x="25400" y="230504"/>
                </a:lnTo>
                <a:lnTo>
                  <a:pt x="25400" y="247014"/>
                </a:lnTo>
                <a:lnTo>
                  <a:pt x="26034" y="263525"/>
                </a:lnTo>
                <a:lnTo>
                  <a:pt x="33020" y="303529"/>
                </a:lnTo>
                <a:lnTo>
                  <a:pt x="58420" y="338454"/>
                </a:lnTo>
                <a:lnTo>
                  <a:pt x="80645" y="346710"/>
                </a:lnTo>
                <a:lnTo>
                  <a:pt x="95884" y="346710"/>
                </a:lnTo>
                <a:lnTo>
                  <a:pt x="152400" y="323850"/>
                </a:lnTo>
                <a:lnTo>
                  <a:pt x="141592" y="304164"/>
                </a:lnTo>
                <a:lnTo>
                  <a:pt x="100329" y="304164"/>
                </a:lnTo>
                <a:lnTo>
                  <a:pt x="97790" y="301625"/>
                </a:lnTo>
                <a:lnTo>
                  <a:pt x="94615" y="295910"/>
                </a:lnTo>
                <a:lnTo>
                  <a:pt x="92709" y="290195"/>
                </a:lnTo>
                <a:lnTo>
                  <a:pt x="91440" y="283210"/>
                </a:lnTo>
                <a:lnTo>
                  <a:pt x="90170" y="273685"/>
                </a:lnTo>
                <a:lnTo>
                  <a:pt x="90170" y="118110"/>
                </a:lnTo>
                <a:close/>
              </a:path>
              <a:path w="403225" h="351154">
                <a:moveTo>
                  <a:pt x="134620" y="291464"/>
                </a:moveTo>
                <a:lnTo>
                  <a:pt x="124459" y="297179"/>
                </a:lnTo>
                <a:lnTo>
                  <a:pt x="118109" y="300354"/>
                </a:lnTo>
                <a:lnTo>
                  <a:pt x="110490" y="303529"/>
                </a:lnTo>
                <a:lnTo>
                  <a:pt x="107315" y="304164"/>
                </a:lnTo>
                <a:lnTo>
                  <a:pt x="141592" y="304164"/>
                </a:lnTo>
                <a:lnTo>
                  <a:pt x="134620" y="291464"/>
                </a:lnTo>
                <a:close/>
              </a:path>
              <a:path w="403225" h="351154">
                <a:moveTo>
                  <a:pt x="0" y="79375"/>
                </a:moveTo>
                <a:lnTo>
                  <a:pt x="0" y="118110"/>
                </a:lnTo>
                <a:lnTo>
                  <a:pt x="137159" y="118110"/>
                </a:lnTo>
                <a:lnTo>
                  <a:pt x="137159" y="83820"/>
                </a:lnTo>
                <a:lnTo>
                  <a:pt x="33020" y="83820"/>
                </a:lnTo>
                <a:lnTo>
                  <a:pt x="0" y="79375"/>
                </a:lnTo>
                <a:close/>
              </a:path>
              <a:path w="403225" h="351154">
                <a:moveTo>
                  <a:pt x="90170" y="0"/>
                </a:moveTo>
                <a:lnTo>
                  <a:pt x="56515" y="0"/>
                </a:lnTo>
                <a:lnTo>
                  <a:pt x="56515" y="10160"/>
                </a:lnTo>
                <a:lnTo>
                  <a:pt x="55879" y="19050"/>
                </a:lnTo>
                <a:lnTo>
                  <a:pt x="54609" y="27304"/>
                </a:lnTo>
                <a:lnTo>
                  <a:pt x="52704" y="33654"/>
                </a:lnTo>
                <a:lnTo>
                  <a:pt x="50165" y="42545"/>
                </a:lnTo>
                <a:lnTo>
                  <a:pt x="46990" y="5016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137159" y="83820"/>
                </a:lnTo>
                <a:lnTo>
                  <a:pt x="137159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  <a:path w="403225" h="351154">
                <a:moveTo>
                  <a:pt x="318134" y="64770"/>
                </a:moveTo>
                <a:lnTo>
                  <a:pt x="271145" y="74929"/>
                </a:lnTo>
                <a:lnTo>
                  <a:pt x="233045" y="103504"/>
                </a:lnTo>
                <a:lnTo>
                  <a:pt x="210820" y="135889"/>
                </a:lnTo>
                <a:lnTo>
                  <a:pt x="197484" y="176529"/>
                </a:lnTo>
                <a:lnTo>
                  <a:pt x="195046" y="210820"/>
                </a:lnTo>
                <a:lnTo>
                  <a:pt x="195579" y="224154"/>
                </a:lnTo>
                <a:lnTo>
                  <a:pt x="201929" y="267335"/>
                </a:lnTo>
                <a:lnTo>
                  <a:pt x="216534" y="302895"/>
                </a:lnTo>
                <a:lnTo>
                  <a:pt x="248920" y="335914"/>
                </a:lnTo>
                <a:lnTo>
                  <a:pt x="293370" y="350520"/>
                </a:lnTo>
                <a:lnTo>
                  <a:pt x="306070" y="351154"/>
                </a:lnTo>
                <a:lnTo>
                  <a:pt x="316865" y="351154"/>
                </a:lnTo>
                <a:lnTo>
                  <a:pt x="358140" y="337820"/>
                </a:lnTo>
                <a:lnTo>
                  <a:pt x="384175" y="315595"/>
                </a:lnTo>
                <a:lnTo>
                  <a:pt x="386079" y="313689"/>
                </a:lnTo>
                <a:lnTo>
                  <a:pt x="310515" y="313689"/>
                </a:lnTo>
                <a:lnTo>
                  <a:pt x="304800" y="311785"/>
                </a:lnTo>
                <a:lnTo>
                  <a:pt x="293370" y="305435"/>
                </a:lnTo>
                <a:lnTo>
                  <a:pt x="288290" y="300354"/>
                </a:lnTo>
                <a:lnTo>
                  <a:pt x="283845" y="294004"/>
                </a:lnTo>
                <a:lnTo>
                  <a:pt x="280034" y="288925"/>
                </a:lnTo>
                <a:lnTo>
                  <a:pt x="277495" y="283210"/>
                </a:lnTo>
                <a:lnTo>
                  <a:pt x="274320" y="276860"/>
                </a:lnTo>
                <a:lnTo>
                  <a:pt x="271779" y="269875"/>
                </a:lnTo>
                <a:lnTo>
                  <a:pt x="269240" y="262254"/>
                </a:lnTo>
                <a:lnTo>
                  <a:pt x="267970" y="255904"/>
                </a:lnTo>
                <a:lnTo>
                  <a:pt x="265429" y="244475"/>
                </a:lnTo>
                <a:lnTo>
                  <a:pt x="269240" y="244475"/>
                </a:lnTo>
                <a:lnTo>
                  <a:pt x="275590" y="243204"/>
                </a:lnTo>
                <a:lnTo>
                  <a:pt x="314325" y="232410"/>
                </a:lnTo>
                <a:lnTo>
                  <a:pt x="348826" y="210820"/>
                </a:lnTo>
                <a:lnTo>
                  <a:pt x="263525" y="210820"/>
                </a:lnTo>
                <a:lnTo>
                  <a:pt x="264159" y="204470"/>
                </a:lnTo>
                <a:lnTo>
                  <a:pt x="276225" y="160020"/>
                </a:lnTo>
                <a:lnTo>
                  <a:pt x="279400" y="152400"/>
                </a:lnTo>
                <a:lnTo>
                  <a:pt x="283845" y="145414"/>
                </a:lnTo>
                <a:lnTo>
                  <a:pt x="287654" y="139064"/>
                </a:lnTo>
                <a:lnTo>
                  <a:pt x="291465" y="133985"/>
                </a:lnTo>
                <a:lnTo>
                  <a:pt x="299720" y="125729"/>
                </a:lnTo>
                <a:lnTo>
                  <a:pt x="305434" y="121285"/>
                </a:lnTo>
                <a:lnTo>
                  <a:pt x="307340" y="119379"/>
                </a:lnTo>
                <a:lnTo>
                  <a:pt x="345440" y="119379"/>
                </a:lnTo>
                <a:lnTo>
                  <a:pt x="345440" y="95250"/>
                </a:lnTo>
                <a:lnTo>
                  <a:pt x="340995" y="90804"/>
                </a:lnTo>
                <a:lnTo>
                  <a:pt x="328929" y="77470"/>
                </a:lnTo>
                <a:lnTo>
                  <a:pt x="325120" y="73660"/>
                </a:lnTo>
                <a:lnTo>
                  <a:pt x="321945" y="69214"/>
                </a:lnTo>
                <a:lnTo>
                  <a:pt x="318134" y="64770"/>
                </a:lnTo>
                <a:close/>
              </a:path>
              <a:path w="403225" h="351154">
                <a:moveTo>
                  <a:pt x="375284" y="267970"/>
                </a:moveTo>
                <a:lnTo>
                  <a:pt x="370204" y="276860"/>
                </a:lnTo>
                <a:lnTo>
                  <a:pt x="365125" y="284479"/>
                </a:lnTo>
                <a:lnTo>
                  <a:pt x="360679" y="290195"/>
                </a:lnTo>
                <a:lnTo>
                  <a:pt x="356870" y="295275"/>
                </a:lnTo>
                <a:lnTo>
                  <a:pt x="352425" y="299720"/>
                </a:lnTo>
                <a:lnTo>
                  <a:pt x="346709" y="304164"/>
                </a:lnTo>
                <a:lnTo>
                  <a:pt x="333375" y="311785"/>
                </a:lnTo>
                <a:lnTo>
                  <a:pt x="325120" y="313689"/>
                </a:lnTo>
                <a:lnTo>
                  <a:pt x="386079" y="313689"/>
                </a:lnTo>
                <a:lnTo>
                  <a:pt x="387984" y="310514"/>
                </a:lnTo>
                <a:lnTo>
                  <a:pt x="391795" y="305435"/>
                </a:lnTo>
                <a:lnTo>
                  <a:pt x="394970" y="299085"/>
                </a:lnTo>
                <a:lnTo>
                  <a:pt x="399415" y="292735"/>
                </a:lnTo>
                <a:lnTo>
                  <a:pt x="403225" y="285750"/>
                </a:lnTo>
                <a:lnTo>
                  <a:pt x="375284" y="267970"/>
                </a:lnTo>
                <a:close/>
              </a:path>
              <a:path w="403225" h="351154">
                <a:moveTo>
                  <a:pt x="345440" y="95250"/>
                </a:moveTo>
                <a:lnTo>
                  <a:pt x="345440" y="158114"/>
                </a:lnTo>
                <a:lnTo>
                  <a:pt x="344804" y="159385"/>
                </a:lnTo>
                <a:lnTo>
                  <a:pt x="341629" y="163195"/>
                </a:lnTo>
                <a:lnTo>
                  <a:pt x="331470" y="174625"/>
                </a:lnTo>
                <a:lnTo>
                  <a:pt x="325754" y="179704"/>
                </a:lnTo>
                <a:lnTo>
                  <a:pt x="319404" y="184150"/>
                </a:lnTo>
                <a:lnTo>
                  <a:pt x="314325" y="187960"/>
                </a:lnTo>
                <a:lnTo>
                  <a:pt x="307975" y="191135"/>
                </a:lnTo>
                <a:lnTo>
                  <a:pt x="300990" y="194945"/>
                </a:lnTo>
                <a:lnTo>
                  <a:pt x="263525" y="210820"/>
                </a:lnTo>
                <a:lnTo>
                  <a:pt x="348826" y="210820"/>
                </a:lnTo>
                <a:lnTo>
                  <a:pt x="351154" y="208914"/>
                </a:lnTo>
                <a:lnTo>
                  <a:pt x="380365" y="174625"/>
                </a:lnTo>
                <a:lnTo>
                  <a:pt x="393065" y="140970"/>
                </a:lnTo>
                <a:lnTo>
                  <a:pt x="388620" y="137160"/>
                </a:lnTo>
                <a:lnTo>
                  <a:pt x="381000" y="130810"/>
                </a:lnTo>
                <a:lnTo>
                  <a:pt x="345440" y="95250"/>
                </a:lnTo>
                <a:close/>
              </a:path>
              <a:path w="403225" h="351154">
                <a:moveTo>
                  <a:pt x="345440" y="119379"/>
                </a:moveTo>
                <a:lnTo>
                  <a:pt x="307340" y="119379"/>
                </a:lnTo>
                <a:lnTo>
                  <a:pt x="311150" y="124460"/>
                </a:lnTo>
                <a:lnTo>
                  <a:pt x="341629" y="154939"/>
                </a:lnTo>
                <a:lnTo>
                  <a:pt x="345440" y="158114"/>
                </a:lnTo>
                <a:lnTo>
                  <a:pt x="345440" y="119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7383144" y="3600450"/>
            <a:ext cx="254635" cy="400050"/>
          </a:xfrm>
          <a:custGeom>
            <a:avLst/>
            <a:gdLst/>
            <a:ahLst/>
            <a:cxnLst/>
            <a:rect l="l" t="t" r="r" b="b"/>
            <a:pathLst>
              <a:path w="254634" h="400050">
                <a:moveTo>
                  <a:pt x="61595" y="8254"/>
                </a:moveTo>
                <a:lnTo>
                  <a:pt x="57784" y="8889"/>
                </a:lnTo>
                <a:lnTo>
                  <a:pt x="53339" y="10795"/>
                </a:lnTo>
                <a:lnTo>
                  <a:pt x="48895" y="12064"/>
                </a:lnTo>
                <a:lnTo>
                  <a:pt x="43179" y="13970"/>
                </a:lnTo>
                <a:lnTo>
                  <a:pt x="35559" y="15239"/>
                </a:lnTo>
                <a:lnTo>
                  <a:pt x="29209" y="16510"/>
                </a:lnTo>
                <a:lnTo>
                  <a:pt x="20954" y="17145"/>
                </a:lnTo>
                <a:lnTo>
                  <a:pt x="11429" y="17779"/>
                </a:lnTo>
                <a:lnTo>
                  <a:pt x="0" y="17779"/>
                </a:lnTo>
                <a:lnTo>
                  <a:pt x="0" y="56514"/>
                </a:lnTo>
                <a:lnTo>
                  <a:pt x="12064" y="56514"/>
                </a:lnTo>
                <a:lnTo>
                  <a:pt x="19684" y="57150"/>
                </a:lnTo>
                <a:lnTo>
                  <a:pt x="22859" y="57785"/>
                </a:lnTo>
                <a:lnTo>
                  <a:pt x="28575" y="59689"/>
                </a:lnTo>
                <a:lnTo>
                  <a:pt x="32384" y="63500"/>
                </a:lnTo>
                <a:lnTo>
                  <a:pt x="33654" y="67945"/>
                </a:lnTo>
                <a:lnTo>
                  <a:pt x="33654" y="353060"/>
                </a:lnTo>
                <a:lnTo>
                  <a:pt x="33020" y="356235"/>
                </a:lnTo>
                <a:lnTo>
                  <a:pt x="29845" y="360045"/>
                </a:lnTo>
                <a:lnTo>
                  <a:pt x="28575" y="361314"/>
                </a:lnTo>
                <a:lnTo>
                  <a:pt x="26034" y="362585"/>
                </a:lnTo>
                <a:lnTo>
                  <a:pt x="24129" y="363854"/>
                </a:lnTo>
                <a:lnTo>
                  <a:pt x="20954" y="364489"/>
                </a:lnTo>
                <a:lnTo>
                  <a:pt x="14604" y="365125"/>
                </a:lnTo>
                <a:lnTo>
                  <a:pt x="8889" y="365760"/>
                </a:lnTo>
                <a:lnTo>
                  <a:pt x="0" y="365760"/>
                </a:lnTo>
                <a:lnTo>
                  <a:pt x="0" y="400050"/>
                </a:lnTo>
                <a:lnTo>
                  <a:pt x="130175" y="400050"/>
                </a:lnTo>
                <a:lnTo>
                  <a:pt x="130175" y="367029"/>
                </a:lnTo>
                <a:lnTo>
                  <a:pt x="115570" y="364489"/>
                </a:lnTo>
                <a:lnTo>
                  <a:pt x="112395" y="363854"/>
                </a:lnTo>
                <a:lnTo>
                  <a:pt x="109220" y="363854"/>
                </a:lnTo>
                <a:lnTo>
                  <a:pt x="106679" y="362585"/>
                </a:lnTo>
                <a:lnTo>
                  <a:pt x="104139" y="361950"/>
                </a:lnTo>
                <a:lnTo>
                  <a:pt x="97789" y="347979"/>
                </a:lnTo>
                <a:lnTo>
                  <a:pt x="91439" y="266064"/>
                </a:lnTo>
                <a:lnTo>
                  <a:pt x="87629" y="262254"/>
                </a:lnTo>
                <a:lnTo>
                  <a:pt x="87629" y="259079"/>
                </a:lnTo>
                <a:lnTo>
                  <a:pt x="90804" y="255904"/>
                </a:lnTo>
                <a:lnTo>
                  <a:pt x="217804" y="255904"/>
                </a:lnTo>
                <a:lnTo>
                  <a:pt x="224789" y="248285"/>
                </a:lnTo>
                <a:lnTo>
                  <a:pt x="132714" y="248285"/>
                </a:lnTo>
                <a:lnTo>
                  <a:pt x="127000" y="246379"/>
                </a:lnTo>
                <a:lnTo>
                  <a:pt x="117475" y="240664"/>
                </a:lnTo>
                <a:lnTo>
                  <a:pt x="113664" y="236854"/>
                </a:lnTo>
                <a:lnTo>
                  <a:pt x="110489" y="232410"/>
                </a:lnTo>
                <a:lnTo>
                  <a:pt x="106679" y="227329"/>
                </a:lnTo>
                <a:lnTo>
                  <a:pt x="95884" y="73660"/>
                </a:lnTo>
                <a:lnTo>
                  <a:pt x="100964" y="73660"/>
                </a:lnTo>
                <a:lnTo>
                  <a:pt x="102870" y="73025"/>
                </a:lnTo>
                <a:lnTo>
                  <a:pt x="106679" y="70485"/>
                </a:lnTo>
                <a:lnTo>
                  <a:pt x="111125" y="68579"/>
                </a:lnTo>
                <a:lnTo>
                  <a:pt x="115570" y="66039"/>
                </a:lnTo>
                <a:lnTo>
                  <a:pt x="120014" y="64135"/>
                </a:lnTo>
                <a:lnTo>
                  <a:pt x="125095" y="60960"/>
                </a:lnTo>
                <a:lnTo>
                  <a:pt x="134620" y="55879"/>
                </a:lnTo>
                <a:lnTo>
                  <a:pt x="139064" y="53339"/>
                </a:lnTo>
                <a:lnTo>
                  <a:pt x="142239" y="50800"/>
                </a:lnTo>
                <a:lnTo>
                  <a:pt x="227964" y="50800"/>
                </a:lnTo>
                <a:lnTo>
                  <a:pt x="226695" y="48260"/>
                </a:lnTo>
                <a:lnTo>
                  <a:pt x="219075" y="38735"/>
                </a:lnTo>
                <a:lnTo>
                  <a:pt x="217804" y="36829"/>
                </a:lnTo>
                <a:lnTo>
                  <a:pt x="93979" y="36829"/>
                </a:lnTo>
                <a:lnTo>
                  <a:pt x="92709" y="34925"/>
                </a:lnTo>
                <a:lnTo>
                  <a:pt x="94614" y="32385"/>
                </a:lnTo>
                <a:lnTo>
                  <a:pt x="97789" y="12064"/>
                </a:lnTo>
                <a:lnTo>
                  <a:pt x="71754" y="10160"/>
                </a:lnTo>
                <a:lnTo>
                  <a:pt x="68579" y="10160"/>
                </a:lnTo>
                <a:lnTo>
                  <a:pt x="64770" y="8889"/>
                </a:lnTo>
                <a:lnTo>
                  <a:pt x="61595" y="8254"/>
                </a:lnTo>
                <a:close/>
              </a:path>
              <a:path w="254634" h="400050">
                <a:moveTo>
                  <a:pt x="217804" y="255904"/>
                </a:moveTo>
                <a:lnTo>
                  <a:pt x="90804" y="255904"/>
                </a:lnTo>
                <a:lnTo>
                  <a:pt x="91439" y="266064"/>
                </a:lnTo>
                <a:lnTo>
                  <a:pt x="128270" y="285114"/>
                </a:lnTo>
                <a:lnTo>
                  <a:pt x="135254" y="285750"/>
                </a:lnTo>
                <a:lnTo>
                  <a:pt x="155575" y="285750"/>
                </a:lnTo>
                <a:lnTo>
                  <a:pt x="200659" y="270510"/>
                </a:lnTo>
                <a:lnTo>
                  <a:pt x="217804" y="255904"/>
                </a:lnTo>
                <a:close/>
              </a:path>
              <a:path w="254634" h="400050">
                <a:moveTo>
                  <a:pt x="90804" y="255904"/>
                </a:moveTo>
                <a:lnTo>
                  <a:pt x="87629" y="259079"/>
                </a:lnTo>
                <a:lnTo>
                  <a:pt x="87629" y="262254"/>
                </a:lnTo>
                <a:lnTo>
                  <a:pt x="91439" y="266064"/>
                </a:lnTo>
                <a:lnTo>
                  <a:pt x="90804" y="255904"/>
                </a:lnTo>
                <a:close/>
              </a:path>
              <a:path w="254634" h="400050">
                <a:moveTo>
                  <a:pt x="227964" y="50800"/>
                </a:moveTo>
                <a:lnTo>
                  <a:pt x="142875" y="50800"/>
                </a:lnTo>
                <a:lnTo>
                  <a:pt x="146050" y="53339"/>
                </a:lnTo>
                <a:lnTo>
                  <a:pt x="154939" y="62229"/>
                </a:lnTo>
                <a:lnTo>
                  <a:pt x="177164" y="102235"/>
                </a:lnTo>
                <a:lnTo>
                  <a:pt x="185420" y="149225"/>
                </a:lnTo>
                <a:lnTo>
                  <a:pt x="184784" y="161289"/>
                </a:lnTo>
                <a:lnTo>
                  <a:pt x="178434" y="201295"/>
                </a:lnTo>
                <a:lnTo>
                  <a:pt x="169545" y="224154"/>
                </a:lnTo>
                <a:lnTo>
                  <a:pt x="165100" y="232410"/>
                </a:lnTo>
                <a:lnTo>
                  <a:pt x="160654" y="238125"/>
                </a:lnTo>
                <a:lnTo>
                  <a:pt x="149859" y="246379"/>
                </a:lnTo>
                <a:lnTo>
                  <a:pt x="144145" y="248285"/>
                </a:lnTo>
                <a:lnTo>
                  <a:pt x="224789" y="248285"/>
                </a:lnTo>
                <a:lnTo>
                  <a:pt x="225425" y="247014"/>
                </a:lnTo>
                <a:lnTo>
                  <a:pt x="232409" y="237489"/>
                </a:lnTo>
                <a:lnTo>
                  <a:pt x="238125" y="226695"/>
                </a:lnTo>
                <a:lnTo>
                  <a:pt x="250189" y="188595"/>
                </a:lnTo>
                <a:lnTo>
                  <a:pt x="254634" y="142875"/>
                </a:lnTo>
                <a:lnTo>
                  <a:pt x="254000" y="127000"/>
                </a:lnTo>
                <a:lnTo>
                  <a:pt x="244475" y="83820"/>
                </a:lnTo>
                <a:lnTo>
                  <a:pt x="233045" y="59054"/>
                </a:lnTo>
                <a:lnTo>
                  <a:pt x="227964" y="50800"/>
                </a:lnTo>
                <a:close/>
              </a:path>
              <a:path w="254634" h="400050">
                <a:moveTo>
                  <a:pt x="100964" y="73660"/>
                </a:moveTo>
                <a:lnTo>
                  <a:pt x="95884" y="73660"/>
                </a:lnTo>
                <a:lnTo>
                  <a:pt x="96520" y="74929"/>
                </a:lnTo>
                <a:lnTo>
                  <a:pt x="99059" y="74295"/>
                </a:lnTo>
                <a:lnTo>
                  <a:pt x="100964" y="73660"/>
                </a:lnTo>
                <a:close/>
              </a:path>
              <a:path w="254634" h="400050">
                <a:moveTo>
                  <a:pt x="94614" y="32385"/>
                </a:moveTo>
                <a:lnTo>
                  <a:pt x="92709" y="34925"/>
                </a:lnTo>
                <a:lnTo>
                  <a:pt x="93979" y="36829"/>
                </a:lnTo>
                <a:lnTo>
                  <a:pt x="94614" y="32385"/>
                </a:lnTo>
                <a:close/>
              </a:path>
              <a:path w="254634" h="400050">
                <a:moveTo>
                  <a:pt x="146050" y="0"/>
                </a:moveTo>
                <a:lnTo>
                  <a:pt x="142239" y="3810"/>
                </a:lnTo>
                <a:lnTo>
                  <a:pt x="133350" y="10160"/>
                </a:lnTo>
                <a:lnTo>
                  <a:pt x="128904" y="12700"/>
                </a:lnTo>
                <a:lnTo>
                  <a:pt x="123825" y="15875"/>
                </a:lnTo>
                <a:lnTo>
                  <a:pt x="106679" y="25400"/>
                </a:lnTo>
                <a:lnTo>
                  <a:pt x="94723" y="31693"/>
                </a:lnTo>
                <a:lnTo>
                  <a:pt x="93979" y="36829"/>
                </a:lnTo>
                <a:lnTo>
                  <a:pt x="217804" y="36829"/>
                </a:lnTo>
                <a:lnTo>
                  <a:pt x="211454" y="29845"/>
                </a:lnTo>
                <a:lnTo>
                  <a:pt x="175895" y="5714"/>
                </a:lnTo>
                <a:lnTo>
                  <a:pt x="156209" y="635"/>
                </a:lnTo>
                <a:lnTo>
                  <a:pt x="146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7726044" y="3597275"/>
            <a:ext cx="424180" cy="287655"/>
          </a:xfrm>
          <a:custGeom>
            <a:avLst/>
            <a:gdLst/>
            <a:ahLst/>
            <a:cxnLst/>
            <a:rect l="l" t="t" r="r" b="b"/>
            <a:pathLst>
              <a:path w="424179" h="287654">
                <a:moveTo>
                  <a:pt x="61595" y="7620"/>
                </a:moveTo>
                <a:lnTo>
                  <a:pt x="57784" y="8254"/>
                </a:lnTo>
                <a:lnTo>
                  <a:pt x="53339" y="10160"/>
                </a:lnTo>
                <a:lnTo>
                  <a:pt x="48895" y="11429"/>
                </a:lnTo>
                <a:lnTo>
                  <a:pt x="43179" y="13335"/>
                </a:lnTo>
                <a:lnTo>
                  <a:pt x="35559" y="14604"/>
                </a:lnTo>
                <a:lnTo>
                  <a:pt x="29209" y="15875"/>
                </a:lnTo>
                <a:lnTo>
                  <a:pt x="20954" y="16510"/>
                </a:lnTo>
                <a:lnTo>
                  <a:pt x="11429" y="17145"/>
                </a:lnTo>
                <a:lnTo>
                  <a:pt x="0" y="17145"/>
                </a:lnTo>
                <a:lnTo>
                  <a:pt x="0" y="55879"/>
                </a:lnTo>
                <a:lnTo>
                  <a:pt x="12064" y="55879"/>
                </a:lnTo>
                <a:lnTo>
                  <a:pt x="19684" y="56514"/>
                </a:lnTo>
                <a:lnTo>
                  <a:pt x="23495" y="57150"/>
                </a:lnTo>
                <a:lnTo>
                  <a:pt x="26670" y="58420"/>
                </a:lnTo>
                <a:lnTo>
                  <a:pt x="29209" y="59054"/>
                </a:lnTo>
                <a:lnTo>
                  <a:pt x="31750" y="61595"/>
                </a:lnTo>
                <a:lnTo>
                  <a:pt x="32384" y="62864"/>
                </a:lnTo>
                <a:lnTo>
                  <a:pt x="32384" y="63500"/>
                </a:lnTo>
                <a:lnTo>
                  <a:pt x="33654" y="67945"/>
                </a:lnTo>
                <a:lnTo>
                  <a:pt x="34289" y="234950"/>
                </a:lnTo>
                <a:lnTo>
                  <a:pt x="33654" y="238760"/>
                </a:lnTo>
                <a:lnTo>
                  <a:pt x="33020" y="241300"/>
                </a:lnTo>
                <a:lnTo>
                  <a:pt x="14604" y="250825"/>
                </a:lnTo>
                <a:lnTo>
                  <a:pt x="8889" y="250825"/>
                </a:lnTo>
                <a:lnTo>
                  <a:pt x="0" y="251460"/>
                </a:lnTo>
                <a:lnTo>
                  <a:pt x="0" y="285750"/>
                </a:lnTo>
                <a:lnTo>
                  <a:pt x="130175" y="285750"/>
                </a:lnTo>
                <a:lnTo>
                  <a:pt x="130175" y="252095"/>
                </a:lnTo>
                <a:lnTo>
                  <a:pt x="116204" y="250189"/>
                </a:lnTo>
                <a:lnTo>
                  <a:pt x="112395" y="249554"/>
                </a:lnTo>
                <a:lnTo>
                  <a:pt x="97789" y="112395"/>
                </a:lnTo>
                <a:lnTo>
                  <a:pt x="98425" y="110489"/>
                </a:lnTo>
                <a:lnTo>
                  <a:pt x="99695" y="103504"/>
                </a:lnTo>
                <a:lnTo>
                  <a:pt x="100329" y="99695"/>
                </a:lnTo>
                <a:lnTo>
                  <a:pt x="101600" y="95250"/>
                </a:lnTo>
                <a:lnTo>
                  <a:pt x="103504" y="90804"/>
                </a:lnTo>
                <a:lnTo>
                  <a:pt x="104775" y="86360"/>
                </a:lnTo>
                <a:lnTo>
                  <a:pt x="125729" y="59054"/>
                </a:lnTo>
                <a:lnTo>
                  <a:pt x="173989" y="59054"/>
                </a:lnTo>
                <a:lnTo>
                  <a:pt x="175895" y="56514"/>
                </a:lnTo>
                <a:lnTo>
                  <a:pt x="176529" y="55245"/>
                </a:lnTo>
                <a:lnTo>
                  <a:pt x="177800" y="53339"/>
                </a:lnTo>
                <a:lnTo>
                  <a:pt x="179704" y="49529"/>
                </a:lnTo>
                <a:lnTo>
                  <a:pt x="182245" y="41910"/>
                </a:lnTo>
                <a:lnTo>
                  <a:pt x="182350" y="41275"/>
                </a:lnTo>
                <a:lnTo>
                  <a:pt x="93979" y="41275"/>
                </a:lnTo>
                <a:lnTo>
                  <a:pt x="97789" y="11429"/>
                </a:lnTo>
                <a:lnTo>
                  <a:pt x="71754" y="9525"/>
                </a:lnTo>
                <a:lnTo>
                  <a:pt x="68579" y="9525"/>
                </a:lnTo>
                <a:lnTo>
                  <a:pt x="64770" y="8254"/>
                </a:lnTo>
                <a:lnTo>
                  <a:pt x="61595" y="7620"/>
                </a:lnTo>
                <a:close/>
              </a:path>
              <a:path w="424179" h="287654">
                <a:moveTo>
                  <a:pt x="173989" y="59054"/>
                </a:moveTo>
                <a:lnTo>
                  <a:pt x="131445" y="59054"/>
                </a:lnTo>
                <a:lnTo>
                  <a:pt x="133350" y="60960"/>
                </a:lnTo>
                <a:lnTo>
                  <a:pt x="134620" y="61595"/>
                </a:lnTo>
                <a:lnTo>
                  <a:pt x="137159" y="64135"/>
                </a:lnTo>
                <a:lnTo>
                  <a:pt x="141604" y="67945"/>
                </a:lnTo>
                <a:lnTo>
                  <a:pt x="144145" y="69850"/>
                </a:lnTo>
                <a:lnTo>
                  <a:pt x="147954" y="71120"/>
                </a:lnTo>
                <a:lnTo>
                  <a:pt x="156845" y="71120"/>
                </a:lnTo>
                <a:lnTo>
                  <a:pt x="160654" y="69850"/>
                </a:lnTo>
                <a:lnTo>
                  <a:pt x="168275" y="65404"/>
                </a:lnTo>
                <a:lnTo>
                  <a:pt x="171450" y="62864"/>
                </a:lnTo>
                <a:lnTo>
                  <a:pt x="173989" y="59054"/>
                </a:lnTo>
                <a:close/>
              </a:path>
              <a:path w="424179" h="287654">
                <a:moveTo>
                  <a:pt x="150495" y="0"/>
                </a:moveTo>
                <a:lnTo>
                  <a:pt x="142239" y="0"/>
                </a:lnTo>
                <a:lnTo>
                  <a:pt x="134620" y="1904"/>
                </a:lnTo>
                <a:lnTo>
                  <a:pt x="103504" y="28575"/>
                </a:lnTo>
                <a:lnTo>
                  <a:pt x="93979" y="41275"/>
                </a:lnTo>
                <a:lnTo>
                  <a:pt x="182350" y="41275"/>
                </a:lnTo>
                <a:lnTo>
                  <a:pt x="182879" y="38100"/>
                </a:lnTo>
                <a:lnTo>
                  <a:pt x="183514" y="30479"/>
                </a:lnTo>
                <a:lnTo>
                  <a:pt x="182879" y="23495"/>
                </a:lnTo>
                <a:lnTo>
                  <a:pt x="150495" y="0"/>
                </a:lnTo>
                <a:close/>
              </a:path>
              <a:path w="424179" h="287654">
                <a:moveTo>
                  <a:pt x="339089" y="1270"/>
                </a:moveTo>
                <a:lnTo>
                  <a:pt x="292100" y="11429"/>
                </a:lnTo>
                <a:lnTo>
                  <a:pt x="254000" y="40004"/>
                </a:lnTo>
                <a:lnTo>
                  <a:pt x="231775" y="72389"/>
                </a:lnTo>
                <a:lnTo>
                  <a:pt x="218439" y="113029"/>
                </a:lnTo>
                <a:lnTo>
                  <a:pt x="216001" y="147320"/>
                </a:lnTo>
                <a:lnTo>
                  <a:pt x="216534" y="160654"/>
                </a:lnTo>
                <a:lnTo>
                  <a:pt x="222884" y="203835"/>
                </a:lnTo>
                <a:lnTo>
                  <a:pt x="237489" y="239395"/>
                </a:lnTo>
                <a:lnTo>
                  <a:pt x="269875" y="272414"/>
                </a:lnTo>
                <a:lnTo>
                  <a:pt x="314325" y="287020"/>
                </a:lnTo>
                <a:lnTo>
                  <a:pt x="327025" y="287654"/>
                </a:lnTo>
                <a:lnTo>
                  <a:pt x="337820" y="287654"/>
                </a:lnTo>
                <a:lnTo>
                  <a:pt x="379095" y="274320"/>
                </a:lnTo>
                <a:lnTo>
                  <a:pt x="405129" y="252095"/>
                </a:lnTo>
                <a:lnTo>
                  <a:pt x="407034" y="250189"/>
                </a:lnTo>
                <a:lnTo>
                  <a:pt x="331470" y="250189"/>
                </a:lnTo>
                <a:lnTo>
                  <a:pt x="325754" y="248285"/>
                </a:lnTo>
                <a:lnTo>
                  <a:pt x="314325" y="241935"/>
                </a:lnTo>
                <a:lnTo>
                  <a:pt x="309245" y="236854"/>
                </a:lnTo>
                <a:lnTo>
                  <a:pt x="304800" y="230504"/>
                </a:lnTo>
                <a:lnTo>
                  <a:pt x="300989" y="225425"/>
                </a:lnTo>
                <a:lnTo>
                  <a:pt x="298450" y="219710"/>
                </a:lnTo>
                <a:lnTo>
                  <a:pt x="295275" y="213360"/>
                </a:lnTo>
                <a:lnTo>
                  <a:pt x="292734" y="206375"/>
                </a:lnTo>
                <a:lnTo>
                  <a:pt x="290195" y="198754"/>
                </a:lnTo>
                <a:lnTo>
                  <a:pt x="288925" y="192404"/>
                </a:lnTo>
                <a:lnTo>
                  <a:pt x="286384" y="180975"/>
                </a:lnTo>
                <a:lnTo>
                  <a:pt x="290195" y="180975"/>
                </a:lnTo>
                <a:lnTo>
                  <a:pt x="296545" y="179704"/>
                </a:lnTo>
                <a:lnTo>
                  <a:pt x="335279" y="168910"/>
                </a:lnTo>
                <a:lnTo>
                  <a:pt x="369781" y="147320"/>
                </a:lnTo>
                <a:lnTo>
                  <a:pt x="284479" y="147320"/>
                </a:lnTo>
                <a:lnTo>
                  <a:pt x="285114" y="140970"/>
                </a:lnTo>
                <a:lnTo>
                  <a:pt x="297179" y="96520"/>
                </a:lnTo>
                <a:lnTo>
                  <a:pt x="300354" y="88900"/>
                </a:lnTo>
                <a:lnTo>
                  <a:pt x="304800" y="81914"/>
                </a:lnTo>
                <a:lnTo>
                  <a:pt x="308609" y="75564"/>
                </a:lnTo>
                <a:lnTo>
                  <a:pt x="312420" y="70485"/>
                </a:lnTo>
                <a:lnTo>
                  <a:pt x="320675" y="62229"/>
                </a:lnTo>
                <a:lnTo>
                  <a:pt x="326389" y="57785"/>
                </a:lnTo>
                <a:lnTo>
                  <a:pt x="328295" y="55879"/>
                </a:lnTo>
                <a:lnTo>
                  <a:pt x="366395" y="55879"/>
                </a:lnTo>
                <a:lnTo>
                  <a:pt x="366395" y="31750"/>
                </a:lnTo>
                <a:lnTo>
                  <a:pt x="361950" y="27304"/>
                </a:lnTo>
                <a:lnTo>
                  <a:pt x="349884" y="13970"/>
                </a:lnTo>
                <a:lnTo>
                  <a:pt x="346075" y="10160"/>
                </a:lnTo>
                <a:lnTo>
                  <a:pt x="342900" y="5714"/>
                </a:lnTo>
                <a:lnTo>
                  <a:pt x="339089" y="1270"/>
                </a:lnTo>
                <a:close/>
              </a:path>
              <a:path w="424179" h="287654">
                <a:moveTo>
                  <a:pt x="396239" y="204470"/>
                </a:moveTo>
                <a:lnTo>
                  <a:pt x="391159" y="213360"/>
                </a:lnTo>
                <a:lnTo>
                  <a:pt x="386079" y="220979"/>
                </a:lnTo>
                <a:lnTo>
                  <a:pt x="381634" y="226695"/>
                </a:lnTo>
                <a:lnTo>
                  <a:pt x="377825" y="231775"/>
                </a:lnTo>
                <a:lnTo>
                  <a:pt x="373379" y="236220"/>
                </a:lnTo>
                <a:lnTo>
                  <a:pt x="367664" y="240664"/>
                </a:lnTo>
                <a:lnTo>
                  <a:pt x="354329" y="248285"/>
                </a:lnTo>
                <a:lnTo>
                  <a:pt x="346075" y="250189"/>
                </a:lnTo>
                <a:lnTo>
                  <a:pt x="407034" y="250189"/>
                </a:lnTo>
                <a:lnTo>
                  <a:pt x="408939" y="247014"/>
                </a:lnTo>
                <a:lnTo>
                  <a:pt x="412750" y="241935"/>
                </a:lnTo>
                <a:lnTo>
                  <a:pt x="415925" y="235585"/>
                </a:lnTo>
                <a:lnTo>
                  <a:pt x="420370" y="229235"/>
                </a:lnTo>
                <a:lnTo>
                  <a:pt x="424179" y="222250"/>
                </a:lnTo>
                <a:lnTo>
                  <a:pt x="396239" y="204470"/>
                </a:lnTo>
                <a:close/>
              </a:path>
              <a:path w="424179" h="287654">
                <a:moveTo>
                  <a:pt x="366395" y="31750"/>
                </a:moveTo>
                <a:lnTo>
                  <a:pt x="366395" y="94614"/>
                </a:lnTo>
                <a:lnTo>
                  <a:pt x="365759" y="95885"/>
                </a:lnTo>
                <a:lnTo>
                  <a:pt x="362584" y="99695"/>
                </a:lnTo>
                <a:lnTo>
                  <a:pt x="352425" y="111125"/>
                </a:lnTo>
                <a:lnTo>
                  <a:pt x="346709" y="116204"/>
                </a:lnTo>
                <a:lnTo>
                  <a:pt x="340359" y="120650"/>
                </a:lnTo>
                <a:lnTo>
                  <a:pt x="335279" y="124460"/>
                </a:lnTo>
                <a:lnTo>
                  <a:pt x="328929" y="127635"/>
                </a:lnTo>
                <a:lnTo>
                  <a:pt x="321945" y="131445"/>
                </a:lnTo>
                <a:lnTo>
                  <a:pt x="284479" y="147320"/>
                </a:lnTo>
                <a:lnTo>
                  <a:pt x="369781" y="147320"/>
                </a:lnTo>
                <a:lnTo>
                  <a:pt x="372109" y="145414"/>
                </a:lnTo>
                <a:lnTo>
                  <a:pt x="401320" y="111125"/>
                </a:lnTo>
                <a:lnTo>
                  <a:pt x="414020" y="77470"/>
                </a:lnTo>
                <a:lnTo>
                  <a:pt x="409575" y="73660"/>
                </a:lnTo>
                <a:lnTo>
                  <a:pt x="401954" y="67310"/>
                </a:lnTo>
                <a:lnTo>
                  <a:pt x="366395" y="31750"/>
                </a:lnTo>
                <a:close/>
              </a:path>
              <a:path w="424179" h="287654">
                <a:moveTo>
                  <a:pt x="366395" y="55879"/>
                </a:moveTo>
                <a:lnTo>
                  <a:pt x="328295" y="55879"/>
                </a:lnTo>
                <a:lnTo>
                  <a:pt x="332104" y="60960"/>
                </a:lnTo>
                <a:lnTo>
                  <a:pt x="362584" y="91439"/>
                </a:lnTo>
                <a:lnTo>
                  <a:pt x="366395" y="94614"/>
                </a:lnTo>
                <a:lnTo>
                  <a:pt x="366395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8240394" y="3458209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19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4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4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4"/>
                </a:lnTo>
                <a:lnTo>
                  <a:pt x="0" y="299719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19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4"/>
                </a:lnTo>
                <a:lnTo>
                  <a:pt x="78104" y="350519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20" y="323214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4"/>
                </a:lnTo>
                <a:lnTo>
                  <a:pt x="74295" y="251460"/>
                </a:lnTo>
                <a:lnTo>
                  <a:pt x="83820" y="226694"/>
                </a:lnTo>
                <a:lnTo>
                  <a:pt x="86995" y="219710"/>
                </a:lnTo>
                <a:lnTo>
                  <a:pt x="111125" y="191769"/>
                </a:lnTo>
                <a:lnTo>
                  <a:pt x="215264" y="191769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4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4"/>
                </a:lnTo>
                <a:lnTo>
                  <a:pt x="115570" y="147319"/>
                </a:lnTo>
                <a:lnTo>
                  <a:pt x="111759" y="144144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19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69"/>
                </a:moveTo>
                <a:lnTo>
                  <a:pt x="111759" y="191769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5" y="360679"/>
                </a:lnTo>
                <a:lnTo>
                  <a:pt x="149225" y="364489"/>
                </a:lnTo>
                <a:lnTo>
                  <a:pt x="141604" y="375919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69"/>
                </a:lnTo>
                <a:lnTo>
                  <a:pt x="217804" y="367029"/>
                </a:lnTo>
                <a:lnTo>
                  <a:pt x="216534" y="363219"/>
                </a:lnTo>
                <a:lnTo>
                  <a:pt x="215264" y="358139"/>
                </a:lnTo>
                <a:lnTo>
                  <a:pt x="215264" y="191769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80975" y="4444"/>
                </a:lnTo>
                <a:lnTo>
                  <a:pt x="175895" y="7619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4"/>
                </a:lnTo>
                <a:lnTo>
                  <a:pt x="129539" y="55244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4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4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8611234" y="3470909"/>
            <a:ext cx="330200" cy="414655"/>
          </a:xfrm>
          <a:custGeom>
            <a:avLst/>
            <a:gdLst/>
            <a:ahLst/>
            <a:cxnLst/>
            <a:rect l="l" t="t" r="r" b="b"/>
            <a:pathLst>
              <a:path w="330200" h="414654">
                <a:moveTo>
                  <a:pt x="69215" y="129539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4"/>
                </a:lnTo>
                <a:lnTo>
                  <a:pt x="55880" y="137794"/>
                </a:lnTo>
                <a:lnTo>
                  <a:pt x="47625" y="140969"/>
                </a:lnTo>
                <a:lnTo>
                  <a:pt x="41275" y="142875"/>
                </a:lnTo>
                <a:lnTo>
                  <a:pt x="34290" y="144144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19"/>
                </a:lnTo>
                <a:lnTo>
                  <a:pt x="12065" y="185419"/>
                </a:lnTo>
                <a:lnTo>
                  <a:pt x="19685" y="186054"/>
                </a:lnTo>
                <a:lnTo>
                  <a:pt x="22860" y="186689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4"/>
                </a:lnTo>
                <a:lnTo>
                  <a:pt x="33655" y="367664"/>
                </a:lnTo>
                <a:lnTo>
                  <a:pt x="24130" y="377825"/>
                </a:lnTo>
                <a:lnTo>
                  <a:pt x="20955" y="379094"/>
                </a:lnTo>
                <a:lnTo>
                  <a:pt x="14605" y="379729"/>
                </a:lnTo>
                <a:lnTo>
                  <a:pt x="8890" y="380364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4"/>
                </a:lnTo>
                <a:lnTo>
                  <a:pt x="112395" y="379094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4"/>
                </a:lnTo>
                <a:lnTo>
                  <a:pt x="98425" y="370204"/>
                </a:lnTo>
                <a:lnTo>
                  <a:pt x="97790" y="367664"/>
                </a:lnTo>
                <a:lnTo>
                  <a:pt x="97790" y="140335"/>
                </a:lnTo>
                <a:lnTo>
                  <a:pt x="69215" y="129539"/>
                </a:lnTo>
                <a:close/>
              </a:path>
              <a:path w="330200" h="414654">
                <a:moveTo>
                  <a:pt x="259715" y="125729"/>
                </a:moveTo>
                <a:lnTo>
                  <a:pt x="251460" y="125729"/>
                </a:lnTo>
                <a:lnTo>
                  <a:pt x="238760" y="126364"/>
                </a:lnTo>
                <a:lnTo>
                  <a:pt x="191135" y="140969"/>
                </a:lnTo>
                <a:lnTo>
                  <a:pt x="154940" y="172719"/>
                </a:lnTo>
                <a:lnTo>
                  <a:pt x="136525" y="207010"/>
                </a:lnTo>
                <a:lnTo>
                  <a:pt x="127635" y="248919"/>
                </a:lnTo>
                <a:lnTo>
                  <a:pt x="127000" y="264160"/>
                </a:lnTo>
                <a:lnTo>
                  <a:pt x="127635" y="281304"/>
                </a:lnTo>
                <a:lnTo>
                  <a:pt x="135255" y="327025"/>
                </a:lnTo>
                <a:lnTo>
                  <a:pt x="151130" y="363219"/>
                </a:lnTo>
                <a:lnTo>
                  <a:pt x="184785" y="396875"/>
                </a:lnTo>
                <a:lnTo>
                  <a:pt x="231140" y="411479"/>
                </a:lnTo>
                <a:lnTo>
                  <a:pt x="243840" y="412114"/>
                </a:lnTo>
                <a:lnTo>
                  <a:pt x="252730" y="411479"/>
                </a:lnTo>
                <a:lnTo>
                  <a:pt x="294005" y="396239"/>
                </a:lnTo>
                <a:lnTo>
                  <a:pt x="315277" y="374014"/>
                </a:lnTo>
                <a:lnTo>
                  <a:pt x="245110" y="374014"/>
                </a:lnTo>
                <a:lnTo>
                  <a:pt x="239395" y="372110"/>
                </a:lnTo>
                <a:lnTo>
                  <a:pt x="214630" y="342264"/>
                </a:lnTo>
                <a:lnTo>
                  <a:pt x="203835" y="304164"/>
                </a:lnTo>
                <a:lnTo>
                  <a:pt x="201295" y="256539"/>
                </a:lnTo>
                <a:lnTo>
                  <a:pt x="201930" y="246379"/>
                </a:lnTo>
                <a:lnTo>
                  <a:pt x="203835" y="236219"/>
                </a:lnTo>
                <a:lnTo>
                  <a:pt x="205105" y="226694"/>
                </a:lnTo>
                <a:lnTo>
                  <a:pt x="220345" y="184785"/>
                </a:lnTo>
                <a:lnTo>
                  <a:pt x="238760" y="165735"/>
                </a:lnTo>
                <a:lnTo>
                  <a:pt x="314325" y="165735"/>
                </a:lnTo>
                <a:lnTo>
                  <a:pt x="314325" y="156210"/>
                </a:lnTo>
                <a:lnTo>
                  <a:pt x="281940" y="129539"/>
                </a:lnTo>
                <a:lnTo>
                  <a:pt x="267970" y="126364"/>
                </a:lnTo>
                <a:lnTo>
                  <a:pt x="259715" y="125729"/>
                </a:lnTo>
                <a:close/>
              </a:path>
              <a:path w="330200" h="414654">
                <a:moveTo>
                  <a:pt x="302895" y="328929"/>
                </a:moveTo>
                <a:lnTo>
                  <a:pt x="297815" y="337819"/>
                </a:lnTo>
                <a:lnTo>
                  <a:pt x="292735" y="345439"/>
                </a:lnTo>
                <a:lnTo>
                  <a:pt x="288290" y="351154"/>
                </a:lnTo>
                <a:lnTo>
                  <a:pt x="284480" y="356235"/>
                </a:lnTo>
                <a:lnTo>
                  <a:pt x="280035" y="361314"/>
                </a:lnTo>
                <a:lnTo>
                  <a:pt x="274955" y="365125"/>
                </a:lnTo>
                <a:lnTo>
                  <a:pt x="263525" y="372110"/>
                </a:lnTo>
                <a:lnTo>
                  <a:pt x="257175" y="374014"/>
                </a:lnTo>
                <a:lnTo>
                  <a:pt x="315277" y="374014"/>
                </a:lnTo>
                <a:lnTo>
                  <a:pt x="316230" y="372744"/>
                </a:lnTo>
                <a:lnTo>
                  <a:pt x="319405" y="367029"/>
                </a:lnTo>
                <a:lnTo>
                  <a:pt x="323215" y="360679"/>
                </a:lnTo>
                <a:lnTo>
                  <a:pt x="326390" y="353694"/>
                </a:lnTo>
                <a:lnTo>
                  <a:pt x="330200" y="346075"/>
                </a:lnTo>
                <a:lnTo>
                  <a:pt x="302895" y="328929"/>
                </a:lnTo>
                <a:close/>
              </a:path>
              <a:path w="330200" h="414654">
                <a:moveTo>
                  <a:pt x="314325" y="165735"/>
                </a:moveTo>
                <a:lnTo>
                  <a:pt x="245110" y="165735"/>
                </a:lnTo>
                <a:lnTo>
                  <a:pt x="247650" y="167004"/>
                </a:lnTo>
                <a:lnTo>
                  <a:pt x="252730" y="172085"/>
                </a:lnTo>
                <a:lnTo>
                  <a:pt x="255270" y="175260"/>
                </a:lnTo>
                <a:lnTo>
                  <a:pt x="271145" y="197485"/>
                </a:lnTo>
                <a:lnTo>
                  <a:pt x="276225" y="200025"/>
                </a:lnTo>
                <a:lnTo>
                  <a:pt x="285750" y="200025"/>
                </a:lnTo>
                <a:lnTo>
                  <a:pt x="289560" y="198754"/>
                </a:lnTo>
                <a:lnTo>
                  <a:pt x="314325" y="167004"/>
                </a:lnTo>
                <a:lnTo>
                  <a:pt x="314325" y="165735"/>
                </a:lnTo>
                <a:close/>
              </a:path>
              <a:path w="330200" h="414654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30200" h="414654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39"/>
                </a:lnTo>
                <a:lnTo>
                  <a:pt x="43180" y="4444"/>
                </a:lnTo>
                <a:lnTo>
                  <a:pt x="39370" y="7619"/>
                </a:lnTo>
                <a:lnTo>
                  <a:pt x="32385" y="14604"/>
                </a:lnTo>
                <a:lnTo>
                  <a:pt x="29845" y="18414"/>
                </a:lnTo>
                <a:lnTo>
                  <a:pt x="27940" y="23494"/>
                </a:lnTo>
                <a:lnTo>
                  <a:pt x="26035" y="27939"/>
                </a:lnTo>
                <a:lnTo>
                  <a:pt x="25400" y="33019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4"/>
                </a:lnTo>
                <a:lnTo>
                  <a:pt x="60325" y="75564"/>
                </a:lnTo>
                <a:lnTo>
                  <a:pt x="71120" y="75564"/>
                </a:lnTo>
                <a:lnTo>
                  <a:pt x="100965" y="52069"/>
                </a:lnTo>
                <a:lnTo>
                  <a:pt x="102870" y="47625"/>
                </a:lnTo>
                <a:lnTo>
                  <a:pt x="103505" y="42544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9042400" y="3533775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70" y="0"/>
                </a:moveTo>
                <a:lnTo>
                  <a:pt x="56515" y="0"/>
                </a:lnTo>
                <a:lnTo>
                  <a:pt x="54609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10"/>
                </a:lnTo>
                <a:lnTo>
                  <a:pt x="26034" y="118110"/>
                </a:lnTo>
                <a:lnTo>
                  <a:pt x="26034" y="190500"/>
                </a:lnTo>
                <a:lnTo>
                  <a:pt x="25400" y="230504"/>
                </a:lnTo>
                <a:lnTo>
                  <a:pt x="27940" y="280035"/>
                </a:lnTo>
                <a:lnTo>
                  <a:pt x="42545" y="323850"/>
                </a:lnTo>
                <a:lnTo>
                  <a:pt x="80645" y="346710"/>
                </a:lnTo>
                <a:lnTo>
                  <a:pt x="95884" y="346710"/>
                </a:lnTo>
                <a:lnTo>
                  <a:pt x="101600" y="346075"/>
                </a:lnTo>
                <a:lnTo>
                  <a:pt x="116840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59" y="297179"/>
                </a:lnTo>
                <a:lnTo>
                  <a:pt x="118109" y="300354"/>
                </a:lnTo>
                <a:lnTo>
                  <a:pt x="110490" y="303529"/>
                </a:lnTo>
                <a:lnTo>
                  <a:pt x="107315" y="304164"/>
                </a:lnTo>
                <a:lnTo>
                  <a:pt x="100329" y="304164"/>
                </a:lnTo>
                <a:lnTo>
                  <a:pt x="97790" y="301625"/>
                </a:lnTo>
                <a:lnTo>
                  <a:pt x="90170" y="262254"/>
                </a:lnTo>
                <a:lnTo>
                  <a:pt x="90170" y="118110"/>
                </a:lnTo>
                <a:lnTo>
                  <a:pt x="137159" y="118110"/>
                </a:lnTo>
                <a:lnTo>
                  <a:pt x="137159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9258934" y="3470909"/>
            <a:ext cx="377825" cy="414655"/>
          </a:xfrm>
          <a:custGeom>
            <a:avLst/>
            <a:gdLst/>
            <a:ahLst/>
            <a:cxnLst/>
            <a:rect l="l" t="t" r="r" b="b"/>
            <a:pathLst>
              <a:path w="377825" h="414654">
                <a:moveTo>
                  <a:pt x="69215" y="129539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4"/>
                </a:lnTo>
                <a:lnTo>
                  <a:pt x="55880" y="137794"/>
                </a:lnTo>
                <a:lnTo>
                  <a:pt x="47625" y="140969"/>
                </a:lnTo>
                <a:lnTo>
                  <a:pt x="41275" y="142875"/>
                </a:lnTo>
                <a:lnTo>
                  <a:pt x="34290" y="144144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19"/>
                </a:lnTo>
                <a:lnTo>
                  <a:pt x="12065" y="185419"/>
                </a:lnTo>
                <a:lnTo>
                  <a:pt x="19685" y="186054"/>
                </a:lnTo>
                <a:lnTo>
                  <a:pt x="22860" y="186689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4"/>
                </a:lnTo>
                <a:lnTo>
                  <a:pt x="33655" y="367664"/>
                </a:lnTo>
                <a:lnTo>
                  <a:pt x="24130" y="377825"/>
                </a:lnTo>
                <a:lnTo>
                  <a:pt x="20955" y="379094"/>
                </a:lnTo>
                <a:lnTo>
                  <a:pt x="14605" y="379729"/>
                </a:lnTo>
                <a:lnTo>
                  <a:pt x="8890" y="380364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4"/>
                </a:lnTo>
                <a:lnTo>
                  <a:pt x="112395" y="379094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4"/>
                </a:lnTo>
                <a:lnTo>
                  <a:pt x="98425" y="370204"/>
                </a:lnTo>
                <a:lnTo>
                  <a:pt x="97790" y="367664"/>
                </a:lnTo>
                <a:lnTo>
                  <a:pt x="97790" y="140335"/>
                </a:lnTo>
                <a:lnTo>
                  <a:pt x="69215" y="129539"/>
                </a:lnTo>
                <a:close/>
              </a:path>
              <a:path w="377825" h="414654">
                <a:moveTo>
                  <a:pt x="230505" y="167004"/>
                </a:moveTo>
                <a:lnTo>
                  <a:pt x="123190" y="167004"/>
                </a:lnTo>
                <a:lnTo>
                  <a:pt x="130810" y="168275"/>
                </a:lnTo>
                <a:lnTo>
                  <a:pt x="137160" y="169544"/>
                </a:lnTo>
                <a:lnTo>
                  <a:pt x="140970" y="172085"/>
                </a:lnTo>
                <a:lnTo>
                  <a:pt x="145415" y="175260"/>
                </a:lnTo>
                <a:lnTo>
                  <a:pt x="147955" y="179704"/>
                </a:lnTo>
                <a:lnTo>
                  <a:pt x="218440" y="410844"/>
                </a:lnTo>
                <a:lnTo>
                  <a:pt x="265430" y="410844"/>
                </a:lnTo>
                <a:lnTo>
                  <a:pt x="298818" y="313689"/>
                </a:lnTo>
                <a:lnTo>
                  <a:pt x="257175" y="313689"/>
                </a:lnTo>
                <a:lnTo>
                  <a:pt x="218440" y="176529"/>
                </a:lnTo>
                <a:lnTo>
                  <a:pt x="219075" y="172719"/>
                </a:lnTo>
                <a:lnTo>
                  <a:pt x="223520" y="168275"/>
                </a:lnTo>
                <a:lnTo>
                  <a:pt x="230505" y="167004"/>
                </a:lnTo>
                <a:close/>
              </a:path>
              <a:path w="377825" h="414654">
                <a:moveTo>
                  <a:pt x="368300" y="167004"/>
                </a:moveTo>
                <a:lnTo>
                  <a:pt x="289560" y="167004"/>
                </a:lnTo>
                <a:lnTo>
                  <a:pt x="295275" y="168275"/>
                </a:lnTo>
                <a:lnTo>
                  <a:pt x="297180" y="168910"/>
                </a:lnTo>
                <a:lnTo>
                  <a:pt x="299085" y="170179"/>
                </a:lnTo>
                <a:lnTo>
                  <a:pt x="300990" y="173989"/>
                </a:lnTo>
                <a:lnTo>
                  <a:pt x="300355" y="175894"/>
                </a:lnTo>
                <a:lnTo>
                  <a:pt x="294005" y="197485"/>
                </a:lnTo>
                <a:lnTo>
                  <a:pt x="257175" y="313689"/>
                </a:lnTo>
                <a:lnTo>
                  <a:pt x="298818" y="313689"/>
                </a:lnTo>
                <a:lnTo>
                  <a:pt x="342900" y="185419"/>
                </a:lnTo>
                <a:lnTo>
                  <a:pt x="345440" y="177164"/>
                </a:lnTo>
                <a:lnTo>
                  <a:pt x="347980" y="172719"/>
                </a:lnTo>
                <a:lnTo>
                  <a:pt x="351155" y="170179"/>
                </a:lnTo>
                <a:lnTo>
                  <a:pt x="354965" y="168910"/>
                </a:lnTo>
                <a:lnTo>
                  <a:pt x="360680" y="167639"/>
                </a:lnTo>
                <a:lnTo>
                  <a:pt x="368300" y="167004"/>
                </a:lnTo>
                <a:close/>
              </a:path>
              <a:path w="377825" h="414654">
                <a:moveTo>
                  <a:pt x="241935" y="133350"/>
                </a:moveTo>
                <a:lnTo>
                  <a:pt x="113030" y="133350"/>
                </a:lnTo>
                <a:lnTo>
                  <a:pt x="113030" y="167004"/>
                </a:lnTo>
                <a:lnTo>
                  <a:pt x="241935" y="167004"/>
                </a:lnTo>
                <a:lnTo>
                  <a:pt x="241935" y="133350"/>
                </a:lnTo>
                <a:close/>
              </a:path>
              <a:path w="377825" h="414654">
                <a:moveTo>
                  <a:pt x="377825" y="133350"/>
                </a:moveTo>
                <a:lnTo>
                  <a:pt x="273050" y="133350"/>
                </a:lnTo>
                <a:lnTo>
                  <a:pt x="273050" y="167004"/>
                </a:lnTo>
                <a:lnTo>
                  <a:pt x="377825" y="167004"/>
                </a:lnTo>
                <a:lnTo>
                  <a:pt x="377825" y="133350"/>
                </a:lnTo>
                <a:close/>
              </a:path>
              <a:path w="377825" h="414654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77825" h="414654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39"/>
                </a:lnTo>
                <a:lnTo>
                  <a:pt x="43180" y="4444"/>
                </a:lnTo>
                <a:lnTo>
                  <a:pt x="39370" y="7619"/>
                </a:lnTo>
                <a:lnTo>
                  <a:pt x="32385" y="14604"/>
                </a:lnTo>
                <a:lnTo>
                  <a:pt x="29845" y="18414"/>
                </a:lnTo>
                <a:lnTo>
                  <a:pt x="27940" y="23494"/>
                </a:lnTo>
                <a:lnTo>
                  <a:pt x="26035" y="27939"/>
                </a:lnTo>
                <a:lnTo>
                  <a:pt x="25400" y="33019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4"/>
                </a:lnTo>
                <a:lnTo>
                  <a:pt x="60325" y="75564"/>
                </a:lnTo>
                <a:lnTo>
                  <a:pt x="71120" y="75564"/>
                </a:lnTo>
                <a:lnTo>
                  <a:pt x="100965" y="52069"/>
                </a:lnTo>
                <a:lnTo>
                  <a:pt x="102870" y="47625"/>
                </a:lnTo>
                <a:lnTo>
                  <a:pt x="103505" y="42544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9707346" y="3598545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0164444" y="3597275"/>
            <a:ext cx="394335" cy="285115"/>
          </a:xfrm>
          <a:custGeom>
            <a:avLst/>
            <a:gdLst/>
            <a:ahLst/>
            <a:cxnLst/>
            <a:rect l="l" t="t" r="r" b="b"/>
            <a:pathLst>
              <a:path w="394334" h="285114">
                <a:moveTo>
                  <a:pt x="66675" y="0"/>
                </a:moveTo>
                <a:lnTo>
                  <a:pt x="60325" y="4445"/>
                </a:lnTo>
                <a:lnTo>
                  <a:pt x="55879" y="6985"/>
                </a:lnTo>
                <a:lnTo>
                  <a:pt x="52704" y="8889"/>
                </a:lnTo>
                <a:lnTo>
                  <a:pt x="10159" y="16510"/>
                </a:lnTo>
                <a:lnTo>
                  <a:pt x="0" y="16510"/>
                </a:lnTo>
                <a:lnTo>
                  <a:pt x="0" y="55245"/>
                </a:lnTo>
                <a:lnTo>
                  <a:pt x="11429" y="55245"/>
                </a:lnTo>
                <a:lnTo>
                  <a:pt x="19050" y="55879"/>
                </a:lnTo>
                <a:lnTo>
                  <a:pt x="22225" y="56514"/>
                </a:lnTo>
                <a:lnTo>
                  <a:pt x="25400" y="57785"/>
                </a:lnTo>
                <a:lnTo>
                  <a:pt x="27939" y="58420"/>
                </a:lnTo>
                <a:lnTo>
                  <a:pt x="30479" y="60960"/>
                </a:lnTo>
                <a:lnTo>
                  <a:pt x="31114" y="62864"/>
                </a:lnTo>
                <a:lnTo>
                  <a:pt x="32384" y="67310"/>
                </a:lnTo>
                <a:lnTo>
                  <a:pt x="33020" y="69214"/>
                </a:lnTo>
                <a:lnTo>
                  <a:pt x="32384" y="238760"/>
                </a:lnTo>
                <a:lnTo>
                  <a:pt x="14604" y="250189"/>
                </a:lnTo>
                <a:lnTo>
                  <a:pt x="8254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25729" y="285114"/>
                </a:lnTo>
                <a:lnTo>
                  <a:pt x="125729" y="252095"/>
                </a:lnTo>
                <a:lnTo>
                  <a:pt x="111759" y="249554"/>
                </a:lnTo>
                <a:lnTo>
                  <a:pt x="105409" y="248285"/>
                </a:lnTo>
                <a:lnTo>
                  <a:pt x="102870" y="247650"/>
                </a:lnTo>
                <a:lnTo>
                  <a:pt x="100964" y="246379"/>
                </a:lnTo>
                <a:lnTo>
                  <a:pt x="99059" y="245745"/>
                </a:lnTo>
                <a:lnTo>
                  <a:pt x="97154" y="244475"/>
                </a:lnTo>
                <a:lnTo>
                  <a:pt x="94614" y="240664"/>
                </a:lnTo>
                <a:lnTo>
                  <a:pt x="94614" y="233045"/>
                </a:lnTo>
                <a:lnTo>
                  <a:pt x="88900" y="74929"/>
                </a:lnTo>
                <a:lnTo>
                  <a:pt x="101600" y="74929"/>
                </a:lnTo>
                <a:lnTo>
                  <a:pt x="105409" y="73660"/>
                </a:lnTo>
                <a:lnTo>
                  <a:pt x="110489" y="70485"/>
                </a:lnTo>
                <a:lnTo>
                  <a:pt x="115570" y="67945"/>
                </a:lnTo>
                <a:lnTo>
                  <a:pt x="121284" y="64770"/>
                </a:lnTo>
                <a:lnTo>
                  <a:pt x="133350" y="58420"/>
                </a:lnTo>
                <a:lnTo>
                  <a:pt x="138429" y="55245"/>
                </a:lnTo>
                <a:lnTo>
                  <a:pt x="142875" y="52070"/>
                </a:lnTo>
                <a:lnTo>
                  <a:pt x="360045" y="52070"/>
                </a:lnTo>
                <a:lnTo>
                  <a:pt x="360045" y="50800"/>
                </a:lnTo>
                <a:lnTo>
                  <a:pt x="356870" y="42545"/>
                </a:lnTo>
                <a:lnTo>
                  <a:pt x="356870" y="41910"/>
                </a:lnTo>
                <a:lnTo>
                  <a:pt x="89534" y="41910"/>
                </a:lnTo>
                <a:lnTo>
                  <a:pt x="88264" y="39370"/>
                </a:lnTo>
                <a:lnTo>
                  <a:pt x="90804" y="36195"/>
                </a:lnTo>
                <a:lnTo>
                  <a:pt x="91439" y="31114"/>
                </a:lnTo>
                <a:lnTo>
                  <a:pt x="59054" y="31114"/>
                </a:lnTo>
                <a:lnTo>
                  <a:pt x="59054" y="5714"/>
                </a:lnTo>
                <a:lnTo>
                  <a:pt x="62864" y="3175"/>
                </a:lnTo>
                <a:lnTo>
                  <a:pt x="69214" y="1904"/>
                </a:lnTo>
                <a:lnTo>
                  <a:pt x="71120" y="1904"/>
                </a:lnTo>
                <a:lnTo>
                  <a:pt x="66675" y="0"/>
                </a:lnTo>
                <a:close/>
              </a:path>
              <a:path w="394334" h="285114">
                <a:moveTo>
                  <a:pt x="275589" y="52070"/>
                </a:moveTo>
                <a:lnTo>
                  <a:pt x="144779" y="52070"/>
                </a:lnTo>
                <a:lnTo>
                  <a:pt x="147320" y="53339"/>
                </a:lnTo>
                <a:lnTo>
                  <a:pt x="150495" y="54610"/>
                </a:lnTo>
                <a:lnTo>
                  <a:pt x="154304" y="55879"/>
                </a:lnTo>
                <a:lnTo>
                  <a:pt x="156845" y="57785"/>
                </a:lnTo>
                <a:lnTo>
                  <a:pt x="159384" y="60325"/>
                </a:lnTo>
                <a:lnTo>
                  <a:pt x="161925" y="62229"/>
                </a:lnTo>
                <a:lnTo>
                  <a:pt x="164464" y="65404"/>
                </a:lnTo>
                <a:lnTo>
                  <a:pt x="167639" y="73025"/>
                </a:lnTo>
                <a:lnTo>
                  <a:pt x="168275" y="76835"/>
                </a:lnTo>
                <a:lnTo>
                  <a:pt x="168275" y="237489"/>
                </a:lnTo>
                <a:lnTo>
                  <a:pt x="149859" y="250189"/>
                </a:lnTo>
                <a:lnTo>
                  <a:pt x="144145" y="250189"/>
                </a:lnTo>
                <a:lnTo>
                  <a:pt x="135254" y="250825"/>
                </a:lnTo>
                <a:lnTo>
                  <a:pt x="135254" y="285114"/>
                </a:lnTo>
                <a:lnTo>
                  <a:pt x="260984" y="285114"/>
                </a:lnTo>
                <a:lnTo>
                  <a:pt x="260984" y="252095"/>
                </a:lnTo>
                <a:lnTo>
                  <a:pt x="247014" y="249554"/>
                </a:lnTo>
                <a:lnTo>
                  <a:pt x="240664" y="248285"/>
                </a:lnTo>
                <a:lnTo>
                  <a:pt x="238125" y="247650"/>
                </a:lnTo>
                <a:lnTo>
                  <a:pt x="236220" y="246379"/>
                </a:lnTo>
                <a:lnTo>
                  <a:pt x="234314" y="245745"/>
                </a:lnTo>
                <a:lnTo>
                  <a:pt x="233045" y="244475"/>
                </a:lnTo>
                <a:lnTo>
                  <a:pt x="230504" y="240664"/>
                </a:lnTo>
                <a:lnTo>
                  <a:pt x="229870" y="237489"/>
                </a:lnTo>
                <a:lnTo>
                  <a:pt x="229870" y="77470"/>
                </a:lnTo>
                <a:lnTo>
                  <a:pt x="229234" y="77470"/>
                </a:lnTo>
                <a:lnTo>
                  <a:pt x="226059" y="76835"/>
                </a:lnTo>
                <a:lnTo>
                  <a:pt x="224154" y="74295"/>
                </a:lnTo>
                <a:lnTo>
                  <a:pt x="227964" y="73660"/>
                </a:lnTo>
                <a:lnTo>
                  <a:pt x="237489" y="73660"/>
                </a:lnTo>
                <a:lnTo>
                  <a:pt x="241934" y="71754"/>
                </a:lnTo>
                <a:lnTo>
                  <a:pt x="246379" y="69214"/>
                </a:lnTo>
                <a:lnTo>
                  <a:pt x="256539" y="64135"/>
                </a:lnTo>
                <a:lnTo>
                  <a:pt x="267970" y="57785"/>
                </a:lnTo>
                <a:lnTo>
                  <a:pt x="272414" y="54610"/>
                </a:lnTo>
                <a:lnTo>
                  <a:pt x="275589" y="52070"/>
                </a:lnTo>
                <a:close/>
              </a:path>
              <a:path w="394334" h="285114">
                <a:moveTo>
                  <a:pt x="360045" y="52070"/>
                </a:moveTo>
                <a:lnTo>
                  <a:pt x="277495" y="52070"/>
                </a:lnTo>
                <a:lnTo>
                  <a:pt x="280034" y="53339"/>
                </a:lnTo>
                <a:lnTo>
                  <a:pt x="283209" y="54610"/>
                </a:lnTo>
                <a:lnTo>
                  <a:pt x="287020" y="55879"/>
                </a:lnTo>
                <a:lnTo>
                  <a:pt x="290195" y="57785"/>
                </a:lnTo>
                <a:lnTo>
                  <a:pt x="292734" y="60325"/>
                </a:lnTo>
                <a:lnTo>
                  <a:pt x="295275" y="62229"/>
                </a:lnTo>
                <a:lnTo>
                  <a:pt x="297179" y="65404"/>
                </a:lnTo>
                <a:lnTo>
                  <a:pt x="300354" y="73025"/>
                </a:lnTo>
                <a:lnTo>
                  <a:pt x="300989" y="76835"/>
                </a:lnTo>
                <a:lnTo>
                  <a:pt x="300989" y="237489"/>
                </a:lnTo>
                <a:lnTo>
                  <a:pt x="300354" y="240029"/>
                </a:lnTo>
                <a:lnTo>
                  <a:pt x="297814" y="244475"/>
                </a:lnTo>
                <a:lnTo>
                  <a:pt x="296545" y="245745"/>
                </a:lnTo>
                <a:lnTo>
                  <a:pt x="294004" y="247014"/>
                </a:lnTo>
                <a:lnTo>
                  <a:pt x="292100" y="248285"/>
                </a:lnTo>
                <a:lnTo>
                  <a:pt x="289559" y="248920"/>
                </a:lnTo>
                <a:lnTo>
                  <a:pt x="283209" y="250189"/>
                </a:lnTo>
                <a:lnTo>
                  <a:pt x="277495" y="250189"/>
                </a:lnTo>
                <a:lnTo>
                  <a:pt x="268604" y="250825"/>
                </a:lnTo>
                <a:lnTo>
                  <a:pt x="268604" y="285114"/>
                </a:lnTo>
                <a:lnTo>
                  <a:pt x="394334" y="285114"/>
                </a:lnTo>
                <a:lnTo>
                  <a:pt x="394334" y="252095"/>
                </a:lnTo>
                <a:lnTo>
                  <a:pt x="380364" y="249554"/>
                </a:lnTo>
                <a:lnTo>
                  <a:pt x="377189" y="248920"/>
                </a:lnTo>
                <a:lnTo>
                  <a:pt x="363764" y="79375"/>
                </a:lnTo>
                <a:lnTo>
                  <a:pt x="363310" y="73025"/>
                </a:lnTo>
                <a:lnTo>
                  <a:pt x="363220" y="69850"/>
                </a:lnTo>
                <a:lnTo>
                  <a:pt x="361950" y="60325"/>
                </a:lnTo>
                <a:lnTo>
                  <a:pt x="360045" y="52070"/>
                </a:lnTo>
                <a:close/>
              </a:path>
              <a:path w="394334" h="285114">
                <a:moveTo>
                  <a:pt x="101600" y="74929"/>
                </a:moveTo>
                <a:lnTo>
                  <a:pt x="88900" y="74929"/>
                </a:lnTo>
                <a:lnTo>
                  <a:pt x="90170" y="78739"/>
                </a:lnTo>
                <a:lnTo>
                  <a:pt x="93345" y="79375"/>
                </a:lnTo>
                <a:lnTo>
                  <a:pt x="100964" y="75564"/>
                </a:lnTo>
                <a:lnTo>
                  <a:pt x="101600" y="74929"/>
                </a:lnTo>
                <a:close/>
              </a:path>
              <a:path w="394334" h="285114">
                <a:moveTo>
                  <a:pt x="227964" y="73660"/>
                </a:moveTo>
                <a:lnTo>
                  <a:pt x="224154" y="74295"/>
                </a:lnTo>
                <a:lnTo>
                  <a:pt x="226059" y="76835"/>
                </a:lnTo>
                <a:lnTo>
                  <a:pt x="229234" y="77470"/>
                </a:lnTo>
                <a:lnTo>
                  <a:pt x="229870" y="77470"/>
                </a:lnTo>
                <a:lnTo>
                  <a:pt x="229870" y="74929"/>
                </a:lnTo>
                <a:lnTo>
                  <a:pt x="227964" y="73660"/>
                </a:lnTo>
                <a:close/>
              </a:path>
              <a:path w="394334" h="285114">
                <a:moveTo>
                  <a:pt x="237489" y="73660"/>
                </a:moveTo>
                <a:lnTo>
                  <a:pt x="227964" y="73660"/>
                </a:lnTo>
                <a:lnTo>
                  <a:pt x="229870" y="74929"/>
                </a:lnTo>
                <a:lnTo>
                  <a:pt x="229870" y="77470"/>
                </a:lnTo>
                <a:lnTo>
                  <a:pt x="237489" y="73660"/>
                </a:lnTo>
                <a:close/>
              </a:path>
              <a:path w="394334" h="285114">
                <a:moveTo>
                  <a:pt x="90804" y="36195"/>
                </a:moveTo>
                <a:lnTo>
                  <a:pt x="88264" y="39370"/>
                </a:lnTo>
                <a:lnTo>
                  <a:pt x="89534" y="41910"/>
                </a:lnTo>
                <a:lnTo>
                  <a:pt x="90804" y="36195"/>
                </a:lnTo>
                <a:close/>
              </a:path>
              <a:path w="394334" h="285114">
                <a:moveTo>
                  <a:pt x="160020" y="1270"/>
                </a:moveTo>
                <a:lnTo>
                  <a:pt x="145414" y="1270"/>
                </a:lnTo>
                <a:lnTo>
                  <a:pt x="136525" y="8889"/>
                </a:lnTo>
                <a:lnTo>
                  <a:pt x="126364" y="15239"/>
                </a:lnTo>
                <a:lnTo>
                  <a:pt x="121284" y="19050"/>
                </a:lnTo>
                <a:lnTo>
                  <a:pt x="114934" y="22860"/>
                </a:lnTo>
                <a:lnTo>
                  <a:pt x="90804" y="36195"/>
                </a:lnTo>
                <a:lnTo>
                  <a:pt x="89534" y="41910"/>
                </a:lnTo>
                <a:lnTo>
                  <a:pt x="219709" y="41910"/>
                </a:lnTo>
                <a:lnTo>
                  <a:pt x="219075" y="40004"/>
                </a:lnTo>
                <a:lnTo>
                  <a:pt x="220345" y="38735"/>
                </a:lnTo>
                <a:lnTo>
                  <a:pt x="220345" y="36195"/>
                </a:lnTo>
                <a:lnTo>
                  <a:pt x="218439" y="30479"/>
                </a:lnTo>
                <a:lnTo>
                  <a:pt x="187959" y="6350"/>
                </a:lnTo>
                <a:lnTo>
                  <a:pt x="172720" y="3175"/>
                </a:lnTo>
                <a:lnTo>
                  <a:pt x="167004" y="1904"/>
                </a:lnTo>
                <a:lnTo>
                  <a:pt x="160020" y="1270"/>
                </a:lnTo>
                <a:close/>
              </a:path>
              <a:path w="394334" h="285114">
                <a:moveTo>
                  <a:pt x="220345" y="38735"/>
                </a:moveTo>
                <a:lnTo>
                  <a:pt x="219075" y="40004"/>
                </a:lnTo>
                <a:lnTo>
                  <a:pt x="220345" y="41910"/>
                </a:lnTo>
                <a:lnTo>
                  <a:pt x="220345" y="38735"/>
                </a:lnTo>
                <a:close/>
              </a:path>
              <a:path w="394334" h="285114">
                <a:moveTo>
                  <a:pt x="287654" y="1270"/>
                </a:moveTo>
                <a:lnTo>
                  <a:pt x="278129" y="1270"/>
                </a:lnTo>
                <a:lnTo>
                  <a:pt x="274320" y="5079"/>
                </a:lnTo>
                <a:lnTo>
                  <a:pt x="269875" y="8889"/>
                </a:lnTo>
                <a:lnTo>
                  <a:pt x="259079" y="16510"/>
                </a:lnTo>
                <a:lnTo>
                  <a:pt x="253364" y="19685"/>
                </a:lnTo>
                <a:lnTo>
                  <a:pt x="234314" y="31114"/>
                </a:lnTo>
                <a:lnTo>
                  <a:pt x="221614" y="37464"/>
                </a:lnTo>
                <a:lnTo>
                  <a:pt x="220345" y="38735"/>
                </a:lnTo>
                <a:lnTo>
                  <a:pt x="220345" y="41910"/>
                </a:lnTo>
                <a:lnTo>
                  <a:pt x="356870" y="41910"/>
                </a:lnTo>
                <a:lnTo>
                  <a:pt x="353695" y="34925"/>
                </a:lnTo>
                <a:lnTo>
                  <a:pt x="319404" y="6350"/>
                </a:lnTo>
                <a:lnTo>
                  <a:pt x="304800" y="2539"/>
                </a:lnTo>
                <a:lnTo>
                  <a:pt x="287654" y="1270"/>
                </a:lnTo>
                <a:close/>
              </a:path>
              <a:path w="394334" h="285114">
                <a:moveTo>
                  <a:pt x="71120" y="1904"/>
                </a:moveTo>
                <a:lnTo>
                  <a:pt x="69214" y="1904"/>
                </a:lnTo>
                <a:lnTo>
                  <a:pt x="62864" y="3175"/>
                </a:lnTo>
                <a:lnTo>
                  <a:pt x="59054" y="5714"/>
                </a:lnTo>
                <a:lnTo>
                  <a:pt x="59054" y="31114"/>
                </a:lnTo>
                <a:lnTo>
                  <a:pt x="83184" y="6985"/>
                </a:lnTo>
                <a:lnTo>
                  <a:pt x="71120" y="1904"/>
                </a:lnTo>
                <a:close/>
              </a:path>
              <a:path w="394334" h="285114">
                <a:moveTo>
                  <a:pt x="83184" y="6985"/>
                </a:moveTo>
                <a:lnTo>
                  <a:pt x="59054" y="31114"/>
                </a:lnTo>
                <a:lnTo>
                  <a:pt x="91439" y="31114"/>
                </a:lnTo>
                <a:lnTo>
                  <a:pt x="94614" y="11429"/>
                </a:lnTo>
                <a:lnTo>
                  <a:pt x="83184" y="6985"/>
                </a:lnTo>
                <a:close/>
              </a:path>
              <a:path w="394334" h="285114">
                <a:moveTo>
                  <a:pt x="89534" y="635"/>
                </a:moveTo>
                <a:lnTo>
                  <a:pt x="78104" y="635"/>
                </a:lnTo>
                <a:lnTo>
                  <a:pt x="71120" y="1904"/>
                </a:lnTo>
                <a:lnTo>
                  <a:pt x="83184" y="6985"/>
                </a:lnTo>
                <a:lnTo>
                  <a:pt x="8953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0659744" y="3596640"/>
            <a:ext cx="233045" cy="292735"/>
          </a:xfrm>
          <a:custGeom>
            <a:avLst/>
            <a:gdLst/>
            <a:ahLst/>
            <a:cxnLst/>
            <a:rect l="l" t="t" r="r" b="b"/>
            <a:pathLst>
              <a:path w="233045" h="292735">
                <a:moveTo>
                  <a:pt x="116204" y="0"/>
                </a:moveTo>
                <a:lnTo>
                  <a:pt x="70484" y="10160"/>
                </a:lnTo>
                <a:lnTo>
                  <a:pt x="33654" y="39370"/>
                </a:lnTo>
                <a:lnTo>
                  <a:pt x="13970" y="72389"/>
                </a:lnTo>
                <a:lnTo>
                  <a:pt x="1904" y="113664"/>
                </a:lnTo>
                <a:lnTo>
                  <a:pt x="1904" y="114300"/>
                </a:lnTo>
                <a:lnTo>
                  <a:pt x="634" y="129539"/>
                </a:lnTo>
                <a:lnTo>
                  <a:pt x="0" y="146050"/>
                </a:lnTo>
                <a:lnTo>
                  <a:pt x="634" y="162560"/>
                </a:lnTo>
                <a:lnTo>
                  <a:pt x="1904" y="177800"/>
                </a:lnTo>
                <a:lnTo>
                  <a:pt x="1904" y="178435"/>
                </a:lnTo>
                <a:lnTo>
                  <a:pt x="13970" y="219710"/>
                </a:lnTo>
                <a:lnTo>
                  <a:pt x="33654" y="252730"/>
                </a:lnTo>
                <a:lnTo>
                  <a:pt x="70484" y="281939"/>
                </a:lnTo>
                <a:lnTo>
                  <a:pt x="116204" y="292735"/>
                </a:lnTo>
                <a:lnTo>
                  <a:pt x="128270" y="292100"/>
                </a:lnTo>
                <a:lnTo>
                  <a:pt x="172720" y="276225"/>
                </a:lnTo>
                <a:lnTo>
                  <a:pt x="200659" y="250825"/>
                </a:lnTo>
                <a:lnTo>
                  <a:pt x="109854" y="250825"/>
                </a:lnTo>
                <a:lnTo>
                  <a:pt x="104139" y="248920"/>
                </a:lnTo>
                <a:lnTo>
                  <a:pt x="74929" y="207010"/>
                </a:lnTo>
                <a:lnTo>
                  <a:pt x="66039" y="167639"/>
                </a:lnTo>
                <a:lnTo>
                  <a:pt x="65404" y="156845"/>
                </a:lnTo>
                <a:lnTo>
                  <a:pt x="65404" y="134620"/>
                </a:lnTo>
                <a:lnTo>
                  <a:pt x="71754" y="94614"/>
                </a:lnTo>
                <a:lnTo>
                  <a:pt x="89534" y="57785"/>
                </a:lnTo>
                <a:lnTo>
                  <a:pt x="93345" y="52705"/>
                </a:lnTo>
                <a:lnTo>
                  <a:pt x="97789" y="48895"/>
                </a:lnTo>
                <a:lnTo>
                  <a:pt x="104139" y="43814"/>
                </a:lnTo>
                <a:lnTo>
                  <a:pt x="109854" y="41275"/>
                </a:lnTo>
                <a:lnTo>
                  <a:pt x="200659" y="41275"/>
                </a:lnTo>
                <a:lnTo>
                  <a:pt x="199389" y="39370"/>
                </a:lnTo>
                <a:lnTo>
                  <a:pt x="162559" y="10160"/>
                </a:lnTo>
                <a:lnTo>
                  <a:pt x="128270" y="635"/>
                </a:lnTo>
                <a:lnTo>
                  <a:pt x="116204" y="0"/>
                </a:lnTo>
                <a:close/>
              </a:path>
              <a:path w="233045" h="292735">
                <a:moveTo>
                  <a:pt x="200659" y="41275"/>
                </a:moveTo>
                <a:lnTo>
                  <a:pt x="122554" y="41275"/>
                </a:lnTo>
                <a:lnTo>
                  <a:pt x="128904" y="43814"/>
                </a:lnTo>
                <a:lnTo>
                  <a:pt x="135254" y="48895"/>
                </a:lnTo>
                <a:lnTo>
                  <a:pt x="158114" y="85725"/>
                </a:lnTo>
                <a:lnTo>
                  <a:pt x="167004" y="123825"/>
                </a:lnTo>
                <a:lnTo>
                  <a:pt x="168275" y="146050"/>
                </a:lnTo>
                <a:lnTo>
                  <a:pt x="167004" y="167639"/>
                </a:lnTo>
                <a:lnTo>
                  <a:pt x="158114" y="207010"/>
                </a:lnTo>
                <a:lnTo>
                  <a:pt x="135254" y="243839"/>
                </a:lnTo>
                <a:lnTo>
                  <a:pt x="122554" y="250825"/>
                </a:lnTo>
                <a:lnTo>
                  <a:pt x="200659" y="250825"/>
                </a:lnTo>
                <a:lnTo>
                  <a:pt x="224154" y="206375"/>
                </a:lnTo>
                <a:lnTo>
                  <a:pt x="233045" y="162560"/>
                </a:lnTo>
                <a:lnTo>
                  <a:pt x="233045" y="129539"/>
                </a:lnTo>
                <a:lnTo>
                  <a:pt x="224154" y="85725"/>
                </a:lnTo>
                <a:lnTo>
                  <a:pt x="207009" y="49530"/>
                </a:lnTo>
                <a:lnTo>
                  <a:pt x="200659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0996294" y="3458209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19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4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4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4"/>
                </a:lnTo>
                <a:lnTo>
                  <a:pt x="0" y="299719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19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4"/>
                </a:lnTo>
                <a:lnTo>
                  <a:pt x="78104" y="350519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20" y="323214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4"/>
                </a:lnTo>
                <a:lnTo>
                  <a:pt x="74295" y="251460"/>
                </a:lnTo>
                <a:lnTo>
                  <a:pt x="83820" y="226694"/>
                </a:lnTo>
                <a:lnTo>
                  <a:pt x="86995" y="219710"/>
                </a:lnTo>
                <a:lnTo>
                  <a:pt x="111125" y="191769"/>
                </a:lnTo>
                <a:lnTo>
                  <a:pt x="215264" y="191769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4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4"/>
                </a:lnTo>
                <a:lnTo>
                  <a:pt x="115570" y="147319"/>
                </a:lnTo>
                <a:lnTo>
                  <a:pt x="111759" y="144144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19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69"/>
                </a:moveTo>
                <a:lnTo>
                  <a:pt x="111759" y="191769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5" y="360679"/>
                </a:lnTo>
                <a:lnTo>
                  <a:pt x="149225" y="364489"/>
                </a:lnTo>
                <a:lnTo>
                  <a:pt x="141604" y="375919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69"/>
                </a:lnTo>
                <a:lnTo>
                  <a:pt x="217804" y="367029"/>
                </a:lnTo>
                <a:lnTo>
                  <a:pt x="216534" y="363219"/>
                </a:lnTo>
                <a:lnTo>
                  <a:pt x="215264" y="358139"/>
                </a:lnTo>
                <a:lnTo>
                  <a:pt x="215264" y="191769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80975" y="4444"/>
                </a:lnTo>
                <a:lnTo>
                  <a:pt x="175895" y="7619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4"/>
                </a:lnTo>
                <a:lnTo>
                  <a:pt x="129539" y="55244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4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4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1345646" y="3598545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1649709" y="3463290"/>
            <a:ext cx="355600" cy="424815"/>
          </a:xfrm>
          <a:custGeom>
            <a:avLst/>
            <a:gdLst/>
            <a:ahLst/>
            <a:cxnLst/>
            <a:rect l="l" t="t" r="r" b="b"/>
            <a:pathLst>
              <a:path w="355600" h="424814">
                <a:moveTo>
                  <a:pt x="69215" y="0"/>
                </a:moveTo>
                <a:lnTo>
                  <a:pt x="35560" y="15239"/>
                </a:lnTo>
                <a:lnTo>
                  <a:pt x="29210" y="16510"/>
                </a:lnTo>
                <a:lnTo>
                  <a:pt x="21590" y="17145"/>
                </a:lnTo>
                <a:lnTo>
                  <a:pt x="11430" y="17145"/>
                </a:lnTo>
                <a:lnTo>
                  <a:pt x="0" y="17780"/>
                </a:lnTo>
                <a:lnTo>
                  <a:pt x="0" y="56514"/>
                </a:lnTo>
                <a:lnTo>
                  <a:pt x="12065" y="56514"/>
                </a:lnTo>
                <a:lnTo>
                  <a:pt x="19685" y="57150"/>
                </a:lnTo>
                <a:lnTo>
                  <a:pt x="34290" y="70485"/>
                </a:lnTo>
                <a:lnTo>
                  <a:pt x="34290" y="377189"/>
                </a:lnTo>
                <a:lnTo>
                  <a:pt x="0" y="391160"/>
                </a:lnTo>
                <a:lnTo>
                  <a:pt x="0" y="424814"/>
                </a:lnTo>
                <a:lnTo>
                  <a:pt x="130175" y="424814"/>
                </a:lnTo>
                <a:lnTo>
                  <a:pt x="130175" y="391795"/>
                </a:lnTo>
                <a:lnTo>
                  <a:pt x="109220" y="388620"/>
                </a:lnTo>
                <a:lnTo>
                  <a:pt x="106680" y="387985"/>
                </a:lnTo>
                <a:lnTo>
                  <a:pt x="100965" y="384175"/>
                </a:lnTo>
                <a:lnTo>
                  <a:pt x="98425" y="380364"/>
                </a:lnTo>
                <a:lnTo>
                  <a:pt x="98425" y="11430"/>
                </a:lnTo>
                <a:lnTo>
                  <a:pt x="69215" y="0"/>
                </a:lnTo>
                <a:close/>
              </a:path>
              <a:path w="355600" h="424814">
                <a:moveTo>
                  <a:pt x="201295" y="314960"/>
                </a:moveTo>
                <a:lnTo>
                  <a:pt x="165735" y="314960"/>
                </a:lnTo>
                <a:lnTo>
                  <a:pt x="165735" y="407670"/>
                </a:lnTo>
                <a:lnTo>
                  <a:pt x="172720" y="410845"/>
                </a:lnTo>
                <a:lnTo>
                  <a:pt x="186055" y="414655"/>
                </a:lnTo>
                <a:lnTo>
                  <a:pt x="198755" y="418464"/>
                </a:lnTo>
                <a:lnTo>
                  <a:pt x="207010" y="419735"/>
                </a:lnTo>
                <a:lnTo>
                  <a:pt x="215900" y="421005"/>
                </a:lnTo>
                <a:lnTo>
                  <a:pt x="230505" y="422275"/>
                </a:lnTo>
                <a:lnTo>
                  <a:pt x="245745" y="422910"/>
                </a:lnTo>
                <a:lnTo>
                  <a:pt x="259080" y="422275"/>
                </a:lnTo>
                <a:lnTo>
                  <a:pt x="302895" y="412114"/>
                </a:lnTo>
                <a:lnTo>
                  <a:pt x="338166" y="386080"/>
                </a:lnTo>
                <a:lnTo>
                  <a:pt x="240030" y="386080"/>
                </a:lnTo>
                <a:lnTo>
                  <a:pt x="233045" y="384810"/>
                </a:lnTo>
                <a:lnTo>
                  <a:pt x="206375" y="357505"/>
                </a:lnTo>
                <a:lnTo>
                  <a:pt x="201855" y="324485"/>
                </a:lnTo>
                <a:lnTo>
                  <a:pt x="201295" y="314960"/>
                </a:lnTo>
                <a:close/>
              </a:path>
              <a:path w="355600" h="424814">
                <a:moveTo>
                  <a:pt x="272415" y="136525"/>
                </a:moveTo>
                <a:lnTo>
                  <a:pt x="254000" y="136525"/>
                </a:lnTo>
                <a:lnTo>
                  <a:pt x="245110" y="137160"/>
                </a:lnTo>
                <a:lnTo>
                  <a:pt x="205105" y="149225"/>
                </a:lnTo>
                <a:lnTo>
                  <a:pt x="173990" y="184150"/>
                </a:lnTo>
                <a:lnTo>
                  <a:pt x="169545" y="210185"/>
                </a:lnTo>
                <a:lnTo>
                  <a:pt x="170180" y="219075"/>
                </a:lnTo>
                <a:lnTo>
                  <a:pt x="191770" y="257175"/>
                </a:lnTo>
                <a:lnTo>
                  <a:pt x="205105" y="269239"/>
                </a:lnTo>
                <a:lnTo>
                  <a:pt x="212725" y="275589"/>
                </a:lnTo>
                <a:lnTo>
                  <a:pt x="220345" y="281305"/>
                </a:lnTo>
                <a:lnTo>
                  <a:pt x="227965" y="286385"/>
                </a:lnTo>
                <a:lnTo>
                  <a:pt x="243840" y="297180"/>
                </a:lnTo>
                <a:lnTo>
                  <a:pt x="277495" y="321945"/>
                </a:lnTo>
                <a:lnTo>
                  <a:pt x="295275" y="344170"/>
                </a:lnTo>
                <a:lnTo>
                  <a:pt x="295275" y="356235"/>
                </a:lnTo>
                <a:lnTo>
                  <a:pt x="258445" y="385445"/>
                </a:lnTo>
                <a:lnTo>
                  <a:pt x="252730" y="386080"/>
                </a:lnTo>
                <a:lnTo>
                  <a:pt x="338166" y="386080"/>
                </a:lnTo>
                <a:lnTo>
                  <a:pt x="354965" y="342900"/>
                </a:lnTo>
                <a:lnTo>
                  <a:pt x="355600" y="334010"/>
                </a:lnTo>
                <a:lnTo>
                  <a:pt x="354965" y="324485"/>
                </a:lnTo>
                <a:lnTo>
                  <a:pt x="333375" y="285750"/>
                </a:lnTo>
                <a:lnTo>
                  <a:pt x="319405" y="273685"/>
                </a:lnTo>
                <a:lnTo>
                  <a:pt x="312420" y="267335"/>
                </a:lnTo>
                <a:lnTo>
                  <a:pt x="304165" y="262255"/>
                </a:lnTo>
                <a:lnTo>
                  <a:pt x="296545" y="256539"/>
                </a:lnTo>
                <a:lnTo>
                  <a:pt x="272415" y="241300"/>
                </a:lnTo>
                <a:lnTo>
                  <a:pt x="258445" y="231775"/>
                </a:lnTo>
                <a:lnTo>
                  <a:pt x="252095" y="226695"/>
                </a:lnTo>
                <a:lnTo>
                  <a:pt x="245745" y="222250"/>
                </a:lnTo>
                <a:lnTo>
                  <a:pt x="241300" y="217170"/>
                </a:lnTo>
                <a:lnTo>
                  <a:pt x="236855" y="212725"/>
                </a:lnTo>
                <a:lnTo>
                  <a:pt x="231140" y="206375"/>
                </a:lnTo>
                <a:lnTo>
                  <a:pt x="228600" y="200660"/>
                </a:lnTo>
                <a:lnTo>
                  <a:pt x="228600" y="191135"/>
                </a:lnTo>
                <a:lnTo>
                  <a:pt x="257810" y="173355"/>
                </a:lnTo>
                <a:lnTo>
                  <a:pt x="338455" y="173355"/>
                </a:lnTo>
                <a:lnTo>
                  <a:pt x="338455" y="158750"/>
                </a:lnTo>
                <a:lnTo>
                  <a:pt x="318135" y="147955"/>
                </a:lnTo>
                <a:lnTo>
                  <a:pt x="308610" y="144145"/>
                </a:lnTo>
                <a:lnTo>
                  <a:pt x="299720" y="140970"/>
                </a:lnTo>
                <a:lnTo>
                  <a:pt x="290830" y="139064"/>
                </a:lnTo>
                <a:lnTo>
                  <a:pt x="272415" y="136525"/>
                </a:lnTo>
                <a:close/>
              </a:path>
              <a:path w="355600" h="424814">
                <a:moveTo>
                  <a:pt x="338455" y="173355"/>
                </a:moveTo>
                <a:lnTo>
                  <a:pt x="262890" y="173355"/>
                </a:lnTo>
                <a:lnTo>
                  <a:pt x="271145" y="173989"/>
                </a:lnTo>
                <a:lnTo>
                  <a:pt x="278765" y="176530"/>
                </a:lnTo>
                <a:lnTo>
                  <a:pt x="301625" y="220980"/>
                </a:lnTo>
                <a:lnTo>
                  <a:pt x="302260" y="238125"/>
                </a:lnTo>
                <a:lnTo>
                  <a:pt x="338455" y="238125"/>
                </a:lnTo>
                <a:lnTo>
                  <a:pt x="338455" y="17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2349500" y="4232275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69" y="0"/>
                </a:moveTo>
                <a:lnTo>
                  <a:pt x="56514" y="0"/>
                </a:lnTo>
                <a:lnTo>
                  <a:pt x="54610" y="27304"/>
                </a:lnTo>
                <a:lnTo>
                  <a:pt x="40005" y="63500"/>
                </a:lnTo>
                <a:lnTo>
                  <a:pt x="36830" y="69214"/>
                </a:lnTo>
                <a:lnTo>
                  <a:pt x="30480" y="78739"/>
                </a:lnTo>
                <a:lnTo>
                  <a:pt x="30480" y="81914"/>
                </a:lnTo>
                <a:lnTo>
                  <a:pt x="33019" y="83820"/>
                </a:lnTo>
                <a:lnTo>
                  <a:pt x="0" y="79375"/>
                </a:lnTo>
                <a:lnTo>
                  <a:pt x="0" y="118110"/>
                </a:lnTo>
                <a:lnTo>
                  <a:pt x="26035" y="118110"/>
                </a:lnTo>
                <a:lnTo>
                  <a:pt x="26035" y="190500"/>
                </a:lnTo>
                <a:lnTo>
                  <a:pt x="25400" y="230504"/>
                </a:lnTo>
                <a:lnTo>
                  <a:pt x="27939" y="280035"/>
                </a:lnTo>
                <a:lnTo>
                  <a:pt x="42544" y="323850"/>
                </a:lnTo>
                <a:lnTo>
                  <a:pt x="80644" y="346710"/>
                </a:lnTo>
                <a:lnTo>
                  <a:pt x="95885" y="346710"/>
                </a:lnTo>
                <a:lnTo>
                  <a:pt x="101600" y="346075"/>
                </a:lnTo>
                <a:lnTo>
                  <a:pt x="116839" y="342264"/>
                </a:lnTo>
                <a:lnTo>
                  <a:pt x="152400" y="323850"/>
                </a:lnTo>
                <a:lnTo>
                  <a:pt x="134619" y="291464"/>
                </a:lnTo>
                <a:lnTo>
                  <a:pt x="124460" y="297179"/>
                </a:lnTo>
                <a:lnTo>
                  <a:pt x="118110" y="300354"/>
                </a:lnTo>
                <a:lnTo>
                  <a:pt x="110489" y="303529"/>
                </a:lnTo>
                <a:lnTo>
                  <a:pt x="107314" y="304164"/>
                </a:lnTo>
                <a:lnTo>
                  <a:pt x="100330" y="304164"/>
                </a:lnTo>
                <a:lnTo>
                  <a:pt x="97789" y="301625"/>
                </a:lnTo>
                <a:lnTo>
                  <a:pt x="90169" y="262254"/>
                </a:lnTo>
                <a:lnTo>
                  <a:pt x="90169" y="118110"/>
                </a:lnTo>
                <a:lnTo>
                  <a:pt x="137160" y="118110"/>
                </a:lnTo>
                <a:lnTo>
                  <a:pt x="137160" y="79375"/>
                </a:lnTo>
                <a:lnTo>
                  <a:pt x="90169" y="79375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2557145" y="4163059"/>
            <a:ext cx="267335" cy="423545"/>
          </a:xfrm>
          <a:custGeom>
            <a:avLst/>
            <a:gdLst/>
            <a:ahLst/>
            <a:cxnLst/>
            <a:rect l="l" t="t" r="r" b="b"/>
            <a:pathLst>
              <a:path w="267335" h="423545">
                <a:moveTo>
                  <a:pt x="56515" y="7619"/>
                </a:moveTo>
                <a:lnTo>
                  <a:pt x="10794" y="15875"/>
                </a:lnTo>
                <a:lnTo>
                  <a:pt x="0" y="15875"/>
                </a:lnTo>
                <a:lnTo>
                  <a:pt x="0" y="55244"/>
                </a:lnTo>
                <a:lnTo>
                  <a:pt x="19685" y="55244"/>
                </a:lnTo>
                <a:lnTo>
                  <a:pt x="22860" y="56514"/>
                </a:lnTo>
                <a:lnTo>
                  <a:pt x="26035" y="57150"/>
                </a:lnTo>
                <a:lnTo>
                  <a:pt x="28575" y="57785"/>
                </a:lnTo>
                <a:lnTo>
                  <a:pt x="31115" y="60325"/>
                </a:lnTo>
                <a:lnTo>
                  <a:pt x="32385" y="62229"/>
                </a:lnTo>
                <a:lnTo>
                  <a:pt x="32385" y="64135"/>
                </a:lnTo>
                <a:lnTo>
                  <a:pt x="33655" y="66675"/>
                </a:lnTo>
                <a:lnTo>
                  <a:pt x="33528" y="376554"/>
                </a:lnTo>
                <a:lnTo>
                  <a:pt x="33019" y="379094"/>
                </a:lnTo>
                <a:lnTo>
                  <a:pt x="31750" y="381000"/>
                </a:lnTo>
                <a:lnTo>
                  <a:pt x="30480" y="383539"/>
                </a:lnTo>
                <a:lnTo>
                  <a:pt x="26669" y="386079"/>
                </a:lnTo>
                <a:lnTo>
                  <a:pt x="24130" y="387350"/>
                </a:lnTo>
                <a:lnTo>
                  <a:pt x="21590" y="387985"/>
                </a:lnTo>
                <a:lnTo>
                  <a:pt x="14605" y="389254"/>
                </a:lnTo>
                <a:lnTo>
                  <a:pt x="8890" y="389254"/>
                </a:lnTo>
                <a:lnTo>
                  <a:pt x="0" y="389889"/>
                </a:lnTo>
                <a:lnTo>
                  <a:pt x="0" y="423544"/>
                </a:lnTo>
                <a:lnTo>
                  <a:pt x="130175" y="423544"/>
                </a:lnTo>
                <a:lnTo>
                  <a:pt x="130175" y="391160"/>
                </a:lnTo>
                <a:lnTo>
                  <a:pt x="112394" y="387985"/>
                </a:lnTo>
                <a:lnTo>
                  <a:pt x="109219" y="387350"/>
                </a:lnTo>
                <a:lnTo>
                  <a:pt x="106680" y="386714"/>
                </a:lnTo>
                <a:lnTo>
                  <a:pt x="104140" y="385444"/>
                </a:lnTo>
                <a:lnTo>
                  <a:pt x="102235" y="384810"/>
                </a:lnTo>
                <a:lnTo>
                  <a:pt x="100965" y="382904"/>
                </a:lnTo>
                <a:lnTo>
                  <a:pt x="99694" y="381635"/>
                </a:lnTo>
                <a:lnTo>
                  <a:pt x="98425" y="379094"/>
                </a:lnTo>
                <a:lnTo>
                  <a:pt x="97790" y="376554"/>
                </a:lnTo>
                <a:lnTo>
                  <a:pt x="97790" y="371475"/>
                </a:lnTo>
                <a:lnTo>
                  <a:pt x="95885" y="213994"/>
                </a:lnTo>
                <a:lnTo>
                  <a:pt x="100965" y="213994"/>
                </a:lnTo>
                <a:lnTo>
                  <a:pt x="106044" y="212089"/>
                </a:lnTo>
                <a:lnTo>
                  <a:pt x="115569" y="207644"/>
                </a:lnTo>
                <a:lnTo>
                  <a:pt x="125730" y="202564"/>
                </a:lnTo>
                <a:lnTo>
                  <a:pt x="130810" y="199389"/>
                </a:lnTo>
                <a:lnTo>
                  <a:pt x="136525" y="196214"/>
                </a:lnTo>
                <a:lnTo>
                  <a:pt x="140969" y="193675"/>
                </a:lnTo>
                <a:lnTo>
                  <a:pt x="144144" y="191135"/>
                </a:lnTo>
                <a:lnTo>
                  <a:pt x="231775" y="191135"/>
                </a:lnTo>
                <a:lnTo>
                  <a:pt x="231140" y="189864"/>
                </a:lnTo>
                <a:lnTo>
                  <a:pt x="227965" y="180975"/>
                </a:lnTo>
                <a:lnTo>
                  <a:pt x="226694" y="178435"/>
                </a:lnTo>
                <a:lnTo>
                  <a:pt x="93980" y="178435"/>
                </a:lnTo>
                <a:lnTo>
                  <a:pt x="92710" y="175894"/>
                </a:lnTo>
                <a:lnTo>
                  <a:pt x="93980" y="174625"/>
                </a:lnTo>
                <a:lnTo>
                  <a:pt x="97155" y="30479"/>
                </a:lnTo>
                <a:lnTo>
                  <a:pt x="79375" y="30479"/>
                </a:lnTo>
                <a:lnTo>
                  <a:pt x="56515" y="7619"/>
                </a:lnTo>
                <a:close/>
              </a:path>
              <a:path w="267335" h="423545">
                <a:moveTo>
                  <a:pt x="231775" y="191135"/>
                </a:moveTo>
                <a:lnTo>
                  <a:pt x="144144" y="191135"/>
                </a:lnTo>
                <a:lnTo>
                  <a:pt x="146050" y="191769"/>
                </a:lnTo>
                <a:lnTo>
                  <a:pt x="149225" y="192404"/>
                </a:lnTo>
                <a:lnTo>
                  <a:pt x="156210" y="194944"/>
                </a:lnTo>
                <a:lnTo>
                  <a:pt x="159385" y="196850"/>
                </a:lnTo>
                <a:lnTo>
                  <a:pt x="165100" y="201929"/>
                </a:lnTo>
                <a:lnTo>
                  <a:pt x="167640" y="204469"/>
                </a:lnTo>
                <a:lnTo>
                  <a:pt x="168910" y="208279"/>
                </a:lnTo>
                <a:lnTo>
                  <a:pt x="170815" y="212089"/>
                </a:lnTo>
                <a:lnTo>
                  <a:pt x="172085" y="216535"/>
                </a:lnTo>
                <a:lnTo>
                  <a:pt x="172085" y="373379"/>
                </a:lnTo>
                <a:lnTo>
                  <a:pt x="171450" y="375919"/>
                </a:lnTo>
                <a:lnTo>
                  <a:pt x="171450" y="377189"/>
                </a:lnTo>
                <a:lnTo>
                  <a:pt x="170815" y="379729"/>
                </a:lnTo>
                <a:lnTo>
                  <a:pt x="168275" y="383539"/>
                </a:lnTo>
                <a:lnTo>
                  <a:pt x="166369" y="385444"/>
                </a:lnTo>
                <a:lnTo>
                  <a:pt x="163830" y="386079"/>
                </a:lnTo>
                <a:lnTo>
                  <a:pt x="161925" y="387350"/>
                </a:lnTo>
                <a:lnTo>
                  <a:pt x="159385" y="388619"/>
                </a:lnTo>
                <a:lnTo>
                  <a:pt x="152400" y="389254"/>
                </a:lnTo>
                <a:lnTo>
                  <a:pt x="146685" y="389254"/>
                </a:lnTo>
                <a:lnTo>
                  <a:pt x="137794" y="389889"/>
                </a:lnTo>
                <a:lnTo>
                  <a:pt x="137794" y="423544"/>
                </a:lnTo>
                <a:lnTo>
                  <a:pt x="267335" y="423544"/>
                </a:lnTo>
                <a:lnTo>
                  <a:pt x="267335" y="391160"/>
                </a:lnTo>
                <a:lnTo>
                  <a:pt x="253365" y="388619"/>
                </a:lnTo>
                <a:lnTo>
                  <a:pt x="247015" y="387350"/>
                </a:lnTo>
                <a:lnTo>
                  <a:pt x="241935" y="386079"/>
                </a:lnTo>
                <a:lnTo>
                  <a:pt x="238125" y="383539"/>
                </a:lnTo>
                <a:lnTo>
                  <a:pt x="235585" y="379729"/>
                </a:lnTo>
                <a:lnTo>
                  <a:pt x="234950" y="377189"/>
                </a:lnTo>
                <a:lnTo>
                  <a:pt x="234950" y="221614"/>
                </a:lnTo>
                <a:lnTo>
                  <a:pt x="234315" y="209550"/>
                </a:lnTo>
                <a:lnTo>
                  <a:pt x="233680" y="199389"/>
                </a:lnTo>
                <a:lnTo>
                  <a:pt x="231775" y="191135"/>
                </a:lnTo>
                <a:close/>
              </a:path>
              <a:path w="267335" h="423545">
                <a:moveTo>
                  <a:pt x="100965" y="213994"/>
                </a:moveTo>
                <a:lnTo>
                  <a:pt x="95885" y="213994"/>
                </a:lnTo>
                <a:lnTo>
                  <a:pt x="96519" y="215900"/>
                </a:lnTo>
                <a:lnTo>
                  <a:pt x="98425" y="215264"/>
                </a:lnTo>
                <a:lnTo>
                  <a:pt x="100965" y="213994"/>
                </a:lnTo>
                <a:close/>
              </a:path>
              <a:path w="267335" h="423545">
                <a:moveTo>
                  <a:pt x="93980" y="174625"/>
                </a:moveTo>
                <a:lnTo>
                  <a:pt x="92710" y="175894"/>
                </a:lnTo>
                <a:lnTo>
                  <a:pt x="93980" y="178435"/>
                </a:lnTo>
                <a:lnTo>
                  <a:pt x="93980" y="174625"/>
                </a:lnTo>
                <a:close/>
              </a:path>
              <a:path w="267335" h="423545">
                <a:moveTo>
                  <a:pt x="157480" y="140335"/>
                </a:moveTo>
                <a:lnTo>
                  <a:pt x="147955" y="140335"/>
                </a:lnTo>
                <a:lnTo>
                  <a:pt x="143510" y="144144"/>
                </a:lnTo>
                <a:lnTo>
                  <a:pt x="130175" y="153669"/>
                </a:lnTo>
                <a:lnTo>
                  <a:pt x="118744" y="160019"/>
                </a:lnTo>
                <a:lnTo>
                  <a:pt x="100965" y="170179"/>
                </a:lnTo>
                <a:lnTo>
                  <a:pt x="95250" y="173354"/>
                </a:lnTo>
                <a:lnTo>
                  <a:pt x="93980" y="174625"/>
                </a:lnTo>
                <a:lnTo>
                  <a:pt x="93980" y="178435"/>
                </a:lnTo>
                <a:lnTo>
                  <a:pt x="226694" y="178435"/>
                </a:lnTo>
                <a:lnTo>
                  <a:pt x="224790" y="173354"/>
                </a:lnTo>
                <a:lnTo>
                  <a:pt x="189865" y="145414"/>
                </a:lnTo>
                <a:lnTo>
                  <a:pt x="174625" y="141604"/>
                </a:lnTo>
                <a:lnTo>
                  <a:pt x="157480" y="140335"/>
                </a:lnTo>
                <a:close/>
              </a:path>
              <a:path w="267335" h="423545">
                <a:moveTo>
                  <a:pt x="69215" y="0"/>
                </a:moveTo>
                <a:lnTo>
                  <a:pt x="66040" y="1904"/>
                </a:lnTo>
                <a:lnTo>
                  <a:pt x="63500" y="3810"/>
                </a:lnTo>
                <a:lnTo>
                  <a:pt x="59690" y="6350"/>
                </a:lnTo>
                <a:lnTo>
                  <a:pt x="56515" y="7619"/>
                </a:lnTo>
                <a:lnTo>
                  <a:pt x="79375" y="30479"/>
                </a:lnTo>
                <a:lnTo>
                  <a:pt x="79375" y="3175"/>
                </a:lnTo>
                <a:lnTo>
                  <a:pt x="71119" y="635"/>
                </a:lnTo>
                <a:lnTo>
                  <a:pt x="71247" y="635"/>
                </a:lnTo>
                <a:lnTo>
                  <a:pt x="69215" y="0"/>
                </a:lnTo>
                <a:close/>
              </a:path>
              <a:path w="267335" h="423545">
                <a:moveTo>
                  <a:pt x="79375" y="3175"/>
                </a:moveTo>
                <a:lnTo>
                  <a:pt x="79375" y="30479"/>
                </a:lnTo>
                <a:lnTo>
                  <a:pt x="97155" y="30479"/>
                </a:lnTo>
                <a:lnTo>
                  <a:pt x="97790" y="10160"/>
                </a:lnTo>
                <a:lnTo>
                  <a:pt x="79375" y="3175"/>
                </a:lnTo>
                <a:close/>
              </a:path>
              <a:path w="267335" h="423545">
                <a:moveTo>
                  <a:pt x="67944" y="635"/>
                </a:moveTo>
                <a:lnTo>
                  <a:pt x="48894" y="635"/>
                </a:lnTo>
                <a:lnTo>
                  <a:pt x="56515" y="7619"/>
                </a:lnTo>
                <a:lnTo>
                  <a:pt x="59690" y="6350"/>
                </a:lnTo>
                <a:lnTo>
                  <a:pt x="63500" y="3810"/>
                </a:lnTo>
                <a:lnTo>
                  <a:pt x="66040" y="1904"/>
                </a:lnTo>
                <a:lnTo>
                  <a:pt x="67944" y="635"/>
                </a:lnTo>
                <a:close/>
              </a:path>
              <a:path w="267335" h="423545">
                <a:moveTo>
                  <a:pt x="79375" y="635"/>
                </a:moveTo>
                <a:lnTo>
                  <a:pt x="71247" y="635"/>
                </a:lnTo>
                <a:lnTo>
                  <a:pt x="79375" y="3175"/>
                </a:lnTo>
                <a:lnTo>
                  <a:pt x="793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2887345" y="4300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69" h="282575">
                <a:moveTo>
                  <a:pt x="202565" y="265430"/>
                </a:moveTo>
                <a:lnTo>
                  <a:pt x="121919" y="265430"/>
                </a:lnTo>
                <a:lnTo>
                  <a:pt x="119380" y="271780"/>
                </a:lnTo>
                <a:lnTo>
                  <a:pt x="146685" y="282575"/>
                </a:lnTo>
                <a:lnTo>
                  <a:pt x="149860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10" y="270510"/>
                </a:lnTo>
                <a:lnTo>
                  <a:pt x="174625" y="269240"/>
                </a:lnTo>
                <a:lnTo>
                  <a:pt x="181610" y="267335"/>
                </a:lnTo>
                <a:lnTo>
                  <a:pt x="187960" y="266700"/>
                </a:lnTo>
                <a:lnTo>
                  <a:pt x="202565" y="265430"/>
                </a:lnTo>
                <a:close/>
              </a:path>
              <a:path w="217169" h="282575">
                <a:moveTo>
                  <a:pt x="178435" y="37465"/>
                </a:moveTo>
                <a:lnTo>
                  <a:pt x="97155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80" y="64770"/>
                </a:lnTo>
                <a:lnTo>
                  <a:pt x="119380" y="101600"/>
                </a:lnTo>
                <a:lnTo>
                  <a:pt x="13335" y="156210"/>
                </a:lnTo>
                <a:lnTo>
                  <a:pt x="12065" y="156210"/>
                </a:lnTo>
                <a:lnTo>
                  <a:pt x="10160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5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5" y="181610"/>
                </a:lnTo>
                <a:lnTo>
                  <a:pt x="635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5" y="275590"/>
                </a:lnTo>
                <a:lnTo>
                  <a:pt x="73660" y="280670"/>
                </a:lnTo>
                <a:lnTo>
                  <a:pt x="83185" y="280670"/>
                </a:lnTo>
                <a:lnTo>
                  <a:pt x="96519" y="278765"/>
                </a:lnTo>
                <a:lnTo>
                  <a:pt x="107315" y="276225"/>
                </a:lnTo>
                <a:lnTo>
                  <a:pt x="116205" y="271780"/>
                </a:lnTo>
                <a:lnTo>
                  <a:pt x="120015" y="267335"/>
                </a:lnTo>
                <a:lnTo>
                  <a:pt x="81280" y="267335"/>
                </a:lnTo>
                <a:lnTo>
                  <a:pt x="81280" y="266700"/>
                </a:lnTo>
                <a:lnTo>
                  <a:pt x="79375" y="266700"/>
                </a:lnTo>
                <a:lnTo>
                  <a:pt x="79883" y="264160"/>
                </a:lnTo>
                <a:lnTo>
                  <a:pt x="78740" y="264160"/>
                </a:lnTo>
                <a:lnTo>
                  <a:pt x="80644" y="257810"/>
                </a:lnTo>
                <a:lnTo>
                  <a:pt x="81280" y="257810"/>
                </a:lnTo>
                <a:lnTo>
                  <a:pt x="81915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5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60" y="181610"/>
                </a:lnTo>
                <a:lnTo>
                  <a:pt x="62230" y="176530"/>
                </a:lnTo>
                <a:lnTo>
                  <a:pt x="119380" y="147320"/>
                </a:lnTo>
                <a:lnTo>
                  <a:pt x="182244" y="147320"/>
                </a:lnTo>
                <a:lnTo>
                  <a:pt x="182244" y="54610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5" y="37465"/>
                </a:lnTo>
                <a:close/>
              </a:path>
              <a:path w="217169" h="282575">
                <a:moveTo>
                  <a:pt x="82550" y="259715"/>
                </a:moveTo>
                <a:lnTo>
                  <a:pt x="81280" y="261620"/>
                </a:lnTo>
                <a:lnTo>
                  <a:pt x="81280" y="267335"/>
                </a:lnTo>
                <a:lnTo>
                  <a:pt x="81915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69" h="282575">
                <a:moveTo>
                  <a:pt x="217169" y="250190"/>
                </a:moveTo>
                <a:lnTo>
                  <a:pt x="81915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5" y="267335"/>
                </a:lnTo>
                <a:lnTo>
                  <a:pt x="120015" y="267335"/>
                </a:lnTo>
                <a:lnTo>
                  <a:pt x="121919" y="265430"/>
                </a:lnTo>
                <a:lnTo>
                  <a:pt x="217169" y="265430"/>
                </a:lnTo>
                <a:lnTo>
                  <a:pt x="217169" y="250190"/>
                </a:lnTo>
                <a:close/>
              </a:path>
              <a:path w="217169" h="282575">
                <a:moveTo>
                  <a:pt x="81280" y="260350"/>
                </a:moveTo>
                <a:lnTo>
                  <a:pt x="80010" y="264160"/>
                </a:lnTo>
                <a:lnTo>
                  <a:pt x="79375" y="266700"/>
                </a:lnTo>
                <a:lnTo>
                  <a:pt x="80010" y="264795"/>
                </a:lnTo>
                <a:lnTo>
                  <a:pt x="81280" y="261620"/>
                </a:lnTo>
                <a:lnTo>
                  <a:pt x="81280" y="260350"/>
                </a:lnTo>
                <a:close/>
              </a:path>
              <a:path w="217169" h="282575">
                <a:moveTo>
                  <a:pt x="81280" y="261620"/>
                </a:moveTo>
                <a:lnTo>
                  <a:pt x="80010" y="264795"/>
                </a:lnTo>
                <a:lnTo>
                  <a:pt x="79375" y="266700"/>
                </a:lnTo>
                <a:lnTo>
                  <a:pt x="81280" y="266700"/>
                </a:lnTo>
                <a:lnTo>
                  <a:pt x="81280" y="261620"/>
                </a:lnTo>
                <a:close/>
              </a:path>
              <a:path w="217169" h="282575">
                <a:moveTo>
                  <a:pt x="81280" y="257810"/>
                </a:moveTo>
                <a:lnTo>
                  <a:pt x="80644" y="257810"/>
                </a:lnTo>
                <a:lnTo>
                  <a:pt x="78740" y="264160"/>
                </a:lnTo>
                <a:lnTo>
                  <a:pt x="81280" y="258445"/>
                </a:lnTo>
                <a:lnTo>
                  <a:pt x="81280" y="257810"/>
                </a:lnTo>
                <a:close/>
              </a:path>
              <a:path w="217169" h="282575">
                <a:moveTo>
                  <a:pt x="81280" y="258445"/>
                </a:moveTo>
                <a:lnTo>
                  <a:pt x="78740" y="264160"/>
                </a:lnTo>
                <a:lnTo>
                  <a:pt x="79883" y="264160"/>
                </a:lnTo>
                <a:lnTo>
                  <a:pt x="80010" y="263525"/>
                </a:lnTo>
                <a:lnTo>
                  <a:pt x="81280" y="260350"/>
                </a:lnTo>
                <a:lnTo>
                  <a:pt x="81280" y="258445"/>
                </a:lnTo>
                <a:close/>
              </a:path>
              <a:path w="217169" h="282575">
                <a:moveTo>
                  <a:pt x="82550" y="258445"/>
                </a:moveTo>
                <a:lnTo>
                  <a:pt x="81915" y="259080"/>
                </a:lnTo>
                <a:lnTo>
                  <a:pt x="81280" y="260350"/>
                </a:lnTo>
                <a:lnTo>
                  <a:pt x="81280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69" h="282575">
                <a:moveTo>
                  <a:pt x="81915" y="250190"/>
                </a:moveTo>
                <a:lnTo>
                  <a:pt x="81280" y="257810"/>
                </a:lnTo>
                <a:lnTo>
                  <a:pt x="81280" y="260350"/>
                </a:lnTo>
                <a:lnTo>
                  <a:pt x="81915" y="259080"/>
                </a:lnTo>
                <a:lnTo>
                  <a:pt x="82550" y="258445"/>
                </a:lnTo>
                <a:lnTo>
                  <a:pt x="81915" y="250190"/>
                </a:lnTo>
                <a:close/>
              </a:path>
              <a:path w="217169" h="282575">
                <a:moveTo>
                  <a:pt x="182244" y="147320"/>
                </a:moveTo>
                <a:lnTo>
                  <a:pt x="119380" y="147320"/>
                </a:lnTo>
                <a:lnTo>
                  <a:pt x="119380" y="220980"/>
                </a:lnTo>
                <a:lnTo>
                  <a:pt x="116205" y="224155"/>
                </a:lnTo>
                <a:lnTo>
                  <a:pt x="112394" y="227330"/>
                </a:lnTo>
                <a:lnTo>
                  <a:pt x="100965" y="233045"/>
                </a:lnTo>
                <a:lnTo>
                  <a:pt x="95250" y="234950"/>
                </a:lnTo>
                <a:lnTo>
                  <a:pt x="84455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5" y="224790"/>
                </a:lnTo>
                <a:lnTo>
                  <a:pt x="187325" y="223520"/>
                </a:lnTo>
                <a:lnTo>
                  <a:pt x="184785" y="220980"/>
                </a:lnTo>
                <a:lnTo>
                  <a:pt x="184150" y="219710"/>
                </a:lnTo>
                <a:lnTo>
                  <a:pt x="183515" y="217170"/>
                </a:lnTo>
                <a:lnTo>
                  <a:pt x="182880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69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69" y="1270"/>
                </a:lnTo>
                <a:lnTo>
                  <a:pt x="57785" y="16510"/>
                </a:lnTo>
                <a:lnTo>
                  <a:pt x="50800" y="20320"/>
                </a:lnTo>
                <a:lnTo>
                  <a:pt x="37465" y="27305"/>
                </a:lnTo>
                <a:lnTo>
                  <a:pt x="8255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5" y="97155"/>
                </a:lnTo>
                <a:lnTo>
                  <a:pt x="31115" y="99695"/>
                </a:lnTo>
                <a:lnTo>
                  <a:pt x="34290" y="100330"/>
                </a:lnTo>
                <a:lnTo>
                  <a:pt x="44450" y="100330"/>
                </a:lnTo>
                <a:lnTo>
                  <a:pt x="49530" y="97790"/>
                </a:lnTo>
                <a:lnTo>
                  <a:pt x="55880" y="86360"/>
                </a:lnTo>
                <a:lnTo>
                  <a:pt x="59055" y="80010"/>
                </a:lnTo>
                <a:lnTo>
                  <a:pt x="69215" y="57150"/>
                </a:lnTo>
                <a:lnTo>
                  <a:pt x="72390" y="51435"/>
                </a:lnTo>
                <a:lnTo>
                  <a:pt x="75565" y="46990"/>
                </a:lnTo>
                <a:lnTo>
                  <a:pt x="80010" y="43815"/>
                </a:lnTo>
                <a:lnTo>
                  <a:pt x="83819" y="40640"/>
                </a:lnTo>
                <a:lnTo>
                  <a:pt x="88265" y="38735"/>
                </a:lnTo>
                <a:lnTo>
                  <a:pt x="97155" y="37465"/>
                </a:lnTo>
                <a:lnTo>
                  <a:pt x="178435" y="37465"/>
                </a:lnTo>
                <a:lnTo>
                  <a:pt x="176530" y="31115"/>
                </a:lnTo>
                <a:lnTo>
                  <a:pt x="144780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3187700" y="4232275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70" y="0"/>
                </a:moveTo>
                <a:lnTo>
                  <a:pt x="56514" y="0"/>
                </a:lnTo>
                <a:lnTo>
                  <a:pt x="54610" y="27304"/>
                </a:lnTo>
                <a:lnTo>
                  <a:pt x="40005" y="63500"/>
                </a:lnTo>
                <a:lnTo>
                  <a:pt x="36830" y="69214"/>
                </a:lnTo>
                <a:lnTo>
                  <a:pt x="30480" y="78739"/>
                </a:lnTo>
                <a:lnTo>
                  <a:pt x="30480" y="81914"/>
                </a:lnTo>
                <a:lnTo>
                  <a:pt x="33019" y="83820"/>
                </a:lnTo>
                <a:lnTo>
                  <a:pt x="0" y="79375"/>
                </a:lnTo>
                <a:lnTo>
                  <a:pt x="0" y="118110"/>
                </a:lnTo>
                <a:lnTo>
                  <a:pt x="26035" y="118110"/>
                </a:lnTo>
                <a:lnTo>
                  <a:pt x="26035" y="190500"/>
                </a:lnTo>
                <a:lnTo>
                  <a:pt x="25400" y="230504"/>
                </a:lnTo>
                <a:lnTo>
                  <a:pt x="27939" y="280035"/>
                </a:lnTo>
                <a:lnTo>
                  <a:pt x="42544" y="323850"/>
                </a:lnTo>
                <a:lnTo>
                  <a:pt x="80645" y="346710"/>
                </a:lnTo>
                <a:lnTo>
                  <a:pt x="95885" y="346710"/>
                </a:lnTo>
                <a:lnTo>
                  <a:pt x="101600" y="346075"/>
                </a:lnTo>
                <a:lnTo>
                  <a:pt x="116839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60" y="297179"/>
                </a:lnTo>
                <a:lnTo>
                  <a:pt x="118110" y="300354"/>
                </a:lnTo>
                <a:lnTo>
                  <a:pt x="110489" y="303529"/>
                </a:lnTo>
                <a:lnTo>
                  <a:pt x="107314" y="304164"/>
                </a:lnTo>
                <a:lnTo>
                  <a:pt x="100329" y="304164"/>
                </a:lnTo>
                <a:lnTo>
                  <a:pt x="97789" y="301625"/>
                </a:lnTo>
                <a:lnTo>
                  <a:pt x="90170" y="262254"/>
                </a:lnTo>
                <a:lnTo>
                  <a:pt x="90170" y="118110"/>
                </a:lnTo>
                <a:lnTo>
                  <a:pt x="137160" y="118110"/>
                </a:lnTo>
                <a:lnTo>
                  <a:pt x="137160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3547745" y="4300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19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19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4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4" y="147320"/>
                </a:lnTo>
                <a:lnTo>
                  <a:pt x="182244" y="54610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69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19" y="265430"/>
                </a:lnTo>
                <a:lnTo>
                  <a:pt x="217169" y="265430"/>
                </a:lnTo>
                <a:lnTo>
                  <a:pt x="217169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4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4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4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69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3852545" y="4298315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4" y="64135"/>
                </a:lnTo>
                <a:lnTo>
                  <a:pt x="3809" y="73660"/>
                </a:lnTo>
                <a:lnTo>
                  <a:pt x="19684" y="113664"/>
                </a:lnTo>
                <a:lnTo>
                  <a:pt x="54609" y="144780"/>
                </a:lnTo>
                <a:lnTo>
                  <a:pt x="93344" y="170814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4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4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4157345" y="4298315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4" y="64135"/>
                </a:lnTo>
                <a:lnTo>
                  <a:pt x="3809" y="73660"/>
                </a:lnTo>
                <a:lnTo>
                  <a:pt x="19684" y="113664"/>
                </a:lnTo>
                <a:lnTo>
                  <a:pt x="54609" y="144780"/>
                </a:lnTo>
                <a:lnTo>
                  <a:pt x="93344" y="170814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4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4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4474946" y="4297045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4779645" y="4298315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4" y="64135"/>
                </a:lnTo>
                <a:lnTo>
                  <a:pt x="3809" y="73660"/>
                </a:lnTo>
                <a:lnTo>
                  <a:pt x="19684" y="113664"/>
                </a:lnTo>
                <a:lnTo>
                  <a:pt x="54609" y="144780"/>
                </a:lnTo>
                <a:lnTo>
                  <a:pt x="93344" y="170814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4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4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097145" y="4298315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4" y="64135"/>
                </a:lnTo>
                <a:lnTo>
                  <a:pt x="3809" y="73660"/>
                </a:lnTo>
                <a:lnTo>
                  <a:pt x="19684" y="113664"/>
                </a:lnTo>
                <a:lnTo>
                  <a:pt x="54609" y="144780"/>
                </a:lnTo>
                <a:lnTo>
                  <a:pt x="93344" y="170814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4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4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554345" y="4163059"/>
            <a:ext cx="267335" cy="423545"/>
          </a:xfrm>
          <a:custGeom>
            <a:avLst/>
            <a:gdLst/>
            <a:ahLst/>
            <a:cxnLst/>
            <a:rect l="l" t="t" r="r" b="b"/>
            <a:pathLst>
              <a:path w="267335" h="423545">
                <a:moveTo>
                  <a:pt x="56514" y="7619"/>
                </a:moveTo>
                <a:lnTo>
                  <a:pt x="10794" y="15875"/>
                </a:lnTo>
                <a:lnTo>
                  <a:pt x="0" y="15875"/>
                </a:lnTo>
                <a:lnTo>
                  <a:pt x="0" y="55244"/>
                </a:lnTo>
                <a:lnTo>
                  <a:pt x="19684" y="55244"/>
                </a:lnTo>
                <a:lnTo>
                  <a:pt x="22859" y="56514"/>
                </a:lnTo>
                <a:lnTo>
                  <a:pt x="26034" y="57150"/>
                </a:lnTo>
                <a:lnTo>
                  <a:pt x="28575" y="57785"/>
                </a:lnTo>
                <a:lnTo>
                  <a:pt x="31114" y="60325"/>
                </a:lnTo>
                <a:lnTo>
                  <a:pt x="32384" y="62229"/>
                </a:lnTo>
                <a:lnTo>
                  <a:pt x="32384" y="64135"/>
                </a:lnTo>
                <a:lnTo>
                  <a:pt x="33654" y="66675"/>
                </a:lnTo>
                <a:lnTo>
                  <a:pt x="33527" y="376554"/>
                </a:lnTo>
                <a:lnTo>
                  <a:pt x="33019" y="379094"/>
                </a:lnTo>
                <a:lnTo>
                  <a:pt x="31750" y="381000"/>
                </a:lnTo>
                <a:lnTo>
                  <a:pt x="30479" y="383539"/>
                </a:lnTo>
                <a:lnTo>
                  <a:pt x="26669" y="386079"/>
                </a:lnTo>
                <a:lnTo>
                  <a:pt x="24129" y="387350"/>
                </a:lnTo>
                <a:lnTo>
                  <a:pt x="21589" y="387985"/>
                </a:lnTo>
                <a:lnTo>
                  <a:pt x="14604" y="389254"/>
                </a:lnTo>
                <a:lnTo>
                  <a:pt x="8889" y="389254"/>
                </a:lnTo>
                <a:lnTo>
                  <a:pt x="0" y="389889"/>
                </a:lnTo>
                <a:lnTo>
                  <a:pt x="0" y="423544"/>
                </a:lnTo>
                <a:lnTo>
                  <a:pt x="130175" y="423544"/>
                </a:lnTo>
                <a:lnTo>
                  <a:pt x="130175" y="391160"/>
                </a:lnTo>
                <a:lnTo>
                  <a:pt x="112394" y="387985"/>
                </a:lnTo>
                <a:lnTo>
                  <a:pt x="109219" y="387350"/>
                </a:lnTo>
                <a:lnTo>
                  <a:pt x="106679" y="386714"/>
                </a:lnTo>
                <a:lnTo>
                  <a:pt x="104139" y="385444"/>
                </a:lnTo>
                <a:lnTo>
                  <a:pt x="102234" y="384810"/>
                </a:lnTo>
                <a:lnTo>
                  <a:pt x="100964" y="382904"/>
                </a:lnTo>
                <a:lnTo>
                  <a:pt x="99694" y="381635"/>
                </a:lnTo>
                <a:lnTo>
                  <a:pt x="98425" y="379094"/>
                </a:lnTo>
                <a:lnTo>
                  <a:pt x="97789" y="376554"/>
                </a:lnTo>
                <a:lnTo>
                  <a:pt x="97789" y="371475"/>
                </a:lnTo>
                <a:lnTo>
                  <a:pt x="95884" y="213994"/>
                </a:lnTo>
                <a:lnTo>
                  <a:pt x="100964" y="213994"/>
                </a:lnTo>
                <a:lnTo>
                  <a:pt x="106044" y="212089"/>
                </a:lnTo>
                <a:lnTo>
                  <a:pt x="115569" y="207644"/>
                </a:lnTo>
                <a:lnTo>
                  <a:pt x="125729" y="202564"/>
                </a:lnTo>
                <a:lnTo>
                  <a:pt x="130809" y="199389"/>
                </a:lnTo>
                <a:lnTo>
                  <a:pt x="136525" y="196214"/>
                </a:lnTo>
                <a:lnTo>
                  <a:pt x="140969" y="193675"/>
                </a:lnTo>
                <a:lnTo>
                  <a:pt x="144144" y="191135"/>
                </a:lnTo>
                <a:lnTo>
                  <a:pt x="231775" y="191135"/>
                </a:lnTo>
                <a:lnTo>
                  <a:pt x="231139" y="189864"/>
                </a:lnTo>
                <a:lnTo>
                  <a:pt x="227964" y="180975"/>
                </a:lnTo>
                <a:lnTo>
                  <a:pt x="226694" y="178435"/>
                </a:lnTo>
                <a:lnTo>
                  <a:pt x="93979" y="178435"/>
                </a:lnTo>
                <a:lnTo>
                  <a:pt x="92709" y="175894"/>
                </a:lnTo>
                <a:lnTo>
                  <a:pt x="93979" y="174625"/>
                </a:lnTo>
                <a:lnTo>
                  <a:pt x="97154" y="30479"/>
                </a:lnTo>
                <a:lnTo>
                  <a:pt x="79375" y="30479"/>
                </a:lnTo>
                <a:lnTo>
                  <a:pt x="56514" y="7619"/>
                </a:lnTo>
                <a:close/>
              </a:path>
              <a:path w="267335" h="423545">
                <a:moveTo>
                  <a:pt x="231775" y="191135"/>
                </a:moveTo>
                <a:lnTo>
                  <a:pt x="144144" y="191135"/>
                </a:lnTo>
                <a:lnTo>
                  <a:pt x="146050" y="191769"/>
                </a:lnTo>
                <a:lnTo>
                  <a:pt x="149225" y="192404"/>
                </a:lnTo>
                <a:lnTo>
                  <a:pt x="156209" y="194944"/>
                </a:lnTo>
                <a:lnTo>
                  <a:pt x="159384" y="196850"/>
                </a:lnTo>
                <a:lnTo>
                  <a:pt x="165100" y="201929"/>
                </a:lnTo>
                <a:lnTo>
                  <a:pt x="167639" y="204469"/>
                </a:lnTo>
                <a:lnTo>
                  <a:pt x="168909" y="208279"/>
                </a:lnTo>
                <a:lnTo>
                  <a:pt x="170814" y="212089"/>
                </a:lnTo>
                <a:lnTo>
                  <a:pt x="172084" y="216535"/>
                </a:lnTo>
                <a:lnTo>
                  <a:pt x="172084" y="373379"/>
                </a:lnTo>
                <a:lnTo>
                  <a:pt x="171450" y="375919"/>
                </a:lnTo>
                <a:lnTo>
                  <a:pt x="171450" y="377189"/>
                </a:lnTo>
                <a:lnTo>
                  <a:pt x="170814" y="379729"/>
                </a:lnTo>
                <a:lnTo>
                  <a:pt x="168275" y="383539"/>
                </a:lnTo>
                <a:lnTo>
                  <a:pt x="166369" y="385444"/>
                </a:lnTo>
                <a:lnTo>
                  <a:pt x="163829" y="386079"/>
                </a:lnTo>
                <a:lnTo>
                  <a:pt x="161925" y="387350"/>
                </a:lnTo>
                <a:lnTo>
                  <a:pt x="159384" y="388619"/>
                </a:lnTo>
                <a:lnTo>
                  <a:pt x="152400" y="389254"/>
                </a:lnTo>
                <a:lnTo>
                  <a:pt x="146684" y="389254"/>
                </a:lnTo>
                <a:lnTo>
                  <a:pt x="137794" y="389889"/>
                </a:lnTo>
                <a:lnTo>
                  <a:pt x="137794" y="423544"/>
                </a:lnTo>
                <a:lnTo>
                  <a:pt x="267334" y="423544"/>
                </a:lnTo>
                <a:lnTo>
                  <a:pt x="267334" y="391160"/>
                </a:lnTo>
                <a:lnTo>
                  <a:pt x="253364" y="388619"/>
                </a:lnTo>
                <a:lnTo>
                  <a:pt x="247014" y="387350"/>
                </a:lnTo>
                <a:lnTo>
                  <a:pt x="241934" y="386079"/>
                </a:lnTo>
                <a:lnTo>
                  <a:pt x="238125" y="383539"/>
                </a:lnTo>
                <a:lnTo>
                  <a:pt x="235584" y="379729"/>
                </a:lnTo>
                <a:lnTo>
                  <a:pt x="234950" y="377189"/>
                </a:lnTo>
                <a:lnTo>
                  <a:pt x="234950" y="221614"/>
                </a:lnTo>
                <a:lnTo>
                  <a:pt x="234314" y="209550"/>
                </a:lnTo>
                <a:lnTo>
                  <a:pt x="233679" y="199389"/>
                </a:lnTo>
                <a:lnTo>
                  <a:pt x="231775" y="191135"/>
                </a:lnTo>
                <a:close/>
              </a:path>
              <a:path w="267335" h="423545">
                <a:moveTo>
                  <a:pt x="100964" y="213994"/>
                </a:moveTo>
                <a:lnTo>
                  <a:pt x="95884" y="213994"/>
                </a:lnTo>
                <a:lnTo>
                  <a:pt x="96519" y="215900"/>
                </a:lnTo>
                <a:lnTo>
                  <a:pt x="98425" y="215264"/>
                </a:lnTo>
                <a:lnTo>
                  <a:pt x="100964" y="213994"/>
                </a:lnTo>
                <a:close/>
              </a:path>
              <a:path w="267335" h="423545">
                <a:moveTo>
                  <a:pt x="93979" y="174625"/>
                </a:moveTo>
                <a:lnTo>
                  <a:pt x="92709" y="175894"/>
                </a:lnTo>
                <a:lnTo>
                  <a:pt x="93979" y="178435"/>
                </a:lnTo>
                <a:lnTo>
                  <a:pt x="93979" y="174625"/>
                </a:lnTo>
                <a:close/>
              </a:path>
              <a:path w="267335" h="423545">
                <a:moveTo>
                  <a:pt x="157479" y="140335"/>
                </a:moveTo>
                <a:lnTo>
                  <a:pt x="147954" y="140335"/>
                </a:lnTo>
                <a:lnTo>
                  <a:pt x="143509" y="144144"/>
                </a:lnTo>
                <a:lnTo>
                  <a:pt x="130175" y="153669"/>
                </a:lnTo>
                <a:lnTo>
                  <a:pt x="118744" y="160019"/>
                </a:lnTo>
                <a:lnTo>
                  <a:pt x="100964" y="170179"/>
                </a:lnTo>
                <a:lnTo>
                  <a:pt x="95250" y="173354"/>
                </a:lnTo>
                <a:lnTo>
                  <a:pt x="93979" y="174625"/>
                </a:lnTo>
                <a:lnTo>
                  <a:pt x="93979" y="178435"/>
                </a:lnTo>
                <a:lnTo>
                  <a:pt x="226694" y="178435"/>
                </a:lnTo>
                <a:lnTo>
                  <a:pt x="224789" y="173354"/>
                </a:lnTo>
                <a:lnTo>
                  <a:pt x="189864" y="145414"/>
                </a:lnTo>
                <a:lnTo>
                  <a:pt x="174625" y="141604"/>
                </a:lnTo>
                <a:lnTo>
                  <a:pt x="157479" y="140335"/>
                </a:lnTo>
                <a:close/>
              </a:path>
              <a:path w="267335" h="423545">
                <a:moveTo>
                  <a:pt x="69214" y="0"/>
                </a:moveTo>
                <a:lnTo>
                  <a:pt x="66039" y="1904"/>
                </a:lnTo>
                <a:lnTo>
                  <a:pt x="63500" y="3810"/>
                </a:lnTo>
                <a:lnTo>
                  <a:pt x="59689" y="6350"/>
                </a:lnTo>
                <a:lnTo>
                  <a:pt x="56514" y="7619"/>
                </a:lnTo>
                <a:lnTo>
                  <a:pt x="79375" y="30479"/>
                </a:lnTo>
                <a:lnTo>
                  <a:pt x="79375" y="3175"/>
                </a:lnTo>
                <a:lnTo>
                  <a:pt x="71119" y="635"/>
                </a:lnTo>
                <a:lnTo>
                  <a:pt x="71247" y="635"/>
                </a:lnTo>
                <a:lnTo>
                  <a:pt x="69214" y="0"/>
                </a:lnTo>
                <a:close/>
              </a:path>
              <a:path w="267335" h="423545">
                <a:moveTo>
                  <a:pt x="79375" y="3175"/>
                </a:moveTo>
                <a:lnTo>
                  <a:pt x="79375" y="30479"/>
                </a:lnTo>
                <a:lnTo>
                  <a:pt x="97154" y="30479"/>
                </a:lnTo>
                <a:lnTo>
                  <a:pt x="97789" y="10160"/>
                </a:lnTo>
                <a:lnTo>
                  <a:pt x="79375" y="3175"/>
                </a:lnTo>
                <a:close/>
              </a:path>
              <a:path w="267335" h="423545">
                <a:moveTo>
                  <a:pt x="67944" y="635"/>
                </a:moveTo>
                <a:lnTo>
                  <a:pt x="48894" y="635"/>
                </a:lnTo>
                <a:lnTo>
                  <a:pt x="56514" y="7619"/>
                </a:lnTo>
                <a:lnTo>
                  <a:pt x="59689" y="6350"/>
                </a:lnTo>
                <a:lnTo>
                  <a:pt x="63500" y="3810"/>
                </a:lnTo>
                <a:lnTo>
                  <a:pt x="66039" y="1904"/>
                </a:lnTo>
                <a:lnTo>
                  <a:pt x="67944" y="635"/>
                </a:lnTo>
                <a:close/>
              </a:path>
              <a:path w="267335" h="423545">
                <a:moveTo>
                  <a:pt x="79375" y="635"/>
                </a:moveTo>
                <a:lnTo>
                  <a:pt x="71247" y="635"/>
                </a:lnTo>
                <a:lnTo>
                  <a:pt x="79375" y="3175"/>
                </a:lnTo>
                <a:lnTo>
                  <a:pt x="793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897346" y="4297045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6202045" y="4300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19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19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4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4" y="147320"/>
                </a:lnTo>
                <a:lnTo>
                  <a:pt x="182244" y="54610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69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19" y="265430"/>
                </a:lnTo>
                <a:lnTo>
                  <a:pt x="217169" y="265430"/>
                </a:lnTo>
                <a:lnTo>
                  <a:pt x="217169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4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4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4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69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6518909" y="4161790"/>
            <a:ext cx="288290" cy="424815"/>
          </a:xfrm>
          <a:custGeom>
            <a:avLst/>
            <a:gdLst/>
            <a:ahLst/>
            <a:cxnLst/>
            <a:rect l="l" t="t" r="r" b="b"/>
            <a:pathLst>
              <a:path w="288290" h="424814">
                <a:moveTo>
                  <a:pt x="69215" y="0"/>
                </a:moveTo>
                <a:lnTo>
                  <a:pt x="35560" y="15239"/>
                </a:lnTo>
                <a:lnTo>
                  <a:pt x="29210" y="16510"/>
                </a:lnTo>
                <a:lnTo>
                  <a:pt x="21590" y="17145"/>
                </a:lnTo>
                <a:lnTo>
                  <a:pt x="11430" y="17145"/>
                </a:lnTo>
                <a:lnTo>
                  <a:pt x="0" y="17780"/>
                </a:lnTo>
                <a:lnTo>
                  <a:pt x="0" y="56514"/>
                </a:lnTo>
                <a:lnTo>
                  <a:pt x="12065" y="56514"/>
                </a:lnTo>
                <a:lnTo>
                  <a:pt x="19685" y="57150"/>
                </a:lnTo>
                <a:lnTo>
                  <a:pt x="34290" y="70485"/>
                </a:lnTo>
                <a:lnTo>
                  <a:pt x="34290" y="377189"/>
                </a:lnTo>
                <a:lnTo>
                  <a:pt x="0" y="391160"/>
                </a:lnTo>
                <a:lnTo>
                  <a:pt x="0" y="424814"/>
                </a:lnTo>
                <a:lnTo>
                  <a:pt x="130175" y="424814"/>
                </a:lnTo>
                <a:lnTo>
                  <a:pt x="130175" y="391795"/>
                </a:lnTo>
                <a:lnTo>
                  <a:pt x="109220" y="388620"/>
                </a:lnTo>
                <a:lnTo>
                  <a:pt x="106680" y="387985"/>
                </a:lnTo>
                <a:lnTo>
                  <a:pt x="100965" y="384175"/>
                </a:lnTo>
                <a:lnTo>
                  <a:pt x="98425" y="380364"/>
                </a:lnTo>
                <a:lnTo>
                  <a:pt x="98425" y="11430"/>
                </a:lnTo>
                <a:lnTo>
                  <a:pt x="69215" y="0"/>
                </a:lnTo>
                <a:close/>
              </a:path>
              <a:path w="288290" h="424814">
                <a:moveTo>
                  <a:pt x="226060" y="188595"/>
                </a:moveTo>
                <a:lnTo>
                  <a:pt x="161925" y="188595"/>
                </a:lnTo>
                <a:lnTo>
                  <a:pt x="161925" y="260985"/>
                </a:lnTo>
                <a:lnTo>
                  <a:pt x="161290" y="300989"/>
                </a:lnTo>
                <a:lnTo>
                  <a:pt x="161290" y="317500"/>
                </a:lnTo>
                <a:lnTo>
                  <a:pt x="161925" y="334010"/>
                </a:lnTo>
                <a:lnTo>
                  <a:pt x="168910" y="374014"/>
                </a:lnTo>
                <a:lnTo>
                  <a:pt x="194310" y="408939"/>
                </a:lnTo>
                <a:lnTo>
                  <a:pt x="216535" y="417195"/>
                </a:lnTo>
                <a:lnTo>
                  <a:pt x="231775" y="417195"/>
                </a:lnTo>
                <a:lnTo>
                  <a:pt x="288290" y="394335"/>
                </a:lnTo>
                <a:lnTo>
                  <a:pt x="277482" y="374650"/>
                </a:lnTo>
                <a:lnTo>
                  <a:pt x="236220" y="374650"/>
                </a:lnTo>
                <a:lnTo>
                  <a:pt x="233680" y="372110"/>
                </a:lnTo>
                <a:lnTo>
                  <a:pt x="230505" y="366395"/>
                </a:lnTo>
                <a:lnTo>
                  <a:pt x="228600" y="360680"/>
                </a:lnTo>
                <a:lnTo>
                  <a:pt x="227330" y="353695"/>
                </a:lnTo>
                <a:lnTo>
                  <a:pt x="226060" y="344170"/>
                </a:lnTo>
                <a:lnTo>
                  <a:pt x="226060" y="188595"/>
                </a:lnTo>
                <a:close/>
              </a:path>
              <a:path w="288290" h="424814">
                <a:moveTo>
                  <a:pt x="270510" y="361950"/>
                </a:moveTo>
                <a:lnTo>
                  <a:pt x="260350" y="367664"/>
                </a:lnTo>
                <a:lnTo>
                  <a:pt x="254000" y="370839"/>
                </a:lnTo>
                <a:lnTo>
                  <a:pt x="246380" y="374014"/>
                </a:lnTo>
                <a:lnTo>
                  <a:pt x="243205" y="374650"/>
                </a:lnTo>
                <a:lnTo>
                  <a:pt x="277482" y="374650"/>
                </a:lnTo>
                <a:lnTo>
                  <a:pt x="270510" y="361950"/>
                </a:lnTo>
                <a:close/>
              </a:path>
              <a:path w="288290" h="424814">
                <a:moveTo>
                  <a:pt x="135890" y="149860"/>
                </a:moveTo>
                <a:lnTo>
                  <a:pt x="135890" y="188595"/>
                </a:lnTo>
                <a:lnTo>
                  <a:pt x="273050" y="188595"/>
                </a:lnTo>
                <a:lnTo>
                  <a:pt x="273050" y="154305"/>
                </a:lnTo>
                <a:lnTo>
                  <a:pt x="168910" y="154305"/>
                </a:lnTo>
                <a:lnTo>
                  <a:pt x="135890" y="149860"/>
                </a:lnTo>
                <a:close/>
              </a:path>
              <a:path w="288290" h="424814">
                <a:moveTo>
                  <a:pt x="226060" y="70485"/>
                </a:moveTo>
                <a:lnTo>
                  <a:pt x="192405" y="70485"/>
                </a:lnTo>
                <a:lnTo>
                  <a:pt x="192405" y="80645"/>
                </a:lnTo>
                <a:lnTo>
                  <a:pt x="191770" y="89535"/>
                </a:lnTo>
                <a:lnTo>
                  <a:pt x="190500" y="97789"/>
                </a:lnTo>
                <a:lnTo>
                  <a:pt x="188595" y="104139"/>
                </a:lnTo>
                <a:lnTo>
                  <a:pt x="186055" y="113030"/>
                </a:lnTo>
                <a:lnTo>
                  <a:pt x="182880" y="120650"/>
                </a:lnTo>
                <a:lnTo>
                  <a:pt x="175895" y="133985"/>
                </a:lnTo>
                <a:lnTo>
                  <a:pt x="172720" y="139700"/>
                </a:lnTo>
                <a:lnTo>
                  <a:pt x="166370" y="149225"/>
                </a:lnTo>
                <a:lnTo>
                  <a:pt x="166370" y="152400"/>
                </a:lnTo>
                <a:lnTo>
                  <a:pt x="168910" y="154305"/>
                </a:lnTo>
                <a:lnTo>
                  <a:pt x="273050" y="154305"/>
                </a:lnTo>
                <a:lnTo>
                  <a:pt x="273050" y="149860"/>
                </a:lnTo>
                <a:lnTo>
                  <a:pt x="226060" y="149860"/>
                </a:lnTo>
                <a:lnTo>
                  <a:pt x="226060" y="70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6862444" y="4163059"/>
            <a:ext cx="267335" cy="423545"/>
          </a:xfrm>
          <a:custGeom>
            <a:avLst/>
            <a:gdLst/>
            <a:ahLst/>
            <a:cxnLst/>
            <a:rect l="l" t="t" r="r" b="b"/>
            <a:pathLst>
              <a:path w="267334" h="423545">
                <a:moveTo>
                  <a:pt x="56514" y="7619"/>
                </a:moveTo>
                <a:lnTo>
                  <a:pt x="10795" y="15875"/>
                </a:lnTo>
                <a:lnTo>
                  <a:pt x="0" y="15875"/>
                </a:lnTo>
                <a:lnTo>
                  <a:pt x="0" y="55244"/>
                </a:lnTo>
                <a:lnTo>
                  <a:pt x="19684" y="55244"/>
                </a:lnTo>
                <a:lnTo>
                  <a:pt x="22859" y="56514"/>
                </a:lnTo>
                <a:lnTo>
                  <a:pt x="26034" y="57150"/>
                </a:lnTo>
                <a:lnTo>
                  <a:pt x="28575" y="57785"/>
                </a:lnTo>
                <a:lnTo>
                  <a:pt x="31114" y="60325"/>
                </a:lnTo>
                <a:lnTo>
                  <a:pt x="32384" y="62229"/>
                </a:lnTo>
                <a:lnTo>
                  <a:pt x="32384" y="64135"/>
                </a:lnTo>
                <a:lnTo>
                  <a:pt x="33654" y="66675"/>
                </a:lnTo>
                <a:lnTo>
                  <a:pt x="33527" y="376554"/>
                </a:lnTo>
                <a:lnTo>
                  <a:pt x="33020" y="379094"/>
                </a:lnTo>
                <a:lnTo>
                  <a:pt x="31750" y="381000"/>
                </a:lnTo>
                <a:lnTo>
                  <a:pt x="30479" y="383539"/>
                </a:lnTo>
                <a:lnTo>
                  <a:pt x="26670" y="386079"/>
                </a:lnTo>
                <a:lnTo>
                  <a:pt x="24129" y="387350"/>
                </a:lnTo>
                <a:lnTo>
                  <a:pt x="21589" y="387985"/>
                </a:lnTo>
                <a:lnTo>
                  <a:pt x="14604" y="389254"/>
                </a:lnTo>
                <a:lnTo>
                  <a:pt x="8889" y="389254"/>
                </a:lnTo>
                <a:lnTo>
                  <a:pt x="0" y="389889"/>
                </a:lnTo>
                <a:lnTo>
                  <a:pt x="0" y="423544"/>
                </a:lnTo>
                <a:lnTo>
                  <a:pt x="130175" y="423544"/>
                </a:lnTo>
                <a:lnTo>
                  <a:pt x="130175" y="391160"/>
                </a:lnTo>
                <a:lnTo>
                  <a:pt x="112395" y="387985"/>
                </a:lnTo>
                <a:lnTo>
                  <a:pt x="109220" y="387350"/>
                </a:lnTo>
                <a:lnTo>
                  <a:pt x="106679" y="386714"/>
                </a:lnTo>
                <a:lnTo>
                  <a:pt x="104139" y="385444"/>
                </a:lnTo>
                <a:lnTo>
                  <a:pt x="102234" y="384810"/>
                </a:lnTo>
                <a:lnTo>
                  <a:pt x="100964" y="382904"/>
                </a:lnTo>
                <a:lnTo>
                  <a:pt x="99695" y="381635"/>
                </a:lnTo>
                <a:lnTo>
                  <a:pt x="98425" y="379094"/>
                </a:lnTo>
                <a:lnTo>
                  <a:pt x="97789" y="376554"/>
                </a:lnTo>
                <a:lnTo>
                  <a:pt x="97789" y="371475"/>
                </a:lnTo>
                <a:lnTo>
                  <a:pt x="95884" y="213994"/>
                </a:lnTo>
                <a:lnTo>
                  <a:pt x="100964" y="213994"/>
                </a:lnTo>
                <a:lnTo>
                  <a:pt x="106045" y="212089"/>
                </a:lnTo>
                <a:lnTo>
                  <a:pt x="115570" y="207644"/>
                </a:lnTo>
                <a:lnTo>
                  <a:pt x="125729" y="202564"/>
                </a:lnTo>
                <a:lnTo>
                  <a:pt x="130809" y="199389"/>
                </a:lnTo>
                <a:lnTo>
                  <a:pt x="136525" y="196214"/>
                </a:lnTo>
                <a:lnTo>
                  <a:pt x="140970" y="193675"/>
                </a:lnTo>
                <a:lnTo>
                  <a:pt x="144145" y="191135"/>
                </a:lnTo>
                <a:lnTo>
                  <a:pt x="231775" y="191135"/>
                </a:lnTo>
                <a:lnTo>
                  <a:pt x="231139" y="189864"/>
                </a:lnTo>
                <a:lnTo>
                  <a:pt x="227964" y="180975"/>
                </a:lnTo>
                <a:lnTo>
                  <a:pt x="226695" y="178435"/>
                </a:lnTo>
                <a:lnTo>
                  <a:pt x="93979" y="178435"/>
                </a:lnTo>
                <a:lnTo>
                  <a:pt x="92709" y="175894"/>
                </a:lnTo>
                <a:lnTo>
                  <a:pt x="93979" y="174625"/>
                </a:lnTo>
                <a:lnTo>
                  <a:pt x="97154" y="30479"/>
                </a:lnTo>
                <a:lnTo>
                  <a:pt x="79375" y="30479"/>
                </a:lnTo>
                <a:lnTo>
                  <a:pt x="56514" y="7619"/>
                </a:lnTo>
                <a:close/>
              </a:path>
              <a:path w="267334" h="423545">
                <a:moveTo>
                  <a:pt x="231775" y="191135"/>
                </a:moveTo>
                <a:lnTo>
                  <a:pt x="144145" y="191135"/>
                </a:lnTo>
                <a:lnTo>
                  <a:pt x="146050" y="191769"/>
                </a:lnTo>
                <a:lnTo>
                  <a:pt x="149225" y="192404"/>
                </a:lnTo>
                <a:lnTo>
                  <a:pt x="156209" y="194944"/>
                </a:lnTo>
                <a:lnTo>
                  <a:pt x="159384" y="196850"/>
                </a:lnTo>
                <a:lnTo>
                  <a:pt x="165100" y="201929"/>
                </a:lnTo>
                <a:lnTo>
                  <a:pt x="167639" y="204469"/>
                </a:lnTo>
                <a:lnTo>
                  <a:pt x="168909" y="208279"/>
                </a:lnTo>
                <a:lnTo>
                  <a:pt x="170814" y="212089"/>
                </a:lnTo>
                <a:lnTo>
                  <a:pt x="172084" y="216535"/>
                </a:lnTo>
                <a:lnTo>
                  <a:pt x="172084" y="373379"/>
                </a:lnTo>
                <a:lnTo>
                  <a:pt x="171450" y="375919"/>
                </a:lnTo>
                <a:lnTo>
                  <a:pt x="171450" y="377189"/>
                </a:lnTo>
                <a:lnTo>
                  <a:pt x="170814" y="379729"/>
                </a:lnTo>
                <a:lnTo>
                  <a:pt x="168275" y="383539"/>
                </a:lnTo>
                <a:lnTo>
                  <a:pt x="166370" y="385444"/>
                </a:lnTo>
                <a:lnTo>
                  <a:pt x="163829" y="386079"/>
                </a:lnTo>
                <a:lnTo>
                  <a:pt x="161925" y="387350"/>
                </a:lnTo>
                <a:lnTo>
                  <a:pt x="159384" y="388619"/>
                </a:lnTo>
                <a:lnTo>
                  <a:pt x="152400" y="389254"/>
                </a:lnTo>
                <a:lnTo>
                  <a:pt x="146684" y="389254"/>
                </a:lnTo>
                <a:lnTo>
                  <a:pt x="137795" y="389889"/>
                </a:lnTo>
                <a:lnTo>
                  <a:pt x="137795" y="423544"/>
                </a:lnTo>
                <a:lnTo>
                  <a:pt x="267334" y="423544"/>
                </a:lnTo>
                <a:lnTo>
                  <a:pt x="267334" y="391160"/>
                </a:lnTo>
                <a:lnTo>
                  <a:pt x="253364" y="388619"/>
                </a:lnTo>
                <a:lnTo>
                  <a:pt x="247014" y="387350"/>
                </a:lnTo>
                <a:lnTo>
                  <a:pt x="241934" y="386079"/>
                </a:lnTo>
                <a:lnTo>
                  <a:pt x="238125" y="383539"/>
                </a:lnTo>
                <a:lnTo>
                  <a:pt x="235584" y="379729"/>
                </a:lnTo>
                <a:lnTo>
                  <a:pt x="234950" y="377189"/>
                </a:lnTo>
                <a:lnTo>
                  <a:pt x="234950" y="221614"/>
                </a:lnTo>
                <a:lnTo>
                  <a:pt x="234314" y="209550"/>
                </a:lnTo>
                <a:lnTo>
                  <a:pt x="233679" y="199389"/>
                </a:lnTo>
                <a:lnTo>
                  <a:pt x="231775" y="191135"/>
                </a:lnTo>
                <a:close/>
              </a:path>
              <a:path w="267334" h="423545">
                <a:moveTo>
                  <a:pt x="100964" y="213994"/>
                </a:moveTo>
                <a:lnTo>
                  <a:pt x="95884" y="213994"/>
                </a:lnTo>
                <a:lnTo>
                  <a:pt x="96520" y="215900"/>
                </a:lnTo>
                <a:lnTo>
                  <a:pt x="98425" y="215264"/>
                </a:lnTo>
                <a:lnTo>
                  <a:pt x="100964" y="213994"/>
                </a:lnTo>
                <a:close/>
              </a:path>
              <a:path w="267334" h="423545">
                <a:moveTo>
                  <a:pt x="93979" y="174625"/>
                </a:moveTo>
                <a:lnTo>
                  <a:pt x="92709" y="175894"/>
                </a:lnTo>
                <a:lnTo>
                  <a:pt x="93979" y="178435"/>
                </a:lnTo>
                <a:lnTo>
                  <a:pt x="93979" y="174625"/>
                </a:lnTo>
                <a:close/>
              </a:path>
              <a:path w="267334" h="423545">
                <a:moveTo>
                  <a:pt x="157479" y="140335"/>
                </a:moveTo>
                <a:lnTo>
                  <a:pt x="147954" y="140335"/>
                </a:lnTo>
                <a:lnTo>
                  <a:pt x="143509" y="144144"/>
                </a:lnTo>
                <a:lnTo>
                  <a:pt x="130175" y="153669"/>
                </a:lnTo>
                <a:lnTo>
                  <a:pt x="118745" y="160019"/>
                </a:lnTo>
                <a:lnTo>
                  <a:pt x="100964" y="170179"/>
                </a:lnTo>
                <a:lnTo>
                  <a:pt x="95250" y="173354"/>
                </a:lnTo>
                <a:lnTo>
                  <a:pt x="93979" y="174625"/>
                </a:lnTo>
                <a:lnTo>
                  <a:pt x="93979" y="178435"/>
                </a:lnTo>
                <a:lnTo>
                  <a:pt x="226695" y="178435"/>
                </a:lnTo>
                <a:lnTo>
                  <a:pt x="224789" y="173354"/>
                </a:lnTo>
                <a:lnTo>
                  <a:pt x="189864" y="145414"/>
                </a:lnTo>
                <a:lnTo>
                  <a:pt x="174625" y="141604"/>
                </a:lnTo>
                <a:lnTo>
                  <a:pt x="157479" y="140335"/>
                </a:lnTo>
                <a:close/>
              </a:path>
              <a:path w="267334" h="423545">
                <a:moveTo>
                  <a:pt x="69214" y="0"/>
                </a:moveTo>
                <a:lnTo>
                  <a:pt x="66039" y="1904"/>
                </a:lnTo>
                <a:lnTo>
                  <a:pt x="63500" y="3810"/>
                </a:lnTo>
                <a:lnTo>
                  <a:pt x="59689" y="6350"/>
                </a:lnTo>
                <a:lnTo>
                  <a:pt x="56514" y="7619"/>
                </a:lnTo>
                <a:lnTo>
                  <a:pt x="79375" y="30479"/>
                </a:lnTo>
                <a:lnTo>
                  <a:pt x="79375" y="3175"/>
                </a:lnTo>
                <a:lnTo>
                  <a:pt x="71120" y="635"/>
                </a:lnTo>
                <a:lnTo>
                  <a:pt x="69214" y="0"/>
                </a:lnTo>
                <a:close/>
              </a:path>
              <a:path w="267334" h="423545">
                <a:moveTo>
                  <a:pt x="79375" y="3175"/>
                </a:moveTo>
                <a:lnTo>
                  <a:pt x="79375" y="30479"/>
                </a:lnTo>
                <a:lnTo>
                  <a:pt x="97154" y="30479"/>
                </a:lnTo>
                <a:lnTo>
                  <a:pt x="97789" y="10160"/>
                </a:lnTo>
                <a:lnTo>
                  <a:pt x="79375" y="3175"/>
                </a:lnTo>
                <a:close/>
              </a:path>
              <a:path w="267334" h="423545">
                <a:moveTo>
                  <a:pt x="67945" y="635"/>
                </a:moveTo>
                <a:lnTo>
                  <a:pt x="48895" y="635"/>
                </a:lnTo>
                <a:lnTo>
                  <a:pt x="56514" y="7619"/>
                </a:lnTo>
                <a:lnTo>
                  <a:pt x="59689" y="6350"/>
                </a:lnTo>
                <a:lnTo>
                  <a:pt x="63500" y="3810"/>
                </a:lnTo>
                <a:lnTo>
                  <a:pt x="66039" y="1904"/>
                </a:lnTo>
                <a:lnTo>
                  <a:pt x="67945" y="635"/>
                </a:lnTo>
                <a:close/>
              </a:path>
              <a:path w="267334" h="423545">
                <a:moveTo>
                  <a:pt x="79375" y="635"/>
                </a:moveTo>
                <a:lnTo>
                  <a:pt x="71247" y="635"/>
                </a:lnTo>
                <a:lnTo>
                  <a:pt x="79375" y="3175"/>
                </a:lnTo>
                <a:lnTo>
                  <a:pt x="793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7357744" y="4295775"/>
            <a:ext cx="183515" cy="285750"/>
          </a:xfrm>
          <a:custGeom>
            <a:avLst/>
            <a:gdLst/>
            <a:ahLst/>
            <a:cxnLst/>
            <a:rect l="l" t="t" r="r" b="b"/>
            <a:pathLst>
              <a:path w="183515" h="285750">
                <a:moveTo>
                  <a:pt x="61595" y="7620"/>
                </a:moveTo>
                <a:lnTo>
                  <a:pt x="57784" y="8254"/>
                </a:lnTo>
                <a:lnTo>
                  <a:pt x="53339" y="10160"/>
                </a:lnTo>
                <a:lnTo>
                  <a:pt x="48895" y="11429"/>
                </a:lnTo>
                <a:lnTo>
                  <a:pt x="43179" y="13335"/>
                </a:lnTo>
                <a:lnTo>
                  <a:pt x="35559" y="14604"/>
                </a:lnTo>
                <a:lnTo>
                  <a:pt x="29209" y="15875"/>
                </a:lnTo>
                <a:lnTo>
                  <a:pt x="20954" y="16510"/>
                </a:lnTo>
                <a:lnTo>
                  <a:pt x="11429" y="17145"/>
                </a:lnTo>
                <a:lnTo>
                  <a:pt x="0" y="17145"/>
                </a:lnTo>
                <a:lnTo>
                  <a:pt x="0" y="55879"/>
                </a:lnTo>
                <a:lnTo>
                  <a:pt x="12064" y="55879"/>
                </a:lnTo>
                <a:lnTo>
                  <a:pt x="19684" y="56514"/>
                </a:lnTo>
                <a:lnTo>
                  <a:pt x="23495" y="57150"/>
                </a:lnTo>
                <a:lnTo>
                  <a:pt x="26670" y="58420"/>
                </a:lnTo>
                <a:lnTo>
                  <a:pt x="29209" y="59054"/>
                </a:lnTo>
                <a:lnTo>
                  <a:pt x="31750" y="61595"/>
                </a:lnTo>
                <a:lnTo>
                  <a:pt x="32384" y="62864"/>
                </a:lnTo>
                <a:lnTo>
                  <a:pt x="32384" y="63500"/>
                </a:lnTo>
                <a:lnTo>
                  <a:pt x="33654" y="67945"/>
                </a:lnTo>
                <a:lnTo>
                  <a:pt x="34289" y="234950"/>
                </a:lnTo>
                <a:lnTo>
                  <a:pt x="33654" y="238760"/>
                </a:lnTo>
                <a:lnTo>
                  <a:pt x="33020" y="241300"/>
                </a:lnTo>
                <a:lnTo>
                  <a:pt x="14604" y="250825"/>
                </a:lnTo>
                <a:lnTo>
                  <a:pt x="8889" y="250825"/>
                </a:lnTo>
                <a:lnTo>
                  <a:pt x="0" y="251460"/>
                </a:lnTo>
                <a:lnTo>
                  <a:pt x="0" y="285750"/>
                </a:lnTo>
                <a:lnTo>
                  <a:pt x="130175" y="285750"/>
                </a:lnTo>
                <a:lnTo>
                  <a:pt x="130175" y="252095"/>
                </a:lnTo>
                <a:lnTo>
                  <a:pt x="116204" y="250189"/>
                </a:lnTo>
                <a:lnTo>
                  <a:pt x="112395" y="249554"/>
                </a:lnTo>
                <a:lnTo>
                  <a:pt x="97789" y="112395"/>
                </a:lnTo>
                <a:lnTo>
                  <a:pt x="98425" y="110489"/>
                </a:lnTo>
                <a:lnTo>
                  <a:pt x="99695" y="103504"/>
                </a:lnTo>
                <a:lnTo>
                  <a:pt x="100329" y="99695"/>
                </a:lnTo>
                <a:lnTo>
                  <a:pt x="101600" y="95250"/>
                </a:lnTo>
                <a:lnTo>
                  <a:pt x="103504" y="90804"/>
                </a:lnTo>
                <a:lnTo>
                  <a:pt x="104775" y="86360"/>
                </a:lnTo>
                <a:lnTo>
                  <a:pt x="125729" y="59054"/>
                </a:lnTo>
                <a:lnTo>
                  <a:pt x="173989" y="59054"/>
                </a:lnTo>
                <a:lnTo>
                  <a:pt x="175895" y="56514"/>
                </a:lnTo>
                <a:lnTo>
                  <a:pt x="176529" y="55245"/>
                </a:lnTo>
                <a:lnTo>
                  <a:pt x="92075" y="55245"/>
                </a:lnTo>
                <a:lnTo>
                  <a:pt x="88264" y="53339"/>
                </a:lnTo>
                <a:lnTo>
                  <a:pt x="88900" y="48895"/>
                </a:lnTo>
                <a:lnTo>
                  <a:pt x="93979" y="41275"/>
                </a:lnTo>
                <a:lnTo>
                  <a:pt x="97789" y="11429"/>
                </a:lnTo>
                <a:lnTo>
                  <a:pt x="71754" y="9525"/>
                </a:lnTo>
                <a:lnTo>
                  <a:pt x="68579" y="9525"/>
                </a:lnTo>
                <a:lnTo>
                  <a:pt x="64770" y="8254"/>
                </a:lnTo>
                <a:lnTo>
                  <a:pt x="61595" y="7620"/>
                </a:lnTo>
                <a:close/>
              </a:path>
              <a:path w="183515" h="285750">
                <a:moveTo>
                  <a:pt x="173989" y="59054"/>
                </a:moveTo>
                <a:lnTo>
                  <a:pt x="131445" y="59054"/>
                </a:lnTo>
                <a:lnTo>
                  <a:pt x="133350" y="60960"/>
                </a:lnTo>
                <a:lnTo>
                  <a:pt x="134620" y="61595"/>
                </a:lnTo>
                <a:lnTo>
                  <a:pt x="137159" y="64135"/>
                </a:lnTo>
                <a:lnTo>
                  <a:pt x="141604" y="67945"/>
                </a:lnTo>
                <a:lnTo>
                  <a:pt x="144145" y="69850"/>
                </a:lnTo>
                <a:lnTo>
                  <a:pt x="147954" y="71120"/>
                </a:lnTo>
                <a:lnTo>
                  <a:pt x="156845" y="71120"/>
                </a:lnTo>
                <a:lnTo>
                  <a:pt x="160654" y="69850"/>
                </a:lnTo>
                <a:lnTo>
                  <a:pt x="168275" y="65404"/>
                </a:lnTo>
                <a:lnTo>
                  <a:pt x="171450" y="62864"/>
                </a:lnTo>
                <a:lnTo>
                  <a:pt x="173989" y="59054"/>
                </a:lnTo>
                <a:close/>
              </a:path>
              <a:path w="183515" h="285750">
                <a:moveTo>
                  <a:pt x="93979" y="41275"/>
                </a:moveTo>
                <a:lnTo>
                  <a:pt x="88900" y="48895"/>
                </a:lnTo>
                <a:lnTo>
                  <a:pt x="88264" y="53339"/>
                </a:lnTo>
                <a:lnTo>
                  <a:pt x="92075" y="55245"/>
                </a:lnTo>
                <a:lnTo>
                  <a:pt x="93979" y="41275"/>
                </a:lnTo>
                <a:close/>
              </a:path>
              <a:path w="183515" h="285750">
                <a:moveTo>
                  <a:pt x="150495" y="0"/>
                </a:moveTo>
                <a:lnTo>
                  <a:pt x="142239" y="0"/>
                </a:lnTo>
                <a:lnTo>
                  <a:pt x="134620" y="1904"/>
                </a:lnTo>
                <a:lnTo>
                  <a:pt x="103504" y="28575"/>
                </a:lnTo>
                <a:lnTo>
                  <a:pt x="92075" y="55245"/>
                </a:lnTo>
                <a:lnTo>
                  <a:pt x="176529" y="55245"/>
                </a:lnTo>
                <a:lnTo>
                  <a:pt x="183514" y="30479"/>
                </a:lnTo>
                <a:lnTo>
                  <a:pt x="182879" y="23495"/>
                </a:lnTo>
                <a:lnTo>
                  <a:pt x="150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7595234" y="4169409"/>
            <a:ext cx="320675" cy="415290"/>
          </a:xfrm>
          <a:custGeom>
            <a:avLst/>
            <a:gdLst/>
            <a:ahLst/>
            <a:cxnLst/>
            <a:rect l="l" t="t" r="r" b="b"/>
            <a:pathLst>
              <a:path w="320675" h="415289">
                <a:moveTo>
                  <a:pt x="69215" y="129539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4"/>
                </a:lnTo>
                <a:lnTo>
                  <a:pt x="55880" y="137794"/>
                </a:lnTo>
                <a:lnTo>
                  <a:pt x="47625" y="140969"/>
                </a:lnTo>
                <a:lnTo>
                  <a:pt x="41275" y="142875"/>
                </a:lnTo>
                <a:lnTo>
                  <a:pt x="34290" y="144144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19"/>
                </a:lnTo>
                <a:lnTo>
                  <a:pt x="12065" y="185419"/>
                </a:lnTo>
                <a:lnTo>
                  <a:pt x="19685" y="186054"/>
                </a:lnTo>
                <a:lnTo>
                  <a:pt x="22860" y="186689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4"/>
                </a:lnTo>
                <a:lnTo>
                  <a:pt x="33655" y="367664"/>
                </a:lnTo>
                <a:lnTo>
                  <a:pt x="24130" y="377825"/>
                </a:lnTo>
                <a:lnTo>
                  <a:pt x="20955" y="379094"/>
                </a:lnTo>
                <a:lnTo>
                  <a:pt x="14605" y="379729"/>
                </a:lnTo>
                <a:lnTo>
                  <a:pt x="8890" y="380364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4"/>
                </a:lnTo>
                <a:lnTo>
                  <a:pt x="112395" y="379094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4"/>
                </a:lnTo>
                <a:lnTo>
                  <a:pt x="98425" y="370204"/>
                </a:lnTo>
                <a:lnTo>
                  <a:pt x="97790" y="367664"/>
                </a:lnTo>
                <a:lnTo>
                  <a:pt x="97790" y="140335"/>
                </a:lnTo>
                <a:lnTo>
                  <a:pt x="69215" y="129539"/>
                </a:lnTo>
                <a:close/>
              </a:path>
              <a:path w="320675" h="415289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20675" h="415289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39"/>
                </a:lnTo>
                <a:lnTo>
                  <a:pt x="43180" y="4444"/>
                </a:lnTo>
                <a:lnTo>
                  <a:pt x="39370" y="7619"/>
                </a:lnTo>
                <a:lnTo>
                  <a:pt x="32385" y="14604"/>
                </a:lnTo>
                <a:lnTo>
                  <a:pt x="29845" y="18414"/>
                </a:lnTo>
                <a:lnTo>
                  <a:pt x="27940" y="23494"/>
                </a:lnTo>
                <a:lnTo>
                  <a:pt x="26035" y="27939"/>
                </a:lnTo>
                <a:lnTo>
                  <a:pt x="25400" y="33019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4"/>
                </a:lnTo>
                <a:lnTo>
                  <a:pt x="60325" y="75564"/>
                </a:lnTo>
                <a:lnTo>
                  <a:pt x="71120" y="75564"/>
                </a:lnTo>
                <a:lnTo>
                  <a:pt x="100965" y="52069"/>
                </a:lnTo>
                <a:lnTo>
                  <a:pt x="102870" y="47625"/>
                </a:lnTo>
                <a:lnTo>
                  <a:pt x="103505" y="42544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  <a:path w="320675" h="415289">
                <a:moveTo>
                  <a:pt x="166370" y="307339"/>
                </a:moveTo>
                <a:lnTo>
                  <a:pt x="130810" y="307339"/>
                </a:lnTo>
                <a:lnTo>
                  <a:pt x="130810" y="400050"/>
                </a:lnTo>
                <a:lnTo>
                  <a:pt x="137795" y="403225"/>
                </a:lnTo>
                <a:lnTo>
                  <a:pt x="151130" y="407035"/>
                </a:lnTo>
                <a:lnTo>
                  <a:pt x="163830" y="410844"/>
                </a:lnTo>
                <a:lnTo>
                  <a:pt x="172085" y="412114"/>
                </a:lnTo>
                <a:lnTo>
                  <a:pt x="180975" y="413385"/>
                </a:lnTo>
                <a:lnTo>
                  <a:pt x="195580" y="414654"/>
                </a:lnTo>
                <a:lnTo>
                  <a:pt x="210820" y="415289"/>
                </a:lnTo>
                <a:lnTo>
                  <a:pt x="224155" y="414654"/>
                </a:lnTo>
                <a:lnTo>
                  <a:pt x="267970" y="404494"/>
                </a:lnTo>
                <a:lnTo>
                  <a:pt x="303241" y="378460"/>
                </a:lnTo>
                <a:lnTo>
                  <a:pt x="205105" y="378460"/>
                </a:lnTo>
                <a:lnTo>
                  <a:pt x="198120" y="377189"/>
                </a:lnTo>
                <a:lnTo>
                  <a:pt x="171450" y="349885"/>
                </a:lnTo>
                <a:lnTo>
                  <a:pt x="166930" y="316864"/>
                </a:lnTo>
                <a:lnTo>
                  <a:pt x="166370" y="307339"/>
                </a:lnTo>
                <a:close/>
              </a:path>
              <a:path w="320675" h="415289">
                <a:moveTo>
                  <a:pt x="237490" y="128904"/>
                </a:moveTo>
                <a:lnTo>
                  <a:pt x="219075" y="128904"/>
                </a:lnTo>
                <a:lnTo>
                  <a:pt x="210185" y="129539"/>
                </a:lnTo>
                <a:lnTo>
                  <a:pt x="170180" y="141604"/>
                </a:lnTo>
                <a:lnTo>
                  <a:pt x="139065" y="176529"/>
                </a:lnTo>
                <a:lnTo>
                  <a:pt x="134620" y="202564"/>
                </a:lnTo>
                <a:lnTo>
                  <a:pt x="135255" y="211454"/>
                </a:lnTo>
                <a:lnTo>
                  <a:pt x="156845" y="249554"/>
                </a:lnTo>
                <a:lnTo>
                  <a:pt x="170180" y="261619"/>
                </a:lnTo>
                <a:lnTo>
                  <a:pt x="177800" y="267969"/>
                </a:lnTo>
                <a:lnTo>
                  <a:pt x="185420" y="273685"/>
                </a:lnTo>
                <a:lnTo>
                  <a:pt x="193040" y="278764"/>
                </a:lnTo>
                <a:lnTo>
                  <a:pt x="208915" y="289560"/>
                </a:lnTo>
                <a:lnTo>
                  <a:pt x="242570" y="314325"/>
                </a:lnTo>
                <a:lnTo>
                  <a:pt x="260350" y="336550"/>
                </a:lnTo>
                <a:lnTo>
                  <a:pt x="260350" y="348614"/>
                </a:lnTo>
                <a:lnTo>
                  <a:pt x="223520" y="377825"/>
                </a:lnTo>
                <a:lnTo>
                  <a:pt x="217805" y="378460"/>
                </a:lnTo>
                <a:lnTo>
                  <a:pt x="303241" y="378460"/>
                </a:lnTo>
                <a:lnTo>
                  <a:pt x="320040" y="335279"/>
                </a:lnTo>
                <a:lnTo>
                  <a:pt x="320675" y="326389"/>
                </a:lnTo>
                <a:lnTo>
                  <a:pt x="320040" y="316864"/>
                </a:lnTo>
                <a:lnTo>
                  <a:pt x="298450" y="278129"/>
                </a:lnTo>
                <a:lnTo>
                  <a:pt x="284480" y="266064"/>
                </a:lnTo>
                <a:lnTo>
                  <a:pt x="277495" y="259714"/>
                </a:lnTo>
                <a:lnTo>
                  <a:pt x="269240" y="254635"/>
                </a:lnTo>
                <a:lnTo>
                  <a:pt x="261620" y="248919"/>
                </a:lnTo>
                <a:lnTo>
                  <a:pt x="237490" y="233679"/>
                </a:lnTo>
                <a:lnTo>
                  <a:pt x="223520" y="224154"/>
                </a:lnTo>
                <a:lnTo>
                  <a:pt x="217170" y="219075"/>
                </a:lnTo>
                <a:lnTo>
                  <a:pt x="210820" y="214629"/>
                </a:lnTo>
                <a:lnTo>
                  <a:pt x="206375" y="209550"/>
                </a:lnTo>
                <a:lnTo>
                  <a:pt x="201930" y="205104"/>
                </a:lnTo>
                <a:lnTo>
                  <a:pt x="196215" y="198754"/>
                </a:lnTo>
                <a:lnTo>
                  <a:pt x="193675" y="193039"/>
                </a:lnTo>
                <a:lnTo>
                  <a:pt x="193675" y="183514"/>
                </a:lnTo>
                <a:lnTo>
                  <a:pt x="222885" y="165735"/>
                </a:lnTo>
                <a:lnTo>
                  <a:pt x="303530" y="165735"/>
                </a:lnTo>
                <a:lnTo>
                  <a:pt x="303530" y="151129"/>
                </a:lnTo>
                <a:lnTo>
                  <a:pt x="283210" y="140335"/>
                </a:lnTo>
                <a:lnTo>
                  <a:pt x="273685" y="136525"/>
                </a:lnTo>
                <a:lnTo>
                  <a:pt x="264795" y="133350"/>
                </a:lnTo>
                <a:lnTo>
                  <a:pt x="255905" y="131444"/>
                </a:lnTo>
                <a:lnTo>
                  <a:pt x="237490" y="128904"/>
                </a:lnTo>
                <a:close/>
              </a:path>
              <a:path w="320675" h="415289">
                <a:moveTo>
                  <a:pt x="303530" y="165735"/>
                </a:moveTo>
                <a:lnTo>
                  <a:pt x="227965" y="165735"/>
                </a:lnTo>
                <a:lnTo>
                  <a:pt x="236220" y="166369"/>
                </a:lnTo>
                <a:lnTo>
                  <a:pt x="243840" y="168910"/>
                </a:lnTo>
                <a:lnTo>
                  <a:pt x="266700" y="213360"/>
                </a:lnTo>
                <a:lnTo>
                  <a:pt x="267335" y="230504"/>
                </a:lnTo>
                <a:lnTo>
                  <a:pt x="303530" y="230504"/>
                </a:lnTo>
                <a:lnTo>
                  <a:pt x="303530" y="165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8030844" y="4162425"/>
            <a:ext cx="255270" cy="424180"/>
          </a:xfrm>
          <a:custGeom>
            <a:avLst/>
            <a:gdLst/>
            <a:ahLst/>
            <a:cxnLst/>
            <a:rect l="l" t="t" r="r" b="b"/>
            <a:pathLst>
              <a:path w="255270" h="424179">
                <a:moveTo>
                  <a:pt x="56514" y="8254"/>
                </a:moveTo>
                <a:lnTo>
                  <a:pt x="55879" y="8254"/>
                </a:lnTo>
                <a:lnTo>
                  <a:pt x="47625" y="11429"/>
                </a:lnTo>
                <a:lnTo>
                  <a:pt x="41909" y="13335"/>
                </a:lnTo>
                <a:lnTo>
                  <a:pt x="34289" y="14604"/>
                </a:lnTo>
                <a:lnTo>
                  <a:pt x="28575" y="15875"/>
                </a:lnTo>
                <a:lnTo>
                  <a:pt x="20954" y="16510"/>
                </a:lnTo>
                <a:lnTo>
                  <a:pt x="11429" y="16510"/>
                </a:lnTo>
                <a:lnTo>
                  <a:pt x="0" y="17145"/>
                </a:lnTo>
                <a:lnTo>
                  <a:pt x="0" y="55879"/>
                </a:lnTo>
                <a:lnTo>
                  <a:pt x="12064" y="55879"/>
                </a:lnTo>
                <a:lnTo>
                  <a:pt x="19684" y="56514"/>
                </a:lnTo>
                <a:lnTo>
                  <a:pt x="22859" y="57150"/>
                </a:lnTo>
                <a:lnTo>
                  <a:pt x="26670" y="57785"/>
                </a:lnTo>
                <a:lnTo>
                  <a:pt x="28575" y="58420"/>
                </a:lnTo>
                <a:lnTo>
                  <a:pt x="31114" y="60960"/>
                </a:lnTo>
                <a:lnTo>
                  <a:pt x="32384" y="62864"/>
                </a:lnTo>
                <a:lnTo>
                  <a:pt x="33020" y="64770"/>
                </a:lnTo>
                <a:lnTo>
                  <a:pt x="34289" y="69850"/>
                </a:lnTo>
                <a:lnTo>
                  <a:pt x="33654" y="376554"/>
                </a:lnTo>
                <a:lnTo>
                  <a:pt x="24129" y="387350"/>
                </a:lnTo>
                <a:lnTo>
                  <a:pt x="21589" y="388620"/>
                </a:lnTo>
                <a:lnTo>
                  <a:pt x="8889" y="389889"/>
                </a:lnTo>
                <a:lnTo>
                  <a:pt x="0" y="390525"/>
                </a:lnTo>
                <a:lnTo>
                  <a:pt x="0" y="424179"/>
                </a:lnTo>
                <a:lnTo>
                  <a:pt x="130175" y="424179"/>
                </a:lnTo>
                <a:lnTo>
                  <a:pt x="130175" y="391160"/>
                </a:lnTo>
                <a:lnTo>
                  <a:pt x="113029" y="388620"/>
                </a:lnTo>
                <a:lnTo>
                  <a:pt x="109220" y="387985"/>
                </a:lnTo>
                <a:lnTo>
                  <a:pt x="106679" y="387350"/>
                </a:lnTo>
                <a:lnTo>
                  <a:pt x="100964" y="383539"/>
                </a:lnTo>
                <a:lnTo>
                  <a:pt x="98425" y="379729"/>
                </a:lnTo>
                <a:lnTo>
                  <a:pt x="97789" y="376554"/>
                </a:lnTo>
                <a:lnTo>
                  <a:pt x="97789" y="304164"/>
                </a:lnTo>
                <a:lnTo>
                  <a:pt x="81279" y="274320"/>
                </a:lnTo>
                <a:lnTo>
                  <a:pt x="91439" y="262254"/>
                </a:lnTo>
                <a:lnTo>
                  <a:pt x="97789" y="254000"/>
                </a:lnTo>
                <a:lnTo>
                  <a:pt x="97789" y="31114"/>
                </a:lnTo>
                <a:lnTo>
                  <a:pt x="79375" y="31114"/>
                </a:lnTo>
                <a:lnTo>
                  <a:pt x="56514" y="8254"/>
                </a:lnTo>
                <a:close/>
              </a:path>
              <a:path w="255270" h="424179">
                <a:moveTo>
                  <a:pt x="165100" y="294639"/>
                </a:moveTo>
                <a:lnTo>
                  <a:pt x="103504" y="294639"/>
                </a:lnTo>
                <a:lnTo>
                  <a:pt x="170814" y="423545"/>
                </a:lnTo>
                <a:lnTo>
                  <a:pt x="255270" y="423545"/>
                </a:lnTo>
                <a:lnTo>
                  <a:pt x="255270" y="389889"/>
                </a:lnTo>
                <a:lnTo>
                  <a:pt x="247650" y="389254"/>
                </a:lnTo>
                <a:lnTo>
                  <a:pt x="241300" y="387985"/>
                </a:lnTo>
                <a:lnTo>
                  <a:pt x="232409" y="382904"/>
                </a:lnTo>
                <a:lnTo>
                  <a:pt x="227964" y="379095"/>
                </a:lnTo>
                <a:lnTo>
                  <a:pt x="222884" y="375285"/>
                </a:lnTo>
                <a:lnTo>
                  <a:pt x="218439" y="370839"/>
                </a:lnTo>
                <a:lnTo>
                  <a:pt x="213359" y="366395"/>
                </a:lnTo>
                <a:lnTo>
                  <a:pt x="209550" y="361314"/>
                </a:lnTo>
                <a:lnTo>
                  <a:pt x="205104" y="356870"/>
                </a:lnTo>
                <a:lnTo>
                  <a:pt x="201295" y="351789"/>
                </a:lnTo>
                <a:lnTo>
                  <a:pt x="198754" y="347979"/>
                </a:lnTo>
                <a:lnTo>
                  <a:pt x="195579" y="342264"/>
                </a:lnTo>
                <a:lnTo>
                  <a:pt x="191134" y="335279"/>
                </a:lnTo>
                <a:lnTo>
                  <a:pt x="185420" y="327025"/>
                </a:lnTo>
                <a:lnTo>
                  <a:pt x="180975" y="320039"/>
                </a:lnTo>
                <a:lnTo>
                  <a:pt x="172720" y="306704"/>
                </a:lnTo>
                <a:lnTo>
                  <a:pt x="165100" y="294639"/>
                </a:lnTo>
                <a:close/>
              </a:path>
              <a:path w="255270" h="424179">
                <a:moveTo>
                  <a:pt x="247014" y="146050"/>
                </a:moveTo>
                <a:lnTo>
                  <a:pt x="116839" y="146050"/>
                </a:lnTo>
                <a:lnTo>
                  <a:pt x="116839" y="179704"/>
                </a:lnTo>
                <a:lnTo>
                  <a:pt x="131445" y="180339"/>
                </a:lnTo>
                <a:lnTo>
                  <a:pt x="139700" y="180975"/>
                </a:lnTo>
                <a:lnTo>
                  <a:pt x="144145" y="183514"/>
                </a:lnTo>
                <a:lnTo>
                  <a:pt x="144779" y="185420"/>
                </a:lnTo>
                <a:lnTo>
                  <a:pt x="144779" y="188595"/>
                </a:lnTo>
                <a:lnTo>
                  <a:pt x="144145" y="189864"/>
                </a:lnTo>
                <a:lnTo>
                  <a:pt x="142875" y="193039"/>
                </a:lnTo>
                <a:lnTo>
                  <a:pt x="141604" y="195579"/>
                </a:lnTo>
                <a:lnTo>
                  <a:pt x="139064" y="199389"/>
                </a:lnTo>
                <a:lnTo>
                  <a:pt x="133984" y="208279"/>
                </a:lnTo>
                <a:lnTo>
                  <a:pt x="130809" y="212725"/>
                </a:lnTo>
                <a:lnTo>
                  <a:pt x="127000" y="217804"/>
                </a:lnTo>
                <a:lnTo>
                  <a:pt x="123189" y="222250"/>
                </a:lnTo>
                <a:lnTo>
                  <a:pt x="119379" y="227329"/>
                </a:lnTo>
                <a:lnTo>
                  <a:pt x="108584" y="241300"/>
                </a:lnTo>
                <a:lnTo>
                  <a:pt x="100329" y="251460"/>
                </a:lnTo>
                <a:lnTo>
                  <a:pt x="97789" y="254000"/>
                </a:lnTo>
                <a:lnTo>
                  <a:pt x="97789" y="304164"/>
                </a:lnTo>
                <a:lnTo>
                  <a:pt x="111759" y="327660"/>
                </a:lnTo>
                <a:lnTo>
                  <a:pt x="103504" y="294639"/>
                </a:lnTo>
                <a:lnTo>
                  <a:pt x="165100" y="294639"/>
                </a:lnTo>
                <a:lnTo>
                  <a:pt x="155575" y="280035"/>
                </a:lnTo>
                <a:lnTo>
                  <a:pt x="142239" y="260350"/>
                </a:lnTo>
                <a:lnTo>
                  <a:pt x="144145" y="257810"/>
                </a:lnTo>
                <a:lnTo>
                  <a:pt x="147954" y="253364"/>
                </a:lnTo>
                <a:lnTo>
                  <a:pt x="153034" y="247014"/>
                </a:lnTo>
                <a:lnTo>
                  <a:pt x="167639" y="229235"/>
                </a:lnTo>
                <a:lnTo>
                  <a:pt x="172084" y="223520"/>
                </a:lnTo>
                <a:lnTo>
                  <a:pt x="176529" y="219075"/>
                </a:lnTo>
                <a:lnTo>
                  <a:pt x="179704" y="214629"/>
                </a:lnTo>
                <a:lnTo>
                  <a:pt x="183514" y="210185"/>
                </a:lnTo>
                <a:lnTo>
                  <a:pt x="186689" y="207010"/>
                </a:lnTo>
                <a:lnTo>
                  <a:pt x="188595" y="204470"/>
                </a:lnTo>
                <a:lnTo>
                  <a:pt x="223520" y="183514"/>
                </a:lnTo>
                <a:lnTo>
                  <a:pt x="238759" y="180339"/>
                </a:lnTo>
                <a:lnTo>
                  <a:pt x="247014" y="179070"/>
                </a:lnTo>
                <a:lnTo>
                  <a:pt x="247014" y="146050"/>
                </a:lnTo>
                <a:close/>
              </a:path>
              <a:path w="255270" h="424179">
                <a:moveTo>
                  <a:pt x="97789" y="254000"/>
                </a:moveTo>
                <a:lnTo>
                  <a:pt x="91439" y="262254"/>
                </a:lnTo>
                <a:lnTo>
                  <a:pt x="81279" y="274320"/>
                </a:lnTo>
                <a:lnTo>
                  <a:pt x="97789" y="304164"/>
                </a:lnTo>
                <a:lnTo>
                  <a:pt x="97789" y="254000"/>
                </a:lnTo>
                <a:close/>
              </a:path>
              <a:path w="255270" h="424179">
                <a:moveTo>
                  <a:pt x="69214" y="0"/>
                </a:moveTo>
                <a:lnTo>
                  <a:pt x="63500" y="3810"/>
                </a:lnTo>
                <a:lnTo>
                  <a:pt x="59054" y="6985"/>
                </a:lnTo>
                <a:lnTo>
                  <a:pt x="56514" y="8254"/>
                </a:lnTo>
                <a:lnTo>
                  <a:pt x="79375" y="31114"/>
                </a:lnTo>
                <a:lnTo>
                  <a:pt x="79375" y="3810"/>
                </a:lnTo>
                <a:lnTo>
                  <a:pt x="69214" y="0"/>
                </a:lnTo>
                <a:close/>
              </a:path>
              <a:path w="255270" h="424179">
                <a:moveTo>
                  <a:pt x="79375" y="3810"/>
                </a:moveTo>
                <a:lnTo>
                  <a:pt x="79375" y="31114"/>
                </a:lnTo>
                <a:lnTo>
                  <a:pt x="97789" y="31114"/>
                </a:lnTo>
                <a:lnTo>
                  <a:pt x="97789" y="10795"/>
                </a:lnTo>
                <a:lnTo>
                  <a:pt x="79375" y="3810"/>
                </a:lnTo>
                <a:close/>
              </a:path>
              <a:path w="255270" h="424179">
                <a:moveTo>
                  <a:pt x="67945" y="635"/>
                </a:moveTo>
                <a:lnTo>
                  <a:pt x="48895" y="635"/>
                </a:lnTo>
                <a:lnTo>
                  <a:pt x="56514" y="8254"/>
                </a:lnTo>
                <a:lnTo>
                  <a:pt x="59054" y="6985"/>
                </a:lnTo>
                <a:lnTo>
                  <a:pt x="67945" y="635"/>
                </a:lnTo>
                <a:close/>
              </a:path>
              <a:path w="255270" h="424179">
                <a:moveTo>
                  <a:pt x="79375" y="635"/>
                </a:moveTo>
                <a:lnTo>
                  <a:pt x="71120" y="635"/>
                </a:lnTo>
                <a:lnTo>
                  <a:pt x="79375" y="3810"/>
                </a:lnTo>
                <a:lnTo>
                  <a:pt x="793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8348344" y="4298315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5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5" y="64135"/>
                </a:lnTo>
                <a:lnTo>
                  <a:pt x="3809" y="73660"/>
                </a:lnTo>
                <a:lnTo>
                  <a:pt x="19684" y="113664"/>
                </a:lnTo>
                <a:lnTo>
                  <a:pt x="54609" y="144780"/>
                </a:lnTo>
                <a:lnTo>
                  <a:pt x="93345" y="170814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20" y="233680"/>
                </a:lnTo>
                <a:lnTo>
                  <a:pt x="86995" y="249555"/>
                </a:lnTo>
                <a:lnTo>
                  <a:pt x="74295" y="249555"/>
                </a:lnTo>
                <a:lnTo>
                  <a:pt x="51434" y="238125"/>
                </a:lnTo>
                <a:lnTo>
                  <a:pt x="36195" y="198755"/>
                </a:lnTo>
                <a:lnTo>
                  <a:pt x="36195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5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20" y="101600"/>
                </a:lnTo>
                <a:lnTo>
                  <a:pt x="172720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8805544" y="4300854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30"/>
                </a:moveTo>
                <a:lnTo>
                  <a:pt x="121920" y="265430"/>
                </a:lnTo>
                <a:lnTo>
                  <a:pt x="119379" y="271780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10"/>
                </a:lnTo>
                <a:lnTo>
                  <a:pt x="174625" y="269240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30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5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80"/>
                </a:lnTo>
                <a:lnTo>
                  <a:pt x="7620" y="158750"/>
                </a:lnTo>
                <a:lnTo>
                  <a:pt x="4445" y="160020"/>
                </a:lnTo>
                <a:lnTo>
                  <a:pt x="3175" y="163195"/>
                </a:lnTo>
                <a:lnTo>
                  <a:pt x="3175" y="167005"/>
                </a:lnTo>
                <a:lnTo>
                  <a:pt x="1904" y="170815"/>
                </a:lnTo>
                <a:lnTo>
                  <a:pt x="1270" y="174625"/>
                </a:lnTo>
                <a:lnTo>
                  <a:pt x="1270" y="178435"/>
                </a:lnTo>
                <a:lnTo>
                  <a:pt x="634" y="181610"/>
                </a:lnTo>
                <a:lnTo>
                  <a:pt x="634" y="186055"/>
                </a:lnTo>
                <a:lnTo>
                  <a:pt x="0" y="190500"/>
                </a:lnTo>
                <a:lnTo>
                  <a:pt x="0" y="197485"/>
                </a:lnTo>
                <a:lnTo>
                  <a:pt x="10795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80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80645" y="257810"/>
                </a:lnTo>
                <a:lnTo>
                  <a:pt x="81279" y="257810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10"/>
                </a:lnTo>
                <a:lnTo>
                  <a:pt x="62229" y="176530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10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5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10"/>
                </a:lnTo>
                <a:lnTo>
                  <a:pt x="82550" y="262255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30"/>
                </a:lnTo>
                <a:lnTo>
                  <a:pt x="217170" y="265430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5" y="257810"/>
                </a:lnTo>
                <a:lnTo>
                  <a:pt x="78739" y="264160"/>
                </a:lnTo>
                <a:lnTo>
                  <a:pt x="81279" y="258445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80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80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80"/>
                </a:lnTo>
                <a:lnTo>
                  <a:pt x="116204" y="224155"/>
                </a:lnTo>
                <a:lnTo>
                  <a:pt x="112395" y="227330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80"/>
                </a:lnTo>
                <a:lnTo>
                  <a:pt x="184150" y="219710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70"/>
                </a:lnTo>
                <a:lnTo>
                  <a:pt x="57784" y="16510"/>
                </a:lnTo>
                <a:lnTo>
                  <a:pt x="50800" y="20320"/>
                </a:lnTo>
                <a:lnTo>
                  <a:pt x="37464" y="27305"/>
                </a:lnTo>
                <a:lnTo>
                  <a:pt x="8254" y="52705"/>
                </a:lnTo>
                <a:lnTo>
                  <a:pt x="6350" y="57150"/>
                </a:lnTo>
                <a:lnTo>
                  <a:pt x="6350" y="68580"/>
                </a:lnTo>
                <a:lnTo>
                  <a:pt x="27304" y="97155"/>
                </a:lnTo>
                <a:lnTo>
                  <a:pt x="31114" y="99695"/>
                </a:lnTo>
                <a:lnTo>
                  <a:pt x="34289" y="100330"/>
                </a:lnTo>
                <a:lnTo>
                  <a:pt x="44450" y="100330"/>
                </a:lnTo>
                <a:lnTo>
                  <a:pt x="49529" y="97790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90"/>
                </a:lnTo>
                <a:lnTo>
                  <a:pt x="80009" y="43815"/>
                </a:lnTo>
                <a:lnTo>
                  <a:pt x="83820" y="40640"/>
                </a:lnTo>
                <a:lnTo>
                  <a:pt x="88264" y="38735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5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9123044" y="429577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67945" y="0"/>
                </a:moveTo>
                <a:lnTo>
                  <a:pt x="64770" y="2539"/>
                </a:lnTo>
                <a:lnTo>
                  <a:pt x="62229" y="4445"/>
                </a:lnTo>
                <a:lnTo>
                  <a:pt x="59689" y="5714"/>
                </a:lnTo>
                <a:lnTo>
                  <a:pt x="57784" y="7620"/>
                </a:lnTo>
                <a:lnTo>
                  <a:pt x="19684" y="15875"/>
                </a:lnTo>
                <a:lnTo>
                  <a:pt x="10795" y="16510"/>
                </a:lnTo>
                <a:lnTo>
                  <a:pt x="0" y="16510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79"/>
                </a:lnTo>
                <a:lnTo>
                  <a:pt x="22859" y="56514"/>
                </a:lnTo>
                <a:lnTo>
                  <a:pt x="26034" y="57785"/>
                </a:lnTo>
                <a:lnTo>
                  <a:pt x="28575" y="58420"/>
                </a:lnTo>
                <a:lnTo>
                  <a:pt x="31114" y="60960"/>
                </a:lnTo>
                <a:lnTo>
                  <a:pt x="32384" y="62864"/>
                </a:lnTo>
                <a:lnTo>
                  <a:pt x="32384" y="64770"/>
                </a:lnTo>
                <a:lnTo>
                  <a:pt x="33654" y="67310"/>
                </a:lnTo>
                <a:lnTo>
                  <a:pt x="33654" y="238125"/>
                </a:lnTo>
                <a:lnTo>
                  <a:pt x="33020" y="240664"/>
                </a:lnTo>
                <a:lnTo>
                  <a:pt x="14604" y="250189"/>
                </a:lnTo>
                <a:lnTo>
                  <a:pt x="8889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5" y="248920"/>
                </a:lnTo>
                <a:lnTo>
                  <a:pt x="106045" y="247650"/>
                </a:lnTo>
                <a:lnTo>
                  <a:pt x="104139" y="246379"/>
                </a:lnTo>
                <a:lnTo>
                  <a:pt x="102234" y="245745"/>
                </a:lnTo>
                <a:lnTo>
                  <a:pt x="100964" y="243839"/>
                </a:lnTo>
                <a:lnTo>
                  <a:pt x="99695" y="242570"/>
                </a:lnTo>
                <a:lnTo>
                  <a:pt x="98425" y="240664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5" y="75564"/>
                </a:lnTo>
                <a:lnTo>
                  <a:pt x="104139" y="75564"/>
                </a:lnTo>
                <a:lnTo>
                  <a:pt x="105409" y="74929"/>
                </a:lnTo>
                <a:lnTo>
                  <a:pt x="109854" y="73025"/>
                </a:lnTo>
                <a:lnTo>
                  <a:pt x="114934" y="70485"/>
                </a:lnTo>
                <a:lnTo>
                  <a:pt x="120650" y="67310"/>
                </a:lnTo>
                <a:lnTo>
                  <a:pt x="126364" y="64770"/>
                </a:lnTo>
                <a:lnTo>
                  <a:pt x="139064" y="57785"/>
                </a:lnTo>
                <a:lnTo>
                  <a:pt x="144145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10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5"/>
                </a:lnTo>
                <a:lnTo>
                  <a:pt x="94614" y="36195"/>
                </a:lnTo>
                <a:lnTo>
                  <a:pt x="95250" y="31114"/>
                </a:lnTo>
                <a:lnTo>
                  <a:pt x="60959" y="31114"/>
                </a:lnTo>
                <a:lnTo>
                  <a:pt x="60959" y="5714"/>
                </a:lnTo>
                <a:lnTo>
                  <a:pt x="64770" y="3175"/>
                </a:lnTo>
                <a:lnTo>
                  <a:pt x="71120" y="1904"/>
                </a:lnTo>
                <a:lnTo>
                  <a:pt x="73025" y="1270"/>
                </a:lnTo>
                <a:lnTo>
                  <a:pt x="67945" y="0"/>
                </a:lnTo>
                <a:close/>
              </a:path>
              <a:path w="271145" h="285114">
                <a:moveTo>
                  <a:pt x="234950" y="52070"/>
                </a:moveTo>
                <a:lnTo>
                  <a:pt x="149859" y="52070"/>
                </a:lnTo>
                <a:lnTo>
                  <a:pt x="156209" y="54610"/>
                </a:lnTo>
                <a:lnTo>
                  <a:pt x="160020" y="55879"/>
                </a:lnTo>
                <a:lnTo>
                  <a:pt x="163195" y="57785"/>
                </a:lnTo>
                <a:lnTo>
                  <a:pt x="165734" y="60325"/>
                </a:lnTo>
                <a:lnTo>
                  <a:pt x="168909" y="62864"/>
                </a:lnTo>
                <a:lnTo>
                  <a:pt x="170814" y="65404"/>
                </a:lnTo>
                <a:lnTo>
                  <a:pt x="174625" y="73025"/>
                </a:lnTo>
                <a:lnTo>
                  <a:pt x="175259" y="76835"/>
                </a:lnTo>
                <a:lnTo>
                  <a:pt x="175259" y="238125"/>
                </a:lnTo>
                <a:lnTo>
                  <a:pt x="155575" y="250189"/>
                </a:lnTo>
                <a:lnTo>
                  <a:pt x="149859" y="250189"/>
                </a:lnTo>
                <a:lnTo>
                  <a:pt x="140970" y="250825"/>
                </a:lnTo>
                <a:lnTo>
                  <a:pt x="140970" y="285114"/>
                </a:lnTo>
                <a:lnTo>
                  <a:pt x="271145" y="285114"/>
                </a:lnTo>
                <a:lnTo>
                  <a:pt x="271145" y="252095"/>
                </a:lnTo>
                <a:lnTo>
                  <a:pt x="262889" y="250189"/>
                </a:lnTo>
                <a:lnTo>
                  <a:pt x="257175" y="249554"/>
                </a:lnTo>
                <a:lnTo>
                  <a:pt x="253364" y="248920"/>
                </a:lnTo>
                <a:lnTo>
                  <a:pt x="250189" y="248285"/>
                </a:lnTo>
                <a:lnTo>
                  <a:pt x="247650" y="247650"/>
                </a:lnTo>
                <a:lnTo>
                  <a:pt x="245745" y="246379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5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4">
                <a:moveTo>
                  <a:pt x="104139" y="75564"/>
                </a:moveTo>
                <a:lnTo>
                  <a:pt x="93345" y="75564"/>
                </a:lnTo>
                <a:lnTo>
                  <a:pt x="94614" y="78104"/>
                </a:lnTo>
                <a:lnTo>
                  <a:pt x="97154" y="78739"/>
                </a:lnTo>
                <a:lnTo>
                  <a:pt x="100964" y="76835"/>
                </a:lnTo>
                <a:lnTo>
                  <a:pt x="104139" y="75564"/>
                </a:lnTo>
                <a:close/>
              </a:path>
              <a:path w="271145" h="285114">
                <a:moveTo>
                  <a:pt x="94614" y="36195"/>
                </a:moveTo>
                <a:lnTo>
                  <a:pt x="92075" y="38735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4">
                <a:moveTo>
                  <a:pt x="160654" y="1270"/>
                </a:moveTo>
                <a:lnTo>
                  <a:pt x="151129" y="1270"/>
                </a:lnTo>
                <a:lnTo>
                  <a:pt x="147320" y="5079"/>
                </a:lnTo>
                <a:lnTo>
                  <a:pt x="142239" y="8889"/>
                </a:lnTo>
                <a:lnTo>
                  <a:pt x="132079" y="15239"/>
                </a:lnTo>
                <a:lnTo>
                  <a:pt x="126364" y="19050"/>
                </a:lnTo>
                <a:lnTo>
                  <a:pt x="113664" y="26035"/>
                </a:lnTo>
                <a:lnTo>
                  <a:pt x="107314" y="29210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4" y="1270"/>
                </a:lnTo>
                <a:close/>
              </a:path>
              <a:path w="271145" h="285114">
                <a:moveTo>
                  <a:pt x="73025" y="1270"/>
                </a:moveTo>
                <a:lnTo>
                  <a:pt x="71120" y="1904"/>
                </a:lnTo>
                <a:lnTo>
                  <a:pt x="64770" y="3175"/>
                </a:lnTo>
                <a:lnTo>
                  <a:pt x="60959" y="5714"/>
                </a:lnTo>
                <a:lnTo>
                  <a:pt x="60959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4">
                <a:moveTo>
                  <a:pt x="85725" y="6350"/>
                </a:moveTo>
                <a:lnTo>
                  <a:pt x="60959" y="31114"/>
                </a:lnTo>
                <a:lnTo>
                  <a:pt x="95250" y="31114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4">
                <a:moveTo>
                  <a:pt x="91439" y="635"/>
                </a:moveTo>
                <a:lnTo>
                  <a:pt x="80009" y="635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9446894" y="4156709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19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4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4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4"/>
                </a:lnTo>
                <a:lnTo>
                  <a:pt x="0" y="299719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19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4"/>
                </a:lnTo>
                <a:lnTo>
                  <a:pt x="78104" y="350519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20" y="323214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4"/>
                </a:lnTo>
                <a:lnTo>
                  <a:pt x="74295" y="251460"/>
                </a:lnTo>
                <a:lnTo>
                  <a:pt x="83820" y="226694"/>
                </a:lnTo>
                <a:lnTo>
                  <a:pt x="86995" y="219710"/>
                </a:lnTo>
                <a:lnTo>
                  <a:pt x="111125" y="191769"/>
                </a:lnTo>
                <a:lnTo>
                  <a:pt x="215264" y="191769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4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4"/>
                </a:lnTo>
                <a:lnTo>
                  <a:pt x="115570" y="147319"/>
                </a:lnTo>
                <a:lnTo>
                  <a:pt x="111759" y="144144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19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69"/>
                </a:moveTo>
                <a:lnTo>
                  <a:pt x="111759" y="191769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5" y="360679"/>
                </a:lnTo>
                <a:lnTo>
                  <a:pt x="149225" y="364489"/>
                </a:lnTo>
                <a:lnTo>
                  <a:pt x="141604" y="375919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69"/>
                </a:lnTo>
                <a:lnTo>
                  <a:pt x="217804" y="367029"/>
                </a:lnTo>
                <a:lnTo>
                  <a:pt x="216534" y="363219"/>
                </a:lnTo>
                <a:lnTo>
                  <a:pt x="215264" y="358139"/>
                </a:lnTo>
                <a:lnTo>
                  <a:pt x="215264" y="191769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80975" y="4444"/>
                </a:lnTo>
                <a:lnTo>
                  <a:pt x="175895" y="7619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4"/>
                </a:lnTo>
                <a:lnTo>
                  <a:pt x="129539" y="55244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4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4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2366645" y="4989829"/>
            <a:ext cx="424180" cy="287655"/>
          </a:xfrm>
          <a:custGeom>
            <a:avLst/>
            <a:gdLst/>
            <a:ahLst/>
            <a:cxnLst/>
            <a:rect l="l" t="t" r="r" b="b"/>
            <a:pathLst>
              <a:path w="424180" h="287654">
                <a:moveTo>
                  <a:pt x="61594" y="7620"/>
                </a:moveTo>
                <a:lnTo>
                  <a:pt x="57785" y="8255"/>
                </a:lnTo>
                <a:lnTo>
                  <a:pt x="53340" y="10160"/>
                </a:lnTo>
                <a:lnTo>
                  <a:pt x="48894" y="11430"/>
                </a:lnTo>
                <a:lnTo>
                  <a:pt x="43180" y="13335"/>
                </a:lnTo>
                <a:lnTo>
                  <a:pt x="35560" y="14605"/>
                </a:lnTo>
                <a:lnTo>
                  <a:pt x="29210" y="15875"/>
                </a:lnTo>
                <a:lnTo>
                  <a:pt x="20955" y="16510"/>
                </a:lnTo>
                <a:lnTo>
                  <a:pt x="11430" y="17145"/>
                </a:lnTo>
                <a:lnTo>
                  <a:pt x="0" y="17145"/>
                </a:lnTo>
                <a:lnTo>
                  <a:pt x="0" y="55880"/>
                </a:lnTo>
                <a:lnTo>
                  <a:pt x="12065" y="55880"/>
                </a:lnTo>
                <a:lnTo>
                  <a:pt x="19685" y="56515"/>
                </a:lnTo>
                <a:lnTo>
                  <a:pt x="23494" y="57150"/>
                </a:lnTo>
                <a:lnTo>
                  <a:pt x="26669" y="58420"/>
                </a:lnTo>
                <a:lnTo>
                  <a:pt x="29210" y="59055"/>
                </a:lnTo>
                <a:lnTo>
                  <a:pt x="31750" y="61595"/>
                </a:lnTo>
                <a:lnTo>
                  <a:pt x="32385" y="62865"/>
                </a:lnTo>
                <a:lnTo>
                  <a:pt x="32385" y="63500"/>
                </a:lnTo>
                <a:lnTo>
                  <a:pt x="33655" y="67310"/>
                </a:lnTo>
                <a:lnTo>
                  <a:pt x="34290" y="234950"/>
                </a:lnTo>
                <a:lnTo>
                  <a:pt x="33655" y="238760"/>
                </a:lnTo>
                <a:lnTo>
                  <a:pt x="33019" y="241300"/>
                </a:lnTo>
                <a:lnTo>
                  <a:pt x="14605" y="250825"/>
                </a:lnTo>
                <a:lnTo>
                  <a:pt x="8890" y="250825"/>
                </a:lnTo>
                <a:lnTo>
                  <a:pt x="0" y="251460"/>
                </a:lnTo>
                <a:lnTo>
                  <a:pt x="0" y="285115"/>
                </a:lnTo>
                <a:lnTo>
                  <a:pt x="130175" y="285115"/>
                </a:lnTo>
                <a:lnTo>
                  <a:pt x="130175" y="252095"/>
                </a:lnTo>
                <a:lnTo>
                  <a:pt x="116205" y="250190"/>
                </a:lnTo>
                <a:lnTo>
                  <a:pt x="112394" y="249555"/>
                </a:lnTo>
                <a:lnTo>
                  <a:pt x="109219" y="248920"/>
                </a:lnTo>
                <a:lnTo>
                  <a:pt x="106680" y="248285"/>
                </a:lnTo>
                <a:lnTo>
                  <a:pt x="100965" y="244475"/>
                </a:lnTo>
                <a:lnTo>
                  <a:pt x="99694" y="242570"/>
                </a:lnTo>
                <a:lnTo>
                  <a:pt x="98425" y="241300"/>
                </a:lnTo>
                <a:lnTo>
                  <a:pt x="97917" y="238760"/>
                </a:lnTo>
                <a:lnTo>
                  <a:pt x="97790" y="112395"/>
                </a:lnTo>
                <a:lnTo>
                  <a:pt x="98425" y="110490"/>
                </a:lnTo>
                <a:lnTo>
                  <a:pt x="99694" y="103505"/>
                </a:lnTo>
                <a:lnTo>
                  <a:pt x="100330" y="99695"/>
                </a:lnTo>
                <a:lnTo>
                  <a:pt x="101600" y="95250"/>
                </a:lnTo>
                <a:lnTo>
                  <a:pt x="103505" y="90805"/>
                </a:lnTo>
                <a:lnTo>
                  <a:pt x="104775" y="86360"/>
                </a:lnTo>
                <a:lnTo>
                  <a:pt x="125730" y="59055"/>
                </a:lnTo>
                <a:lnTo>
                  <a:pt x="173990" y="59055"/>
                </a:lnTo>
                <a:lnTo>
                  <a:pt x="175894" y="56515"/>
                </a:lnTo>
                <a:lnTo>
                  <a:pt x="176530" y="55245"/>
                </a:lnTo>
                <a:lnTo>
                  <a:pt x="177800" y="53340"/>
                </a:lnTo>
                <a:lnTo>
                  <a:pt x="179705" y="49530"/>
                </a:lnTo>
                <a:lnTo>
                  <a:pt x="182244" y="41910"/>
                </a:lnTo>
                <a:lnTo>
                  <a:pt x="182350" y="41275"/>
                </a:lnTo>
                <a:lnTo>
                  <a:pt x="93980" y="41275"/>
                </a:lnTo>
                <a:lnTo>
                  <a:pt x="97790" y="11430"/>
                </a:lnTo>
                <a:lnTo>
                  <a:pt x="71755" y="9525"/>
                </a:lnTo>
                <a:lnTo>
                  <a:pt x="68580" y="9525"/>
                </a:lnTo>
                <a:lnTo>
                  <a:pt x="64769" y="8255"/>
                </a:lnTo>
                <a:lnTo>
                  <a:pt x="61594" y="7620"/>
                </a:lnTo>
                <a:close/>
              </a:path>
              <a:path w="424180" h="287654">
                <a:moveTo>
                  <a:pt x="173990" y="59055"/>
                </a:moveTo>
                <a:lnTo>
                  <a:pt x="131444" y="59055"/>
                </a:lnTo>
                <a:lnTo>
                  <a:pt x="133350" y="60960"/>
                </a:lnTo>
                <a:lnTo>
                  <a:pt x="134619" y="61595"/>
                </a:lnTo>
                <a:lnTo>
                  <a:pt x="137160" y="64135"/>
                </a:lnTo>
                <a:lnTo>
                  <a:pt x="141605" y="67945"/>
                </a:lnTo>
                <a:lnTo>
                  <a:pt x="144144" y="69850"/>
                </a:lnTo>
                <a:lnTo>
                  <a:pt x="147955" y="71120"/>
                </a:lnTo>
                <a:lnTo>
                  <a:pt x="156844" y="71120"/>
                </a:lnTo>
                <a:lnTo>
                  <a:pt x="160655" y="69850"/>
                </a:lnTo>
                <a:lnTo>
                  <a:pt x="168275" y="65405"/>
                </a:lnTo>
                <a:lnTo>
                  <a:pt x="171450" y="62865"/>
                </a:lnTo>
                <a:lnTo>
                  <a:pt x="173990" y="59055"/>
                </a:lnTo>
                <a:close/>
              </a:path>
              <a:path w="424180" h="287654">
                <a:moveTo>
                  <a:pt x="150494" y="0"/>
                </a:moveTo>
                <a:lnTo>
                  <a:pt x="142240" y="0"/>
                </a:lnTo>
                <a:lnTo>
                  <a:pt x="134619" y="1905"/>
                </a:lnTo>
                <a:lnTo>
                  <a:pt x="103505" y="28575"/>
                </a:lnTo>
                <a:lnTo>
                  <a:pt x="93980" y="41275"/>
                </a:lnTo>
                <a:lnTo>
                  <a:pt x="182350" y="41275"/>
                </a:lnTo>
                <a:lnTo>
                  <a:pt x="182880" y="38100"/>
                </a:lnTo>
                <a:lnTo>
                  <a:pt x="183515" y="30480"/>
                </a:lnTo>
                <a:lnTo>
                  <a:pt x="182880" y="22860"/>
                </a:lnTo>
                <a:lnTo>
                  <a:pt x="150494" y="0"/>
                </a:lnTo>
                <a:close/>
              </a:path>
              <a:path w="424180" h="287654">
                <a:moveTo>
                  <a:pt x="339090" y="1270"/>
                </a:moveTo>
                <a:lnTo>
                  <a:pt x="292100" y="11430"/>
                </a:lnTo>
                <a:lnTo>
                  <a:pt x="254000" y="40005"/>
                </a:lnTo>
                <a:lnTo>
                  <a:pt x="231775" y="72390"/>
                </a:lnTo>
                <a:lnTo>
                  <a:pt x="218440" y="113030"/>
                </a:lnTo>
                <a:lnTo>
                  <a:pt x="216001" y="147320"/>
                </a:lnTo>
                <a:lnTo>
                  <a:pt x="216535" y="160655"/>
                </a:lnTo>
                <a:lnTo>
                  <a:pt x="222885" y="203835"/>
                </a:lnTo>
                <a:lnTo>
                  <a:pt x="237490" y="239395"/>
                </a:lnTo>
                <a:lnTo>
                  <a:pt x="269875" y="272415"/>
                </a:lnTo>
                <a:lnTo>
                  <a:pt x="314325" y="287020"/>
                </a:lnTo>
                <a:lnTo>
                  <a:pt x="327025" y="287655"/>
                </a:lnTo>
                <a:lnTo>
                  <a:pt x="337819" y="287655"/>
                </a:lnTo>
                <a:lnTo>
                  <a:pt x="379094" y="274320"/>
                </a:lnTo>
                <a:lnTo>
                  <a:pt x="407034" y="249555"/>
                </a:lnTo>
                <a:lnTo>
                  <a:pt x="331469" y="249555"/>
                </a:lnTo>
                <a:lnTo>
                  <a:pt x="325755" y="248285"/>
                </a:lnTo>
                <a:lnTo>
                  <a:pt x="314325" y="241935"/>
                </a:lnTo>
                <a:lnTo>
                  <a:pt x="309244" y="236855"/>
                </a:lnTo>
                <a:lnTo>
                  <a:pt x="304800" y="230505"/>
                </a:lnTo>
                <a:lnTo>
                  <a:pt x="300990" y="225425"/>
                </a:lnTo>
                <a:lnTo>
                  <a:pt x="298450" y="219710"/>
                </a:lnTo>
                <a:lnTo>
                  <a:pt x="295275" y="213360"/>
                </a:lnTo>
                <a:lnTo>
                  <a:pt x="292735" y="206375"/>
                </a:lnTo>
                <a:lnTo>
                  <a:pt x="290194" y="198755"/>
                </a:lnTo>
                <a:lnTo>
                  <a:pt x="288925" y="192405"/>
                </a:lnTo>
                <a:lnTo>
                  <a:pt x="286385" y="180975"/>
                </a:lnTo>
                <a:lnTo>
                  <a:pt x="290194" y="180975"/>
                </a:lnTo>
                <a:lnTo>
                  <a:pt x="296544" y="179705"/>
                </a:lnTo>
                <a:lnTo>
                  <a:pt x="335280" y="168910"/>
                </a:lnTo>
                <a:lnTo>
                  <a:pt x="369781" y="147320"/>
                </a:lnTo>
                <a:lnTo>
                  <a:pt x="284480" y="147320"/>
                </a:lnTo>
                <a:lnTo>
                  <a:pt x="285115" y="140970"/>
                </a:lnTo>
                <a:lnTo>
                  <a:pt x="297180" y="96520"/>
                </a:lnTo>
                <a:lnTo>
                  <a:pt x="300355" y="88900"/>
                </a:lnTo>
                <a:lnTo>
                  <a:pt x="304800" y="81915"/>
                </a:lnTo>
                <a:lnTo>
                  <a:pt x="308610" y="75565"/>
                </a:lnTo>
                <a:lnTo>
                  <a:pt x="312419" y="70485"/>
                </a:lnTo>
                <a:lnTo>
                  <a:pt x="320675" y="62230"/>
                </a:lnTo>
                <a:lnTo>
                  <a:pt x="326390" y="57785"/>
                </a:lnTo>
                <a:lnTo>
                  <a:pt x="328294" y="55880"/>
                </a:lnTo>
                <a:lnTo>
                  <a:pt x="366394" y="55880"/>
                </a:lnTo>
                <a:lnTo>
                  <a:pt x="366394" y="31750"/>
                </a:lnTo>
                <a:lnTo>
                  <a:pt x="361950" y="27305"/>
                </a:lnTo>
                <a:lnTo>
                  <a:pt x="349885" y="13970"/>
                </a:lnTo>
                <a:lnTo>
                  <a:pt x="346075" y="10160"/>
                </a:lnTo>
                <a:lnTo>
                  <a:pt x="342900" y="5715"/>
                </a:lnTo>
                <a:lnTo>
                  <a:pt x="339090" y="1270"/>
                </a:lnTo>
                <a:close/>
              </a:path>
              <a:path w="424180" h="287654">
                <a:moveTo>
                  <a:pt x="396240" y="204470"/>
                </a:moveTo>
                <a:lnTo>
                  <a:pt x="391160" y="213360"/>
                </a:lnTo>
                <a:lnTo>
                  <a:pt x="386080" y="220980"/>
                </a:lnTo>
                <a:lnTo>
                  <a:pt x="381635" y="226695"/>
                </a:lnTo>
                <a:lnTo>
                  <a:pt x="377825" y="231775"/>
                </a:lnTo>
                <a:lnTo>
                  <a:pt x="373380" y="236220"/>
                </a:lnTo>
                <a:lnTo>
                  <a:pt x="367665" y="240665"/>
                </a:lnTo>
                <a:lnTo>
                  <a:pt x="354330" y="248285"/>
                </a:lnTo>
                <a:lnTo>
                  <a:pt x="346075" y="249555"/>
                </a:lnTo>
                <a:lnTo>
                  <a:pt x="407034" y="249555"/>
                </a:lnTo>
                <a:lnTo>
                  <a:pt x="412750" y="241935"/>
                </a:lnTo>
                <a:lnTo>
                  <a:pt x="415925" y="235585"/>
                </a:lnTo>
                <a:lnTo>
                  <a:pt x="420369" y="229235"/>
                </a:lnTo>
                <a:lnTo>
                  <a:pt x="424180" y="222250"/>
                </a:lnTo>
                <a:lnTo>
                  <a:pt x="396240" y="204470"/>
                </a:lnTo>
                <a:close/>
              </a:path>
              <a:path w="424180" h="287654">
                <a:moveTo>
                  <a:pt x="366394" y="31750"/>
                </a:moveTo>
                <a:lnTo>
                  <a:pt x="366394" y="94615"/>
                </a:lnTo>
                <a:lnTo>
                  <a:pt x="365760" y="95885"/>
                </a:lnTo>
                <a:lnTo>
                  <a:pt x="362585" y="99695"/>
                </a:lnTo>
                <a:lnTo>
                  <a:pt x="352425" y="111125"/>
                </a:lnTo>
                <a:lnTo>
                  <a:pt x="346710" y="116205"/>
                </a:lnTo>
                <a:lnTo>
                  <a:pt x="340360" y="120650"/>
                </a:lnTo>
                <a:lnTo>
                  <a:pt x="335280" y="124460"/>
                </a:lnTo>
                <a:lnTo>
                  <a:pt x="328930" y="127635"/>
                </a:lnTo>
                <a:lnTo>
                  <a:pt x="321944" y="131445"/>
                </a:lnTo>
                <a:lnTo>
                  <a:pt x="284480" y="147320"/>
                </a:lnTo>
                <a:lnTo>
                  <a:pt x="369781" y="147320"/>
                </a:lnTo>
                <a:lnTo>
                  <a:pt x="372110" y="145415"/>
                </a:lnTo>
                <a:lnTo>
                  <a:pt x="401319" y="111125"/>
                </a:lnTo>
                <a:lnTo>
                  <a:pt x="414019" y="77470"/>
                </a:lnTo>
                <a:lnTo>
                  <a:pt x="409575" y="73660"/>
                </a:lnTo>
                <a:lnTo>
                  <a:pt x="401955" y="67310"/>
                </a:lnTo>
                <a:lnTo>
                  <a:pt x="366394" y="31750"/>
                </a:lnTo>
                <a:close/>
              </a:path>
              <a:path w="424180" h="287654">
                <a:moveTo>
                  <a:pt x="366394" y="55880"/>
                </a:moveTo>
                <a:lnTo>
                  <a:pt x="328294" y="55880"/>
                </a:lnTo>
                <a:lnTo>
                  <a:pt x="332105" y="60960"/>
                </a:lnTo>
                <a:lnTo>
                  <a:pt x="362585" y="91440"/>
                </a:lnTo>
                <a:lnTo>
                  <a:pt x="366394" y="94615"/>
                </a:lnTo>
                <a:lnTo>
                  <a:pt x="366394" y="5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2883535" y="4989195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5">
                <a:moveTo>
                  <a:pt x="132714" y="0"/>
                </a:moveTo>
                <a:lnTo>
                  <a:pt x="124459" y="0"/>
                </a:lnTo>
                <a:lnTo>
                  <a:pt x="111759" y="634"/>
                </a:lnTo>
                <a:lnTo>
                  <a:pt x="64134" y="15239"/>
                </a:lnTo>
                <a:lnTo>
                  <a:pt x="27939" y="46989"/>
                </a:lnTo>
                <a:lnTo>
                  <a:pt x="9525" y="81279"/>
                </a:lnTo>
                <a:lnTo>
                  <a:pt x="634" y="122554"/>
                </a:lnTo>
                <a:lnTo>
                  <a:pt x="0" y="138429"/>
                </a:lnTo>
                <a:lnTo>
                  <a:pt x="1904" y="171450"/>
                </a:lnTo>
                <a:lnTo>
                  <a:pt x="12700" y="213994"/>
                </a:lnTo>
                <a:lnTo>
                  <a:pt x="31750" y="247650"/>
                </a:lnTo>
                <a:lnTo>
                  <a:pt x="68579" y="276859"/>
                </a:lnTo>
                <a:lnTo>
                  <a:pt x="116839" y="286384"/>
                </a:lnTo>
                <a:lnTo>
                  <a:pt x="125729" y="285750"/>
                </a:lnTo>
                <a:lnTo>
                  <a:pt x="148589" y="280669"/>
                </a:lnTo>
                <a:lnTo>
                  <a:pt x="181609" y="257175"/>
                </a:lnTo>
                <a:lnTo>
                  <a:pt x="203200" y="220344"/>
                </a:lnTo>
                <a:lnTo>
                  <a:pt x="175894" y="203200"/>
                </a:lnTo>
                <a:lnTo>
                  <a:pt x="161289" y="225425"/>
                </a:lnTo>
                <a:lnTo>
                  <a:pt x="130175" y="248284"/>
                </a:lnTo>
                <a:lnTo>
                  <a:pt x="118109" y="248284"/>
                </a:lnTo>
                <a:lnTo>
                  <a:pt x="100964" y="238759"/>
                </a:lnTo>
                <a:lnTo>
                  <a:pt x="81279" y="199389"/>
                </a:lnTo>
                <a:lnTo>
                  <a:pt x="74294" y="154304"/>
                </a:lnTo>
                <a:lnTo>
                  <a:pt x="74294" y="140969"/>
                </a:lnTo>
                <a:lnTo>
                  <a:pt x="74929" y="120650"/>
                </a:lnTo>
                <a:lnTo>
                  <a:pt x="85725" y="75564"/>
                </a:lnTo>
                <a:lnTo>
                  <a:pt x="111759" y="40004"/>
                </a:lnTo>
                <a:lnTo>
                  <a:pt x="118109" y="40004"/>
                </a:lnTo>
                <a:lnTo>
                  <a:pt x="120650" y="41275"/>
                </a:lnTo>
                <a:lnTo>
                  <a:pt x="125729" y="46354"/>
                </a:lnTo>
                <a:lnTo>
                  <a:pt x="128269" y="49529"/>
                </a:lnTo>
                <a:lnTo>
                  <a:pt x="162559" y="73025"/>
                </a:lnTo>
                <a:lnTo>
                  <a:pt x="187325" y="41275"/>
                </a:lnTo>
                <a:lnTo>
                  <a:pt x="187325" y="30479"/>
                </a:lnTo>
                <a:lnTo>
                  <a:pt x="172719" y="12064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3204845" y="4989195"/>
            <a:ext cx="233045" cy="292735"/>
          </a:xfrm>
          <a:custGeom>
            <a:avLst/>
            <a:gdLst/>
            <a:ahLst/>
            <a:cxnLst/>
            <a:rect l="l" t="t" r="r" b="b"/>
            <a:pathLst>
              <a:path w="233045" h="292735">
                <a:moveTo>
                  <a:pt x="116205" y="0"/>
                </a:moveTo>
                <a:lnTo>
                  <a:pt x="70484" y="10159"/>
                </a:lnTo>
                <a:lnTo>
                  <a:pt x="33655" y="39369"/>
                </a:lnTo>
                <a:lnTo>
                  <a:pt x="13969" y="72389"/>
                </a:lnTo>
                <a:lnTo>
                  <a:pt x="1905" y="113664"/>
                </a:lnTo>
                <a:lnTo>
                  <a:pt x="1905" y="114300"/>
                </a:lnTo>
                <a:lnTo>
                  <a:pt x="635" y="129539"/>
                </a:lnTo>
                <a:lnTo>
                  <a:pt x="0" y="146050"/>
                </a:lnTo>
                <a:lnTo>
                  <a:pt x="635" y="161925"/>
                </a:lnTo>
                <a:lnTo>
                  <a:pt x="1905" y="177800"/>
                </a:lnTo>
                <a:lnTo>
                  <a:pt x="1905" y="178434"/>
                </a:lnTo>
                <a:lnTo>
                  <a:pt x="13969" y="219709"/>
                </a:lnTo>
                <a:lnTo>
                  <a:pt x="33655" y="252729"/>
                </a:lnTo>
                <a:lnTo>
                  <a:pt x="70484" y="281939"/>
                </a:lnTo>
                <a:lnTo>
                  <a:pt x="116205" y="292734"/>
                </a:lnTo>
                <a:lnTo>
                  <a:pt x="128269" y="292100"/>
                </a:lnTo>
                <a:lnTo>
                  <a:pt x="172719" y="276225"/>
                </a:lnTo>
                <a:lnTo>
                  <a:pt x="200659" y="250825"/>
                </a:lnTo>
                <a:lnTo>
                  <a:pt x="109855" y="250825"/>
                </a:lnTo>
                <a:lnTo>
                  <a:pt x="104140" y="248919"/>
                </a:lnTo>
                <a:lnTo>
                  <a:pt x="78105" y="214629"/>
                </a:lnTo>
                <a:lnTo>
                  <a:pt x="69850" y="187959"/>
                </a:lnTo>
                <a:lnTo>
                  <a:pt x="67944" y="178434"/>
                </a:lnTo>
                <a:lnTo>
                  <a:pt x="66040" y="167639"/>
                </a:lnTo>
                <a:lnTo>
                  <a:pt x="65405" y="156844"/>
                </a:lnTo>
                <a:lnTo>
                  <a:pt x="65405" y="134619"/>
                </a:lnTo>
                <a:lnTo>
                  <a:pt x="71755" y="94614"/>
                </a:lnTo>
                <a:lnTo>
                  <a:pt x="89534" y="57784"/>
                </a:lnTo>
                <a:lnTo>
                  <a:pt x="93344" y="52704"/>
                </a:lnTo>
                <a:lnTo>
                  <a:pt x="97790" y="48894"/>
                </a:lnTo>
                <a:lnTo>
                  <a:pt x="104140" y="43814"/>
                </a:lnTo>
                <a:lnTo>
                  <a:pt x="109855" y="41275"/>
                </a:lnTo>
                <a:lnTo>
                  <a:pt x="200659" y="41275"/>
                </a:lnTo>
                <a:lnTo>
                  <a:pt x="199390" y="39369"/>
                </a:lnTo>
                <a:lnTo>
                  <a:pt x="162559" y="10159"/>
                </a:lnTo>
                <a:lnTo>
                  <a:pt x="128269" y="634"/>
                </a:lnTo>
                <a:lnTo>
                  <a:pt x="116205" y="0"/>
                </a:lnTo>
                <a:close/>
              </a:path>
              <a:path w="233045" h="292735">
                <a:moveTo>
                  <a:pt x="200659" y="41275"/>
                </a:moveTo>
                <a:lnTo>
                  <a:pt x="122555" y="41275"/>
                </a:lnTo>
                <a:lnTo>
                  <a:pt x="128905" y="43814"/>
                </a:lnTo>
                <a:lnTo>
                  <a:pt x="135255" y="48894"/>
                </a:lnTo>
                <a:lnTo>
                  <a:pt x="158115" y="85089"/>
                </a:lnTo>
                <a:lnTo>
                  <a:pt x="167005" y="123825"/>
                </a:lnTo>
                <a:lnTo>
                  <a:pt x="168275" y="146050"/>
                </a:lnTo>
                <a:lnTo>
                  <a:pt x="167005" y="167639"/>
                </a:lnTo>
                <a:lnTo>
                  <a:pt x="154940" y="214629"/>
                </a:lnTo>
                <a:lnTo>
                  <a:pt x="128905" y="248919"/>
                </a:lnTo>
                <a:lnTo>
                  <a:pt x="122555" y="250825"/>
                </a:lnTo>
                <a:lnTo>
                  <a:pt x="200659" y="250825"/>
                </a:lnTo>
                <a:lnTo>
                  <a:pt x="224155" y="206375"/>
                </a:lnTo>
                <a:lnTo>
                  <a:pt x="233044" y="162559"/>
                </a:lnTo>
                <a:lnTo>
                  <a:pt x="233044" y="129539"/>
                </a:lnTo>
                <a:lnTo>
                  <a:pt x="224155" y="85725"/>
                </a:lnTo>
                <a:lnTo>
                  <a:pt x="207009" y="49529"/>
                </a:lnTo>
                <a:lnTo>
                  <a:pt x="200659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3547745" y="4989829"/>
            <a:ext cx="394335" cy="285115"/>
          </a:xfrm>
          <a:custGeom>
            <a:avLst/>
            <a:gdLst/>
            <a:ahLst/>
            <a:cxnLst/>
            <a:rect l="l" t="t" r="r" b="b"/>
            <a:pathLst>
              <a:path w="394335" h="285114">
                <a:moveTo>
                  <a:pt x="66675" y="0"/>
                </a:moveTo>
                <a:lnTo>
                  <a:pt x="60325" y="3810"/>
                </a:lnTo>
                <a:lnTo>
                  <a:pt x="55879" y="6985"/>
                </a:lnTo>
                <a:lnTo>
                  <a:pt x="52704" y="8890"/>
                </a:lnTo>
                <a:lnTo>
                  <a:pt x="10159" y="16510"/>
                </a:lnTo>
                <a:lnTo>
                  <a:pt x="0" y="16510"/>
                </a:lnTo>
                <a:lnTo>
                  <a:pt x="0" y="55245"/>
                </a:lnTo>
                <a:lnTo>
                  <a:pt x="11429" y="55245"/>
                </a:lnTo>
                <a:lnTo>
                  <a:pt x="19050" y="55880"/>
                </a:lnTo>
                <a:lnTo>
                  <a:pt x="22225" y="56515"/>
                </a:lnTo>
                <a:lnTo>
                  <a:pt x="25400" y="57785"/>
                </a:lnTo>
                <a:lnTo>
                  <a:pt x="27939" y="58420"/>
                </a:lnTo>
                <a:lnTo>
                  <a:pt x="30479" y="60960"/>
                </a:lnTo>
                <a:lnTo>
                  <a:pt x="31114" y="62865"/>
                </a:lnTo>
                <a:lnTo>
                  <a:pt x="32384" y="67310"/>
                </a:lnTo>
                <a:lnTo>
                  <a:pt x="33019" y="69215"/>
                </a:lnTo>
                <a:lnTo>
                  <a:pt x="32384" y="238760"/>
                </a:lnTo>
                <a:lnTo>
                  <a:pt x="14604" y="250190"/>
                </a:lnTo>
                <a:lnTo>
                  <a:pt x="8254" y="250190"/>
                </a:lnTo>
                <a:lnTo>
                  <a:pt x="0" y="250825"/>
                </a:lnTo>
                <a:lnTo>
                  <a:pt x="0" y="285115"/>
                </a:lnTo>
                <a:lnTo>
                  <a:pt x="125729" y="285115"/>
                </a:lnTo>
                <a:lnTo>
                  <a:pt x="125729" y="252095"/>
                </a:lnTo>
                <a:lnTo>
                  <a:pt x="111759" y="249555"/>
                </a:lnTo>
                <a:lnTo>
                  <a:pt x="105409" y="248285"/>
                </a:lnTo>
                <a:lnTo>
                  <a:pt x="102869" y="247650"/>
                </a:lnTo>
                <a:lnTo>
                  <a:pt x="100964" y="246380"/>
                </a:lnTo>
                <a:lnTo>
                  <a:pt x="99059" y="245745"/>
                </a:lnTo>
                <a:lnTo>
                  <a:pt x="97154" y="243840"/>
                </a:lnTo>
                <a:lnTo>
                  <a:pt x="94614" y="240665"/>
                </a:lnTo>
                <a:lnTo>
                  <a:pt x="94614" y="233045"/>
                </a:lnTo>
                <a:lnTo>
                  <a:pt x="88900" y="74930"/>
                </a:lnTo>
                <a:lnTo>
                  <a:pt x="101600" y="74930"/>
                </a:lnTo>
                <a:lnTo>
                  <a:pt x="105409" y="73660"/>
                </a:lnTo>
                <a:lnTo>
                  <a:pt x="110489" y="70485"/>
                </a:lnTo>
                <a:lnTo>
                  <a:pt x="115569" y="67945"/>
                </a:lnTo>
                <a:lnTo>
                  <a:pt x="121284" y="64770"/>
                </a:lnTo>
                <a:lnTo>
                  <a:pt x="133350" y="58420"/>
                </a:lnTo>
                <a:lnTo>
                  <a:pt x="138429" y="55245"/>
                </a:lnTo>
                <a:lnTo>
                  <a:pt x="142875" y="52070"/>
                </a:lnTo>
                <a:lnTo>
                  <a:pt x="360044" y="52070"/>
                </a:lnTo>
                <a:lnTo>
                  <a:pt x="360044" y="50800"/>
                </a:lnTo>
                <a:lnTo>
                  <a:pt x="356869" y="41910"/>
                </a:lnTo>
                <a:lnTo>
                  <a:pt x="89534" y="41910"/>
                </a:lnTo>
                <a:lnTo>
                  <a:pt x="88264" y="39370"/>
                </a:lnTo>
                <a:lnTo>
                  <a:pt x="90804" y="36195"/>
                </a:lnTo>
                <a:lnTo>
                  <a:pt x="91439" y="31115"/>
                </a:lnTo>
                <a:lnTo>
                  <a:pt x="59054" y="31115"/>
                </a:lnTo>
                <a:lnTo>
                  <a:pt x="59054" y="5715"/>
                </a:lnTo>
                <a:lnTo>
                  <a:pt x="62864" y="3175"/>
                </a:lnTo>
                <a:lnTo>
                  <a:pt x="69214" y="1905"/>
                </a:lnTo>
                <a:lnTo>
                  <a:pt x="71119" y="1270"/>
                </a:lnTo>
                <a:lnTo>
                  <a:pt x="66675" y="0"/>
                </a:lnTo>
                <a:close/>
              </a:path>
              <a:path w="394335" h="285114">
                <a:moveTo>
                  <a:pt x="275589" y="52070"/>
                </a:moveTo>
                <a:lnTo>
                  <a:pt x="144779" y="52070"/>
                </a:lnTo>
                <a:lnTo>
                  <a:pt x="147319" y="53340"/>
                </a:lnTo>
                <a:lnTo>
                  <a:pt x="150494" y="54610"/>
                </a:lnTo>
                <a:lnTo>
                  <a:pt x="154304" y="55880"/>
                </a:lnTo>
                <a:lnTo>
                  <a:pt x="159384" y="59690"/>
                </a:lnTo>
                <a:lnTo>
                  <a:pt x="161925" y="62230"/>
                </a:lnTo>
                <a:lnTo>
                  <a:pt x="164464" y="65405"/>
                </a:lnTo>
                <a:lnTo>
                  <a:pt x="167639" y="72390"/>
                </a:lnTo>
                <a:lnTo>
                  <a:pt x="168275" y="76835"/>
                </a:lnTo>
                <a:lnTo>
                  <a:pt x="168275" y="237490"/>
                </a:lnTo>
                <a:lnTo>
                  <a:pt x="149859" y="250190"/>
                </a:lnTo>
                <a:lnTo>
                  <a:pt x="144144" y="250190"/>
                </a:lnTo>
                <a:lnTo>
                  <a:pt x="135254" y="250825"/>
                </a:lnTo>
                <a:lnTo>
                  <a:pt x="135254" y="285115"/>
                </a:lnTo>
                <a:lnTo>
                  <a:pt x="260984" y="285115"/>
                </a:lnTo>
                <a:lnTo>
                  <a:pt x="260984" y="252095"/>
                </a:lnTo>
                <a:lnTo>
                  <a:pt x="247014" y="249555"/>
                </a:lnTo>
                <a:lnTo>
                  <a:pt x="240664" y="248285"/>
                </a:lnTo>
                <a:lnTo>
                  <a:pt x="238125" y="247650"/>
                </a:lnTo>
                <a:lnTo>
                  <a:pt x="236219" y="246380"/>
                </a:lnTo>
                <a:lnTo>
                  <a:pt x="234314" y="245745"/>
                </a:lnTo>
                <a:lnTo>
                  <a:pt x="233044" y="243840"/>
                </a:lnTo>
                <a:lnTo>
                  <a:pt x="230504" y="240665"/>
                </a:lnTo>
                <a:lnTo>
                  <a:pt x="229869" y="237490"/>
                </a:lnTo>
                <a:lnTo>
                  <a:pt x="229869" y="77470"/>
                </a:lnTo>
                <a:lnTo>
                  <a:pt x="229234" y="77470"/>
                </a:lnTo>
                <a:lnTo>
                  <a:pt x="226059" y="76835"/>
                </a:lnTo>
                <a:lnTo>
                  <a:pt x="224154" y="73660"/>
                </a:lnTo>
                <a:lnTo>
                  <a:pt x="237489" y="73660"/>
                </a:lnTo>
                <a:lnTo>
                  <a:pt x="241934" y="71755"/>
                </a:lnTo>
                <a:lnTo>
                  <a:pt x="246379" y="69215"/>
                </a:lnTo>
                <a:lnTo>
                  <a:pt x="256539" y="64135"/>
                </a:lnTo>
                <a:lnTo>
                  <a:pt x="267969" y="57785"/>
                </a:lnTo>
                <a:lnTo>
                  <a:pt x="272414" y="54610"/>
                </a:lnTo>
                <a:lnTo>
                  <a:pt x="275589" y="52070"/>
                </a:lnTo>
                <a:close/>
              </a:path>
              <a:path w="394335" h="285114">
                <a:moveTo>
                  <a:pt x="360044" y="52070"/>
                </a:moveTo>
                <a:lnTo>
                  <a:pt x="277494" y="52070"/>
                </a:lnTo>
                <a:lnTo>
                  <a:pt x="280034" y="53340"/>
                </a:lnTo>
                <a:lnTo>
                  <a:pt x="283209" y="54610"/>
                </a:lnTo>
                <a:lnTo>
                  <a:pt x="287019" y="55880"/>
                </a:lnTo>
                <a:lnTo>
                  <a:pt x="290194" y="57785"/>
                </a:lnTo>
                <a:lnTo>
                  <a:pt x="300989" y="76835"/>
                </a:lnTo>
                <a:lnTo>
                  <a:pt x="300989" y="237490"/>
                </a:lnTo>
                <a:lnTo>
                  <a:pt x="300354" y="240030"/>
                </a:lnTo>
                <a:lnTo>
                  <a:pt x="297814" y="244475"/>
                </a:lnTo>
                <a:lnTo>
                  <a:pt x="296544" y="245745"/>
                </a:lnTo>
                <a:lnTo>
                  <a:pt x="294004" y="247015"/>
                </a:lnTo>
                <a:lnTo>
                  <a:pt x="292100" y="248285"/>
                </a:lnTo>
                <a:lnTo>
                  <a:pt x="289559" y="248920"/>
                </a:lnTo>
                <a:lnTo>
                  <a:pt x="283209" y="250190"/>
                </a:lnTo>
                <a:lnTo>
                  <a:pt x="277494" y="250190"/>
                </a:lnTo>
                <a:lnTo>
                  <a:pt x="268604" y="250825"/>
                </a:lnTo>
                <a:lnTo>
                  <a:pt x="268604" y="285115"/>
                </a:lnTo>
                <a:lnTo>
                  <a:pt x="394334" y="285115"/>
                </a:lnTo>
                <a:lnTo>
                  <a:pt x="394334" y="252095"/>
                </a:lnTo>
                <a:lnTo>
                  <a:pt x="380364" y="249555"/>
                </a:lnTo>
                <a:lnTo>
                  <a:pt x="377189" y="248920"/>
                </a:lnTo>
                <a:lnTo>
                  <a:pt x="363764" y="79375"/>
                </a:lnTo>
                <a:lnTo>
                  <a:pt x="363265" y="72390"/>
                </a:lnTo>
                <a:lnTo>
                  <a:pt x="363219" y="69850"/>
                </a:lnTo>
                <a:lnTo>
                  <a:pt x="361950" y="60325"/>
                </a:lnTo>
                <a:lnTo>
                  <a:pt x="360044" y="52070"/>
                </a:lnTo>
                <a:close/>
              </a:path>
              <a:path w="394335" h="285114">
                <a:moveTo>
                  <a:pt x="101600" y="74930"/>
                </a:moveTo>
                <a:lnTo>
                  <a:pt x="88900" y="74930"/>
                </a:lnTo>
                <a:lnTo>
                  <a:pt x="90169" y="78740"/>
                </a:lnTo>
                <a:lnTo>
                  <a:pt x="93344" y="79375"/>
                </a:lnTo>
                <a:lnTo>
                  <a:pt x="100964" y="75565"/>
                </a:lnTo>
                <a:lnTo>
                  <a:pt x="101600" y="74930"/>
                </a:lnTo>
                <a:close/>
              </a:path>
              <a:path w="394335" h="285114">
                <a:moveTo>
                  <a:pt x="227964" y="73660"/>
                </a:moveTo>
                <a:lnTo>
                  <a:pt x="224154" y="73660"/>
                </a:lnTo>
                <a:lnTo>
                  <a:pt x="226059" y="76835"/>
                </a:lnTo>
                <a:lnTo>
                  <a:pt x="229234" y="77470"/>
                </a:lnTo>
                <a:lnTo>
                  <a:pt x="229869" y="77470"/>
                </a:lnTo>
                <a:lnTo>
                  <a:pt x="229869" y="74930"/>
                </a:lnTo>
                <a:lnTo>
                  <a:pt x="227964" y="73660"/>
                </a:lnTo>
                <a:close/>
              </a:path>
              <a:path w="394335" h="285114">
                <a:moveTo>
                  <a:pt x="237489" y="73660"/>
                </a:moveTo>
                <a:lnTo>
                  <a:pt x="227964" y="73660"/>
                </a:lnTo>
                <a:lnTo>
                  <a:pt x="229869" y="74930"/>
                </a:lnTo>
                <a:lnTo>
                  <a:pt x="229869" y="77470"/>
                </a:lnTo>
                <a:lnTo>
                  <a:pt x="237489" y="73660"/>
                </a:lnTo>
                <a:close/>
              </a:path>
              <a:path w="394335" h="285114">
                <a:moveTo>
                  <a:pt x="90804" y="36195"/>
                </a:moveTo>
                <a:lnTo>
                  <a:pt x="88264" y="39370"/>
                </a:lnTo>
                <a:lnTo>
                  <a:pt x="89534" y="41910"/>
                </a:lnTo>
                <a:lnTo>
                  <a:pt x="90804" y="36195"/>
                </a:lnTo>
                <a:close/>
              </a:path>
              <a:path w="394335" h="285114">
                <a:moveTo>
                  <a:pt x="160019" y="1270"/>
                </a:moveTo>
                <a:lnTo>
                  <a:pt x="145414" y="1270"/>
                </a:lnTo>
                <a:lnTo>
                  <a:pt x="136525" y="8890"/>
                </a:lnTo>
                <a:lnTo>
                  <a:pt x="126364" y="15240"/>
                </a:lnTo>
                <a:lnTo>
                  <a:pt x="121284" y="19050"/>
                </a:lnTo>
                <a:lnTo>
                  <a:pt x="114934" y="22225"/>
                </a:lnTo>
                <a:lnTo>
                  <a:pt x="96519" y="33020"/>
                </a:lnTo>
                <a:lnTo>
                  <a:pt x="90804" y="36195"/>
                </a:lnTo>
                <a:lnTo>
                  <a:pt x="89534" y="41910"/>
                </a:lnTo>
                <a:lnTo>
                  <a:pt x="219709" y="41910"/>
                </a:lnTo>
                <a:lnTo>
                  <a:pt x="219075" y="40005"/>
                </a:lnTo>
                <a:lnTo>
                  <a:pt x="220344" y="38735"/>
                </a:lnTo>
                <a:lnTo>
                  <a:pt x="220344" y="36195"/>
                </a:lnTo>
                <a:lnTo>
                  <a:pt x="218439" y="30480"/>
                </a:lnTo>
                <a:lnTo>
                  <a:pt x="187959" y="6350"/>
                </a:lnTo>
                <a:lnTo>
                  <a:pt x="167004" y="1905"/>
                </a:lnTo>
                <a:lnTo>
                  <a:pt x="160019" y="1270"/>
                </a:lnTo>
                <a:close/>
              </a:path>
              <a:path w="394335" h="285114">
                <a:moveTo>
                  <a:pt x="220344" y="38735"/>
                </a:moveTo>
                <a:lnTo>
                  <a:pt x="219075" y="40005"/>
                </a:lnTo>
                <a:lnTo>
                  <a:pt x="220344" y="41910"/>
                </a:lnTo>
                <a:lnTo>
                  <a:pt x="220344" y="38735"/>
                </a:lnTo>
                <a:close/>
              </a:path>
              <a:path w="394335" h="285114">
                <a:moveTo>
                  <a:pt x="287654" y="1270"/>
                </a:moveTo>
                <a:lnTo>
                  <a:pt x="278129" y="1270"/>
                </a:lnTo>
                <a:lnTo>
                  <a:pt x="274319" y="5080"/>
                </a:lnTo>
                <a:lnTo>
                  <a:pt x="269875" y="8890"/>
                </a:lnTo>
                <a:lnTo>
                  <a:pt x="259079" y="16510"/>
                </a:lnTo>
                <a:lnTo>
                  <a:pt x="253364" y="19685"/>
                </a:lnTo>
                <a:lnTo>
                  <a:pt x="234314" y="31115"/>
                </a:lnTo>
                <a:lnTo>
                  <a:pt x="221614" y="37465"/>
                </a:lnTo>
                <a:lnTo>
                  <a:pt x="220344" y="38735"/>
                </a:lnTo>
                <a:lnTo>
                  <a:pt x="220344" y="41910"/>
                </a:lnTo>
                <a:lnTo>
                  <a:pt x="356869" y="41910"/>
                </a:lnTo>
                <a:lnTo>
                  <a:pt x="353694" y="34290"/>
                </a:lnTo>
                <a:lnTo>
                  <a:pt x="319404" y="6350"/>
                </a:lnTo>
                <a:lnTo>
                  <a:pt x="304800" y="2540"/>
                </a:lnTo>
                <a:lnTo>
                  <a:pt x="287654" y="1270"/>
                </a:lnTo>
                <a:close/>
              </a:path>
              <a:path w="394335" h="285114">
                <a:moveTo>
                  <a:pt x="71119" y="1270"/>
                </a:moveTo>
                <a:lnTo>
                  <a:pt x="69214" y="1905"/>
                </a:lnTo>
                <a:lnTo>
                  <a:pt x="62864" y="3175"/>
                </a:lnTo>
                <a:lnTo>
                  <a:pt x="59054" y="5715"/>
                </a:lnTo>
                <a:lnTo>
                  <a:pt x="59054" y="31115"/>
                </a:lnTo>
                <a:lnTo>
                  <a:pt x="83184" y="6350"/>
                </a:lnTo>
                <a:lnTo>
                  <a:pt x="71119" y="1270"/>
                </a:lnTo>
                <a:close/>
              </a:path>
              <a:path w="394335" h="285114">
                <a:moveTo>
                  <a:pt x="83184" y="6350"/>
                </a:moveTo>
                <a:lnTo>
                  <a:pt x="59054" y="31115"/>
                </a:lnTo>
                <a:lnTo>
                  <a:pt x="91439" y="31115"/>
                </a:lnTo>
                <a:lnTo>
                  <a:pt x="94614" y="11430"/>
                </a:lnTo>
                <a:lnTo>
                  <a:pt x="83184" y="6350"/>
                </a:lnTo>
                <a:close/>
              </a:path>
              <a:path w="394335" h="285114">
                <a:moveTo>
                  <a:pt x="89534" y="635"/>
                </a:moveTo>
                <a:lnTo>
                  <a:pt x="78104" y="635"/>
                </a:lnTo>
                <a:lnTo>
                  <a:pt x="71119" y="1270"/>
                </a:lnTo>
                <a:lnTo>
                  <a:pt x="83184" y="6350"/>
                </a:lnTo>
                <a:lnTo>
                  <a:pt x="8953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4043045" y="4989829"/>
            <a:ext cx="394335" cy="285115"/>
          </a:xfrm>
          <a:custGeom>
            <a:avLst/>
            <a:gdLst/>
            <a:ahLst/>
            <a:cxnLst/>
            <a:rect l="l" t="t" r="r" b="b"/>
            <a:pathLst>
              <a:path w="394335" h="285114">
                <a:moveTo>
                  <a:pt x="66675" y="0"/>
                </a:moveTo>
                <a:lnTo>
                  <a:pt x="60325" y="3810"/>
                </a:lnTo>
                <a:lnTo>
                  <a:pt x="55879" y="6985"/>
                </a:lnTo>
                <a:lnTo>
                  <a:pt x="52704" y="8890"/>
                </a:lnTo>
                <a:lnTo>
                  <a:pt x="10159" y="16510"/>
                </a:lnTo>
                <a:lnTo>
                  <a:pt x="0" y="16510"/>
                </a:lnTo>
                <a:lnTo>
                  <a:pt x="0" y="55245"/>
                </a:lnTo>
                <a:lnTo>
                  <a:pt x="11429" y="55245"/>
                </a:lnTo>
                <a:lnTo>
                  <a:pt x="19050" y="55880"/>
                </a:lnTo>
                <a:lnTo>
                  <a:pt x="22225" y="56515"/>
                </a:lnTo>
                <a:lnTo>
                  <a:pt x="25400" y="57785"/>
                </a:lnTo>
                <a:lnTo>
                  <a:pt x="27939" y="58420"/>
                </a:lnTo>
                <a:lnTo>
                  <a:pt x="30479" y="60960"/>
                </a:lnTo>
                <a:lnTo>
                  <a:pt x="31114" y="62865"/>
                </a:lnTo>
                <a:lnTo>
                  <a:pt x="32384" y="67310"/>
                </a:lnTo>
                <a:lnTo>
                  <a:pt x="33019" y="69215"/>
                </a:lnTo>
                <a:lnTo>
                  <a:pt x="32384" y="238760"/>
                </a:lnTo>
                <a:lnTo>
                  <a:pt x="14604" y="250190"/>
                </a:lnTo>
                <a:lnTo>
                  <a:pt x="8254" y="250190"/>
                </a:lnTo>
                <a:lnTo>
                  <a:pt x="0" y="250825"/>
                </a:lnTo>
                <a:lnTo>
                  <a:pt x="0" y="285115"/>
                </a:lnTo>
                <a:lnTo>
                  <a:pt x="125729" y="285115"/>
                </a:lnTo>
                <a:lnTo>
                  <a:pt x="125729" y="252095"/>
                </a:lnTo>
                <a:lnTo>
                  <a:pt x="111759" y="249555"/>
                </a:lnTo>
                <a:lnTo>
                  <a:pt x="105409" y="248285"/>
                </a:lnTo>
                <a:lnTo>
                  <a:pt x="102869" y="247650"/>
                </a:lnTo>
                <a:lnTo>
                  <a:pt x="100964" y="246380"/>
                </a:lnTo>
                <a:lnTo>
                  <a:pt x="99059" y="245745"/>
                </a:lnTo>
                <a:lnTo>
                  <a:pt x="97154" y="243840"/>
                </a:lnTo>
                <a:lnTo>
                  <a:pt x="94614" y="240665"/>
                </a:lnTo>
                <a:lnTo>
                  <a:pt x="94614" y="233045"/>
                </a:lnTo>
                <a:lnTo>
                  <a:pt x="88900" y="74930"/>
                </a:lnTo>
                <a:lnTo>
                  <a:pt x="101600" y="74930"/>
                </a:lnTo>
                <a:lnTo>
                  <a:pt x="105409" y="73660"/>
                </a:lnTo>
                <a:lnTo>
                  <a:pt x="110489" y="70485"/>
                </a:lnTo>
                <a:lnTo>
                  <a:pt x="115569" y="67945"/>
                </a:lnTo>
                <a:lnTo>
                  <a:pt x="121284" y="64770"/>
                </a:lnTo>
                <a:lnTo>
                  <a:pt x="133350" y="58420"/>
                </a:lnTo>
                <a:lnTo>
                  <a:pt x="138429" y="55245"/>
                </a:lnTo>
                <a:lnTo>
                  <a:pt x="142875" y="52070"/>
                </a:lnTo>
                <a:lnTo>
                  <a:pt x="360044" y="52070"/>
                </a:lnTo>
                <a:lnTo>
                  <a:pt x="360044" y="50800"/>
                </a:lnTo>
                <a:lnTo>
                  <a:pt x="356869" y="41910"/>
                </a:lnTo>
                <a:lnTo>
                  <a:pt x="89534" y="41910"/>
                </a:lnTo>
                <a:lnTo>
                  <a:pt x="88264" y="39370"/>
                </a:lnTo>
                <a:lnTo>
                  <a:pt x="90804" y="36195"/>
                </a:lnTo>
                <a:lnTo>
                  <a:pt x="91439" y="31115"/>
                </a:lnTo>
                <a:lnTo>
                  <a:pt x="59054" y="31115"/>
                </a:lnTo>
                <a:lnTo>
                  <a:pt x="59054" y="5715"/>
                </a:lnTo>
                <a:lnTo>
                  <a:pt x="62864" y="3175"/>
                </a:lnTo>
                <a:lnTo>
                  <a:pt x="69214" y="1905"/>
                </a:lnTo>
                <a:lnTo>
                  <a:pt x="71119" y="1270"/>
                </a:lnTo>
                <a:lnTo>
                  <a:pt x="66675" y="0"/>
                </a:lnTo>
                <a:close/>
              </a:path>
              <a:path w="394335" h="285114">
                <a:moveTo>
                  <a:pt x="275589" y="52070"/>
                </a:moveTo>
                <a:lnTo>
                  <a:pt x="144779" y="52070"/>
                </a:lnTo>
                <a:lnTo>
                  <a:pt x="147319" y="53340"/>
                </a:lnTo>
                <a:lnTo>
                  <a:pt x="150494" y="54610"/>
                </a:lnTo>
                <a:lnTo>
                  <a:pt x="154304" y="55880"/>
                </a:lnTo>
                <a:lnTo>
                  <a:pt x="159384" y="59690"/>
                </a:lnTo>
                <a:lnTo>
                  <a:pt x="161925" y="62230"/>
                </a:lnTo>
                <a:lnTo>
                  <a:pt x="164464" y="65405"/>
                </a:lnTo>
                <a:lnTo>
                  <a:pt x="167639" y="72390"/>
                </a:lnTo>
                <a:lnTo>
                  <a:pt x="168275" y="76835"/>
                </a:lnTo>
                <a:lnTo>
                  <a:pt x="168275" y="237490"/>
                </a:lnTo>
                <a:lnTo>
                  <a:pt x="149859" y="250190"/>
                </a:lnTo>
                <a:lnTo>
                  <a:pt x="144144" y="250190"/>
                </a:lnTo>
                <a:lnTo>
                  <a:pt x="135254" y="250825"/>
                </a:lnTo>
                <a:lnTo>
                  <a:pt x="135254" y="285115"/>
                </a:lnTo>
                <a:lnTo>
                  <a:pt x="260984" y="285115"/>
                </a:lnTo>
                <a:lnTo>
                  <a:pt x="260984" y="252095"/>
                </a:lnTo>
                <a:lnTo>
                  <a:pt x="247014" y="249555"/>
                </a:lnTo>
                <a:lnTo>
                  <a:pt x="240664" y="248285"/>
                </a:lnTo>
                <a:lnTo>
                  <a:pt x="238125" y="247650"/>
                </a:lnTo>
                <a:lnTo>
                  <a:pt x="236219" y="246380"/>
                </a:lnTo>
                <a:lnTo>
                  <a:pt x="234314" y="245745"/>
                </a:lnTo>
                <a:lnTo>
                  <a:pt x="233044" y="243840"/>
                </a:lnTo>
                <a:lnTo>
                  <a:pt x="230504" y="240665"/>
                </a:lnTo>
                <a:lnTo>
                  <a:pt x="229869" y="237490"/>
                </a:lnTo>
                <a:lnTo>
                  <a:pt x="229869" y="77470"/>
                </a:lnTo>
                <a:lnTo>
                  <a:pt x="229234" y="77470"/>
                </a:lnTo>
                <a:lnTo>
                  <a:pt x="226059" y="76835"/>
                </a:lnTo>
                <a:lnTo>
                  <a:pt x="224154" y="73660"/>
                </a:lnTo>
                <a:lnTo>
                  <a:pt x="237489" y="73660"/>
                </a:lnTo>
                <a:lnTo>
                  <a:pt x="241934" y="71755"/>
                </a:lnTo>
                <a:lnTo>
                  <a:pt x="246379" y="69215"/>
                </a:lnTo>
                <a:lnTo>
                  <a:pt x="256539" y="64135"/>
                </a:lnTo>
                <a:lnTo>
                  <a:pt x="267969" y="57785"/>
                </a:lnTo>
                <a:lnTo>
                  <a:pt x="272414" y="54610"/>
                </a:lnTo>
                <a:lnTo>
                  <a:pt x="275589" y="52070"/>
                </a:lnTo>
                <a:close/>
              </a:path>
              <a:path w="394335" h="285114">
                <a:moveTo>
                  <a:pt x="360044" y="52070"/>
                </a:moveTo>
                <a:lnTo>
                  <a:pt x="277494" y="52070"/>
                </a:lnTo>
                <a:lnTo>
                  <a:pt x="280034" y="53340"/>
                </a:lnTo>
                <a:lnTo>
                  <a:pt x="283209" y="54610"/>
                </a:lnTo>
                <a:lnTo>
                  <a:pt x="287019" y="55880"/>
                </a:lnTo>
                <a:lnTo>
                  <a:pt x="290194" y="57785"/>
                </a:lnTo>
                <a:lnTo>
                  <a:pt x="300989" y="76835"/>
                </a:lnTo>
                <a:lnTo>
                  <a:pt x="300989" y="237490"/>
                </a:lnTo>
                <a:lnTo>
                  <a:pt x="300354" y="240030"/>
                </a:lnTo>
                <a:lnTo>
                  <a:pt x="297814" y="244475"/>
                </a:lnTo>
                <a:lnTo>
                  <a:pt x="296544" y="245745"/>
                </a:lnTo>
                <a:lnTo>
                  <a:pt x="294004" y="247015"/>
                </a:lnTo>
                <a:lnTo>
                  <a:pt x="292100" y="248285"/>
                </a:lnTo>
                <a:lnTo>
                  <a:pt x="289559" y="248920"/>
                </a:lnTo>
                <a:lnTo>
                  <a:pt x="283209" y="250190"/>
                </a:lnTo>
                <a:lnTo>
                  <a:pt x="277494" y="250190"/>
                </a:lnTo>
                <a:lnTo>
                  <a:pt x="268604" y="250825"/>
                </a:lnTo>
                <a:lnTo>
                  <a:pt x="268604" y="285115"/>
                </a:lnTo>
                <a:lnTo>
                  <a:pt x="394334" y="285115"/>
                </a:lnTo>
                <a:lnTo>
                  <a:pt x="394334" y="252095"/>
                </a:lnTo>
                <a:lnTo>
                  <a:pt x="380364" y="249555"/>
                </a:lnTo>
                <a:lnTo>
                  <a:pt x="377189" y="248920"/>
                </a:lnTo>
                <a:lnTo>
                  <a:pt x="363764" y="79375"/>
                </a:lnTo>
                <a:lnTo>
                  <a:pt x="363265" y="72390"/>
                </a:lnTo>
                <a:lnTo>
                  <a:pt x="363219" y="69850"/>
                </a:lnTo>
                <a:lnTo>
                  <a:pt x="361950" y="60325"/>
                </a:lnTo>
                <a:lnTo>
                  <a:pt x="360044" y="52070"/>
                </a:lnTo>
                <a:close/>
              </a:path>
              <a:path w="394335" h="285114">
                <a:moveTo>
                  <a:pt x="101600" y="74930"/>
                </a:moveTo>
                <a:lnTo>
                  <a:pt x="88900" y="74930"/>
                </a:lnTo>
                <a:lnTo>
                  <a:pt x="90169" y="78740"/>
                </a:lnTo>
                <a:lnTo>
                  <a:pt x="93344" y="79375"/>
                </a:lnTo>
                <a:lnTo>
                  <a:pt x="100964" y="75565"/>
                </a:lnTo>
                <a:lnTo>
                  <a:pt x="101600" y="74930"/>
                </a:lnTo>
                <a:close/>
              </a:path>
              <a:path w="394335" h="285114">
                <a:moveTo>
                  <a:pt x="227964" y="73660"/>
                </a:moveTo>
                <a:lnTo>
                  <a:pt x="224154" y="73660"/>
                </a:lnTo>
                <a:lnTo>
                  <a:pt x="226059" y="76835"/>
                </a:lnTo>
                <a:lnTo>
                  <a:pt x="229234" y="77470"/>
                </a:lnTo>
                <a:lnTo>
                  <a:pt x="229869" y="77470"/>
                </a:lnTo>
                <a:lnTo>
                  <a:pt x="229869" y="74930"/>
                </a:lnTo>
                <a:lnTo>
                  <a:pt x="227964" y="73660"/>
                </a:lnTo>
                <a:close/>
              </a:path>
              <a:path w="394335" h="285114">
                <a:moveTo>
                  <a:pt x="237489" y="73660"/>
                </a:moveTo>
                <a:lnTo>
                  <a:pt x="227964" y="73660"/>
                </a:lnTo>
                <a:lnTo>
                  <a:pt x="229869" y="74930"/>
                </a:lnTo>
                <a:lnTo>
                  <a:pt x="229869" y="77470"/>
                </a:lnTo>
                <a:lnTo>
                  <a:pt x="237489" y="73660"/>
                </a:lnTo>
                <a:close/>
              </a:path>
              <a:path w="394335" h="285114">
                <a:moveTo>
                  <a:pt x="90804" y="36195"/>
                </a:moveTo>
                <a:lnTo>
                  <a:pt x="88264" y="39370"/>
                </a:lnTo>
                <a:lnTo>
                  <a:pt x="89534" y="41910"/>
                </a:lnTo>
                <a:lnTo>
                  <a:pt x="90804" y="36195"/>
                </a:lnTo>
                <a:close/>
              </a:path>
              <a:path w="394335" h="285114">
                <a:moveTo>
                  <a:pt x="160019" y="1270"/>
                </a:moveTo>
                <a:lnTo>
                  <a:pt x="145414" y="1270"/>
                </a:lnTo>
                <a:lnTo>
                  <a:pt x="136525" y="8890"/>
                </a:lnTo>
                <a:lnTo>
                  <a:pt x="126364" y="15240"/>
                </a:lnTo>
                <a:lnTo>
                  <a:pt x="121284" y="19050"/>
                </a:lnTo>
                <a:lnTo>
                  <a:pt x="114934" y="22225"/>
                </a:lnTo>
                <a:lnTo>
                  <a:pt x="96519" y="33020"/>
                </a:lnTo>
                <a:lnTo>
                  <a:pt x="90804" y="36195"/>
                </a:lnTo>
                <a:lnTo>
                  <a:pt x="89534" y="41910"/>
                </a:lnTo>
                <a:lnTo>
                  <a:pt x="219709" y="41910"/>
                </a:lnTo>
                <a:lnTo>
                  <a:pt x="219075" y="40005"/>
                </a:lnTo>
                <a:lnTo>
                  <a:pt x="220344" y="38735"/>
                </a:lnTo>
                <a:lnTo>
                  <a:pt x="220344" y="36195"/>
                </a:lnTo>
                <a:lnTo>
                  <a:pt x="218439" y="30480"/>
                </a:lnTo>
                <a:lnTo>
                  <a:pt x="187959" y="6350"/>
                </a:lnTo>
                <a:lnTo>
                  <a:pt x="167004" y="1905"/>
                </a:lnTo>
                <a:lnTo>
                  <a:pt x="160019" y="1270"/>
                </a:lnTo>
                <a:close/>
              </a:path>
              <a:path w="394335" h="285114">
                <a:moveTo>
                  <a:pt x="220344" y="38735"/>
                </a:moveTo>
                <a:lnTo>
                  <a:pt x="219075" y="40005"/>
                </a:lnTo>
                <a:lnTo>
                  <a:pt x="220344" y="41910"/>
                </a:lnTo>
                <a:lnTo>
                  <a:pt x="220344" y="38735"/>
                </a:lnTo>
                <a:close/>
              </a:path>
              <a:path w="394335" h="285114">
                <a:moveTo>
                  <a:pt x="287654" y="1270"/>
                </a:moveTo>
                <a:lnTo>
                  <a:pt x="278129" y="1270"/>
                </a:lnTo>
                <a:lnTo>
                  <a:pt x="274319" y="5080"/>
                </a:lnTo>
                <a:lnTo>
                  <a:pt x="269875" y="8890"/>
                </a:lnTo>
                <a:lnTo>
                  <a:pt x="259079" y="16510"/>
                </a:lnTo>
                <a:lnTo>
                  <a:pt x="253364" y="19685"/>
                </a:lnTo>
                <a:lnTo>
                  <a:pt x="234314" y="31115"/>
                </a:lnTo>
                <a:lnTo>
                  <a:pt x="221614" y="37465"/>
                </a:lnTo>
                <a:lnTo>
                  <a:pt x="220344" y="38735"/>
                </a:lnTo>
                <a:lnTo>
                  <a:pt x="220344" y="41910"/>
                </a:lnTo>
                <a:lnTo>
                  <a:pt x="356869" y="41910"/>
                </a:lnTo>
                <a:lnTo>
                  <a:pt x="353694" y="34290"/>
                </a:lnTo>
                <a:lnTo>
                  <a:pt x="319404" y="6350"/>
                </a:lnTo>
                <a:lnTo>
                  <a:pt x="304800" y="2540"/>
                </a:lnTo>
                <a:lnTo>
                  <a:pt x="287654" y="1270"/>
                </a:lnTo>
                <a:close/>
              </a:path>
              <a:path w="394335" h="285114">
                <a:moveTo>
                  <a:pt x="71119" y="1270"/>
                </a:moveTo>
                <a:lnTo>
                  <a:pt x="69214" y="1905"/>
                </a:lnTo>
                <a:lnTo>
                  <a:pt x="62864" y="3175"/>
                </a:lnTo>
                <a:lnTo>
                  <a:pt x="59054" y="5715"/>
                </a:lnTo>
                <a:lnTo>
                  <a:pt x="59054" y="31115"/>
                </a:lnTo>
                <a:lnTo>
                  <a:pt x="83184" y="6350"/>
                </a:lnTo>
                <a:lnTo>
                  <a:pt x="71119" y="1270"/>
                </a:lnTo>
                <a:close/>
              </a:path>
              <a:path w="394335" h="285114">
                <a:moveTo>
                  <a:pt x="83184" y="6350"/>
                </a:moveTo>
                <a:lnTo>
                  <a:pt x="59054" y="31115"/>
                </a:lnTo>
                <a:lnTo>
                  <a:pt x="91439" y="31115"/>
                </a:lnTo>
                <a:lnTo>
                  <a:pt x="94614" y="11430"/>
                </a:lnTo>
                <a:lnTo>
                  <a:pt x="83184" y="6350"/>
                </a:lnTo>
                <a:close/>
              </a:path>
              <a:path w="394335" h="285114">
                <a:moveTo>
                  <a:pt x="89534" y="635"/>
                </a:moveTo>
                <a:lnTo>
                  <a:pt x="78104" y="635"/>
                </a:lnTo>
                <a:lnTo>
                  <a:pt x="71119" y="1270"/>
                </a:lnTo>
                <a:lnTo>
                  <a:pt x="83184" y="6350"/>
                </a:lnTo>
                <a:lnTo>
                  <a:pt x="8953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4538446" y="499110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60"/>
                </a:lnTo>
                <a:lnTo>
                  <a:pt x="37998" y="38735"/>
                </a:lnTo>
                <a:lnTo>
                  <a:pt x="15773" y="71120"/>
                </a:lnTo>
                <a:lnTo>
                  <a:pt x="2438" y="111760"/>
                </a:lnTo>
                <a:lnTo>
                  <a:pt x="0" y="146050"/>
                </a:lnTo>
                <a:lnTo>
                  <a:pt x="533" y="159385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5"/>
                </a:lnTo>
                <a:lnTo>
                  <a:pt x="98323" y="285750"/>
                </a:lnTo>
                <a:lnTo>
                  <a:pt x="111023" y="286385"/>
                </a:lnTo>
                <a:lnTo>
                  <a:pt x="121818" y="286385"/>
                </a:lnTo>
                <a:lnTo>
                  <a:pt x="163093" y="273050"/>
                </a:lnTo>
                <a:lnTo>
                  <a:pt x="191033" y="248285"/>
                </a:lnTo>
                <a:lnTo>
                  <a:pt x="115468" y="248285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5"/>
                </a:lnTo>
                <a:lnTo>
                  <a:pt x="88798" y="229235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5"/>
                </a:lnTo>
                <a:lnTo>
                  <a:pt x="72923" y="191135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5"/>
                </a:lnTo>
                <a:lnTo>
                  <a:pt x="119278" y="167639"/>
                </a:lnTo>
                <a:lnTo>
                  <a:pt x="149123" y="149860"/>
                </a:lnTo>
                <a:lnTo>
                  <a:pt x="60223" y="149860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60"/>
                </a:lnTo>
                <a:lnTo>
                  <a:pt x="77368" y="102870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5"/>
                </a:lnTo>
                <a:lnTo>
                  <a:pt x="92608" y="74295"/>
                </a:lnTo>
                <a:lnTo>
                  <a:pt x="96418" y="69214"/>
                </a:lnTo>
                <a:lnTo>
                  <a:pt x="104673" y="60960"/>
                </a:lnTo>
                <a:lnTo>
                  <a:pt x="110388" y="56514"/>
                </a:lnTo>
                <a:lnTo>
                  <a:pt x="112293" y="54610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5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5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10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5"/>
                </a:lnTo>
                <a:lnTo>
                  <a:pt x="138328" y="247014"/>
                </a:lnTo>
                <a:lnTo>
                  <a:pt x="130073" y="248285"/>
                </a:lnTo>
                <a:lnTo>
                  <a:pt x="191033" y="248285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60"/>
                </a:lnTo>
                <a:lnTo>
                  <a:pt x="68478" y="149860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10"/>
                </a:lnTo>
                <a:lnTo>
                  <a:pt x="140868" y="85089"/>
                </a:lnTo>
                <a:lnTo>
                  <a:pt x="150393" y="93345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5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60"/>
                </a:lnTo>
                <a:lnTo>
                  <a:pt x="149123" y="149860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4843145" y="498982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67944" y="0"/>
                </a:moveTo>
                <a:lnTo>
                  <a:pt x="64769" y="2540"/>
                </a:lnTo>
                <a:lnTo>
                  <a:pt x="62229" y="4445"/>
                </a:lnTo>
                <a:lnTo>
                  <a:pt x="59689" y="5715"/>
                </a:lnTo>
                <a:lnTo>
                  <a:pt x="57784" y="6985"/>
                </a:lnTo>
                <a:lnTo>
                  <a:pt x="19684" y="15875"/>
                </a:lnTo>
                <a:lnTo>
                  <a:pt x="10794" y="16510"/>
                </a:lnTo>
                <a:lnTo>
                  <a:pt x="0" y="16510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80"/>
                </a:lnTo>
                <a:lnTo>
                  <a:pt x="22859" y="56515"/>
                </a:lnTo>
                <a:lnTo>
                  <a:pt x="26034" y="57785"/>
                </a:lnTo>
                <a:lnTo>
                  <a:pt x="28575" y="58420"/>
                </a:lnTo>
                <a:lnTo>
                  <a:pt x="31114" y="60960"/>
                </a:lnTo>
                <a:lnTo>
                  <a:pt x="32384" y="62865"/>
                </a:lnTo>
                <a:lnTo>
                  <a:pt x="32384" y="64770"/>
                </a:lnTo>
                <a:lnTo>
                  <a:pt x="33654" y="67310"/>
                </a:lnTo>
                <a:lnTo>
                  <a:pt x="33654" y="238125"/>
                </a:lnTo>
                <a:lnTo>
                  <a:pt x="33019" y="240665"/>
                </a:lnTo>
                <a:lnTo>
                  <a:pt x="14604" y="250190"/>
                </a:lnTo>
                <a:lnTo>
                  <a:pt x="8889" y="250190"/>
                </a:lnTo>
                <a:lnTo>
                  <a:pt x="0" y="250825"/>
                </a:lnTo>
                <a:lnTo>
                  <a:pt x="0" y="285115"/>
                </a:lnTo>
                <a:lnTo>
                  <a:pt x="130175" y="285115"/>
                </a:lnTo>
                <a:lnTo>
                  <a:pt x="130175" y="251460"/>
                </a:lnTo>
                <a:lnTo>
                  <a:pt x="112394" y="248920"/>
                </a:lnTo>
                <a:lnTo>
                  <a:pt x="106044" y="247650"/>
                </a:lnTo>
                <a:lnTo>
                  <a:pt x="104139" y="246380"/>
                </a:lnTo>
                <a:lnTo>
                  <a:pt x="102234" y="245745"/>
                </a:lnTo>
                <a:lnTo>
                  <a:pt x="100964" y="243840"/>
                </a:lnTo>
                <a:lnTo>
                  <a:pt x="99694" y="242570"/>
                </a:lnTo>
                <a:lnTo>
                  <a:pt x="98425" y="240665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4" y="75565"/>
                </a:lnTo>
                <a:lnTo>
                  <a:pt x="104139" y="75565"/>
                </a:lnTo>
                <a:lnTo>
                  <a:pt x="105409" y="74930"/>
                </a:lnTo>
                <a:lnTo>
                  <a:pt x="109854" y="73025"/>
                </a:lnTo>
                <a:lnTo>
                  <a:pt x="114934" y="70485"/>
                </a:lnTo>
                <a:lnTo>
                  <a:pt x="120650" y="67310"/>
                </a:lnTo>
                <a:lnTo>
                  <a:pt x="126364" y="64770"/>
                </a:lnTo>
                <a:lnTo>
                  <a:pt x="139064" y="57785"/>
                </a:lnTo>
                <a:lnTo>
                  <a:pt x="144144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10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5"/>
                </a:lnTo>
                <a:lnTo>
                  <a:pt x="94614" y="36195"/>
                </a:lnTo>
                <a:lnTo>
                  <a:pt x="95250" y="31115"/>
                </a:lnTo>
                <a:lnTo>
                  <a:pt x="60959" y="31115"/>
                </a:lnTo>
                <a:lnTo>
                  <a:pt x="60959" y="5715"/>
                </a:lnTo>
                <a:lnTo>
                  <a:pt x="64769" y="3175"/>
                </a:lnTo>
                <a:lnTo>
                  <a:pt x="71119" y="1905"/>
                </a:lnTo>
                <a:lnTo>
                  <a:pt x="73025" y="1270"/>
                </a:lnTo>
                <a:lnTo>
                  <a:pt x="67944" y="0"/>
                </a:lnTo>
                <a:close/>
              </a:path>
              <a:path w="271145" h="285114">
                <a:moveTo>
                  <a:pt x="234950" y="52070"/>
                </a:moveTo>
                <a:lnTo>
                  <a:pt x="149859" y="52070"/>
                </a:lnTo>
                <a:lnTo>
                  <a:pt x="156209" y="54610"/>
                </a:lnTo>
                <a:lnTo>
                  <a:pt x="160019" y="55880"/>
                </a:lnTo>
                <a:lnTo>
                  <a:pt x="163194" y="57785"/>
                </a:lnTo>
                <a:lnTo>
                  <a:pt x="165734" y="60325"/>
                </a:lnTo>
                <a:lnTo>
                  <a:pt x="168909" y="62865"/>
                </a:lnTo>
                <a:lnTo>
                  <a:pt x="170814" y="65405"/>
                </a:lnTo>
                <a:lnTo>
                  <a:pt x="174625" y="73025"/>
                </a:lnTo>
                <a:lnTo>
                  <a:pt x="175259" y="76835"/>
                </a:lnTo>
                <a:lnTo>
                  <a:pt x="175259" y="238125"/>
                </a:lnTo>
                <a:lnTo>
                  <a:pt x="155575" y="250190"/>
                </a:lnTo>
                <a:lnTo>
                  <a:pt x="149859" y="250190"/>
                </a:lnTo>
                <a:lnTo>
                  <a:pt x="140969" y="250825"/>
                </a:lnTo>
                <a:lnTo>
                  <a:pt x="140969" y="285115"/>
                </a:lnTo>
                <a:lnTo>
                  <a:pt x="271144" y="285115"/>
                </a:lnTo>
                <a:lnTo>
                  <a:pt x="271144" y="252095"/>
                </a:lnTo>
                <a:lnTo>
                  <a:pt x="262889" y="250190"/>
                </a:lnTo>
                <a:lnTo>
                  <a:pt x="257175" y="249555"/>
                </a:lnTo>
                <a:lnTo>
                  <a:pt x="253364" y="248920"/>
                </a:lnTo>
                <a:lnTo>
                  <a:pt x="250189" y="248285"/>
                </a:lnTo>
                <a:lnTo>
                  <a:pt x="247650" y="247650"/>
                </a:lnTo>
                <a:lnTo>
                  <a:pt x="245744" y="246380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4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4">
                <a:moveTo>
                  <a:pt x="104139" y="75565"/>
                </a:moveTo>
                <a:lnTo>
                  <a:pt x="93344" y="75565"/>
                </a:lnTo>
                <a:lnTo>
                  <a:pt x="94614" y="78105"/>
                </a:lnTo>
                <a:lnTo>
                  <a:pt x="97154" y="78740"/>
                </a:lnTo>
                <a:lnTo>
                  <a:pt x="100964" y="76835"/>
                </a:lnTo>
                <a:lnTo>
                  <a:pt x="104139" y="75565"/>
                </a:lnTo>
                <a:close/>
              </a:path>
              <a:path w="271145" h="285114">
                <a:moveTo>
                  <a:pt x="94614" y="36195"/>
                </a:moveTo>
                <a:lnTo>
                  <a:pt x="92075" y="38735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4">
                <a:moveTo>
                  <a:pt x="160654" y="1270"/>
                </a:moveTo>
                <a:lnTo>
                  <a:pt x="151129" y="1270"/>
                </a:lnTo>
                <a:lnTo>
                  <a:pt x="147319" y="5080"/>
                </a:lnTo>
                <a:lnTo>
                  <a:pt x="142239" y="8890"/>
                </a:lnTo>
                <a:lnTo>
                  <a:pt x="132079" y="15240"/>
                </a:lnTo>
                <a:lnTo>
                  <a:pt x="126364" y="19050"/>
                </a:lnTo>
                <a:lnTo>
                  <a:pt x="113664" y="26035"/>
                </a:lnTo>
                <a:lnTo>
                  <a:pt x="107314" y="29210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90"/>
                </a:lnTo>
                <a:lnTo>
                  <a:pt x="177800" y="2540"/>
                </a:lnTo>
                <a:lnTo>
                  <a:pt x="160654" y="1270"/>
                </a:lnTo>
                <a:close/>
              </a:path>
              <a:path w="271145" h="285114">
                <a:moveTo>
                  <a:pt x="73025" y="1270"/>
                </a:moveTo>
                <a:lnTo>
                  <a:pt x="71119" y="1905"/>
                </a:lnTo>
                <a:lnTo>
                  <a:pt x="64769" y="3175"/>
                </a:lnTo>
                <a:lnTo>
                  <a:pt x="60959" y="5715"/>
                </a:lnTo>
                <a:lnTo>
                  <a:pt x="60959" y="31115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4">
                <a:moveTo>
                  <a:pt x="85725" y="6350"/>
                </a:moveTo>
                <a:lnTo>
                  <a:pt x="60959" y="31115"/>
                </a:lnTo>
                <a:lnTo>
                  <a:pt x="95250" y="31115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4">
                <a:moveTo>
                  <a:pt x="91439" y="635"/>
                </a:moveTo>
                <a:lnTo>
                  <a:pt x="80009" y="635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179695" y="4850765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20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5"/>
                </a:lnTo>
                <a:lnTo>
                  <a:pt x="189864" y="421005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4" y="414655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80"/>
                </a:lnTo>
                <a:lnTo>
                  <a:pt x="238125" y="411480"/>
                </a:lnTo>
                <a:lnTo>
                  <a:pt x="249554" y="410845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0495"/>
                </a:lnTo>
                <a:lnTo>
                  <a:pt x="34925" y="179705"/>
                </a:lnTo>
                <a:lnTo>
                  <a:pt x="9525" y="224155"/>
                </a:lnTo>
                <a:lnTo>
                  <a:pt x="634" y="267335"/>
                </a:lnTo>
                <a:lnTo>
                  <a:pt x="0" y="283845"/>
                </a:lnTo>
                <a:lnTo>
                  <a:pt x="0" y="299720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80"/>
                </a:lnTo>
                <a:lnTo>
                  <a:pt x="98425" y="426085"/>
                </a:lnTo>
                <a:lnTo>
                  <a:pt x="111125" y="426720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8620"/>
                </a:lnTo>
                <a:lnTo>
                  <a:pt x="109854" y="388620"/>
                </a:lnTo>
                <a:lnTo>
                  <a:pt x="104139" y="386714"/>
                </a:lnTo>
                <a:lnTo>
                  <a:pt x="78104" y="350520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19" y="323214"/>
                </a:lnTo>
                <a:lnTo>
                  <a:pt x="69850" y="313055"/>
                </a:lnTo>
                <a:lnTo>
                  <a:pt x="68579" y="301625"/>
                </a:lnTo>
                <a:lnTo>
                  <a:pt x="68579" y="290195"/>
                </a:lnTo>
                <a:lnTo>
                  <a:pt x="74294" y="251460"/>
                </a:lnTo>
                <a:lnTo>
                  <a:pt x="83819" y="226695"/>
                </a:lnTo>
                <a:lnTo>
                  <a:pt x="86994" y="219710"/>
                </a:lnTo>
                <a:lnTo>
                  <a:pt x="111125" y="191770"/>
                </a:lnTo>
                <a:lnTo>
                  <a:pt x="215264" y="191770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180"/>
                </a:lnTo>
                <a:lnTo>
                  <a:pt x="149225" y="167639"/>
                </a:lnTo>
                <a:lnTo>
                  <a:pt x="133350" y="158750"/>
                </a:lnTo>
                <a:lnTo>
                  <a:pt x="128269" y="155575"/>
                </a:lnTo>
                <a:lnTo>
                  <a:pt x="123825" y="153035"/>
                </a:lnTo>
                <a:lnTo>
                  <a:pt x="120014" y="150495"/>
                </a:lnTo>
                <a:lnTo>
                  <a:pt x="115569" y="147320"/>
                </a:lnTo>
                <a:lnTo>
                  <a:pt x="111759" y="144145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20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70"/>
                </a:moveTo>
                <a:lnTo>
                  <a:pt x="111759" y="191770"/>
                </a:lnTo>
                <a:lnTo>
                  <a:pt x="116839" y="194945"/>
                </a:lnTo>
                <a:lnTo>
                  <a:pt x="122554" y="198755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4" y="360680"/>
                </a:lnTo>
                <a:lnTo>
                  <a:pt x="149225" y="364489"/>
                </a:lnTo>
                <a:lnTo>
                  <a:pt x="120014" y="388620"/>
                </a:lnTo>
                <a:lnTo>
                  <a:pt x="249554" y="388620"/>
                </a:lnTo>
                <a:lnTo>
                  <a:pt x="249554" y="372110"/>
                </a:lnTo>
                <a:lnTo>
                  <a:pt x="229869" y="372110"/>
                </a:lnTo>
                <a:lnTo>
                  <a:pt x="226694" y="370839"/>
                </a:lnTo>
                <a:lnTo>
                  <a:pt x="222884" y="370205"/>
                </a:lnTo>
                <a:lnTo>
                  <a:pt x="220979" y="368935"/>
                </a:lnTo>
                <a:lnTo>
                  <a:pt x="217804" y="367030"/>
                </a:lnTo>
                <a:lnTo>
                  <a:pt x="216534" y="363220"/>
                </a:lnTo>
                <a:lnTo>
                  <a:pt x="215264" y="358139"/>
                </a:lnTo>
                <a:lnTo>
                  <a:pt x="215264" y="191770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4" y="173355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53669" y="13970"/>
                </a:lnTo>
                <a:lnTo>
                  <a:pt x="147319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5"/>
                </a:lnTo>
                <a:lnTo>
                  <a:pt x="129539" y="55245"/>
                </a:lnTo>
                <a:lnTo>
                  <a:pt x="137159" y="55880"/>
                </a:lnTo>
                <a:lnTo>
                  <a:pt x="140969" y="56514"/>
                </a:lnTo>
                <a:lnTo>
                  <a:pt x="144144" y="57785"/>
                </a:lnTo>
                <a:lnTo>
                  <a:pt x="146684" y="58420"/>
                </a:lnTo>
                <a:lnTo>
                  <a:pt x="149225" y="60960"/>
                </a:lnTo>
                <a:lnTo>
                  <a:pt x="150494" y="62864"/>
                </a:lnTo>
                <a:lnTo>
                  <a:pt x="151764" y="66675"/>
                </a:lnTo>
                <a:lnTo>
                  <a:pt x="151764" y="74295"/>
                </a:lnTo>
                <a:lnTo>
                  <a:pt x="155575" y="171450"/>
                </a:lnTo>
                <a:lnTo>
                  <a:pt x="156844" y="173355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5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681345" y="4993004"/>
            <a:ext cx="254635" cy="400050"/>
          </a:xfrm>
          <a:custGeom>
            <a:avLst/>
            <a:gdLst/>
            <a:ahLst/>
            <a:cxnLst/>
            <a:rect l="l" t="t" r="r" b="b"/>
            <a:pathLst>
              <a:path w="254635" h="400050">
                <a:moveTo>
                  <a:pt x="61594" y="8255"/>
                </a:moveTo>
                <a:lnTo>
                  <a:pt x="57784" y="8890"/>
                </a:lnTo>
                <a:lnTo>
                  <a:pt x="53339" y="10160"/>
                </a:lnTo>
                <a:lnTo>
                  <a:pt x="48894" y="12065"/>
                </a:lnTo>
                <a:lnTo>
                  <a:pt x="43179" y="13970"/>
                </a:lnTo>
                <a:lnTo>
                  <a:pt x="35559" y="15240"/>
                </a:lnTo>
                <a:lnTo>
                  <a:pt x="29209" y="16510"/>
                </a:lnTo>
                <a:lnTo>
                  <a:pt x="20954" y="17145"/>
                </a:lnTo>
                <a:lnTo>
                  <a:pt x="11429" y="17145"/>
                </a:lnTo>
                <a:lnTo>
                  <a:pt x="0" y="17780"/>
                </a:lnTo>
                <a:lnTo>
                  <a:pt x="0" y="56515"/>
                </a:lnTo>
                <a:lnTo>
                  <a:pt x="12064" y="56515"/>
                </a:lnTo>
                <a:lnTo>
                  <a:pt x="19684" y="57150"/>
                </a:lnTo>
                <a:lnTo>
                  <a:pt x="22859" y="57785"/>
                </a:lnTo>
                <a:lnTo>
                  <a:pt x="28575" y="59690"/>
                </a:lnTo>
                <a:lnTo>
                  <a:pt x="32384" y="63500"/>
                </a:lnTo>
                <a:lnTo>
                  <a:pt x="33654" y="67945"/>
                </a:lnTo>
                <a:lnTo>
                  <a:pt x="33654" y="353060"/>
                </a:lnTo>
                <a:lnTo>
                  <a:pt x="33019" y="356235"/>
                </a:lnTo>
                <a:lnTo>
                  <a:pt x="29844" y="359410"/>
                </a:lnTo>
                <a:lnTo>
                  <a:pt x="28575" y="361315"/>
                </a:lnTo>
                <a:lnTo>
                  <a:pt x="26034" y="362585"/>
                </a:lnTo>
                <a:lnTo>
                  <a:pt x="24129" y="363855"/>
                </a:lnTo>
                <a:lnTo>
                  <a:pt x="20954" y="364490"/>
                </a:lnTo>
                <a:lnTo>
                  <a:pt x="14604" y="365125"/>
                </a:lnTo>
                <a:lnTo>
                  <a:pt x="8889" y="365760"/>
                </a:lnTo>
                <a:lnTo>
                  <a:pt x="0" y="365760"/>
                </a:lnTo>
                <a:lnTo>
                  <a:pt x="0" y="400050"/>
                </a:lnTo>
                <a:lnTo>
                  <a:pt x="130175" y="400050"/>
                </a:lnTo>
                <a:lnTo>
                  <a:pt x="130175" y="367030"/>
                </a:lnTo>
                <a:lnTo>
                  <a:pt x="115569" y="364490"/>
                </a:lnTo>
                <a:lnTo>
                  <a:pt x="109219" y="363220"/>
                </a:lnTo>
                <a:lnTo>
                  <a:pt x="97789" y="347980"/>
                </a:lnTo>
                <a:lnTo>
                  <a:pt x="91439" y="266065"/>
                </a:lnTo>
                <a:lnTo>
                  <a:pt x="87629" y="262255"/>
                </a:lnTo>
                <a:lnTo>
                  <a:pt x="87629" y="259080"/>
                </a:lnTo>
                <a:lnTo>
                  <a:pt x="90804" y="255905"/>
                </a:lnTo>
                <a:lnTo>
                  <a:pt x="217804" y="255905"/>
                </a:lnTo>
                <a:lnTo>
                  <a:pt x="224789" y="248285"/>
                </a:lnTo>
                <a:lnTo>
                  <a:pt x="132714" y="248285"/>
                </a:lnTo>
                <a:lnTo>
                  <a:pt x="127000" y="246380"/>
                </a:lnTo>
                <a:lnTo>
                  <a:pt x="117475" y="240665"/>
                </a:lnTo>
                <a:lnTo>
                  <a:pt x="113664" y="236855"/>
                </a:lnTo>
                <a:lnTo>
                  <a:pt x="110489" y="232410"/>
                </a:lnTo>
                <a:lnTo>
                  <a:pt x="106679" y="227330"/>
                </a:lnTo>
                <a:lnTo>
                  <a:pt x="95884" y="73660"/>
                </a:lnTo>
                <a:lnTo>
                  <a:pt x="100964" y="73660"/>
                </a:lnTo>
                <a:lnTo>
                  <a:pt x="102869" y="72390"/>
                </a:lnTo>
                <a:lnTo>
                  <a:pt x="106679" y="70485"/>
                </a:lnTo>
                <a:lnTo>
                  <a:pt x="111125" y="68580"/>
                </a:lnTo>
                <a:lnTo>
                  <a:pt x="115569" y="66040"/>
                </a:lnTo>
                <a:lnTo>
                  <a:pt x="120014" y="64135"/>
                </a:lnTo>
                <a:lnTo>
                  <a:pt x="125094" y="60960"/>
                </a:lnTo>
                <a:lnTo>
                  <a:pt x="134619" y="55880"/>
                </a:lnTo>
                <a:lnTo>
                  <a:pt x="139064" y="53340"/>
                </a:lnTo>
                <a:lnTo>
                  <a:pt x="142239" y="50800"/>
                </a:lnTo>
                <a:lnTo>
                  <a:pt x="227964" y="50800"/>
                </a:lnTo>
                <a:lnTo>
                  <a:pt x="226694" y="48260"/>
                </a:lnTo>
                <a:lnTo>
                  <a:pt x="219075" y="38735"/>
                </a:lnTo>
                <a:lnTo>
                  <a:pt x="217804" y="36830"/>
                </a:lnTo>
                <a:lnTo>
                  <a:pt x="93979" y="36830"/>
                </a:lnTo>
                <a:lnTo>
                  <a:pt x="92709" y="34290"/>
                </a:lnTo>
                <a:lnTo>
                  <a:pt x="94614" y="32385"/>
                </a:lnTo>
                <a:lnTo>
                  <a:pt x="97789" y="12065"/>
                </a:lnTo>
                <a:lnTo>
                  <a:pt x="71754" y="10160"/>
                </a:lnTo>
                <a:lnTo>
                  <a:pt x="68579" y="10160"/>
                </a:lnTo>
                <a:lnTo>
                  <a:pt x="64769" y="8890"/>
                </a:lnTo>
                <a:lnTo>
                  <a:pt x="61594" y="8255"/>
                </a:lnTo>
                <a:close/>
              </a:path>
              <a:path w="254635" h="400050">
                <a:moveTo>
                  <a:pt x="217804" y="255905"/>
                </a:moveTo>
                <a:lnTo>
                  <a:pt x="90804" y="255905"/>
                </a:lnTo>
                <a:lnTo>
                  <a:pt x="91439" y="266065"/>
                </a:lnTo>
                <a:lnTo>
                  <a:pt x="128269" y="285115"/>
                </a:lnTo>
                <a:lnTo>
                  <a:pt x="135254" y="285750"/>
                </a:lnTo>
                <a:lnTo>
                  <a:pt x="142875" y="285750"/>
                </a:lnTo>
                <a:lnTo>
                  <a:pt x="190500" y="276225"/>
                </a:lnTo>
                <a:lnTo>
                  <a:pt x="217804" y="255905"/>
                </a:lnTo>
                <a:close/>
              </a:path>
              <a:path w="254635" h="400050">
                <a:moveTo>
                  <a:pt x="90804" y="255905"/>
                </a:moveTo>
                <a:lnTo>
                  <a:pt x="87629" y="259080"/>
                </a:lnTo>
                <a:lnTo>
                  <a:pt x="87629" y="262255"/>
                </a:lnTo>
                <a:lnTo>
                  <a:pt x="91439" y="266065"/>
                </a:lnTo>
                <a:lnTo>
                  <a:pt x="90804" y="255905"/>
                </a:lnTo>
                <a:close/>
              </a:path>
              <a:path w="254635" h="400050">
                <a:moveTo>
                  <a:pt x="227964" y="50800"/>
                </a:moveTo>
                <a:lnTo>
                  <a:pt x="142875" y="50800"/>
                </a:lnTo>
                <a:lnTo>
                  <a:pt x="146050" y="53340"/>
                </a:lnTo>
                <a:lnTo>
                  <a:pt x="154939" y="62230"/>
                </a:lnTo>
                <a:lnTo>
                  <a:pt x="177164" y="102235"/>
                </a:lnTo>
                <a:lnTo>
                  <a:pt x="185419" y="149225"/>
                </a:lnTo>
                <a:lnTo>
                  <a:pt x="184784" y="161290"/>
                </a:lnTo>
                <a:lnTo>
                  <a:pt x="178434" y="201295"/>
                </a:lnTo>
                <a:lnTo>
                  <a:pt x="169544" y="223520"/>
                </a:lnTo>
                <a:lnTo>
                  <a:pt x="165100" y="231775"/>
                </a:lnTo>
                <a:lnTo>
                  <a:pt x="160654" y="238125"/>
                </a:lnTo>
                <a:lnTo>
                  <a:pt x="149859" y="246380"/>
                </a:lnTo>
                <a:lnTo>
                  <a:pt x="144144" y="248285"/>
                </a:lnTo>
                <a:lnTo>
                  <a:pt x="224789" y="248285"/>
                </a:lnTo>
                <a:lnTo>
                  <a:pt x="225425" y="247015"/>
                </a:lnTo>
                <a:lnTo>
                  <a:pt x="232409" y="237490"/>
                </a:lnTo>
                <a:lnTo>
                  <a:pt x="238125" y="226695"/>
                </a:lnTo>
                <a:lnTo>
                  <a:pt x="250189" y="188595"/>
                </a:lnTo>
                <a:lnTo>
                  <a:pt x="254634" y="142875"/>
                </a:lnTo>
                <a:lnTo>
                  <a:pt x="254000" y="127000"/>
                </a:lnTo>
                <a:lnTo>
                  <a:pt x="244475" y="83820"/>
                </a:lnTo>
                <a:lnTo>
                  <a:pt x="233044" y="59055"/>
                </a:lnTo>
                <a:lnTo>
                  <a:pt x="227964" y="50800"/>
                </a:lnTo>
                <a:close/>
              </a:path>
              <a:path w="254635" h="400050">
                <a:moveTo>
                  <a:pt x="100964" y="73660"/>
                </a:moveTo>
                <a:lnTo>
                  <a:pt x="95884" y="73660"/>
                </a:lnTo>
                <a:lnTo>
                  <a:pt x="96519" y="74930"/>
                </a:lnTo>
                <a:lnTo>
                  <a:pt x="99059" y="74295"/>
                </a:lnTo>
                <a:lnTo>
                  <a:pt x="100964" y="73660"/>
                </a:lnTo>
                <a:close/>
              </a:path>
              <a:path w="254635" h="400050">
                <a:moveTo>
                  <a:pt x="94614" y="32385"/>
                </a:moveTo>
                <a:lnTo>
                  <a:pt x="92709" y="34290"/>
                </a:lnTo>
                <a:lnTo>
                  <a:pt x="93979" y="36830"/>
                </a:lnTo>
                <a:lnTo>
                  <a:pt x="94614" y="32385"/>
                </a:lnTo>
                <a:close/>
              </a:path>
              <a:path w="254635" h="400050">
                <a:moveTo>
                  <a:pt x="146050" y="0"/>
                </a:moveTo>
                <a:lnTo>
                  <a:pt x="142239" y="3810"/>
                </a:lnTo>
                <a:lnTo>
                  <a:pt x="133350" y="10160"/>
                </a:lnTo>
                <a:lnTo>
                  <a:pt x="128904" y="12700"/>
                </a:lnTo>
                <a:lnTo>
                  <a:pt x="123825" y="15875"/>
                </a:lnTo>
                <a:lnTo>
                  <a:pt x="106679" y="25400"/>
                </a:lnTo>
                <a:lnTo>
                  <a:pt x="94723" y="31693"/>
                </a:lnTo>
                <a:lnTo>
                  <a:pt x="93979" y="36830"/>
                </a:lnTo>
                <a:lnTo>
                  <a:pt x="217804" y="36830"/>
                </a:lnTo>
                <a:lnTo>
                  <a:pt x="211454" y="29845"/>
                </a:lnTo>
                <a:lnTo>
                  <a:pt x="175894" y="5715"/>
                </a:lnTo>
                <a:lnTo>
                  <a:pt x="156209" y="635"/>
                </a:lnTo>
                <a:lnTo>
                  <a:pt x="146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6024346" y="499110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60"/>
                </a:lnTo>
                <a:lnTo>
                  <a:pt x="37998" y="38735"/>
                </a:lnTo>
                <a:lnTo>
                  <a:pt x="15773" y="71120"/>
                </a:lnTo>
                <a:lnTo>
                  <a:pt x="2438" y="111760"/>
                </a:lnTo>
                <a:lnTo>
                  <a:pt x="0" y="146050"/>
                </a:lnTo>
                <a:lnTo>
                  <a:pt x="533" y="159385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5"/>
                </a:lnTo>
                <a:lnTo>
                  <a:pt x="98323" y="285750"/>
                </a:lnTo>
                <a:lnTo>
                  <a:pt x="111023" y="286385"/>
                </a:lnTo>
                <a:lnTo>
                  <a:pt x="121818" y="286385"/>
                </a:lnTo>
                <a:lnTo>
                  <a:pt x="163093" y="273050"/>
                </a:lnTo>
                <a:lnTo>
                  <a:pt x="191033" y="248285"/>
                </a:lnTo>
                <a:lnTo>
                  <a:pt x="115468" y="248285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5"/>
                </a:lnTo>
                <a:lnTo>
                  <a:pt x="88798" y="229235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5"/>
                </a:lnTo>
                <a:lnTo>
                  <a:pt x="72923" y="191135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5"/>
                </a:lnTo>
                <a:lnTo>
                  <a:pt x="119278" y="167639"/>
                </a:lnTo>
                <a:lnTo>
                  <a:pt x="149123" y="149860"/>
                </a:lnTo>
                <a:lnTo>
                  <a:pt x="60223" y="149860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60"/>
                </a:lnTo>
                <a:lnTo>
                  <a:pt x="77368" y="102870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5"/>
                </a:lnTo>
                <a:lnTo>
                  <a:pt x="92608" y="74295"/>
                </a:lnTo>
                <a:lnTo>
                  <a:pt x="96418" y="69214"/>
                </a:lnTo>
                <a:lnTo>
                  <a:pt x="104673" y="60960"/>
                </a:lnTo>
                <a:lnTo>
                  <a:pt x="110388" y="56514"/>
                </a:lnTo>
                <a:lnTo>
                  <a:pt x="112293" y="54610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5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5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10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5"/>
                </a:lnTo>
                <a:lnTo>
                  <a:pt x="138328" y="247014"/>
                </a:lnTo>
                <a:lnTo>
                  <a:pt x="130073" y="248285"/>
                </a:lnTo>
                <a:lnTo>
                  <a:pt x="191033" y="248285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60"/>
                </a:lnTo>
                <a:lnTo>
                  <a:pt x="68478" y="149860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10"/>
                </a:lnTo>
                <a:lnTo>
                  <a:pt x="140868" y="85089"/>
                </a:lnTo>
                <a:lnTo>
                  <a:pt x="150393" y="93345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5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60"/>
                </a:lnTo>
                <a:lnTo>
                  <a:pt x="149123" y="149860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329045" y="4989829"/>
            <a:ext cx="405765" cy="288925"/>
          </a:xfrm>
          <a:custGeom>
            <a:avLst/>
            <a:gdLst/>
            <a:ahLst/>
            <a:cxnLst/>
            <a:rect l="l" t="t" r="r" b="b"/>
            <a:pathLst>
              <a:path w="405765" h="288925">
                <a:moveTo>
                  <a:pt x="61594" y="7620"/>
                </a:moveTo>
                <a:lnTo>
                  <a:pt x="57784" y="8255"/>
                </a:lnTo>
                <a:lnTo>
                  <a:pt x="53339" y="10160"/>
                </a:lnTo>
                <a:lnTo>
                  <a:pt x="48894" y="11430"/>
                </a:lnTo>
                <a:lnTo>
                  <a:pt x="43179" y="13335"/>
                </a:lnTo>
                <a:lnTo>
                  <a:pt x="35559" y="14605"/>
                </a:lnTo>
                <a:lnTo>
                  <a:pt x="29209" y="15875"/>
                </a:lnTo>
                <a:lnTo>
                  <a:pt x="20954" y="16510"/>
                </a:lnTo>
                <a:lnTo>
                  <a:pt x="11429" y="17145"/>
                </a:lnTo>
                <a:lnTo>
                  <a:pt x="0" y="17145"/>
                </a:lnTo>
                <a:lnTo>
                  <a:pt x="0" y="55880"/>
                </a:lnTo>
                <a:lnTo>
                  <a:pt x="12064" y="55880"/>
                </a:lnTo>
                <a:lnTo>
                  <a:pt x="19684" y="56515"/>
                </a:lnTo>
                <a:lnTo>
                  <a:pt x="23494" y="57150"/>
                </a:lnTo>
                <a:lnTo>
                  <a:pt x="26669" y="58420"/>
                </a:lnTo>
                <a:lnTo>
                  <a:pt x="29209" y="59055"/>
                </a:lnTo>
                <a:lnTo>
                  <a:pt x="31750" y="61595"/>
                </a:lnTo>
                <a:lnTo>
                  <a:pt x="32384" y="62865"/>
                </a:lnTo>
                <a:lnTo>
                  <a:pt x="32384" y="63500"/>
                </a:lnTo>
                <a:lnTo>
                  <a:pt x="33654" y="67310"/>
                </a:lnTo>
                <a:lnTo>
                  <a:pt x="34289" y="234950"/>
                </a:lnTo>
                <a:lnTo>
                  <a:pt x="33654" y="238760"/>
                </a:lnTo>
                <a:lnTo>
                  <a:pt x="33019" y="241300"/>
                </a:lnTo>
                <a:lnTo>
                  <a:pt x="14604" y="250825"/>
                </a:lnTo>
                <a:lnTo>
                  <a:pt x="8889" y="250825"/>
                </a:lnTo>
                <a:lnTo>
                  <a:pt x="0" y="251460"/>
                </a:lnTo>
                <a:lnTo>
                  <a:pt x="0" y="285115"/>
                </a:lnTo>
                <a:lnTo>
                  <a:pt x="130175" y="285115"/>
                </a:lnTo>
                <a:lnTo>
                  <a:pt x="130175" y="252095"/>
                </a:lnTo>
                <a:lnTo>
                  <a:pt x="116204" y="250190"/>
                </a:lnTo>
                <a:lnTo>
                  <a:pt x="112394" y="249555"/>
                </a:lnTo>
                <a:lnTo>
                  <a:pt x="109219" y="248920"/>
                </a:lnTo>
                <a:lnTo>
                  <a:pt x="106679" y="248285"/>
                </a:lnTo>
                <a:lnTo>
                  <a:pt x="100964" y="244475"/>
                </a:lnTo>
                <a:lnTo>
                  <a:pt x="99694" y="242570"/>
                </a:lnTo>
                <a:lnTo>
                  <a:pt x="98425" y="241300"/>
                </a:lnTo>
                <a:lnTo>
                  <a:pt x="97916" y="238760"/>
                </a:lnTo>
                <a:lnTo>
                  <a:pt x="97789" y="112395"/>
                </a:lnTo>
                <a:lnTo>
                  <a:pt x="98425" y="110490"/>
                </a:lnTo>
                <a:lnTo>
                  <a:pt x="99694" y="103505"/>
                </a:lnTo>
                <a:lnTo>
                  <a:pt x="100329" y="99695"/>
                </a:lnTo>
                <a:lnTo>
                  <a:pt x="101600" y="95250"/>
                </a:lnTo>
                <a:lnTo>
                  <a:pt x="103504" y="90805"/>
                </a:lnTo>
                <a:lnTo>
                  <a:pt x="104775" y="86360"/>
                </a:lnTo>
                <a:lnTo>
                  <a:pt x="125729" y="59055"/>
                </a:lnTo>
                <a:lnTo>
                  <a:pt x="173989" y="59055"/>
                </a:lnTo>
                <a:lnTo>
                  <a:pt x="175895" y="56515"/>
                </a:lnTo>
                <a:lnTo>
                  <a:pt x="176529" y="55245"/>
                </a:lnTo>
                <a:lnTo>
                  <a:pt x="177800" y="53340"/>
                </a:lnTo>
                <a:lnTo>
                  <a:pt x="179704" y="49530"/>
                </a:lnTo>
                <a:lnTo>
                  <a:pt x="182245" y="41910"/>
                </a:lnTo>
                <a:lnTo>
                  <a:pt x="182350" y="41275"/>
                </a:lnTo>
                <a:lnTo>
                  <a:pt x="93979" y="41275"/>
                </a:lnTo>
                <a:lnTo>
                  <a:pt x="97789" y="11430"/>
                </a:lnTo>
                <a:lnTo>
                  <a:pt x="71754" y="9525"/>
                </a:lnTo>
                <a:lnTo>
                  <a:pt x="68579" y="9525"/>
                </a:lnTo>
                <a:lnTo>
                  <a:pt x="64769" y="8255"/>
                </a:lnTo>
                <a:lnTo>
                  <a:pt x="61594" y="7620"/>
                </a:lnTo>
                <a:close/>
              </a:path>
              <a:path w="405765" h="288925">
                <a:moveTo>
                  <a:pt x="173989" y="59055"/>
                </a:moveTo>
                <a:lnTo>
                  <a:pt x="131444" y="59055"/>
                </a:lnTo>
                <a:lnTo>
                  <a:pt x="133350" y="60960"/>
                </a:lnTo>
                <a:lnTo>
                  <a:pt x="134619" y="61595"/>
                </a:lnTo>
                <a:lnTo>
                  <a:pt x="137159" y="64135"/>
                </a:lnTo>
                <a:lnTo>
                  <a:pt x="141604" y="67945"/>
                </a:lnTo>
                <a:lnTo>
                  <a:pt x="144144" y="69850"/>
                </a:lnTo>
                <a:lnTo>
                  <a:pt x="147954" y="71120"/>
                </a:lnTo>
                <a:lnTo>
                  <a:pt x="156844" y="71120"/>
                </a:lnTo>
                <a:lnTo>
                  <a:pt x="160654" y="69850"/>
                </a:lnTo>
                <a:lnTo>
                  <a:pt x="168275" y="65405"/>
                </a:lnTo>
                <a:lnTo>
                  <a:pt x="171450" y="62865"/>
                </a:lnTo>
                <a:lnTo>
                  <a:pt x="173989" y="59055"/>
                </a:lnTo>
                <a:close/>
              </a:path>
              <a:path w="405765" h="288925">
                <a:moveTo>
                  <a:pt x="150494" y="0"/>
                </a:moveTo>
                <a:lnTo>
                  <a:pt x="142239" y="0"/>
                </a:lnTo>
                <a:lnTo>
                  <a:pt x="134619" y="1905"/>
                </a:lnTo>
                <a:lnTo>
                  <a:pt x="103504" y="28575"/>
                </a:lnTo>
                <a:lnTo>
                  <a:pt x="93979" y="41275"/>
                </a:lnTo>
                <a:lnTo>
                  <a:pt x="182350" y="41275"/>
                </a:lnTo>
                <a:lnTo>
                  <a:pt x="182879" y="38100"/>
                </a:lnTo>
                <a:lnTo>
                  <a:pt x="183514" y="30480"/>
                </a:lnTo>
                <a:lnTo>
                  <a:pt x="182879" y="22860"/>
                </a:lnTo>
                <a:lnTo>
                  <a:pt x="150494" y="0"/>
                </a:lnTo>
                <a:close/>
              </a:path>
              <a:path w="405765" h="288925">
                <a:moveTo>
                  <a:pt x="251459" y="180975"/>
                </a:moveTo>
                <a:lnTo>
                  <a:pt x="215900" y="180975"/>
                </a:lnTo>
                <a:lnTo>
                  <a:pt x="215900" y="273685"/>
                </a:lnTo>
                <a:lnTo>
                  <a:pt x="222884" y="276860"/>
                </a:lnTo>
                <a:lnTo>
                  <a:pt x="236220" y="280670"/>
                </a:lnTo>
                <a:lnTo>
                  <a:pt x="248920" y="284480"/>
                </a:lnTo>
                <a:lnTo>
                  <a:pt x="257175" y="285750"/>
                </a:lnTo>
                <a:lnTo>
                  <a:pt x="266064" y="287020"/>
                </a:lnTo>
                <a:lnTo>
                  <a:pt x="280670" y="288290"/>
                </a:lnTo>
                <a:lnTo>
                  <a:pt x="295909" y="288925"/>
                </a:lnTo>
                <a:lnTo>
                  <a:pt x="309245" y="288290"/>
                </a:lnTo>
                <a:lnTo>
                  <a:pt x="353059" y="278130"/>
                </a:lnTo>
                <a:lnTo>
                  <a:pt x="388331" y="252095"/>
                </a:lnTo>
                <a:lnTo>
                  <a:pt x="290195" y="252095"/>
                </a:lnTo>
                <a:lnTo>
                  <a:pt x="283209" y="250190"/>
                </a:lnTo>
                <a:lnTo>
                  <a:pt x="254634" y="215900"/>
                </a:lnTo>
                <a:lnTo>
                  <a:pt x="252020" y="190500"/>
                </a:lnTo>
                <a:lnTo>
                  <a:pt x="251459" y="180975"/>
                </a:lnTo>
                <a:close/>
              </a:path>
              <a:path w="405765" h="288925">
                <a:moveTo>
                  <a:pt x="322579" y="2540"/>
                </a:moveTo>
                <a:lnTo>
                  <a:pt x="304164" y="2540"/>
                </a:lnTo>
                <a:lnTo>
                  <a:pt x="295275" y="3175"/>
                </a:lnTo>
                <a:lnTo>
                  <a:pt x="255270" y="15240"/>
                </a:lnTo>
                <a:lnTo>
                  <a:pt x="224154" y="50165"/>
                </a:lnTo>
                <a:lnTo>
                  <a:pt x="219709" y="76200"/>
                </a:lnTo>
                <a:lnTo>
                  <a:pt x="220345" y="85090"/>
                </a:lnTo>
                <a:lnTo>
                  <a:pt x="241934" y="122555"/>
                </a:lnTo>
                <a:lnTo>
                  <a:pt x="248284" y="129540"/>
                </a:lnTo>
                <a:lnTo>
                  <a:pt x="255270" y="135255"/>
                </a:lnTo>
                <a:lnTo>
                  <a:pt x="262889" y="141605"/>
                </a:lnTo>
                <a:lnTo>
                  <a:pt x="270509" y="147320"/>
                </a:lnTo>
                <a:lnTo>
                  <a:pt x="278129" y="152400"/>
                </a:lnTo>
                <a:lnTo>
                  <a:pt x="294004" y="163195"/>
                </a:lnTo>
                <a:lnTo>
                  <a:pt x="309245" y="173355"/>
                </a:lnTo>
                <a:lnTo>
                  <a:pt x="342264" y="203835"/>
                </a:lnTo>
                <a:lnTo>
                  <a:pt x="345439" y="210185"/>
                </a:lnTo>
                <a:lnTo>
                  <a:pt x="345439" y="222250"/>
                </a:lnTo>
                <a:lnTo>
                  <a:pt x="308609" y="251460"/>
                </a:lnTo>
                <a:lnTo>
                  <a:pt x="302895" y="252095"/>
                </a:lnTo>
                <a:lnTo>
                  <a:pt x="388331" y="252095"/>
                </a:lnTo>
                <a:lnTo>
                  <a:pt x="405129" y="208915"/>
                </a:lnTo>
                <a:lnTo>
                  <a:pt x="405764" y="200025"/>
                </a:lnTo>
                <a:lnTo>
                  <a:pt x="405129" y="190500"/>
                </a:lnTo>
                <a:lnTo>
                  <a:pt x="383539" y="151765"/>
                </a:lnTo>
                <a:lnTo>
                  <a:pt x="369570" y="139700"/>
                </a:lnTo>
                <a:lnTo>
                  <a:pt x="362584" y="133350"/>
                </a:lnTo>
                <a:lnTo>
                  <a:pt x="354329" y="128270"/>
                </a:lnTo>
                <a:lnTo>
                  <a:pt x="346709" y="122555"/>
                </a:lnTo>
                <a:lnTo>
                  <a:pt x="322579" y="107315"/>
                </a:lnTo>
                <a:lnTo>
                  <a:pt x="308609" y="97790"/>
                </a:lnTo>
                <a:lnTo>
                  <a:pt x="302259" y="92710"/>
                </a:lnTo>
                <a:lnTo>
                  <a:pt x="295909" y="88265"/>
                </a:lnTo>
                <a:lnTo>
                  <a:pt x="291464" y="83185"/>
                </a:lnTo>
                <a:lnTo>
                  <a:pt x="287020" y="78740"/>
                </a:lnTo>
                <a:lnTo>
                  <a:pt x="281304" y="72390"/>
                </a:lnTo>
                <a:lnTo>
                  <a:pt x="278764" y="66675"/>
                </a:lnTo>
                <a:lnTo>
                  <a:pt x="278764" y="57150"/>
                </a:lnTo>
                <a:lnTo>
                  <a:pt x="307975" y="39370"/>
                </a:lnTo>
                <a:lnTo>
                  <a:pt x="388620" y="39370"/>
                </a:lnTo>
                <a:lnTo>
                  <a:pt x="388620" y="24130"/>
                </a:lnTo>
                <a:lnTo>
                  <a:pt x="349884" y="6985"/>
                </a:lnTo>
                <a:lnTo>
                  <a:pt x="340995" y="5080"/>
                </a:lnTo>
                <a:lnTo>
                  <a:pt x="322579" y="2540"/>
                </a:lnTo>
                <a:close/>
              </a:path>
              <a:path w="405765" h="288925">
                <a:moveTo>
                  <a:pt x="388620" y="39370"/>
                </a:moveTo>
                <a:lnTo>
                  <a:pt x="313054" y="39370"/>
                </a:lnTo>
                <a:lnTo>
                  <a:pt x="321309" y="40005"/>
                </a:lnTo>
                <a:lnTo>
                  <a:pt x="328929" y="42545"/>
                </a:lnTo>
                <a:lnTo>
                  <a:pt x="351789" y="86995"/>
                </a:lnTo>
                <a:lnTo>
                  <a:pt x="352425" y="104140"/>
                </a:lnTo>
                <a:lnTo>
                  <a:pt x="388620" y="104140"/>
                </a:lnTo>
                <a:lnTo>
                  <a:pt x="388620" y="3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849744" y="4989195"/>
            <a:ext cx="233045" cy="292735"/>
          </a:xfrm>
          <a:custGeom>
            <a:avLst/>
            <a:gdLst/>
            <a:ahLst/>
            <a:cxnLst/>
            <a:rect l="l" t="t" r="r" b="b"/>
            <a:pathLst>
              <a:path w="233045" h="292735">
                <a:moveTo>
                  <a:pt x="116204" y="0"/>
                </a:moveTo>
                <a:lnTo>
                  <a:pt x="70484" y="10159"/>
                </a:lnTo>
                <a:lnTo>
                  <a:pt x="33654" y="39369"/>
                </a:lnTo>
                <a:lnTo>
                  <a:pt x="13970" y="72389"/>
                </a:lnTo>
                <a:lnTo>
                  <a:pt x="1904" y="113664"/>
                </a:lnTo>
                <a:lnTo>
                  <a:pt x="1904" y="114300"/>
                </a:lnTo>
                <a:lnTo>
                  <a:pt x="634" y="129539"/>
                </a:lnTo>
                <a:lnTo>
                  <a:pt x="0" y="146050"/>
                </a:lnTo>
                <a:lnTo>
                  <a:pt x="634" y="161925"/>
                </a:lnTo>
                <a:lnTo>
                  <a:pt x="1904" y="177800"/>
                </a:lnTo>
                <a:lnTo>
                  <a:pt x="1904" y="178434"/>
                </a:lnTo>
                <a:lnTo>
                  <a:pt x="13970" y="219709"/>
                </a:lnTo>
                <a:lnTo>
                  <a:pt x="33654" y="252729"/>
                </a:lnTo>
                <a:lnTo>
                  <a:pt x="70484" y="281939"/>
                </a:lnTo>
                <a:lnTo>
                  <a:pt x="116204" y="292734"/>
                </a:lnTo>
                <a:lnTo>
                  <a:pt x="128270" y="292100"/>
                </a:lnTo>
                <a:lnTo>
                  <a:pt x="172720" y="276225"/>
                </a:lnTo>
                <a:lnTo>
                  <a:pt x="200659" y="250825"/>
                </a:lnTo>
                <a:lnTo>
                  <a:pt x="109854" y="250825"/>
                </a:lnTo>
                <a:lnTo>
                  <a:pt x="104139" y="248919"/>
                </a:lnTo>
                <a:lnTo>
                  <a:pt x="78104" y="214629"/>
                </a:lnTo>
                <a:lnTo>
                  <a:pt x="69850" y="187959"/>
                </a:lnTo>
                <a:lnTo>
                  <a:pt x="67945" y="178434"/>
                </a:lnTo>
                <a:lnTo>
                  <a:pt x="66039" y="167639"/>
                </a:lnTo>
                <a:lnTo>
                  <a:pt x="65404" y="156844"/>
                </a:lnTo>
                <a:lnTo>
                  <a:pt x="65404" y="134619"/>
                </a:lnTo>
                <a:lnTo>
                  <a:pt x="71754" y="94614"/>
                </a:lnTo>
                <a:lnTo>
                  <a:pt x="89534" y="57784"/>
                </a:lnTo>
                <a:lnTo>
                  <a:pt x="93345" y="52704"/>
                </a:lnTo>
                <a:lnTo>
                  <a:pt x="97789" y="48894"/>
                </a:lnTo>
                <a:lnTo>
                  <a:pt x="104139" y="43814"/>
                </a:lnTo>
                <a:lnTo>
                  <a:pt x="109854" y="41275"/>
                </a:lnTo>
                <a:lnTo>
                  <a:pt x="200659" y="41275"/>
                </a:lnTo>
                <a:lnTo>
                  <a:pt x="199389" y="39369"/>
                </a:lnTo>
                <a:lnTo>
                  <a:pt x="162559" y="10159"/>
                </a:lnTo>
                <a:lnTo>
                  <a:pt x="128270" y="634"/>
                </a:lnTo>
                <a:lnTo>
                  <a:pt x="116204" y="0"/>
                </a:lnTo>
                <a:close/>
              </a:path>
              <a:path w="233045" h="292735">
                <a:moveTo>
                  <a:pt x="200659" y="41275"/>
                </a:moveTo>
                <a:lnTo>
                  <a:pt x="122554" y="41275"/>
                </a:lnTo>
                <a:lnTo>
                  <a:pt x="128904" y="43814"/>
                </a:lnTo>
                <a:lnTo>
                  <a:pt x="135254" y="48894"/>
                </a:lnTo>
                <a:lnTo>
                  <a:pt x="158114" y="85089"/>
                </a:lnTo>
                <a:lnTo>
                  <a:pt x="167004" y="123825"/>
                </a:lnTo>
                <a:lnTo>
                  <a:pt x="168275" y="146050"/>
                </a:lnTo>
                <a:lnTo>
                  <a:pt x="167004" y="167639"/>
                </a:lnTo>
                <a:lnTo>
                  <a:pt x="154939" y="214629"/>
                </a:lnTo>
                <a:lnTo>
                  <a:pt x="128904" y="248919"/>
                </a:lnTo>
                <a:lnTo>
                  <a:pt x="122554" y="250825"/>
                </a:lnTo>
                <a:lnTo>
                  <a:pt x="200659" y="250825"/>
                </a:lnTo>
                <a:lnTo>
                  <a:pt x="224154" y="206375"/>
                </a:lnTo>
                <a:lnTo>
                  <a:pt x="233045" y="162559"/>
                </a:lnTo>
                <a:lnTo>
                  <a:pt x="233045" y="129539"/>
                </a:lnTo>
                <a:lnTo>
                  <a:pt x="224154" y="85725"/>
                </a:lnTo>
                <a:lnTo>
                  <a:pt x="207009" y="49529"/>
                </a:lnTo>
                <a:lnTo>
                  <a:pt x="200659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7192644" y="498982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67945" y="0"/>
                </a:moveTo>
                <a:lnTo>
                  <a:pt x="64770" y="2540"/>
                </a:lnTo>
                <a:lnTo>
                  <a:pt x="62229" y="4445"/>
                </a:lnTo>
                <a:lnTo>
                  <a:pt x="59689" y="5715"/>
                </a:lnTo>
                <a:lnTo>
                  <a:pt x="57784" y="6985"/>
                </a:lnTo>
                <a:lnTo>
                  <a:pt x="19684" y="15875"/>
                </a:lnTo>
                <a:lnTo>
                  <a:pt x="10795" y="16510"/>
                </a:lnTo>
                <a:lnTo>
                  <a:pt x="0" y="16510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80"/>
                </a:lnTo>
                <a:lnTo>
                  <a:pt x="22859" y="56515"/>
                </a:lnTo>
                <a:lnTo>
                  <a:pt x="26034" y="57785"/>
                </a:lnTo>
                <a:lnTo>
                  <a:pt x="28575" y="58420"/>
                </a:lnTo>
                <a:lnTo>
                  <a:pt x="31114" y="60960"/>
                </a:lnTo>
                <a:lnTo>
                  <a:pt x="32384" y="62865"/>
                </a:lnTo>
                <a:lnTo>
                  <a:pt x="32384" y="64770"/>
                </a:lnTo>
                <a:lnTo>
                  <a:pt x="33654" y="67310"/>
                </a:lnTo>
                <a:lnTo>
                  <a:pt x="33654" y="238125"/>
                </a:lnTo>
                <a:lnTo>
                  <a:pt x="33020" y="240665"/>
                </a:lnTo>
                <a:lnTo>
                  <a:pt x="14604" y="250190"/>
                </a:lnTo>
                <a:lnTo>
                  <a:pt x="8889" y="250190"/>
                </a:lnTo>
                <a:lnTo>
                  <a:pt x="0" y="250825"/>
                </a:lnTo>
                <a:lnTo>
                  <a:pt x="0" y="285115"/>
                </a:lnTo>
                <a:lnTo>
                  <a:pt x="130175" y="285115"/>
                </a:lnTo>
                <a:lnTo>
                  <a:pt x="130175" y="251460"/>
                </a:lnTo>
                <a:lnTo>
                  <a:pt x="112395" y="248920"/>
                </a:lnTo>
                <a:lnTo>
                  <a:pt x="106045" y="247650"/>
                </a:lnTo>
                <a:lnTo>
                  <a:pt x="104139" y="246380"/>
                </a:lnTo>
                <a:lnTo>
                  <a:pt x="102234" y="245745"/>
                </a:lnTo>
                <a:lnTo>
                  <a:pt x="100964" y="243840"/>
                </a:lnTo>
                <a:lnTo>
                  <a:pt x="99695" y="242570"/>
                </a:lnTo>
                <a:lnTo>
                  <a:pt x="98425" y="240665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5" y="75565"/>
                </a:lnTo>
                <a:lnTo>
                  <a:pt x="104139" y="75565"/>
                </a:lnTo>
                <a:lnTo>
                  <a:pt x="105409" y="74930"/>
                </a:lnTo>
                <a:lnTo>
                  <a:pt x="109854" y="73025"/>
                </a:lnTo>
                <a:lnTo>
                  <a:pt x="114934" y="70485"/>
                </a:lnTo>
                <a:lnTo>
                  <a:pt x="120650" y="67310"/>
                </a:lnTo>
                <a:lnTo>
                  <a:pt x="126364" y="64770"/>
                </a:lnTo>
                <a:lnTo>
                  <a:pt x="139064" y="57785"/>
                </a:lnTo>
                <a:lnTo>
                  <a:pt x="144145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10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5"/>
                </a:lnTo>
                <a:lnTo>
                  <a:pt x="94614" y="36195"/>
                </a:lnTo>
                <a:lnTo>
                  <a:pt x="95250" y="31115"/>
                </a:lnTo>
                <a:lnTo>
                  <a:pt x="60959" y="31115"/>
                </a:lnTo>
                <a:lnTo>
                  <a:pt x="60959" y="5715"/>
                </a:lnTo>
                <a:lnTo>
                  <a:pt x="64770" y="3175"/>
                </a:lnTo>
                <a:lnTo>
                  <a:pt x="71120" y="1905"/>
                </a:lnTo>
                <a:lnTo>
                  <a:pt x="73025" y="1270"/>
                </a:lnTo>
                <a:lnTo>
                  <a:pt x="67945" y="0"/>
                </a:lnTo>
                <a:close/>
              </a:path>
              <a:path w="271145" h="285114">
                <a:moveTo>
                  <a:pt x="234950" y="52070"/>
                </a:moveTo>
                <a:lnTo>
                  <a:pt x="149859" y="52070"/>
                </a:lnTo>
                <a:lnTo>
                  <a:pt x="156209" y="54610"/>
                </a:lnTo>
                <a:lnTo>
                  <a:pt x="160020" y="55880"/>
                </a:lnTo>
                <a:lnTo>
                  <a:pt x="163195" y="57785"/>
                </a:lnTo>
                <a:lnTo>
                  <a:pt x="165734" y="60325"/>
                </a:lnTo>
                <a:lnTo>
                  <a:pt x="168909" y="62865"/>
                </a:lnTo>
                <a:lnTo>
                  <a:pt x="170814" y="65405"/>
                </a:lnTo>
                <a:lnTo>
                  <a:pt x="174625" y="73025"/>
                </a:lnTo>
                <a:lnTo>
                  <a:pt x="175259" y="76835"/>
                </a:lnTo>
                <a:lnTo>
                  <a:pt x="175259" y="238125"/>
                </a:lnTo>
                <a:lnTo>
                  <a:pt x="155575" y="250190"/>
                </a:lnTo>
                <a:lnTo>
                  <a:pt x="149859" y="250190"/>
                </a:lnTo>
                <a:lnTo>
                  <a:pt x="140970" y="250825"/>
                </a:lnTo>
                <a:lnTo>
                  <a:pt x="140970" y="285115"/>
                </a:lnTo>
                <a:lnTo>
                  <a:pt x="271145" y="285115"/>
                </a:lnTo>
                <a:lnTo>
                  <a:pt x="271145" y="252095"/>
                </a:lnTo>
                <a:lnTo>
                  <a:pt x="262889" y="250190"/>
                </a:lnTo>
                <a:lnTo>
                  <a:pt x="257175" y="249555"/>
                </a:lnTo>
                <a:lnTo>
                  <a:pt x="253364" y="248920"/>
                </a:lnTo>
                <a:lnTo>
                  <a:pt x="250189" y="248285"/>
                </a:lnTo>
                <a:lnTo>
                  <a:pt x="247650" y="247650"/>
                </a:lnTo>
                <a:lnTo>
                  <a:pt x="245745" y="246380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5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4">
                <a:moveTo>
                  <a:pt x="104139" y="75565"/>
                </a:moveTo>
                <a:lnTo>
                  <a:pt x="93345" y="75565"/>
                </a:lnTo>
                <a:lnTo>
                  <a:pt x="94614" y="78105"/>
                </a:lnTo>
                <a:lnTo>
                  <a:pt x="97154" y="78740"/>
                </a:lnTo>
                <a:lnTo>
                  <a:pt x="100964" y="76835"/>
                </a:lnTo>
                <a:lnTo>
                  <a:pt x="104139" y="75565"/>
                </a:lnTo>
                <a:close/>
              </a:path>
              <a:path w="271145" h="285114">
                <a:moveTo>
                  <a:pt x="94614" y="36195"/>
                </a:moveTo>
                <a:lnTo>
                  <a:pt x="92075" y="38735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4">
                <a:moveTo>
                  <a:pt x="160654" y="1270"/>
                </a:moveTo>
                <a:lnTo>
                  <a:pt x="151129" y="1270"/>
                </a:lnTo>
                <a:lnTo>
                  <a:pt x="147320" y="5080"/>
                </a:lnTo>
                <a:lnTo>
                  <a:pt x="142239" y="8890"/>
                </a:lnTo>
                <a:lnTo>
                  <a:pt x="132079" y="15240"/>
                </a:lnTo>
                <a:lnTo>
                  <a:pt x="126364" y="19050"/>
                </a:lnTo>
                <a:lnTo>
                  <a:pt x="113664" y="26035"/>
                </a:lnTo>
                <a:lnTo>
                  <a:pt x="107314" y="29210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90"/>
                </a:lnTo>
                <a:lnTo>
                  <a:pt x="177800" y="2540"/>
                </a:lnTo>
                <a:lnTo>
                  <a:pt x="160654" y="1270"/>
                </a:lnTo>
                <a:close/>
              </a:path>
              <a:path w="271145" h="285114">
                <a:moveTo>
                  <a:pt x="73025" y="1270"/>
                </a:moveTo>
                <a:lnTo>
                  <a:pt x="71120" y="1905"/>
                </a:lnTo>
                <a:lnTo>
                  <a:pt x="64770" y="3175"/>
                </a:lnTo>
                <a:lnTo>
                  <a:pt x="60959" y="5715"/>
                </a:lnTo>
                <a:lnTo>
                  <a:pt x="60959" y="31115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4">
                <a:moveTo>
                  <a:pt x="85725" y="6350"/>
                </a:moveTo>
                <a:lnTo>
                  <a:pt x="60959" y="31115"/>
                </a:lnTo>
                <a:lnTo>
                  <a:pt x="95250" y="31115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4">
                <a:moveTo>
                  <a:pt x="91439" y="635"/>
                </a:moveTo>
                <a:lnTo>
                  <a:pt x="80009" y="635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7535544" y="4994909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29"/>
                </a:moveTo>
                <a:lnTo>
                  <a:pt x="121920" y="265429"/>
                </a:lnTo>
                <a:lnTo>
                  <a:pt x="119379" y="271144"/>
                </a:lnTo>
                <a:lnTo>
                  <a:pt x="146684" y="282575"/>
                </a:lnTo>
                <a:lnTo>
                  <a:pt x="149859" y="280669"/>
                </a:lnTo>
                <a:lnTo>
                  <a:pt x="152400" y="278764"/>
                </a:lnTo>
                <a:lnTo>
                  <a:pt x="156845" y="275589"/>
                </a:lnTo>
                <a:lnTo>
                  <a:pt x="160020" y="274319"/>
                </a:lnTo>
                <a:lnTo>
                  <a:pt x="168909" y="270510"/>
                </a:lnTo>
                <a:lnTo>
                  <a:pt x="174625" y="269239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29"/>
                </a:lnTo>
                <a:close/>
              </a:path>
              <a:path w="217170" h="282575">
                <a:moveTo>
                  <a:pt x="178434" y="37464"/>
                </a:moveTo>
                <a:lnTo>
                  <a:pt x="97154" y="37464"/>
                </a:lnTo>
                <a:lnTo>
                  <a:pt x="101600" y="38100"/>
                </a:lnTo>
                <a:lnTo>
                  <a:pt x="104775" y="40004"/>
                </a:lnTo>
                <a:lnTo>
                  <a:pt x="119379" y="64769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79"/>
                </a:lnTo>
                <a:lnTo>
                  <a:pt x="7620" y="158750"/>
                </a:lnTo>
                <a:lnTo>
                  <a:pt x="4445" y="160019"/>
                </a:lnTo>
                <a:lnTo>
                  <a:pt x="3175" y="163194"/>
                </a:lnTo>
                <a:lnTo>
                  <a:pt x="3175" y="167004"/>
                </a:lnTo>
                <a:lnTo>
                  <a:pt x="1904" y="170814"/>
                </a:lnTo>
                <a:lnTo>
                  <a:pt x="1270" y="174625"/>
                </a:lnTo>
                <a:lnTo>
                  <a:pt x="1270" y="178435"/>
                </a:lnTo>
                <a:lnTo>
                  <a:pt x="634" y="181610"/>
                </a:lnTo>
                <a:lnTo>
                  <a:pt x="634" y="186054"/>
                </a:lnTo>
                <a:lnTo>
                  <a:pt x="0" y="190500"/>
                </a:lnTo>
                <a:lnTo>
                  <a:pt x="0" y="197485"/>
                </a:lnTo>
                <a:lnTo>
                  <a:pt x="10795" y="243839"/>
                </a:lnTo>
                <a:lnTo>
                  <a:pt x="46354" y="275589"/>
                </a:lnTo>
                <a:lnTo>
                  <a:pt x="67309" y="280035"/>
                </a:lnTo>
                <a:lnTo>
                  <a:pt x="83184" y="280035"/>
                </a:lnTo>
                <a:lnTo>
                  <a:pt x="96520" y="278764"/>
                </a:lnTo>
                <a:lnTo>
                  <a:pt x="107314" y="276225"/>
                </a:lnTo>
                <a:lnTo>
                  <a:pt x="116204" y="271779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78739" y="263525"/>
                </a:lnTo>
                <a:lnTo>
                  <a:pt x="80645" y="257810"/>
                </a:lnTo>
                <a:lnTo>
                  <a:pt x="81279" y="257810"/>
                </a:lnTo>
                <a:lnTo>
                  <a:pt x="81914" y="250189"/>
                </a:lnTo>
                <a:lnTo>
                  <a:pt x="217170" y="250189"/>
                </a:lnTo>
                <a:lnTo>
                  <a:pt x="217170" y="236219"/>
                </a:lnTo>
                <a:lnTo>
                  <a:pt x="84454" y="236219"/>
                </a:lnTo>
                <a:lnTo>
                  <a:pt x="79375" y="234950"/>
                </a:lnTo>
                <a:lnTo>
                  <a:pt x="60325" y="188594"/>
                </a:lnTo>
                <a:lnTo>
                  <a:pt x="60959" y="181610"/>
                </a:lnTo>
                <a:lnTo>
                  <a:pt x="62229" y="176529"/>
                </a:lnTo>
                <a:lnTo>
                  <a:pt x="119379" y="146685"/>
                </a:lnTo>
                <a:lnTo>
                  <a:pt x="182245" y="146685"/>
                </a:lnTo>
                <a:lnTo>
                  <a:pt x="182245" y="54610"/>
                </a:lnTo>
                <a:lnTo>
                  <a:pt x="180975" y="45719"/>
                </a:lnTo>
                <a:lnTo>
                  <a:pt x="179070" y="38100"/>
                </a:lnTo>
                <a:lnTo>
                  <a:pt x="178434" y="37464"/>
                </a:lnTo>
                <a:close/>
              </a:path>
              <a:path w="217170" h="282575">
                <a:moveTo>
                  <a:pt x="82550" y="259714"/>
                </a:moveTo>
                <a:lnTo>
                  <a:pt x="81279" y="261619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4"/>
                </a:lnTo>
                <a:lnTo>
                  <a:pt x="82550" y="259714"/>
                </a:lnTo>
                <a:close/>
              </a:path>
              <a:path w="217170" h="282575">
                <a:moveTo>
                  <a:pt x="217170" y="250189"/>
                </a:moveTo>
                <a:lnTo>
                  <a:pt x="81914" y="250189"/>
                </a:lnTo>
                <a:lnTo>
                  <a:pt x="82501" y="257810"/>
                </a:lnTo>
                <a:lnTo>
                  <a:pt x="82550" y="262254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29"/>
                </a:lnTo>
                <a:lnTo>
                  <a:pt x="217170" y="265429"/>
                </a:lnTo>
                <a:lnTo>
                  <a:pt x="217170" y="250189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4"/>
                </a:lnTo>
                <a:lnTo>
                  <a:pt x="81279" y="261619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19"/>
                </a:moveTo>
                <a:lnTo>
                  <a:pt x="80009" y="264794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19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5" y="257810"/>
                </a:lnTo>
                <a:lnTo>
                  <a:pt x="78739" y="263525"/>
                </a:lnTo>
                <a:lnTo>
                  <a:pt x="78739" y="264160"/>
                </a:lnTo>
                <a:lnTo>
                  <a:pt x="81279" y="258444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4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4"/>
                </a:lnTo>
                <a:close/>
              </a:path>
              <a:path w="217170" h="282575">
                <a:moveTo>
                  <a:pt x="82550" y="258444"/>
                </a:moveTo>
                <a:lnTo>
                  <a:pt x="81914" y="259079"/>
                </a:lnTo>
                <a:lnTo>
                  <a:pt x="81279" y="260350"/>
                </a:lnTo>
                <a:lnTo>
                  <a:pt x="81279" y="261619"/>
                </a:lnTo>
                <a:lnTo>
                  <a:pt x="82550" y="259714"/>
                </a:lnTo>
                <a:lnTo>
                  <a:pt x="82550" y="258444"/>
                </a:lnTo>
                <a:close/>
              </a:path>
              <a:path w="217170" h="282575">
                <a:moveTo>
                  <a:pt x="81914" y="250189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79"/>
                </a:lnTo>
                <a:lnTo>
                  <a:pt x="82550" y="258444"/>
                </a:lnTo>
                <a:lnTo>
                  <a:pt x="81914" y="250189"/>
                </a:lnTo>
                <a:close/>
              </a:path>
              <a:path w="217170" h="282575">
                <a:moveTo>
                  <a:pt x="182245" y="146685"/>
                </a:moveTo>
                <a:lnTo>
                  <a:pt x="119379" y="146685"/>
                </a:lnTo>
                <a:lnTo>
                  <a:pt x="119379" y="220979"/>
                </a:lnTo>
                <a:lnTo>
                  <a:pt x="116204" y="224154"/>
                </a:lnTo>
                <a:lnTo>
                  <a:pt x="112395" y="227329"/>
                </a:lnTo>
                <a:lnTo>
                  <a:pt x="100964" y="233044"/>
                </a:lnTo>
                <a:lnTo>
                  <a:pt x="95250" y="234950"/>
                </a:lnTo>
                <a:lnTo>
                  <a:pt x="84454" y="236219"/>
                </a:lnTo>
                <a:lnTo>
                  <a:pt x="217170" y="236219"/>
                </a:lnTo>
                <a:lnTo>
                  <a:pt x="217170" y="226694"/>
                </a:lnTo>
                <a:lnTo>
                  <a:pt x="204470" y="226694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89"/>
                </a:lnTo>
                <a:lnTo>
                  <a:pt x="187325" y="223519"/>
                </a:lnTo>
                <a:lnTo>
                  <a:pt x="184784" y="220979"/>
                </a:lnTo>
                <a:lnTo>
                  <a:pt x="184150" y="219710"/>
                </a:lnTo>
                <a:lnTo>
                  <a:pt x="183514" y="217169"/>
                </a:lnTo>
                <a:lnTo>
                  <a:pt x="182879" y="215264"/>
                </a:lnTo>
                <a:lnTo>
                  <a:pt x="182245" y="212089"/>
                </a:lnTo>
                <a:lnTo>
                  <a:pt x="182245" y="146685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69"/>
                </a:lnTo>
                <a:lnTo>
                  <a:pt x="57784" y="16510"/>
                </a:lnTo>
                <a:lnTo>
                  <a:pt x="50800" y="20319"/>
                </a:lnTo>
                <a:lnTo>
                  <a:pt x="37464" y="27304"/>
                </a:lnTo>
                <a:lnTo>
                  <a:pt x="8254" y="52704"/>
                </a:lnTo>
                <a:lnTo>
                  <a:pt x="6350" y="57150"/>
                </a:lnTo>
                <a:lnTo>
                  <a:pt x="6350" y="68579"/>
                </a:lnTo>
                <a:lnTo>
                  <a:pt x="27304" y="97154"/>
                </a:lnTo>
                <a:lnTo>
                  <a:pt x="31114" y="99694"/>
                </a:lnTo>
                <a:lnTo>
                  <a:pt x="34289" y="100329"/>
                </a:lnTo>
                <a:lnTo>
                  <a:pt x="44450" y="100329"/>
                </a:lnTo>
                <a:lnTo>
                  <a:pt x="49529" y="97789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89"/>
                </a:lnTo>
                <a:lnTo>
                  <a:pt x="80009" y="43814"/>
                </a:lnTo>
                <a:lnTo>
                  <a:pt x="83820" y="40639"/>
                </a:lnTo>
                <a:lnTo>
                  <a:pt x="88264" y="38735"/>
                </a:lnTo>
                <a:lnTo>
                  <a:pt x="97154" y="37464"/>
                </a:lnTo>
                <a:lnTo>
                  <a:pt x="178434" y="37464"/>
                </a:lnTo>
                <a:lnTo>
                  <a:pt x="176529" y="31114"/>
                </a:lnTo>
                <a:lnTo>
                  <a:pt x="144779" y="1904"/>
                </a:lnTo>
                <a:lnTo>
                  <a:pt x="136525" y="1269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7839709" y="4855845"/>
            <a:ext cx="130175" cy="424815"/>
          </a:xfrm>
          <a:custGeom>
            <a:avLst/>
            <a:gdLst/>
            <a:ahLst/>
            <a:cxnLst/>
            <a:rect l="l" t="t" r="r" b="b"/>
            <a:pathLst>
              <a:path w="130175" h="424814">
                <a:moveTo>
                  <a:pt x="69215" y="0"/>
                </a:moveTo>
                <a:lnTo>
                  <a:pt x="43180" y="13969"/>
                </a:lnTo>
                <a:lnTo>
                  <a:pt x="0" y="17779"/>
                </a:lnTo>
                <a:lnTo>
                  <a:pt x="0" y="56514"/>
                </a:lnTo>
                <a:lnTo>
                  <a:pt x="12065" y="56514"/>
                </a:lnTo>
                <a:lnTo>
                  <a:pt x="34290" y="70484"/>
                </a:lnTo>
                <a:lnTo>
                  <a:pt x="34290" y="377189"/>
                </a:lnTo>
                <a:lnTo>
                  <a:pt x="21590" y="389254"/>
                </a:lnTo>
                <a:lnTo>
                  <a:pt x="0" y="391159"/>
                </a:lnTo>
                <a:lnTo>
                  <a:pt x="0" y="424814"/>
                </a:lnTo>
                <a:lnTo>
                  <a:pt x="130175" y="424814"/>
                </a:lnTo>
                <a:lnTo>
                  <a:pt x="130175" y="391794"/>
                </a:lnTo>
                <a:lnTo>
                  <a:pt x="98425" y="380364"/>
                </a:lnTo>
                <a:lnTo>
                  <a:pt x="98425" y="11429"/>
                </a:lnTo>
                <a:lnTo>
                  <a:pt x="69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8027034" y="4862829"/>
            <a:ext cx="332740" cy="415290"/>
          </a:xfrm>
          <a:custGeom>
            <a:avLst/>
            <a:gdLst/>
            <a:ahLst/>
            <a:cxnLst/>
            <a:rect l="l" t="t" r="r" b="b"/>
            <a:pathLst>
              <a:path w="332740" h="415289">
                <a:moveTo>
                  <a:pt x="69215" y="130175"/>
                </a:moveTo>
                <a:lnTo>
                  <a:pt x="67945" y="130810"/>
                </a:lnTo>
                <a:lnTo>
                  <a:pt x="48895" y="130810"/>
                </a:lnTo>
                <a:lnTo>
                  <a:pt x="56515" y="138430"/>
                </a:lnTo>
                <a:lnTo>
                  <a:pt x="55880" y="138430"/>
                </a:lnTo>
                <a:lnTo>
                  <a:pt x="47625" y="141605"/>
                </a:lnTo>
                <a:lnTo>
                  <a:pt x="41275" y="143510"/>
                </a:lnTo>
                <a:lnTo>
                  <a:pt x="34290" y="144780"/>
                </a:lnTo>
                <a:lnTo>
                  <a:pt x="27940" y="145415"/>
                </a:lnTo>
                <a:lnTo>
                  <a:pt x="20320" y="146050"/>
                </a:lnTo>
                <a:lnTo>
                  <a:pt x="10795" y="146685"/>
                </a:lnTo>
                <a:lnTo>
                  <a:pt x="0" y="146685"/>
                </a:lnTo>
                <a:lnTo>
                  <a:pt x="0" y="186055"/>
                </a:lnTo>
                <a:lnTo>
                  <a:pt x="19685" y="186055"/>
                </a:lnTo>
                <a:lnTo>
                  <a:pt x="22860" y="187325"/>
                </a:lnTo>
                <a:lnTo>
                  <a:pt x="26670" y="187960"/>
                </a:lnTo>
                <a:lnTo>
                  <a:pt x="28575" y="188595"/>
                </a:lnTo>
                <a:lnTo>
                  <a:pt x="31115" y="191135"/>
                </a:lnTo>
                <a:lnTo>
                  <a:pt x="32385" y="193040"/>
                </a:lnTo>
                <a:lnTo>
                  <a:pt x="33655" y="196850"/>
                </a:lnTo>
                <a:lnTo>
                  <a:pt x="33655" y="368300"/>
                </a:lnTo>
                <a:lnTo>
                  <a:pt x="24130" y="378460"/>
                </a:lnTo>
                <a:lnTo>
                  <a:pt x="20955" y="379730"/>
                </a:lnTo>
                <a:lnTo>
                  <a:pt x="14605" y="380365"/>
                </a:lnTo>
                <a:lnTo>
                  <a:pt x="8890" y="381000"/>
                </a:lnTo>
                <a:lnTo>
                  <a:pt x="0" y="381635"/>
                </a:lnTo>
                <a:lnTo>
                  <a:pt x="0" y="415290"/>
                </a:lnTo>
                <a:lnTo>
                  <a:pt x="130175" y="415290"/>
                </a:lnTo>
                <a:lnTo>
                  <a:pt x="130175" y="382270"/>
                </a:lnTo>
                <a:lnTo>
                  <a:pt x="116205" y="379730"/>
                </a:lnTo>
                <a:lnTo>
                  <a:pt x="112395" y="379730"/>
                </a:lnTo>
                <a:lnTo>
                  <a:pt x="109220" y="379095"/>
                </a:lnTo>
                <a:lnTo>
                  <a:pt x="102870" y="375920"/>
                </a:lnTo>
                <a:lnTo>
                  <a:pt x="100965" y="374650"/>
                </a:lnTo>
                <a:lnTo>
                  <a:pt x="98425" y="370840"/>
                </a:lnTo>
                <a:lnTo>
                  <a:pt x="97790" y="368300"/>
                </a:lnTo>
                <a:lnTo>
                  <a:pt x="97790" y="140970"/>
                </a:lnTo>
                <a:lnTo>
                  <a:pt x="69215" y="130175"/>
                </a:lnTo>
                <a:close/>
              </a:path>
              <a:path w="332740" h="415289">
                <a:moveTo>
                  <a:pt x="79375" y="130810"/>
                </a:moveTo>
                <a:lnTo>
                  <a:pt x="71120" y="130810"/>
                </a:lnTo>
                <a:lnTo>
                  <a:pt x="79375" y="133985"/>
                </a:lnTo>
                <a:lnTo>
                  <a:pt x="79375" y="130810"/>
                </a:lnTo>
                <a:close/>
              </a:path>
              <a:path w="332740" h="415289">
                <a:moveTo>
                  <a:pt x="68580" y="0"/>
                </a:moveTo>
                <a:lnTo>
                  <a:pt x="57785" y="0"/>
                </a:lnTo>
                <a:lnTo>
                  <a:pt x="52705" y="1270"/>
                </a:lnTo>
                <a:lnTo>
                  <a:pt x="48260" y="3175"/>
                </a:lnTo>
                <a:lnTo>
                  <a:pt x="43180" y="5080"/>
                </a:lnTo>
                <a:lnTo>
                  <a:pt x="39370" y="8255"/>
                </a:lnTo>
                <a:lnTo>
                  <a:pt x="32385" y="15240"/>
                </a:lnTo>
                <a:lnTo>
                  <a:pt x="29845" y="19050"/>
                </a:lnTo>
                <a:lnTo>
                  <a:pt x="27940" y="24130"/>
                </a:lnTo>
                <a:lnTo>
                  <a:pt x="26035" y="28575"/>
                </a:lnTo>
                <a:lnTo>
                  <a:pt x="25400" y="33655"/>
                </a:lnTo>
                <a:lnTo>
                  <a:pt x="26035" y="43815"/>
                </a:lnTo>
                <a:lnTo>
                  <a:pt x="27305" y="48895"/>
                </a:lnTo>
                <a:lnTo>
                  <a:pt x="55245" y="74930"/>
                </a:lnTo>
                <a:lnTo>
                  <a:pt x="60325" y="76200"/>
                </a:lnTo>
                <a:lnTo>
                  <a:pt x="71120" y="76200"/>
                </a:lnTo>
                <a:lnTo>
                  <a:pt x="100965" y="52705"/>
                </a:lnTo>
                <a:lnTo>
                  <a:pt x="102870" y="48260"/>
                </a:lnTo>
                <a:lnTo>
                  <a:pt x="103505" y="43180"/>
                </a:lnTo>
                <a:lnTo>
                  <a:pt x="102870" y="33020"/>
                </a:lnTo>
                <a:lnTo>
                  <a:pt x="101600" y="27940"/>
                </a:lnTo>
                <a:lnTo>
                  <a:pt x="73025" y="1270"/>
                </a:lnTo>
                <a:lnTo>
                  <a:pt x="68580" y="0"/>
                </a:lnTo>
                <a:close/>
              </a:path>
              <a:path w="332740" h="415289">
                <a:moveTo>
                  <a:pt x="319660" y="168275"/>
                </a:moveTo>
                <a:lnTo>
                  <a:pt x="246380" y="168275"/>
                </a:lnTo>
                <a:lnTo>
                  <a:pt x="130810" y="387350"/>
                </a:lnTo>
                <a:lnTo>
                  <a:pt x="130810" y="412115"/>
                </a:lnTo>
                <a:lnTo>
                  <a:pt x="315595" y="412115"/>
                </a:lnTo>
                <a:lnTo>
                  <a:pt x="320928" y="376555"/>
                </a:lnTo>
                <a:lnTo>
                  <a:pt x="214630" y="376555"/>
                </a:lnTo>
                <a:lnTo>
                  <a:pt x="319660" y="168275"/>
                </a:lnTo>
                <a:close/>
              </a:path>
              <a:path w="332740" h="415289">
                <a:moveTo>
                  <a:pt x="332740" y="297815"/>
                </a:moveTo>
                <a:lnTo>
                  <a:pt x="299085" y="297815"/>
                </a:lnTo>
                <a:lnTo>
                  <a:pt x="298450" y="305435"/>
                </a:lnTo>
                <a:lnTo>
                  <a:pt x="297815" y="311150"/>
                </a:lnTo>
                <a:lnTo>
                  <a:pt x="295275" y="320675"/>
                </a:lnTo>
                <a:lnTo>
                  <a:pt x="294005" y="325755"/>
                </a:lnTo>
                <a:lnTo>
                  <a:pt x="290195" y="336550"/>
                </a:lnTo>
                <a:lnTo>
                  <a:pt x="268605" y="370205"/>
                </a:lnTo>
                <a:lnTo>
                  <a:pt x="255270" y="376555"/>
                </a:lnTo>
                <a:lnTo>
                  <a:pt x="320928" y="376555"/>
                </a:lnTo>
                <a:lnTo>
                  <a:pt x="332740" y="297815"/>
                </a:lnTo>
                <a:close/>
              </a:path>
              <a:path w="332740" h="415289">
                <a:moveTo>
                  <a:pt x="327025" y="133350"/>
                </a:moveTo>
                <a:lnTo>
                  <a:pt x="151765" y="133350"/>
                </a:lnTo>
                <a:lnTo>
                  <a:pt x="133985" y="247015"/>
                </a:lnTo>
                <a:lnTo>
                  <a:pt x="167005" y="247015"/>
                </a:lnTo>
                <a:lnTo>
                  <a:pt x="168275" y="240030"/>
                </a:lnTo>
                <a:lnTo>
                  <a:pt x="170180" y="229235"/>
                </a:lnTo>
                <a:lnTo>
                  <a:pt x="172720" y="219710"/>
                </a:lnTo>
                <a:lnTo>
                  <a:pt x="194945" y="178435"/>
                </a:lnTo>
                <a:lnTo>
                  <a:pt x="212090" y="168275"/>
                </a:lnTo>
                <a:lnTo>
                  <a:pt x="319660" y="168275"/>
                </a:lnTo>
                <a:lnTo>
                  <a:pt x="327025" y="153670"/>
                </a:lnTo>
                <a:lnTo>
                  <a:pt x="327025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8437346" y="499110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5">
                <a:moveTo>
                  <a:pt x="123088" y="0"/>
                </a:moveTo>
                <a:lnTo>
                  <a:pt x="76098" y="10160"/>
                </a:lnTo>
                <a:lnTo>
                  <a:pt x="37998" y="38735"/>
                </a:lnTo>
                <a:lnTo>
                  <a:pt x="15773" y="71120"/>
                </a:lnTo>
                <a:lnTo>
                  <a:pt x="2438" y="111760"/>
                </a:lnTo>
                <a:lnTo>
                  <a:pt x="0" y="146050"/>
                </a:lnTo>
                <a:lnTo>
                  <a:pt x="533" y="159385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5"/>
                </a:lnTo>
                <a:lnTo>
                  <a:pt x="98323" y="285750"/>
                </a:lnTo>
                <a:lnTo>
                  <a:pt x="111023" y="286385"/>
                </a:lnTo>
                <a:lnTo>
                  <a:pt x="121818" y="286385"/>
                </a:lnTo>
                <a:lnTo>
                  <a:pt x="163093" y="273050"/>
                </a:lnTo>
                <a:lnTo>
                  <a:pt x="191033" y="248285"/>
                </a:lnTo>
                <a:lnTo>
                  <a:pt x="115468" y="248285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5"/>
                </a:lnTo>
                <a:lnTo>
                  <a:pt x="88798" y="229235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5"/>
                </a:lnTo>
                <a:lnTo>
                  <a:pt x="72923" y="191135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5"/>
                </a:lnTo>
                <a:lnTo>
                  <a:pt x="119278" y="167639"/>
                </a:lnTo>
                <a:lnTo>
                  <a:pt x="149123" y="149860"/>
                </a:lnTo>
                <a:lnTo>
                  <a:pt x="60223" y="149860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60"/>
                </a:lnTo>
                <a:lnTo>
                  <a:pt x="77368" y="102870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5"/>
                </a:lnTo>
                <a:lnTo>
                  <a:pt x="92608" y="74295"/>
                </a:lnTo>
                <a:lnTo>
                  <a:pt x="96418" y="69214"/>
                </a:lnTo>
                <a:lnTo>
                  <a:pt x="104673" y="60960"/>
                </a:lnTo>
                <a:lnTo>
                  <a:pt x="110388" y="56514"/>
                </a:lnTo>
                <a:lnTo>
                  <a:pt x="112293" y="54610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5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5"/>
                </a:lnTo>
                <a:lnTo>
                  <a:pt x="123088" y="0"/>
                </a:lnTo>
                <a:close/>
              </a:path>
              <a:path w="208279" h="286385">
                <a:moveTo>
                  <a:pt x="180238" y="203200"/>
                </a:moveTo>
                <a:lnTo>
                  <a:pt x="175158" y="212089"/>
                </a:lnTo>
                <a:lnTo>
                  <a:pt x="170078" y="219710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5"/>
                </a:lnTo>
                <a:lnTo>
                  <a:pt x="138328" y="247014"/>
                </a:lnTo>
                <a:lnTo>
                  <a:pt x="130073" y="248285"/>
                </a:lnTo>
                <a:lnTo>
                  <a:pt x="191033" y="248285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5">
                <a:moveTo>
                  <a:pt x="68478" y="146050"/>
                </a:moveTo>
                <a:lnTo>
                  <a:pt x="60223" y="149860"/>
                </a:lnTo>
                <a:lnTo>
                  <a:pt x="68478" y="149860"/>
                </a:lnTo>
                <a:lnTo>
                  <a:pt x="68478" y="146050"/>
                </a:lnTo>
                <a:close/>
              </a:path>
              <a:path w="208279" h="286385">
                <a:moveTo>
                  <a:pt x="173888" y="53975"/>
                </a:moveTo>
                <a:lnTo>
                  <a:pt x="112293" y="53975"/>
                </a:lnTo>
                <a:lnTo>
                  <a:pt x="112293" y="54610"/>
                </a:lnTo>
                <a:lnTo>
                  <a:pt x="140868" y="85089"/>
                </a:lnTo>
                <a:lnTo>
                  <a:pt x="150393" y="93345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5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60"/>
                </a:lnTo>
                <a:lnTo>
                  <a:pt x="149123" y="149860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8735694" y="4850765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89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20"/>
                </a:lnTo>
                <a:lnTo>
                  <a:pt x="151764" y="416560"/>
                </a:lnTo>
                <a:lnTo>
                  <a:pt x="180975" y="427989"/>
                </a:lnTo>
                <a:lnTo>
                  <a:pt x="184150" y="425450"/>
                </a:lnTo>
                <a:lnTo>
                  <a:pt x="186054" y="423545"/>
                </a:lnTo>
                <a:lnTo>
                  <a:pt x="189864" y="421005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5"/>
                </a:lnTo>
                <a:lnTo>
                  <a:pt x="214629" y="413385"/>
                </a:lnTo>
                <a:lnTo>
                  <a:pt x="220979" y="412114"/>
                </a:lnTo>
                <a:lnTo>
                  <a:pt x="228600" y="411480"/>
                </a:lnTo>
                <a:lnTo>
                  <a:pt x="238125" y="411480"/>
                </a:lnTo>
                <a:lnTo>
                  <a:pt x="249554" y="410845"/>
                </a:lnTo>
                <a:lnTo>
                  <a:pt x="249554" y="407035"/>
                </a:lnTo>
                <a:close/>
              </a:path>
              <a:path w="249554" h="427989">
                <a:moveTo>
                  <a:pt x="108584" y="140335"/>
                </a:moveTo>
                <a:lnTo>
                  <a:pt x="68579" y="150495"/>
                </a:lnTo>
                <a:lnTo>
                  <a:pt x="34925" y="179705"/>
                </a:lnTo>
                <a:lnTo>
                  <a:pt x="9525" y="224155"/>
                </a:lnTo>
                <a:lnTo>
                  <a:pt x="634" y="267335"/>
                </a:lnTo>
                <a:lnTo>
                  <a:pt x="0" y="283845"/>
                </a:lnTo>
                <a:lnTo>
                  <a:pt x="0" y="299720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80"/>
                </a:lnTo>
                <a:lnTo>
                  <a:pt x="98425" y="426085"/>
                </a:lnTo>
                <a:lnTo>
                  <a:pt x="111125" y="426720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8620"/>
                </a:lnTo>
                <a:lnTo>
                  <a:pt x="109854" y="388620"/>
                </a:lnTo>
                <a:lnTo>
                  <a:pt x="104139" y="386714"/>
                </a:lnTo>
                <a:lnTo>
                  <a:pt x="78104" y="350520"/>
                </a:lnTo>
                <a:lnTo>
                  <a:pt x="74929" y="342264"/>
                </a:lnTo>
                <a:lnTo>
                  <a:pt x="73025" y="333375"/>
                </a:lnTo>
                <a:lnTo>
                  <a:pt x="71120" y="323214"/>
                </a:lnTo>
                <a:lnTo>
                  <a:pt x="69850" y="313055"/>
                </a:lnTo>
                <a:lnTo>
                  <a:pt x="68579" y="301625"/>
                </a:lnTo>
                <a:lnTo>
                  <a:pt x="68579" y="290195"/>
                </a:lnTo>
                <a:lnTo>
                  <a:pt x="74295" y="251460"/>
                </a:lnTo>
                <a:lnTo>
                  <a:pt x="83820" y="226695"/>
                </a:lnTo>
                <a:lnTo>
                  <a:pt x="86995" y="219710"/>
                </a:lnTo>
                <a:lnTo>
                  <a:pt x="111125" y="191770"/>
                </a:lnTo>
                <a:lnTo>
                  <a:pt x="215264" y="191770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180"/>
                </a:lnTo>
                <a:lnTo>
                  <a:pt x="149225" y="167639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5"/>
                </a:lnTo>
                <a:lnTo>
                  <a:pt x="115570" y="147320"/>
                </a:lnTo>
                <a:lnTo>
                  <a:pt x="111759" y="144145"/>
                </a:lnTo>
                <a:lnTo>
                  <a:pt x="108584" y="140335"/>
                </a:lnTo>
                <a:close/>
              </a:path>
              <a:path w="249554" h="427989">
                <a:moveTo>
                  <a:pt x="156209" y="407035"/>
                </a:moveTo>
                <a:lnTo>
                  <a:pt x="153034" y="414020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89">
                <a:moveTo>
                  <a:pt x="215264" y="191770"/>
                </a:moveTo>
                <a:lnTo>
                  <a:pt x="111759" y="191770"/>
                </a:lnTo>
                <a:lnTo>
                  <a:pt x="116839" y="194945"/>
                </a:lnTo>
                <a:lnTo>
                  <a:pt x="122554" y="198755"/>
                </a:lnTo>
                <a:lnTo>
                  <a:pt x="151764" y="213360"/>
                </a:lnTo>
                <a:lnTo>
                  <a:pt x="151764" y="358139"/>
                </a:lnTo>
                <a:lnTo>
                  <a:pt x="150495" y="360680"/>
                </a:lnTo>
                <a:lnTo>
                  <a:pt x="149225" y="364489"/>
                </a:lnTo>
                <a:lnTo>
                  <a:pt x="120014" y="388620"/>
                </a:lnTo>
                <a:lnTo>
                  <a:pt x="249554" y="388620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0839"/>
                </a:lnTo>
                <a:lnTo>
                  <a:pt x="222884" y="370205"/>
                </a:lnTo>
                <a:lnTo>
                  <a:pt x="220979" y="368935"/>
                </a:lnTo>
                <a:lnTo>
                  <a:pt x="217804" y="367030"/>
                </a:lnTo>
                <a:lnTo>
                  <a:pt x="216534" y="363220"/>
                </a:lnTo>
                <a:lnTo>
                  <a:pt x="215264" y="358139"/>
                </a:lnTo>
                <a:lnTo>
                  <a:pt x="215264" y="191770"/>
                </a:lnTo>
                <a:close/>
              </a:path>
              <a:path w="249554" h="427989">
                <a:moveTo>
                  <a:pt x="155575" y="171450"/>
                </a:moveTo>
                <a:lnTo>
                  <a:pt x="155575" y="175260"/>
                </a:lnTo>
                <a:lnTo>
                  <a:pt x="156845" y="173355"/>
                </a:lnTo>
                <a:lnTo>
                  <a:pt x="155575" y="171450"/>
                </a:lnTo>
                <a:close/>
              </a:path>
              <a:path w="249554" h="427989">
                <a:moveTo>
                  <a:pt x="186054" y="0"/>
                </a:moveTo>
                <a:lnTo>
                  <a:pt x="153670" y="13970"/>
                </a:lnTo>
                <a:lnTo>
                  <a:pt x="147320" y="15239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5"/>
                </a:lnTo>
                <a:lnTo>
                  <a:pt x="129539" y="55245"/>
                </a:lnTo>
                <a:lnTo>
                  <a:pt x="137159" y="55880"/>
                </a:lnTo>
                <a:lnTo>
                  <a:pt x="140970" y="56514"/>
                </a:lnTo>
                <a:lnTo>
                  <a:pt x="144145" y="57785"/>
                </a:lnTo>
                <a:lnTo>
                  <a:pt x="146684" y="58420"/>
                </a:lnTo>
                <a:lnTo>
                  <a:pt x="149225" y="60960"/>
                </a:lnTo>
                <a:lnTo>
                  <a:pt x="150495" y="62864"/>
                </a:lnTo>
                <a:lnTo>
                  <a:pt x="151764" y="66675"/>
                </a:lnTo>
                <a:lnTo>
                  <a:pt x="151764" y="74295"/>
                </a:lnTo>
                <a:lnTo>
                  <a:pt x="155575" y="171450"/>
                </a:lnTo>
                <a:lnTo>
                  <a:pt x="156845" y="173355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5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9237344" y="4994909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29"/>
                </a:moveTo>
                <a:lnTo>
                  <a:pt x="121920" y="265429"/>
                </a:lnTo>
                <a:lnTo>
                  <a:pt x="119379" y="271144"/>
                </a:lnTo>
                <a:lnTo>
                  <a:pt x="146684" y="282575"/>
                </a:lnTo>
                <a:lnTo>
                  <a:pt x="149859" y="280669"/>
                </a:lnTo>
                <a:lnTo>
                  <a:pt x="152400" y="278764"/>
                </a:lnTo>
                <a:lnTo>
                  <a:pt x="156845" y="275589"/>
                </a:lnTo>
                <a:lnTo>
                  <a:pt x="160020" y="274319"/>
                </a:lnTo>
                <a:lnTo>
                  <a:pt x="168909" y="270510"/>
                </a:lnTo>
                <a:lnTo>
                  <a:pt x="174625" y="269239"/>
                </a:lnTo>
                <a:lnTo>
                  <a:pt x="181609" y="267335"/>
                </a:lnTo>
                <a:lnTo>
                  <a:pt x="187959" y="266700"/>
                </a:lnTo>
                <a:lnTo>
                  <a:pt x="202564" y="265429"/>
                </a:lnTo>
                <a:close/>
              </a:path>
              <a:path w="217170" h="282575">
                <a:moveTo>
                  <a:pt x="178434" y="37464"/>
                </a:moveTo>
                <a:lnTo>
                  <a:pt x="97154" y="37464"/>
                </a:lnTo>
                <a:lnTo>
                  <a:pt x="101600" y="38100"/>
                </a:lnTo>
                <a:lnTo>
                  <a:pt x="104775" y="40004"/>
                </a:lnTo>
                <a:lnTo>
                  <a:pt x="119379" y="64769"/>
                </a:lnTo>
                <a:lnTo>
                  <a:pt x="119379" y="101600"/>
                </a:lnTo>
                <a:lnTo>
                  <a:pt x="13334" y="156210"/>
                </a:lnTo>
                <a:lnTo>
                  <a:pt x="12064" y="156210"/>
                </a:lnTo>
                <a:lnTo>
                  <a:pt x="10159" y="157479"/>
                </a:lnTo>
                <a:lnTo>
                  <a:pt x="7620" y="158750"/>
                </a:lnTo>
                <a:lnTo>
                  <a:pt x="4445" y="160019"/>
                </a:lnTo>
                <a:lnTo>
                  <a:pt x="3175" y="163194"/>
                </a:lnTo>
                <a:lnTo>
                  <a:pt x="3175" y="167004"/>
                </a:lnTo>
                <a:lnTo>
                  <a:pt x="1904" y="170814"/>
                </a:lnTo>
                <a:lnTo>
                  <a:pt x="1270" y="174625"/>
                </a:lnTo>
                <a:lnTo>
                  <a:pt x="1270" y="178435"/>
                </a:lnTo>
                <a:lnTo>
                  <a:pt x="634" y="181610"/>
                </a:lnTo>
                <a:lnTo>
                  <a:pt x="634" y="186054"/>
                </a:lnTo>
                <a:lnTo>
                  <a:pt x="0" y="190500"/>
                </a:lnTo>
                <a:lnTo>
                  <a:pt x="0" y="197485"/>
                </a:lnTo>
                <a:lnTo>
                  <a:pt x="10795" y="243839"/>
                </a:lnTo>
                <a:lnTo>
                  <a:pt x="46354" y="275589"/>
                </a:lnTo>
                <a:lnTo>
                  <a:pt x="67309" y="280035"/>
                </a:lnTo>
                <a:lnTo>
                  <a:pt x="83184" y="280035"/>
                </a:lnTo>
                <a:lnTo>
                  <a:pt x="96520" y="278764"/>
                </a:lnTo>
                <a:lnTo>
                  <a:pt x="107314" y="276225"/>
                </a:lnTo>
                <a:lnTo>
                  <a:pt x="116204" y="271779"/>
                </a:lnTo>
                <a:lnTo>
                  <a:pt x="120014" y="267335"/>
                </a:lnTo>
                <a:lnTo>
                  <a:pt x="81279" y="267335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60"/>
                </a:lnTo>
                <a:lnTo>
                  <a:pt x="78739" y="264160"/>
                </a:lnTo>
                <a:lnTo>
                  <a:pt x="78739" y="263525"/>
                </a:lnTo>
                <a:lnTo>
                  <a:pt x="80645" y="257810"/>
                </a:lnTo>
                <a:lnTo>
                  <a:pt x="81279" y="257810"/>
                </a:lnTo>
                <a:lnTo>
                  <a:pt x="81914" y="250189"/>
                </a:lnTo>
                <a:lnTo>
                  <a:pt x="217170" y="250189"/>
                </a:lnTo>
                <a:lnTo>
                  <a:pt x="217170" y="236219"/>
                </a:lnTo>
                <a:lnTo>
                  <a:pt x="84454" y="236219"/>
                </a:lnTo>
                <a:lnTo>
                  <a:pt x="79375" y="234950"/>
                </a:lnTo>
                <a:lnTo>
                  <a:pt x="60325" y="188594"/>
                </a:lnTo>
                <a:lnTo>
                  <a:pt x="60959" y="181610"/>
                </a:lnTo>
                <a:lnTo>
                  <a:pt x="62229" y="176529"/>
                </a:lnTo>
                <a:lnTo>
                  <a:pt x="119379" y="146685"/>
                </a:lnTo>
                <a:lnTo>
                  <a:pt x="182245" y="146685"/>
                </a:lnTo>
                <a:lnTo>
                  <a:pt x="182245" y="54610"/>
                </a:lnTo>
                <a:lnTo>
                  <a:pt x="180975" y="45719"/>
                </a:lnTo>
                <a:lnTo>
                  <a:pt x="179070" y="38100"/>
                </a:lnTo>
                <a:lnTo>
                  <a:pt x="178434" y="37464"/>
                </a:lnTo>
                <a:close/>
              </a:path>
              <a:path w="217170" h="282575">
                <a:moveTo>
                  <a:pt x="82550" y="259714"/>
                </a:moveTo>
                <a:lnTo>
                  <a:pt x="81279" y="261619"/>
                </a:lnTo>
                <a:lnTo>
                  <a:pt x="81279" y="267335"/>
                </a:lnTo>
                <a:lnTo>
                  <a:pt x="81914" y="267335"/>
                </a:lnTo>
                <a:lnTo>
                  <a:pt x="82550" y="262254"/>
                </a:lnTo>
                <a:lnTo>
                  <a:pt x="82550" y="259714"/>
                </a:lnTo>
                <a:close/>
              </a:path>
              <a:path w="217170" h="282575">
                <a:moveTo>
                  <a:pt x="217170" y="250189"/>
                </a:moveTo>
                <a:lnTo>
                  <a:pt x="81914" y="250189"/>
                </a:lnTo>
                <a:lnTo>
                  <a:pt x="82501" y="257810"/>
                </a:lnTo>
                <a:lnTo>
                  <a:pt x="82550" y="262254"/>
                </a:lnTo>
                <a:lnTo>
                  <a:pt x="81914" y="267335"/>
                </a:lnTo>
                <a:lnTo>
                  <a:pt x="120014" y="267335"/>
                </a:lnTo>
                <a:lnTo>
                  <a:pt x="121920" y="265429"/>
                </a:lnTo>
                <a:lnTo>
                  <a:pt x="217170" y="265429"/>
                </a:lnTo>
                <a:lnTo>
                  <a:pt x="217170" y="250189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60"/>
                </a:lnTo>
                <a:lnTo>
                  <a:pt x="79375" y="266700"/>
                </a:lnTo>
                <a:lnTo>
                  <a:pt x="80009" y="264794"/>
                </a:lnTo>
                <a:lnTo>
                  <a:pt x="81279" y="261619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19"/>
                </a:moveTo>
                <a:lnTo>
                  <a:pt x="80009" y="264794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19"/>
                </a:lnTo>
                <a:close/>
              </a:path>
              <a:path w="217170" h="282575">
                <a:moveTo>
                  <a:pt x="81279" y="257810"/>
                </a:moveTo>
                <a:lnTo>
                  <a:pt x="80645" y="257810"/>
                </a:lnTo>
                <a:lnTo>
                  <a:pt x="78739" y="263525"/>
                </a:lnTo>
                <a:lnTo>
                  <a:pt x="78739" y="264160"/>
                </a:lnTo>
                <a:lnTo>
                  <a:pt x="81279" y="258444"/>
                </a:lnTo>
                <a:lnTo>
                  <a:pt x="81279" y="257810"/>
                </a:lnTo>
                <a:close/>
              </a:path>
              <a:path w="217170" h="282575">
                <a:moveTo>
                  <a:pt x="81279" y="258444"/>
                </a:moveTo>
                <a:lnTo>
                  <a:pt x="78739" y="264160"/>
                </a:lnTo>
                <a:lnTo>
                  <a:pt x="79882" y="264160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4"/>
                </a:lnTo>
                <a:close/>
              </a:path>
              <a:path w="217170" h="282575">
                <a:moveTo>
                  <a:pt x="82550" y="258444"/>
                </a:moveTo>
                <a:lnTo>
                  <a:pt x="81914" y="259079"/>
                </a:lnTo>
                <a:lnTo>
                  <a:pt x="81279" y="260350"/>
                </a:lnTo>
                <a:lnTo>
                  <a:pt x="81279" y="261619"/>
                </a:lnTo>
                <a:lnTo>
                  <a:pt x="82550" y="259714"/>
                </a:lnTo>
                <a:lnTo>
                  <a:pt x="82550" y="258444"/>
                </a:lnTo>
                <a:close/>
              </a:path>
              <a:path w="217170" h="282575">
                <a:moveTo>
                  <a:pt x="81914" y="250189"/>
                </a:moveTo>
                <a:lnTo>
                  <a:pt x="81279" y="257810"/>
                </a:lnTo>
                <a:lnTo>
                  <a:pt x="81279" y="260350"/>
                </a:lnTo>
                <a:lnTo>
                  <a:pt x="81914" y="259079"/>
                </a:lnTo>
                <a:lnTo>
                  <a:pt x="82550" y="258444"/>
                </a:lnTo>
                <a:lnTo>
                  <a:pt x="81914" y="250189"/>
                </a:lnTo>
                <a:close/>
              </a:path>
              <a:path w="217170" h="282575">
                <a:moveTo>
                  <a:pt x="182245" y="146685"/>
                </a:moveTo>
                <a:lnTo>
                  <a:pt x="119379" y="146685"/>
                </a:lnTo>
                <a:lnTo>
                  <a:pt x="119379" y="220979"/>
                </a:lnTo>
                <a:lnTo>
                  <a:pt x="116204" y="224154"/>
                </a:lnTo>
                <a:lnTo>
                  <a:pt x="112395" y="227329"/>
                </a:lnTo>
                <a:lnTo>
                  <a:pt x="100964" y="233044"/>
                </a:lnTo>
                <a:lnTo>
                  <a:pt x="95250" y="234950"/>
                </a:lnTo>
                <a:lnTo>
                  <a:pt x="84454" y="236219"/>
                </a:lnTo>
                <a:lnTo>
                  <a:pt x="217170" y="236219"/>
                </a:lnTo>
                <a:lnTo>
                  <a:pt x="217170" y="226694"/>
                </a:lnTo>
                <a:lnTo>
                  <a:pt x="204470" y="226694"/>
                </a:lnTo>
                <a:lnTo>
                  <a:pt x="196850" y="226060"/>
                </a:lnTo>
                <a:lnTo>
                  <a:pt x="193675" y="225425"/>
                </a:lnTo>
                <a:lnTo>
                  <a:pt x="189864" y="224789"/>
                </a:lnTo>
                <a:lnTo>
                  <a:pt x="187325" y="223519"/>
                </a:lnTo>
                <a:lnTo>
                  <a:pt x="184784" y="220979"/>
                </a:lnTo>
                <a:lnTo>
                  <a:pt x="184150" y="219710"/>
                </a:lnTo>
                <a:lnTo>
                  <a:pt x="183514" y="217169"/>
                </a:lnTo>
                <a:lnTo>
                  <a:pt x="182879" y="215264"/>
                </a:lnTo>
                <a:lnTo>
                  <a:pt x="182245" y="212089"/>
                </a:lnTo>
                <a:lnTo>
                  <a:pt x="182245" y="146685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5"/>
                </a:lnTo>
                <a:lnTo>
                  <a:pt x="102870" y="1269"/>
                </a:lnTo>
                <a:lnTo>
                  <a:pt x="57784" y="16510"/>
                </a:lnTo>
                <a:lnTo>
                  <a:pt x="50800" y="20319"/>
                </a:lnTo>
                <a:lnTo>
                  <a:pt x="37464" y="27304"/>
                </a:lnTo>
                <a:lnTo>
                  <a:pt x="8254" y="52704"/>
                </a:lnTo>
                <a:lnTo>
                  <a:pt x="6350" y="57150"/>
                </a:lnTo>
                <a:lnTo>
                  <a:pt x="6350" y="68579"/>
                </a:lnTo>
                <a:lnTo>
                  <a:pt x="27304" y="97154"/>
                </a:lnTo>
                <a:lnTo>
                  <a:pt x="31114" y="99694"/>
                </a:lnTo>
                <a:lnTo>
                  <a:pt x="34289" y="100329"/>
                </a:lnTo>
                <a:lnTo>
                  <a:pt x="44450" y="100329"/>
                </a:lnTo>
                <a:lnTo>
                  <a:pt x="49529" y="97789"/>
                </a:lnTo>
                <a:lnTo>
                  <a:pt x="55879" y="86360"/>
                </a:lnTo>
                <a:lnTo>
                  <a:pt x="59054" y="80010"/>
                </a:lnTo>
                <a:lnTo>
                  <a:pt x="69214" y="57150"/>
                </a:lnTo>
                <a:lnTo>
                  <a:pt x="72389" y="51435"/>
                </a:lnTo>
                <a:lnTo>
                  <a:pt x="75564" y="46989"/>
                </a:lnTo>
                <a:lnTo>
                  <a:pt x="80009" y="43814"/>
                </a:lnTo>
                <a:lnTo>
                  <a:pt x="83820" y="40639"/>
                </a:lnTo>
                <a:lnTo>
                  <a:pt x="88264" y="38735"/>
                </a:lnTo>
                <a:lnTo>
                  <a:pt x="97154" y="37464"/>
                </a:lnTo>
                <a:lnTo>
                  <a:pt x="178434" y="37464"/>
                </a:lnTo>
                <a:lnTo>
                  <a:pt x="176529" y="31114"/>
                </a:lnTo>
                <a:lnTo>
                  <a:pt x="144779" y="1904"/>
                </a:lnTo>
                <a:lnTo>
                  <a:pt x="136525" y="1269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9551034" y="4989195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5">
                <a:moveTo>
                  <a:pt x="132715" y="0"/>
                </a:moveTo>
                <a:lnTo>
                  <a:pt x="124460" y="0"/>
                </a:lnTo>
                <a:lnTo>
                  <a:pt x="111760" y="634"/>
                </a:lnTo>
                <a:lnTo>
                  <a:pt x="64135" y="15239"/>
                </a:lnTo>
                <a:lnTo>
                  <a:pt x="27940" y="46989"/>
                </a:lnTo>
                <a:lnTo>
                  <a:pt x="9525" y="81279"/>
                </a:lnTo>
                <a:lnTo>
                  <a:pt x="635" y="122554"/>
                </a:lnTo>
                <a:lnTo>
                  <a:pt x="0" y="138429"/>
                </a:lnTo>
                <a:lnTo>
                  <a:pt x="1905" y="171450"/>
                </a:lnTo>
                <a:lnTo>
                  <a:pt x="12700" y="213994"/>
                </a:lnTo>
                <a:lnTo>
                  <a:pt x="31750" y="247650"/>
                </a:lnTo>
                <a:lnTo>
                  <a:pt x="68580" y="276859"/>
                </a:lnTo>
                <a:lnTo>
                  <a:pt x="116840" y="286384"/>
                </a:lnTo>
                <a:lnTo>
                  <a:pt x="125730" y="285750"/>
                </a:lnTo>
                <a:lnTo>
                  <a:pt x="148590" y="280669"/>
                </a:lnTo>
                <a:lnTo>
                  <a:pt x="181610" y="257175"/>
                </a:lnTo>
                <a:lnTo>
                  <a:pt x="203200" y="220344"/>
                </a:lnTo>
                <a:lnTo>
                  <a:pt x="175895" y="203200"/>
                </a:lnTo>
                <a:lnTo>
                  <a:pt x="161290" y="225425"/>
                </a:lnTo>
                <a:lnTo>
                  <a:pt x="130175" y="248284"/>
                </a:lnTo>
                <a:lnTo>
                  <a:pt x="118110" y="248284"/>
                </a:lnTo>
                <a:lnTo>
                  <a:pt x="100965" y="238759"/>
                </a:lnTo>
                <a:lnTo>
                  <a:pt x="81280" y="199389"/>
                </a:lnTo>
                <a:lnTo>
                  <a:pt x="74295" y="154304"/>
                </a:lnTo>
                <a:lnTo>
                  <a:pt x="74295" y="140969"/>
                </a:lnTo>
                <a:lnTo>
                  <a:pt x="74930" y="120650"/>
                </a:lnTo>
                <a:lnTo>
                  <a:pt x="85725" y="75564"/>
                </a:lnTo>
                <a:lnTo>
                  <a:pt x="111760" y="40004"/>
                </a:lnTo>
                <a:lnTo>
                  <a:pt x="118110" y="40004"/>
                </a:lnTo>
                <a:lnTo>
                  <a:pt x="120650" y="41275"/>
                </a:lnTo>
                <a:lnTo>
                  <a:pt x="125730" y="46354"/>
                </a:lnTo>
                <a:lnTo>
                  <a:pt x="128270" y="49529"/>
                </a:lnTo>
                <a:lnTo>
                  <a:pt x="162560" y="73025"/>
                </a:lnTo>
                <a:lnTo>
                  <a:pt x="187325" y="41275"/>
                </a:lnTo>
                <a:lnTo>
                  <a:pt x="187325" y="30479"/>
                </a:lnTo>
                <a:lnTo>
                  <a:pt x="172720" y="12064"/>
                </a:lnTo>
                <a:lnTo>
                  <a:pt x="132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9842500" y="4926329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10">
                <a:moveTo>
                  <a:pt x="90170" y="0"/>
                </a:moveTo>
                <a:lnTo>
                  <a:pt x="56515" y="0"/>
                </a:lnTo>
                <a:lnTo>
                  <a:pt x="54609" y="26670"/>
                </a:lnTo>
                <a:lnTo>
                  <a:pt x="40004" y="63500"/>
                </a:lnTo>
                <a:lnTo>
                  <a:pt x="36829" y="69215"/>
                </a:lnTo>
                <a:lnTo>
                  <a:pt x="30479" y="78740"/>
                </a:lnTo>
                <a:lnTo>
                  <a:pt x="30479" y="81915"/>
                </a:lnTo>
                <a:lnTo>
                  <a:pt x="33020" y="83820"/>
                </a:lnTo>
                <a:lnTo>
                  <a:pt x="0" y="78740"/>
                </a:lnTo>
                <a:lnTo>
                  <a:pt x="0" y="118110"/>
                </a:lnTo>
                <a:lnTo>
                  <a:pt x="26034" y="118110"/>
                </a:lnTo>
                <a:lnTo>
                  <a:pt x="26034" y="190500"/>
                </a:lnTo>
                <a:lnTo>
                  <a:pt x="25400" y="229870"/>
                </a:lnTo>
                <a:lnTo>
                  <a:pt x="27940" y="280035"/>
                </a:lnTo>
                <a:lnTo>
                  <a:pt x="42545" y="323850"/>
                </a:lnTo>
                <a:lnTo>
                  <a:pt x="80645" y="346075"/>
                </a:lnTo>
                <a:lnTo>
                  <a:pt x="90170" y="346710"/>
                </a:lnTo>
                <a:lnTo>
                  <a:pt x="95884" y="346710"/>
                </a:lnTo>
                <a:lnTo>
                  <a:pt x="101600" y="346075"/>
                </a:lnTo>
                <a:lnTo>
                  <a:pt x="116840" y="342265"/>
                </a:lnTo>
                <a:lnTo>
                  <a:pt x="152400" y="323850"/>
                </a:lnTo>
                <a:lnTo>
                  <a:pt x="134620" y="291465"/>
                </a:lnTo>
                <a:lnTo>
                  <a:pt x="124459" y="297180"/>
                </a:lnTo>
                <a:lnTo>
                  <a:pt x="118109" y="300355"/>
                </a:lnTo>
                <a:lnTo>
                  <a:pt x="110490" y="303530"/>
                </a:lnTo>
                <a:lnTo>
                  <a:pt x="107315" y="304165"/>
                </a:lnTo>
                <a:lnTo>
                  <a:pt x="100329" y="304165"/>
                </a:lnTo>
                <a:lnTo>
                  <a:pt x="97790" y="301625"/>
                </a:lnTo>
                <a:lnTo>
                  <a:pt x="90170" y="262255"/>
                </a:lnTo>
                <a:lnTo>
                  <a:pt x="90170" y="118110"/>
                </a:lnTo>
                <a:lnTo>
                  <a:pt x="137159" y="118110"/>
                </a:lnTo>
                <a:lnTo>
                  <a:pt x="137159" y="78740"/>
                </a:lnTo>
                <a:lnTo>
                  <a:pt x="90170" y="78740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0071734" y="4862829"/>
            <a:ext cx="363855" cy="419100"/>
          </a:xfrm>
          <a:custGeom>
            <a:avLst/>
            <a:gdLst/>
            <a:ahLst/>
            <a:cxnLst/>
            <a:rect l="l" t="t" r="r" b="b"/>
            <a:pathLst>
              <a:path w="363854" h="419100">
                <a:moveTo>
                  <a:pt x="69215" y="130175"/>
                </a:moveTo>
                <a:lnTo>
                  <a:pt x="67945" y="130810"/>
                </a:lnTo>
                <a:lnTo>
                  <a:pt x="48895" y="130810"/>
                </a:lnTo>
                <a:lnTo>
                  <a:pt x="56515" y="138430"/>
                </a:lnTo>
                <a:lnTo>
                  <a:pt x="55880" y="138430"/>
                </a:lnTo>
                <a:lnTo>
                  <a:pt x="47625" y="141605"/>
                </a:lnTo>
                <a:lnTo>
                  <a:pt x="41275" y="143510"/>
                </a:lnTo>
                <a:lnTo>
                  <a:pt x="34290" y="144780"/>
                </a:lnTo>
                <a:lnTo>
                  <a:pt x="27940" y="145415"/>
                </a:lnTo>
                <a:lnTo>
                  <a:pt x="20320" y="146050"/>
                </a:lnTo>
                <a:lnTo>
                  <a:pt x="10795" y="146685"/>
                </a:lnTo>
                <a:lnTo>
                  <a:pt x="0" y="146685"/>
                </a:lnTo>
                <a:lnTo>
                  <a:pt x="0" y="186055"/>
                </a:lnTo>
                <a:lnTo>
                  <a:pt x="19685" y="186055"/>
                </a:lnTo>
                <a:lnTo>
                  <a:pt x="22860" y="187325"/>
                </a:lnTo>
                <a:lnTo>
                  <a:pt x="26670" y="187960"/>
                </a:lnTo>
                <a:lnTo>
                  <a:pt x="28575" y="188595"/>
                </a:lnTo>
                <a:lnTo>
                  <a:pt x="31115" y="191135"/>
                </a:lnTo>
                <a:lnTo>
                  <a:pt x="32385" y="193040"/>
                </a:lnTo>
                <a:lnTo>
                  <a:pt x="33655" y="196850"/>
                </a:lnTo>
                <a:lnTo>
                  <a:pt x="33655" y="368300"/>
                </a:lnTo>
                <a:lnTo>
                  <a:pt x="24130" y="378460"/>
                </a:lnTo>
                <a:lnTo>
                  <a:pt x="20955" y="379730"/>
                </a:lnTo>
                <a:lnTo>
                  <a:pt x="14605" y="380365"/>
                </a:lnTo>
                <a:lnTo>
                  <a:pt x="8890" y="381000"/>
                </a:lnTo>
                <a:lnTo>
                  <a:pt x="0" y="381635"/>
                </a:lnTo>
                <a:lnTo>
                  <a:pt x="0" y="415290"/>
                </a:lnTo>
                <a:lnTo>
                  <a:pt x="130175" y="415290"/>
                </a:lnTo>
                <a:lnTo>
                  <a:pt x="130175" y="382270"/>
                </a:lnTo>
                <a:lnTo>
                  <a:pt x="116205" y="379730"/>
                </a:lnTo>
                <a:lnTo>
                  <a:pt x="112395" y="379730"/>
                </a:lnTo>
                <a:lnTo>
                  <a:pt x="109220" y="379095"/>
                </a:lnTo>
                <a:lnTo>
                  <a:pt x="102870" y="375920"/>
                </a:lnTo>
                <a:lnTo>
                  <a:pt x="100965" y="374650"/>
                </a:lnTo>
                <a:lnTo>
                  <a:pt x="98425" y="370840"/>
                </a:lnTo>
                <a:lnTo>
                  <a:pt x="97790" y="368300"/>
                </a:lnTo>
                <a:lnTo>
                  <a:pt x="97790" y="140970"/>
                </a:lnTo>
                <a:lnTo>
                  <a:pt x="69215" y="130175"/>
                </a:lnTo>
                <a:close/>
              </a:path>
              <a:path w="363854" h="419100">
                <a:moveTo>
                  <a:pt x="79375" y="130810"/>
                </a:moveTo>
                <a:lnTo>
                  <a:pt x="71120" y="130810"/>
                </a:lnTo>
                <a:lnTo>
                  <a:pt x="79375" y="133985"/>
                </a:lnTo>
                <a:lnTo>
                  <a:pt x="79375" y="130810"/>
                </a:lnTo>
                <a:close/>
              </a:path>
              <a:path w="363854" h="419100">
                <a:moveTo>
                  <a:pt x="68580" y="0"/>
                </a:moveTo>
                <a:lnTo>
                  <a:pt x="57785" y="0"/>
                </a:lnTo>
                <a:lnTo>
                  <a:pt x="52705" y="1270"/>
                </a:lnTo>
                <a:lnTo>
                  <a:pt x="48260" y="3175"/>
                </a:lnTo>
                <a:lnTo>
                  <a:pt x="43180" y="5080"/>
                </a:lnTo>
                <a:lnTo>
                  <a:pt x="39370" y="8255"/>
                </a:lnTo>
                <a:lnTo>
                  <a:pt x="32385" y="15240"/>
                </a:lnTo>
                <a:lnTo>
                  <a:pt x="29845" y="19050"/>
                </a:lnTo>
                <a:lnTo>
                  <a:pt x="27940" y="24130"/>
                </a:lnTo>
                <a:lnTo>
                  <a:pt x="26035" y="28575"/>
                </a:lnTo>
                <a:lnTo>
                  <a:pt x="25400" y="33655"/>
                </a:lnTo>
                <a:lnTo>
                  <a:pt x="26035" y="43815"/>
                </a:lnTo>
                <a:lnTo>
                  <a:pt x="27305" y="48895"/>
                </a:lnTo>
                <a:lnTo>
                  <a:pt x="55245" y="74930"/>
                </a:lnTo>
                <a:lnTo>
                  <a:pt x="60325" y="76200"/>
                </a:lnTo>
                <a:lnTo>
                  <a:pt x="71120" y="76200"/>
                </a:lnTo>
                <a:lnTo>
                  <a:pt x="100965" y="52705"/>
                </a:lnTo>
                <a:lnTo>
                  <a:pt x="102870" y="48260"/>
                </a:lnTo>
                <a:lnTo>
                  <a:pt x="103505" y="43180"/>
                </a:lnTo>
                <a:lnTo>
                  <a:pt x="102870" y="33020"/>
                </a:lnTo>
                <a:lnTo>
                  <a:pt x="101600" y="27940"/>
                </a:lnTo>
                <a:lnTo>
                  <a:pt x="73025" y="1270"/>
                </a:lnTo>
                <a:lnTo>
                  <a:pt x="68580" y="0"/>
                </a:lnTo>
                <a:close/>
              </a:path>
              <a:path w="363854" h="419100">
                <a:moveTo>
                  <a:pt x="247015" y="126365"/>
                </a:moveTo>
                <a:lnTo>
                  <a:pt x="201295" y="136525"/>
                </a:lnTo>
                <a:lnTo>
                  <a:pt x="164465" y="165735"/>
                </a:lnTo>
                <a:lnTo>
                  <a:pt x="144780" y="198755"/>
                </a:lnTo>
                <a:lnTo>
                  <a:pt x="132715" y="240030"/>
                </a:lnTo>
                <a:lnTo>
                  <a:pt x="132715" y="240665"/>
                </a:lnTo>
                <a:lnTo>
                  <a:pt x="131445" y="255905"/>
                </a:lnTo>
                <a:lnTo>
                  <a:pt x="130810" y="272415"/>
                </a:lnTo>
                <a:lnTo>
                  <a:pt x="131445" y="288290"/>
                </a:lnTo>
                <a:lnTo>
                  <a:pt x="132715" y="304165"/>
                </a:lnTo>
                <a:lnTo>
                  <a:pt x="132715" y="304800"/>
                </a:lnTo>
                <a:lnTo>
                  <a:pt x="144780" y="346075"/>
                </a:lnTo>
                <a:lnTo>
                  <a:pt x="164465" y="379095"/>
                </a:lnTo>
                <a:lnTo>
                  <a:pt x="201295" y="408305"/>
                </a:lnTo>
                <a:lnTo>
                  <a:pt x="247015" y="419100"/>
                </a:lnTo>
                <a:lnTo>
                  <a:pt x="259080" y="418465"/>
                </a:lnTo>
                <a:lnTo>
                  <a:pt x="303530" y="402590"/>
                </a:lnTo>
                <a:lnTo>
                  <a:pt x="331470" y="377190"/>
                </a:lnTo>
                <a:lnTo>
                  <a:pt x="240665" y="377190"/>
                </a:lnTo>
                <a:lnTo>
                  <a:pt x="234950" y="375285"/>
                </a:lnTo>
                <a:lnTo>
                  <a:pt x="208915" y="340995"/>
                </a:lnTo>
                <a:lnTo>
                  <a:pt x="198642" y="304165"/>
                </a:lnTo>
                <a:lnTo>
                  <a:pt x="196215" y="283210"/>
                </a:lnTo>
                <a:lnTo>
                  <a:pt x="196215" y="260985"/>
                </a:lnTo>
                <a:lnTo>
                  <a:pt x="202565" y="220980"/>
                </a:lnTo>
                <a:lnTo>
                  <a:pt x="220345" y="184150"/>
                </a:lnTo>
                <a:lnTo>
                  <a:pt x="224155" y="179070"/>
                </a:lnTo>
                <a:lnTo>
                  <a:pt x="228600" y="175260"/>
                </a:lnTo>
                <a:lnTo>
                  <a:pt x="234950" y="170180"/>
                </a:lnTo>
                <a:lnTo>
                  <a:pt x="240665" y="167640"/>
                </a:lnTo>
                <a:lnTo>
                  <a:pt x="299085" y="167640"/>
                </a:lnTo>
                <a:lnTo>
                  <a:pt x="299085" y="139700"/>
                </a:lnTo>
                <a:lnTo>
                  <a:pt x="293370" y="136525"/>
                </a:lnTo>
                <a:lnTo>
                  <a:pt x="282575" y="132080"/>
                </a:lnTo>
                <a:lnTo>
                  <a:pt x="271145" y="128905"/>
                </a:lnTo>
                <a:lnTo>
                  <a:pt x="259080" y="127000"/>
                </a:lnTo>
                <a:lnTo>
                  <a:pt x="247015" y="126365"/>
                </a:lnTo>
                <a:close/>
              </a:path>
              <a:path w="363854" h="419100">
                <a:moveTo>
                  <a:pt x="299085" y="139700"/>
                </a:moveTo>
                <a:lnTo>
                  <a:pt x="299085" y="272415"/>
                </a:lnTo>
                <a:lnTo>
                  <a:pt x="297815" y="294005"/>
                </a:lnTo>
                <a:lnTo>
                  <a:pt x="285750" y="340995"/>
                </a:lnTo>
                <a:lnTo>
                  <a:pt x="259715" y="375285"/>
                </a:lnTo>
                <a:lnTo>
                  <a:pt x="253365" y="377190"/>
                </a:lnTo>
                <a:lnTo>
                  <a:pt x="331470" y="377190"/>
                </a:lnTo>
                <a:lnTo>
                  <a:pt x="354965" y="332740"/>
                </a:lnTo>
                <a:lnTo>
                  <a:pt x="363855" y="288925"/>
                </a:lnTo>
                <a:lnTo>
                  <a:pt x="363855" y="255905"/>
                </a:lnTo>
                <a:lnTo>
                  <a:pt x="354965" y="212090"/>
                </a:lnTo>
                <a:lnTo>
                  <a:pt x="337820" y="175895"/>
                </a:lnTo>
                <a:lnTo>
                  <a:pt x="331470" y="167640"/>
                </a:lnTo>
                <a:lnTo>
                  <a:pt x="330200" y="165735"/>
                </a:lnTo>
                <a:lnTo>
                  <a:pt x="321945" y="156845"/>
                </a:lnTo>
                <a:lnTo>
                  <a:pt x="313055" y="149225"/>
                </a:lnTo>
                <a:lnTo>
                  <a:pt x="303530" y="142240"/>
                </a:lnTo>
                <a:lnTo>
                  <a:pt x="299085" y="139700"/>
                </a:lnTo>
                <a:close/>
              </a:path>
              <a:path w="363854" h="419100">
                <a:moveTo>
                  <a:pt x="299085" y="167640"/>
                </a:moveTo>
                <a:lnTo>
                  <a:pt x="253365" y="167640"/>
                </a:lnTo>
                <a:lnTo>
                  <a:pt x="259715" y="170180"/>
                </a:lnTo>
                <a:lnTo>
                  <a:pt x="266065" y="175260"/>
                </a:lnTo>
                <a:lnTo>
                  <a:pt x="288925" y="211455"/>
                </a:lnTo>
                <a:lnTo>
                  <a:pt x="297815" y="250190"/>
                </a:lnTo>
                <a:lnTo>
                  <a:pt x="299085" y="272415"/>
                </a:lnTo>
                <a:lnTo>
                  <a:pt x="299085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0545444" y="498982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67945" y="0"/>
                </a:moveTo>
                <a:lnTo>
                  <a:pt x="64770" y="2540"/>
                </a:lnTo>
                <a:lnTo>
                  <a:pt x="62229" y="4445"/>
                </a:lnTo>
                <a:lnTo>
                  <a:pt x="59689" y="5715"/>
                </a:lnTo>
                <a:lnTo>
                  <a:pt x="57784" y="6985"/>
                </a:lnTo>
                <a:lnTo>
                  <a:pt x="19684" y="15875"/>
                </a:lnTo>
                <a:lnTo>
                  <a:pt x="10795" y="16510"/>
                </a:lnTo>
                <a:lnTo>
                  <a:pt x="0" y="16510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80"/>
                </a:lnTo>
                <a:lnTo>
                  <a:pt x="22859" y="56515"/>
                </a:lnTo>
                <a:lnTo>
                  <a:pt x="26034" y="57785"/>
                </a:lnTo>
                <a:lnTo>
                  <a:pt x="28575" y="58420"/>
                </a:lnTo>
                <a:lnTo>
                  <a:pt x="31114" y="60960"/>
                </a:lnTo>
                <a:lnTo>
                  <a:pt x="32384" y="62865"/>
                </a:lnTo>
                <a:lnTo>
                  <a:pt x="32384" y="64770"/>
                </a:lnTo>
                <a:lnTo>
                  <a:pt x="33654" y="67310"/>
                </a:lnTo>
                <a:lnTo>
                  <a:pt x="33654" y="238125"/>
                </a:lnTo>
                <a:lnTo>
                  <a:pt x="33020" y="240665"/>
                </a:lnTo>
                <a:lnTo>
                  <a:pt x="14604" y="250190"/>
                </a:lnTo>
                <a:lnTo>
                  <a:pt x="8889" y="250190"/>
                </a:lnTo>
                <a:lnTo>
                  <a:pt x="0" y="250825"/>
                </a:lnTo>
                <a:lnTo>
                  <a:pt x="0" y="285115"/>
                </a:lnTo>
                <a:lnTo>
                  <a:pt x="130175" y="285115"/>
                </a:lnTo>
                <a:lnTo>
                  <a:pt x="130175" y="251460"/>
                </a:lnTo>
                <a:lnTo>
                  <a:pt x="112395" y="248920"/>
                </a:lnTo>
                <a:lnTo>
                  <a:pt x="106045" y="247650"/>
                </a:lnTo>
                <a:lnTo>
                  <a:pt x="104139" y="246380"/>
                </a:lnTo>
                <a:lnTo>
                  <a:pt x="102234" y="245745"/>
                </a:lnTo>
                <a:lnTo>
                  <a:pt x="100964" y="243840"/>
                </a:lnTo>
                <a:lnTo>
                  <a:pt x="99695" y="242570"/>
                </a:lnTo>
                <a:lnTo>
                  <a:pt x="98425" y="240665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5" y="75565"/>
                </a:lnTo>
                <a:lnTo>
                  <a:pt x="104139" y="75565"/>
                </a:lnTo>
                <a:lnTo>
                  <a:pt x="105409" y="74930"/>
                </a:lnTo>
                <a:lnTo>
                  <a:pt x="109854" y="73025"/>
                </a:lnTo>
                <a:lnTo>
                  <a:pt x="114934" y="70485"/>
                </a:lnTo>
                <a:lnTo>
                  <a:pt x="120650" y="67310"/>
                </a:lnTo>
                <a:lnTo>
                  <a:pt x="126364" y="64770"/>
                </a:lnTo>
                <a:lnTo>
                  <a:pt x="139064" y="57785"/>
                </a:lnTo>
                <a:lnTo>
                  <a:pt x="144145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10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5"/>
                </a:lnTo>
                <a:lnTo>
                  <a:pt x="94614" y="36195"/>
                </a:lnTo>
                <a:lnTo>
                  <a:pt x="95250" y="31115"/>
                </a:lnTo>
                <a:lnTo>
                  <a:pt x="60959" y="31115"/>
                </a:lnTo>
                <a:lnTo>
                  <a:pt x="60959" y="5715"/>
                </a:lnTo>
                <a:lnTo>
                  <a:pt x="64770" y="3175"/>
                </a:lnTo>
                <a:lnTo>
                  <a:pt x="71120" y="1905"/>
                </a:lnTo>
                <a:lnTo>
                  <a:pt x="73025" y="1270"/>
                </a:lnTo>
                <a:lnTo>
                  <a:pt x="67945" y="0"/>
                </a:lnTo>
                <a:close/>
              </a:path>
              <a:path w="271145" h="285114">
                <a:moveTo>
                  <a:pt x="234950" y="52070"/>
                </a:moveTo>
                <a:lnTo>
                  <a:pt x="149859" y="52070"/>
                </a:lnTo>
                <a:lnTo>
                  <a:pt x="156209" y="54610"/>
                </a:lnTo>
                <a:lnTo>
                  <a:pt x="160020" y="55880"/>
                </a:lnTo>
                <a:lnTo>
                  <a:pt x="163195" y="57785"/>
                </a:lnTo>
                <a:lnTo>
                  <a:pt x="165734" y="60325"/>
                </a:lnTo>
                <a:lnTo>
                  <a:pt x="168909" y="62865"/>
                </a:lnTo>
                <a:lnTo>
                  <a:pt x="170814" y="65405"/>
                </a:lnTo>
                <a:lnTo>
                  <a:pt x="174625" y="73025"/>
                </a:lnTo>
                <a:lnTo>
                  <a:pt x="175259" y="76835"/>
                </a:lnTo>
                <a:lnTo>
                  <a:pt x="175259" y="238125"/>
                </a:lnTo>
                <a:lnTo>
                  <a:pt x="155575" y="250190"/>
                </a:lnTo>
                <a:lnTo>
                  <a:pt x="149859" y="250190"/>
                </a:lnTo>
                <a:lnTo>
                  <a:pt x="140970" y="250825"/>
                </a:lnTo>
                <a:lnTo>
                  <a:pt x="140970" y="285115"/>
                </a:lnTo>
                <a:lnTo>
                  <a:pt x="271145" y="285115"/>
                </a:lnTo>
                <a:lnTo>
                  <a:pt x="271145" y="252095"/>
                </a:lnTo>
                <a:lnTo>
                  <a:pt x="262889" y="250190"/>
                </a:lnTo>
                <a:lnTo>
                  <a:pt x="257175" y="249555"/>
                </a:lnTo>
                <a:lnTo>
                  <a:pt x="253364" y="248920"/>
                </a:lnTo>
                <a:lnTo>
                  <a:pt x="250189" y="248285"/>
                </a:lnTo>
                <a:lnTo>
                  <a:pt x="247650" y="247650"/>
                </a:lnTo>
                <a:lnTo>
                  <a:pt x="245745" y="246380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5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4">
                <a:moveTo>
                  <a:pt x="104139" y="75565"/>
                </a:moveTo>
                <a:lnTo>
                  <a:pt x="93345" y="75565"/>
                </a:lnTo>
                <a:lnTo>
                  <a:pt x="94614" y="78105"/>
                </a:lnTo>
                <a:lnTo>
                  <a:pt x="97154" y="78740"/>
                </a:lnTo>
                <a:lnTo>
                  <a:pt x="100964" y="76835"/>
                </a:lnTo>
                <a:lnTo>
                  <a:pt x="104139" y="75565"/>
                </a:lnTo>
                <a:close/>
              </a:path>
              <a:path w="271145" h="285114">
                <a:moveTo>
                  <a:pt x="94614" y="36195"/>
                </a:moveTo>
                <a:lnTo>
                  <a:pt x="92075" y="38735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4">
                <a:moveTo>
                  <a:pt x="160654" y="1270"/>
                </a:moveTo>
                <a:lnTo>
                  <a:pt x="151129" y="1270"/>
                </a:lnTo>
                <a:lnTo>
                  <a:pt x="147320" y="5080"/>
                </a:lnTo>
                <a:lnTo>
                  <a:pt x="142239" y="8890"/>
                </a:lnTo>
                <a:lnTo>
                  <a:pt x="132079" y="15240"/>
                </a:lnTo>
                <a:lnTo>
                  <a:pt x="126364" y="19050"/>
                </a:lnTo>
                <a:lnTo>
                  <a:pt x="113664" y="26035"/>
                </a:lnTo>
                <a:lnTo>
                  <a:pt x="107314" y="29210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90"/>
                </a:lnTo>
                <a:lnTo>
                  <a:pt x="177800" y="2540"/>
                </a:lnTo>
                <a:lnTo>
                  <a:pt x="160654" y="1270"/>
                </a:lnTo>
                <a:close/>
              </a:path>
              <a:path w="271145" h="285114">
                <a:moveTo>
                  <a:pt x="73025" y="1270"/>
                </a:moveTo>
                <a:lnTo>
                  <a:pt x="71120" y="1905"/>
                </a:lnTo>
                <a:lnTo>
                  <a:pt x="64770" y="3175"/>
                </a:lnTo>
                <a:lnTo>
                  <a:pt x="60959" y="5715"/>
                </a:lnTo>
                <a:lnTo>
                  <a:pt x="60959" y="31115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4">
                <a:moveTo>
                  <a:pt x="85725" y="6350"/>
                </a:moveTo>
                <a:lnTo>
                  <a:pt x="60959" y="31115"/>
                </a:lnTo>
                <a:lnTo>
                  <a:pt x="95250" y="31115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4">
                <a:moveTo>
                  <a:pt x="91439" y="635"/>
                </a:moveTo>
                <a:lnTo>
                  <a:pt x="80009" y="635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0875644" y="4992370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5" h="286385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4"/>
                </a:lnTo>
                <a:lnTo>
                  <a:pt x="4445" y="64134"/>
                </a:lnTo>
                <a:lnTo>
                  <a:pt x="3809" y="73659"/>
                </a:lnTo>
                <a:lnTo>
                  <a:pt x="19684" y="113664"/>
                </a:lnTo>
                <a:lnTo>
                  <a:pt x="54609" y="144779"/>
                </a:lnTo>
                <a:lnTo>
                  <a:pt x="93345" y="170814"/>
                </a:lnTo>
                <a:lnTo>
                  <a:pt x="129539" y="207644"/>
                </a:lnTo>
                <a:lnTo>
                  <a:pt x="129539" y="219709"/>
                </a:lnTo>
                <a:lnTo>
                  <a:pt x="121920" y="233679"/>
                </a:lnTo>
                <a:lnTo>
                  <a:pt x="86995" y="249554"/>
                </a:lnTo>
                <a:lnTo>
                  <a:pt x="74295" y="249554"/>
                </a:lnTo>
                <a:lnTo>
                  <a:pt x="51434" y="238125"/>
                </a:lnTo>
                <a:lnTo>
                  <a:pt x="36195" y="198754"/>
                </a:lnTo>
                <a:lnTo>
                  <a:pt x="36195" y="189229"/>
                </a:lnTo>
                <a:lnTo>
                  <a:pt x="35559" y="178434"/>
                </a:lnTo>
                <a:lnTo>
                  <a:pt x="0" y="178434"/>
                </a:lnTo>
                <a:lnTo>
                  <a:pt x="0" y="271144"/>
                </a:lnTo>
                <a:lnTo>
                  <a:pt x="41275" y="283209"/>
                </a:lnTo>
                <a:lnTo>
                  <a:pt x="80009" y="286384"/>
                </a:lnTo>
                <a:lnTo>
                  <a:pt x="93345" y="285750"/>
                </a:lnTo>
                <a:lnTo>
                  <a:pt x="137159" y="275589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4"/>
                </a:lnTo>
                <a:lnTo>
                  <a:pt x="173989" y="156209"/>
                </a:lnTo>
                <a:lnTo>
                  <a:pt x="138429" y="125729"/>
                </a:lnTo>
                <a:lnTo>
                  <a:pt x="130809" y="120014"/>
                </a:lnTo>
                <a:lnTo>
                  <a:pt x="92709" y="95250"/>
                </a:lnTo>
                <a:lnTo>
                  <a:pt x="62864" y="64134"/>
                </a:lnTo>
                <a:lnTo>
                  <a:pt x="62864" y="54609"/>
                </a:lnTo>
                <a:lnTo>
                  <a:pt x="92075" y="36829"/>
                </a:lnTo>
                <a:lnTo>
                  <a:pt x="97154" y="36829"/>
                </a:lnTo>
                <a:lnTo>
                  <a:pt x="105409" y="37464"/>
                </a:lnTo>
                <a:lnTo>
                  <a:pt x="133984" y="69850"/>
                </a:lnTo>
                <a:lnTo>
                  <a:pt x="135889" y="84454"/>
                </a:lnTo>
                <a:lnTo>
                  <a:pt x="136525" y="101600"/>
                </a:lnTo>
                <a:lnTo>
                  <a:pt x="172720" y="101600"/>
                </a:lnTo>
                <a:lnTo>
                  <a:pt x="172720" y="21589"/>
                </a:lnTo>
                <a:lnTo>
                  <a:pt x="152400" y="11429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1441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110"/>
              </a:spcBef>
            </a:pPr>
            <a:r>
              <a:rPr dirty="0" sz="6400" spc="-10"/>
              <a:t>MODELLING</a:t>
            </a:r>
            <a:endParaRPr sz="6400"/>
          </a:p>
        </p:txBody>
      </p:sp>
      <p:sp>
        <p:nvSpPr>
          <p:cNvPr id="107" name="object 107" descr=""/>
          <p:cNvSpPr txBox="1"/>
          <p:nvPr/>
        </p:nvSpPr>
        <p:spPr>
          <a:xfrm>
            <a:off x="2325370" y="2572969"/>
            <a:ext cx="10388600" cy="284035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algn="just" marL="12700" marR="909319" indent="1649095">
              <a:lnSpc>
                <a:spcPct val="97500"/>
              </a:lnSpc>
              <a:spcBef>
                <a:spcPts val="245"/>
              </a:spcBef>
            </a:pPr>
            <a:r>
              <a:rPr dirty="0" sz="4700">
                <a:latin typeface="Times New Roman"/>
                <a:cs typeface="Times New Roman"/>
              </a:rPr>
              <a:t>Use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mac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hine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le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a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rning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and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 spc="-20">
                <a:latin typeface="Times New Roman"/>
                <a:cs typeface="Times New Roman"/>
              </a:rPr>
              <a:t>data </a:t>
            </a:r>
            <a:r>
              <a:rPr dirty="0" sz="4700">
                <a:latin typeface="Times New Roman"/>
                <a:cs typeface="Times New Roman"/>
              </a:rPr>
              <a:t>ana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lytic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s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to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c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reate</a:t>
            </a:r>
            <a:r>
              <a:rPr dirty="0" sz="4700" spc="-2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pred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ic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tive</a:t>
            </a:r>
            <a:r>
              <a:rPr dirty="0" sz="4700" spc="-5">
                <a:latin typeface="Times New Roman"/>
                <a:cs typeface="Times New Roman"/>
              </a:rPr>
              <a:t> </a:t>
            </a:r>
            <a:r>
              <a:rPr dirty="0" sz="4700" spc="-10">
                <a:latin typeface="Times New Roman"/>
                <a:cs typeface="Times New Roman"/>
              </a:rPr>
              <a:t>models </a:t>
            </a:r>
            <a:r>
              <a:rPr dirty="0" sz="4700">
                <a:latin typeface="Times New Roman"/>
                <a:cs typeface="Times New Roman"/>
              </a:rPr>
              <a:t>that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ass</a:t>
            </a:r>
            <a:r>
              <a:rPr dirty="0" sz="4700" spc="-2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es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s hea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lth</a:t>
            </a:r>
            <a:r>
              <a:rPr dirty="0" sz="4700" spc="-2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ris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ks</a:t>
            </a:r>
            <a:r>
              <a:rPr dirty="0" sz="4700" spc="-5">
                <a:latin typeface="Times New Roman"/>
                <a:cs typeface="Times New Roman"/>
              </a:rPr>
              <a:t> </a:t>
            </a:r>
            <a:r>
              <a:rPr dirty="0" sz="4700" spc="-25">
                <a:latin typeface="Times New Roman"/>
                <a:cs typeface="Times New Roman"/>
              </a:rPr>
              <a:t>and</a:t>
            </a:r>
            <a:endParaRPr sz="4700">
              <a:latin typeface="Times New Roman"/>
              <a:cs typeface="Times New Roman"/>
            </a:endParaRPr>
          </a:p>
          <a:p>
            <a:pPr algn="just" marL="1661795">
              <a:lnSpc>
                <a:spcPts val="5520"/>
              </a:lnSpc>
            </a:pPr>
            <a:r>
              <a:rPr dirty="0" sz="4700">
                <a:latin typeface="Times New Roman"/>
                <a:cs typeface="Times New Roman"/>
              </a:rPr>
              <a:t>rec</a:t>
            </a:r>
            <a:r>
              <a:rPr dirty="0" sz="4700" spc="-2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ommend</a:t>
            </a:r>
            <a:r>
              <a:rPr dirty="0" sz="4700" spc="-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personalize</a:t>
            </a:r>
            <a:r>
              <a:rPr dirty="0" sz="4700" spc="-3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d</a:t>
            </a:r>
            <a:r>
              <a:rPr dirty="0" sz="4700" spc="-2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ac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tio</a:t>
            </a:r>
            <a:r>
              <a:rPr dirty="0" sz="4700" spc="-3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ns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 spc="-50">
                <a:latin typeface="Times New Roman"/>
                <a:cs typeface="Times New Roman"/>
              </a:rPr>
              <a:t>.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2325370" y="7759395"/>
            <a:ext cx="9671685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>
                <a:latin typeface="Times New Roman"/>
                <a:cs typeface="Times New Roman"/>
              </a:rPr>
              <a:t>Tec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hniq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ues</a:t>
            </a:r>
            <a:r>
              <a:rPr dirty="0" sz="4700" spc="-3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may</a:t>
            </a:r>
            <a:r>
              <a:rPr dirty="0" sz="4700" spc="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inc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lude</a:t>
            </a:r>
            <a:r>
              <a:rPr dirty="0" sz="4700" spc="-15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tim</a:t>
            </a:r>
            <a:r>
              <a:rPr dirty="0" sz="4700" spc="-4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e</a:t>
            </a:r>
            <a:r>
              <a:rPr dirty="0" sz="4700" spc="20">
                <a:latin typeface="Times New Roman"/>
                <a:cs typeface="Times New Roman"/>
              </a:rPr>
              <a:t> </a:t>
            </a:r>
            <a:r>
              <a:rPr dirty="0" sz="4700" spc="-10">
                <a:latin typeface="Times New Roman"/>
                <a:cs typeface="Times New Roman"/>
              </a:rPr>
              <a:t>-</a:t>
            </a:r>
            <a:r>
              <a:rPr dirty="0" sz="4700">
                <a:latin typeface="Times New Roman"/>
                <a:cs typeface="Times New Roman"/>
              </a:rPr>
              <a:t>s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>
                <a:latin typeface="Times New Roman"/>
                <a:cs typeface="Times New Roman"/>
              </a:rPr>
              <a:t>erie</a:t>
            </a:r>
            <a:r>
              <a:rPr dirty="0" sz="4700" spc="-10">
                <a:latin typeface="Times New Roman"/>
                <a:cs typeface="Times New Roman"/>
              </a:rPr>
              <a:t> </a:t>
            </a:r>
            <a:r>
              <a:rPr dirty="0" sz="4700" spc="-50">
                <a:latin typeface="Times New Roman"/>
                <a:cs typeface="Times New Roman"/>
              </a:rPr>
              <a:t>s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13411200" y="700405"/>
            <a:ext cx="610235" cy="609600"/>
          </a:xfrm>
          <a:custGeom>
            <a:avLst/>
            <a:gdLst/>
            <a:ahLst/>
            <a:cxnLst/>
            <a:rect l="l" t="t" r="r" b="b"/>
            <a:pathLst>
              <a:path w="610234" h="609600">
                <a:moveTo>
                  <a:pt x="610234" y="0"/>
                </a:moveTo>
                <a:lnTo>
                  <a:pt x="0" y="0"/>
                </a:lnTo>
                <a:lnTo>
                  <a:pt x="0" y="609600"/>
                </a:lnTo>
                <a:lnTo>
                  <a:pt x="610234" y="609600"/>
                </a:lnTo>
                <a:lnTo>
                  <a:pt x="61023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9934" y="1207740"/>
            <a:ext cx="100329" cy="1216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6934" y="1207740"/>
            <a:ext cx="100329" cy="12169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8944" y="975360"/>
            <a:ext cx="241592" cy="42735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7240" y="1167141"/>
            <a:ext cx="83184" cy="8037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2349500" y="136525"/>
            <a:ext cx="290195" cy="423545"/>
          </a:xfrm>
          <a:custGeom>
            <a:avLst/>
            <a:gdLst/>
            <a:ahLst/>
            <a:cxnLst/>
            <a:rect l="l" t="t" r="r" b="b"/>
            <a:pathLst>
              <a:path w="290194" h="423545">
                <a:moveTo>
                  <a:pt x="290194" y="0"/>
                </a:moveTo>
                <a:lnTo>
                  <a:pt x="23494" y="0"/>
                </a:lnTo>
                <a:lnTo>
                  <a:pt x="0" y="113665"/>
                </a:lnTo>
                <a:lnTo>
                  <a:pt x="39369" y="113665"/>
                </a:lnTo>
                <a:lnTo>
                  <a:pt x="41910" y="104775"/>
                </a:lnTo>
                <a:lnTo>
                  <a:pt x="55244" y="69215"/>
                </a:lnTo>
                <a:lnTo>
                  <a:pt x="78739" y="36829"/>
                </a:lnTo>
                <a:lnTo>
                  <a:pt x="84455" y="34925"/>
                </a:lnTo>
                <a:lnTo>
                  <a:pt x="118110" y="34925"/>
                </a:lnTo>
                <a:lnTo>
                  <a:pt x="118110" y="375284"/>
                </a:lnTo>
                <a:lnTo>
                  <a:pt x="103505" y="387350"/>
                </a:lnTo>
                <a:lnTo>
                  <a:pt x="95250" y="388620"/>
                </a:lnTo>
                <a:lnTo>
                  <a:pt x="79375" y="389890"/>
                </a:lnTo>
                <a:lnTo>
                  <a:pt x="79375" y="423545"/>
                </a:lnTo>
                <a:lnTo>
                  <a:pt x="224789" y="423545"/>
                </a:lnTo>
                <a:lnTo>
                  <a:pt x="224789" y="388620"/>
                </a:lnTo>
                <a:lnTo>
                  <a:pt x="188594" y="379095"/>
                </a:lnTo>
                <a:lnTo>
                  <a:pt x="187960" y="375284"/>
                </a:lnTo>
                <a:lnTo>
                  <a:pt x="187960" y="34925"/>
                </a:lnTo>
                <a:lnTo>
                  <a:pt x="222885" y="34925"/>
                </a:lnTo>
                <a:lnTo>
                  <a:pt x="239394" y="69215"/>
                </a:lnTo>
                <a:lnTo>
                  <a:pt x="237489" y="85725"/>
                </a:lnTo>
                <a:lnTo>
                  <a:pt x="235585" y="96520"/>
                </a:lnTo>
                <a:lnTo>
                  <a:pt x="234314" y="113665"/>
                </a:lnTo>
                <a:lnTo>
                  <a:pt x="273050" y="113665"/>
                </a:lnTo>
                <a:lnTo>
                  <a:pt x="290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709646" y="28194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80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80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80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80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10535" y="280034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4">
                <a:moveTo>
                  <a:pt x="132714" y="0"/>
                </a:moveTo>
                <a:lnTo>
                  <a:pt x="124459" y="0"/>
                </a:lnTo>
                <a:lnTo>
                  <a:pt x="111759" y="635"/>
                </a:lnTo>
                <a:lnTo>
                  <a:pt x="64134" y="15240"/>
                </a:lnTo>
                <a:lnTo>
                  <a:pt x="27939" y="46990"/>
                </a:lnTo>
                <a:lnTo>
                  <a:pt x="9525" y="81280"/>
                </a:lnTo>
                <a:lnTo>
                  <a:pt x="634" y="123190"/>
                </a:lnTo>
                <a:lnTo>
                  <a:pt x="0" y="138430"/>
                </a:lnTo>
                <a:lnTo>
                  <a:pt x="1904" y="171450"/>
                </a:lnTo>
                <a:lnTo>
                  <a:pt x="12700" y="213995"/>
                </a:lnTo>
                <a:lnTo>
                  <a:pt x="31750" y="247650"/>
                </a:lnTo>
                <a:lnTo>
                  <a:pt x="68579" y="276860"/>
                </a:lnTo>
                <a:lnTo>
                  <a:pt x="116839" y="286385"/>
                </a:lnTo>
                <a:lnTo>
                  <a:pt x="125729" y="285750"/>
                </a:lnTo>
                <a:lnTo>
                  <a:pt x="148589" y="280670"/>
                </a:lnTo>
                <a:lnTo>
                  <a:pt x="181609" y="257175"/>
                </a:lnTo>
                <a:lnTo>
                  <a:pt x="203200" y="220345"/>
                </a:lnTo>
                <a:lnTo>
                  <a:pt x="175894" y="203200"/>
                </a:lnTo>
                <a:lnTo>
                  <a:pt x="161289" y="225425"/>
                </a:lnTo>
                <a:lnTo>
                  <a:pt x="130175" y="248285"/>
                </a:lnTo>
                <a:lnTo>
                  <a:pt x="118109" y="248285"/>
                </a:lnTo>
                <a:lnTo>
                  <a:pt x="100964" y="238760"/>
                </a:lnTo>
                <a:lnTo>
                  <a:pt x="81279" y="199390"/>
                </a:lnTo>
                <a:lnTo>
                  <a:pt x="74294" y="154305"/>
                </a:lnTo>
                <a:lnTo>
                  <a:pt x="74294" y="140970"/>
                </a:lnTo>
                <a:lnTo>
                  <a:pt x="74929" y="120650"/>
                </a:lnTo>
                <a:lnTo>
                  <a:pt x="85725" y="75565"/>
                </a:lnTo>
                <a:lnTo>
                  <a:pt x="111759" y="40005"/>
                </a:lnTo>
                <a:lnTo>
                  <a:pt x="118109" y="40005"/>
                </a:lnTo>
                <a:lnTo>
                  <a:pt x="120650" y="41275"/>
                </a:lnTo>
                <a:lnTo>
                  <a:pt x="125729" y="46355"/>
                </a:lnTo>
                <a:lnTo>
                  <a:pt x="128269" y="49530"/>
                </a:lnTo>
                <a:lnTo>
                  <a:pt x="162559" y="73025"/>
                </a:lnTo>
                <a:lnTo>
                  <a:pt x="187325" y="41275"/>
                </a:lnTo>
                <a:lnTo>
                  <a:pt x="187325" y="30480"/>
                </a:lnTo>
                <a:lnTo>
                  <a:pt x="172719" y="12065"/>
                </a:lnTo>
                <a:lnTo>
                  <a:pt x="1327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331845" y="147954"/>
            <a:ext cx="267335" cy="423545"/>
          </a:xfrm>
          <a:custGeom>
            <a:avLst/>
            <a:gdLst/>
            <a:ahLst/>
            <a:cxnLst/>
            <a:rect l="l" t="t" r="r" b="b"/>
            <a:pathLst>
              <a:path w="267335" h="423545">
                <a:moveTo>
                  <a:pt x="56514" y="7620"/>
                </a:moveTo>
                <a:lnTo>
                  <a:pt x="10794" y="15875"/>
                </a:lnTo>
                <a:lnTo>
                  <a:pt x="0" y="15875"/>
                </a:lnTo>
                <a:lnTo>
                  <a:pt x="0" y="55245"/>
                </a:lnTo>
                <a:lnTo>
                  <a:pt x="19684" y="55245"/>
                </a:lnTo>
                <a:lnTo>
                  <a:pt x="22859" y="56515"/>
                </a:lnTo>
                <a:lnTo>
                  <a:pt x="26034" y="57150"/>
                </a:lnTo>
                <a:lnTo>
                  <a:pt x="28575" y="57785"/>
                </a:lnTo>
                <a:lnTo>
                  <a:pt x="31114" y="60325"/>
                </a:lnTo>
                <a:lnTo>
                  <a:pt x="32384" y="62229"/>
                </a:lnTo>
                <a:lnTo>
                  <a:pt x="32384" y="64135"/>
                </a:lnTo>
                <a:lnTo>
                  <a:pt x="33654" y="66675"/>
                </a:lnTo>
                <a:lnTo>
                  <a:pt x="33527" y="376554"/>
                </a:lnTo>
                <a:lnTo>
                  <a:pt x="33019" y="379095"/>
                </a:lnTo>
                <a:lnTo>
                  <a:pt x="31750" y="381000"/>
                </a:lnTo>
                <a:lnTo>
                  <a:pt x="30479" y="383540"/>
                </a:lnTo>
                <a:lnTo>
                  <a:pt x="26669" y="386079"/>
                </a:lnTo>
                <a:lnTo>
                  <a:pt x="24129" y="387350"/>
                </a:lnTo>
                <a:lnTo>
                  <a:pt x="21589" y="387985"/>
                </a:lnTo>
                <a:lnTo>
                  <a:pt x="14604" y="389254"/>
                </a:lnTo>
                <a:lnTo>
                  <a:pt x="8889" y="389254"/>
                </a:lnTo>
                <a:lnTo>
                  <a:pt x="0" y="389890"/>
                </a:lnTo>
                <a:lnTo>
                  <a:pt x="0" y="423545"/>
                </a:lnTo>
                <a:lnTo>
                  <a:pt x="130175" y="423545"/>
                </a:lnTo>
                <a:lnTo>
                  <a:pt x="130175" y="391160"/>
                </a:lnTo>
                <a:lnTo>
                  <a:pt x="115569" y="388620"/>
                </a:lnTo>
                <a:lnTo>
                  <a:pt x="109219" y="387350"/>
                </a:lnTo>
                <a:lnTo>
                  <a:pt x="106679" y="386715"/>
                </a:lnTo>
                <a:lnTo>
                  <a:pt x="104139" y="385445"/>
                </a:lnTo>
                <a:lnTo>
                  <a:pt x="102234" y="384810"/>
                </a:lnTo>
                <a:lnTo>
                  <a:pt x="100964" y="382904"/>
                </a:lnTo>
                <a:lnTo>
                  <a:pt x="99694" y="381635"/>
                </a:lnTo>
                <a:lnTo>
                  <a:pt x="98425" y="379095"/>
                </a:lnTo>
                <a:lnTo>
                  <a:pt x="97789" y="376554"/>
                </a:lnTo>
                <a:lnTo>
                  <a:pt x="97789" y="371475"/>
                </a:lnTo>
                <a:lnTo>
                  <a:pt x="95884" y="213995"/>
                </a:lnTo>
                <a:lnTo>
                  <a:pt x="100964" y="213995"/>
                </a:lnTo>
                <a:lnTo>
                  <a:pt x="106044" y="212090"/>
                </a:lnTo>
                <a:lnTo>
                  <a:pt x="115569" y="207645"/>
                </a:lnTo>
                <a:lnTo>
                  <a:pt x="125729" y="202565"/>
                </a:lnTo>
                <a:lnTo>
                  <a:pt x="130809" y="199390"/>
                </a:lnTo>
                <a:lnTo>
                  <a:pt x="136525" y="196215"/>
                </a:lnTo>
                <a:lnTo>
                  <a:pt x="140969" y="193675"/>
                </a:lnTo>
                <a:lnTo>
                  <a:pt x="144144" y="191135"/>
                </a:lnTo>
                <a:lnTo>
                  <a:pt x="231775" y="191135"/>
                </a:lnTo>
                <a:lnTo>
                  <a:pt x="231139" y="189865"/>
                </a:lnTo>
                <a:lnTo>
                  <a:pt x="227964" y="180975"/>
                </a:lnTo>
                <a:lnTo>
                  <a:pt x="226694" y="178435"/>
                </a:lnTo>
                <a:lnTo>
                  <a:pt x="93979" y="178435"/>
                </a:lnTo>
                <a:lnTo>
                  <a:pt x="92709" y="175895"/>
                </a:lnTo>
                <a:lnTo>
                  <a:pt x="93979" y="174625"/>
                </a:lnTo>
                <a:lnTo>
                  <a:pt x="97154" y="30479"/>
                </a:lnTo>
                <a:lnTo>
                  <a:pt x="79375" y="30479"/>
                </a:lnTo>
                <a:lnTo>
                  <a:pt x="56514" y="7620"/>
                </a:lnTo>
                <a:close/>
              </a:path>
              <a:path w="267335" h="423545">
                <a:moveTo>
                  <a:pt x="231775" y="191135"/>
                </a:moveTo>
                <a:lnTo>
                  <a:pt x="144144" y="191135"/>
                </a:lnTo>
                <a:lnTo>
                  <a:pt x="146050" y="191770"/>
                </a:lnTo>
                <a:lnTo>
                  <a:pt x="149225" y="192404"/>
                </a:lnTo>
                <a:lnTo>
                  <a:pt x="156209" y="194945"/>
                </a:lnTo>
                <a:lnTo>
                  <a:pt x="159384" y="196850"/>
                </a:lnTo>
                <a:lnTo>
                  <a:pt x="165100" y="201929"/>
                </a:lnTo>
                <a:lnTo>
                  <a:pt x="167639" y="204470"/>
                </a:lnTo>
                <a:lnTo>
                  <a:pt x="168909" y="208279"/>
                </a:lnTo>
                <a:lnTo>
                  <a:pt x="170814" y="212090"/>
                </a:lnTo>
                <a:lnTo>
                  <a:pt x="172084" y="216535"/>
                </a:lnTo>
                <a:lnTo>
                  <a:pt x="172084" y="373379"/>
                </a:lnTo>
                <a:lnTo>
                  <a:pt x="171450" y="375920"/>
                </a:lnTo>
                <a:lnTo>
                  <a:pt x="171450" y="377190"/>
                </a:lnTo>
                <a:lnTo>
                  <a:pt x="170814" y="379729"/>
                </a:lnTo>
                <a:lnTo>
                  <a:pt x="168275" y="383540"/>
                </a:lnTo>
                <a:lnTo>
                  <a:pt x="166369" y="385445"/>
                </a:lnTo>
                <a:lnTo>
                  <a:pt x="163829" y="386079"/>
                </a:lnTo>
                <a:lnTo>
                  <a:pt x="161925" y="387350"/>
                </a:lnTo>
                <a:lnTo>
                  <a:pt x="159384" y="388620"/>
                </a:lnTo>
                <a:lnTo>
                  <a:pt x="152400" y="389254"/>
                </a:lnTo>
                <a:lnTo>
                  <a:pt x="146684" y="389254"/>
                </a:lnTo>
                <a:lnTo>
                  <a:pt x="137794" y="389890"/>
                </a:lnTo>
                <a:lnTo>
                  <a:pt x="137794" y="423545"/>
                </a:lnTo>
                <a:lnTo>
                  <a:pt x="267334" y="423545"/>
                </a:lnTo>
                <a:lnTo>
                  <a:pt x="267334" y="391160"/>
                </a:lnTo>
                <a:lnTo>
                  <a:pt x="253364" y="388620"/>
                </a:lnTo>
                <a:lnTo>
                  <a:pt x="247014" y="387350"/>
                </a:lnTo>
                <a:lnTo>
                  <a:pt x="241934" y="386079"/>
                </a:lnTo>
                <a:lnTo>
                  <a:pt x="238125" y="383540"/>
                </a:lnTo>
                <a:lnTo>
                  <a:pt x="235584" y="379729"/>
                </a:lnTo>
                <a:lnTo>
                  <a:pt x="234950" y="377190"/>
                </a:lnTo>
                <a:lnTo>
                  <a:pt x="234950" y="221615"/>
                </a:lnTo>
                <a:lnTo>
                  <a:pt x="234314" y="209550"/>
                </a:lnTo>
                <a:lnTo>
                  <a:pt x="233679" y="199390"/>
                </a:lnTo>
                <a:lnTo>
                  <a:pt x="231775" y="191135"/>
                </a:lnTo>
                <a:close/>
              </a:path>
              <a:path w="267335" h="423545">
                <a:moveTo>
                  <a:pt x="100964" y="213995"/>
                </a:moveTo>
                <a:lnTo>
                  <a:pt x="95884" y="213995"/>
                </a:lnTo>
                <a:lnTo>
                  <a:pt x="96519" y="215900"/>
                </a:lnTo>
                <a:lnTo>
                  <a:pt x="98425" y="215265"/>
                </a:lnTo>
                <a:lnTo>
                  <a:pt x="100964" y="213995"/>
                </a:lnTo>
                <a:close/>
              </a:path>
              <a:path w="267335" h="423545">
                <a:moveTo>
                  <a:pt x="93979" y="174625"/>
                </a:moveTo>
                <a:lnTo>
                  <a:pt x="92709" y="175895"/>
                </a:lnTo>
                <a:lnTo>
                  <a:pt x="93979" y="178435"/>
                </a:lnTo>
                <a:lnTo>
                  <a:pt x="93979" y="174625"/>
                </a:lnTo>
                <a:close/>
              </a:path>
              <a:path w="267335" h="423545">
                <a:moveTo>
                  <a:pt x="157479" y="140335"/>
                </a:moveTo>
                <a:lnTo>
                  <a:pt x="147954" y="140335"/>
                </a:lnTo>
                <a:lnTo>
                  <a:pt x="143509" y="144145"/>
                </a:lnTo>
                <a:lnTo>
                  <a:pt x="130175" y="153670"/>
                </a:lnTo>
                <a:lnTo>
                  <a:pt x="118744" y="160020"/>
                </a:lnTo>
                <a:lnTo>
                  <a:pt x="100964" y="170179"/>
                </a:lnTo>
                <a:lnTo>
                  <a:pt x="95250" y="173354"/>
                </a:lnTo>
                <a:lnTo>
                  <a:pt x="93979" y="174625"/>
                </a:lnTo>
                <a:lnTo>
                  <a:pt x="93979" y="178435"/>
                </a:lnTo>
                <a:lnTo>
                  <a:pt x="226694" y="178435"/>
                </a:lnTo>
                <a:lnTo>
                  <a:pt x="224789" y="173354"/>
                </a:lnTo>
                <a:lnTo>
                  <a:pt x="189864" y="145415"/>
                </a:lnTo>
                <a:lnTo>
                  <a:pt x="174625" y="141604"/>
                </a:lnTo>
                <a:lnTo>
                  <a:pt x="157479" y="140335"/>
                </a:lnTo>
                <a:close/>
              </a:path>
              <a:path w="267335" h="423545">
                <a:moveTo>
                  <a:pt x="69214" y="0"/>
                </a:moveTo>
                <a:lnTo>
                  <a:pt x="66039" y="1904"/>
                </a:lnTo>
                <a:lnTo>
                  <a:pt x="63500" y="3810"/>
                </a:lnTo>
                <a:lnTo>
                  <a:pt x="59689" y="6350"/>
                </a:lnTo>
                <a:lnTo>
                  <a:pt x="56514" y="7620"/>
                </a:lnTo>
                <a:lnTo>
                  <a:pt x="79375" y="30479"/>
                </a:lnTo>
                <a:lnTo>
                  <a:pt x="79375" y="3175"/>
                </a:lnTo>
                <a:lnTo>
                  <a:pt x="71119" y="635"/>
                </a:lnTo>
                <a:lnTo>
                  <a:pt x="71247" y="635"/>
                </a:lnTo>
                <a:lnTo>
                  <a:pt x="69214" y="0"/>
                </a:lnTo>
                <a:close/>
              </a:path>
              <a:path w="267335" h="423545">
                <a:moveTo>
                  <a:pt x="79375" y="3175"/>
                </a:moveTo>
                <a:lnTo>
                  <a:pt x="79375" y="30479"/>
                </a:lnTo>
                <a:lnTo>
                  <a:pt x="97154" y="30479"/>
                </a:lnTo>
                <a:lnTo>
                  <a:pt x="97789" y="10160"/>
                </a:lnTo>
                <a:lnTo>
                  <a:pt x="79375" y="3175"/>
                </a:lnTo>
                <a:close/>
              </a:path>
              <a:path w="267335" h="423545">
                <a:moveTo>
                  <a:pt x="67944" y="635"/>
                </a:moveTo>
                <a:lnTo>
                  <a:pt x="48894" y="635"/>
                </a:lnTo>
                <a:lnTo>
                  <a:pt x="56514" y="7620"/>
                </a:lnTo>
                <a:lnTo>
                  <a:pt x="59689" y="6350"/>
                </a:lnTo>
                <a:lnTo>
                  <a:pt x="63500" y="3810"/>
                </a:lnTo>
                <a:lnTo>
                  <a:pt x="66039" y="1904"/>
                </a:lnTo>
                <a:lnTo>
                  <a:pt x="67944" y="635"/>
                </a:lnTo>
                <a:close/>
              </a:path>
              <a:path w="267335" h="423545">
                <a:moveTo>
                  <a:pt x="79375" y="635"/>
                </a:moveTo>
                <a:lnTo>
                  <a:pt x="71247" y="635"/>
                </a:lnTo>
                <a:lnTo>
                  <a:pt x="79375" y="3175"/>
                </a:lnTo>
                <a:lnTo>
                  <a:pt x="7937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662045" y="280670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5">
                <a:moveTo>
                  <a:pt x="67944" y="0"/>
                </a:moveTo>
                <a:lnTo>
                  <a:pt x="64769" y="2539"/>
                </a:lnTo>
                <a:lnTo>
                  <a:pt x="62229" y="4445"/>
                </a:lnTo>
                <a:lnTo>
                  <a:pt x="59689" y="5714"/>
                </a:lnTo>
                <a:lnTo>
                  <a:pt x="57784" y="7620"/>
                </a:lnTo>
                <a:lnTo>
                  <a:pt x="19684" y="15875"/>
                </a:lnTo>
                <a:lnTo>
                  <a:pt x="10794" y="16509"/>
                </a:lnTo>
                <a:lnTo>
                  <a:pt x="0" y="16509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79"/>
                </a:lnTo>
                <a:lnTo>
                  <a:pt x="22859" y="56514"/>
                </a:lnTo>
                <a:lnTo>
                  <a:pt x="26034" y="57784"/>
                </a:lnTo>
                <a:lnTo>
                  <a:pt x="28575" y="58420"/>
                </a:lnTo>
                <a:lnTo>
                  <a:pt x="31114" y="60959"/>
                </a:lnTo>
                <a:lnTo>
                  <a:pt x="32384" y="62864"/>
                </a:lnTo>
                <a:lnTo>
                  <a:pt x="32384" y="64770"/>
                </a:lnTo>
                <a:lnTo>
                  <a:pt x="33654" y="67309"/>
                </a:lnTo>
                <a:lnTo>
                  <a:pt x="33654" y="238125"/>
                </a:lnTo>
                <a:lnTo>
                  <a:pt x="33019" y="240664"/>
                </a:lnTo>
                <a:lnTo>
                  <a:pt x="14604" y="250189"/>
                </a:lnTo>
                <a:lnTo>
                  <a:pt x="8889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4" y="248920"/>
                </a:lnTo>
                <a:lnTo>
                  <a:pt x="106044" y="247650"/>
                </a:lnTo>
                <a:lnTo>
                  <a:pt x="104139" y="246379"/>
                </a:lnTo>
                <a:lnTo>
                  <a:pt x="102234" y="245745"/>
                </a:lnTo>
                <a:lnTo>
                  <a:pt x="100964" y="243839"/>
                </a:lnTo>
                <a:lnTo>
                  <a:pt x="99694" y="242570"/>
                </a:lnTo>
                <a:lnTo>
                  <a:pt x="98425" y="240664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4" y="75564"/>
                </a:lnTo>
                <a:lnTo>
                  <a:pt x="104139" y="75564"/>
                </a:lnTo>
                <a:lnTo>
                  <a:pt x="105409" y="74929"/>
                </a:lnTo>
                <a:lnTo>
                  <a:pt x="109854" y="73025"/>
                </a:lnTo>
                <a:lnTo>
                  <a:pt x="114934" y="70484"/>
                </a:lnTo>
                <a:lnTo>
                  <a:pt x="120650" y="67309"/>
                </a:lnTo>
                <a:lnTo>
                  <a:pt x="126364" y="64770"/>
                </a:lnTo>
                <a:lnTo>
                  <a:pt x="139064" y="57784"/>
                </a:lnTo>
                <a:lnTo>
                  <a:pt x="144144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09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4"/>
                </a:lnTo>
                <a:lnTo>
                  <a:pt x="94614" y="36195"/>
                </a:lnTo>
                <a:lnTo>
                  <a:pt x="95250" y="31114"/>
                </a:lnTo>
                <a:lnTo>
                  <a:pt x="60959" y="31114"/>
                </a:lnTo>
                <a:lnTo>
                  <a:pt x="60959" y="5714"/>
                </a:lnTo>
                <a:lnTo>
                  <a:pt x="64769" y="3175"/>
                </a:lnTo>
                <a:lnTo>
                  <a:pt x="71119" y="1904"/>
                </a:lnTo>
                <a:lnTo>
                  <a:pt x="73025" y="1270"/>
                </a:lnTo>
                <a:lnTo>
                  <a:pt x="67944" y="0"/>
                </a:lnTo>
                <a:close/>
              </a:path>
              <a:path w="271145" h="285115">
                <a:moveTo>
                  <a:pt x="234950" y="52070"/>
                </a:moveTo>
                <a:lnTo>
                  <a:pt x="149859" y="52070"/>
                </a:lnTo>
                <a:lnTo>
                  <a:pt x="156209" y="54609"/>
                </a:lnTo>
                <a:lnTo>
                  <a:pt x="160019" y="55879"/>
                </a:lnTo>
                <a:lnTo>
                  <a:pt x="163194" y="57784"/>
                </a:lnTo>
                <a:lnTo>
                  <a:pt x="165734" y="60325"/>
                </a:lnTo>
                <a:lnTo>
                  <a:pt x="168909" y="62864"/>
                </a:lnTo>
                <a:lnTo>
                  <a:pt x="170814" y="65404"/>
                </a:lnTo>
                <a:lnTo>
                  <a:pt x="174625" y="73025"/>
                </a:lnTo>
                <a:lnTo>
                  <a:pt x="175259" y="76834"/>
                </a:lnTo>
                <a:lnTo>
                  <a:pt x="175259" y="238125"/>
                </a:lnTo>
                <a:lnTo>
                  <a:pt x="155575" y="250189"/>
                </a:lnTo>
                <a:lnTo>
                  <a:pt x="149859" y="250189"/>
                </a:lnTo>
                <a:lnTo>
                  <a:pt x="140969" y="250825"/>
                </a:lnTo>
                <a:lnTo>
                  <a:pt x="140969" y="285114"/>
                </a:lnTo>
                <a:lnTo>
                  <a:pt x="271144" y="285114"/>
                </a:lnTo>
                <a:lnTo>
                  <a:pt x="271144" y="252095"/>
                </a:lnTo>
                <a:lnTo>
                  <a:pt x="262889" y="250189"/>
                </a:lnTo>
                <a:lnTo>
                  <a:pt x="257175" y="249554"/>
                </a:lnTo>
                <a:lnTo>
                  <a:pt x="253364" y="248920"/>
                </a:lnTo>
                <a:lnTo>
                  <a:pt x="250189" y="248284"/>
                </a:lnTo>
                <a:lnTo>
                  <a:pt x="247650" y="247650"/>
                </a:lnTo>
                <a:lnTo>
                  <a:pt x="245744" y="246379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4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5">
                <a:moveTo>
                  <a:pt x="104139" y="75564"/>
                </a:moveTo>
                <a:lnTo>
                  <a:pt x="93344" y="75564"/>
                </a:lnTo>
                <a:lnTo>
                  <a:pt x="94614" y="78104"/>
                </a:lnTo>
                <a:lnTo>
                  <a:pt x="97154" y="78739"/>
                </a:lnTo>
                <a:lnTo>
                  <a:pt x="100964" y="76834"/>
                </a:lnTo>
                <a:lnTo>
                  <a:pt x="104139" y="75564"/>
                </a:lnTo>
                <a:close/>
              </a:path>
              <a:path w="271145" h="285115">
                <a:moveTo>
                  <a:pt x="94614" y="36195"/>
                </a:moveTo>
                <a:lnTo>
                  <a:pt x="92075" y="38734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5">
                <a:moveTo>
                  <a:pt x="160654" y="1270"/>
                </a:moveTo>
                <a:lnTo>
                  <a:pt x="151129" y="1270"/>
                </a:lnTo>
                <a:lnTo>
                  <a:pt x="147319" y="5079"/>
                </a:lnTo>
                <a:lnTo>
                  <a:pt x="142239" y="8889"/>
                </a:lnTo>
                <a:lnTo>
                  <a:pt x="132079" y="15239"/>
                </a:lnTo>
                <a:lnTo>
                  <a:pt x="126364" y="19050"/>
                </a:lnTo>
                <a:lnTo>
                  <a:pt x="113664" y="26034"/>
                </a:lnTo>
                <a:lnTo>
                  <a:pt x="107314" y="29209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4" y="1270"/>
                </a:lnTo>
                <a:close/>
              </a:path>
              <a:path w="271145" h="285115">
                <a:moveTo>
                  <a:pt x="73025" y="1270"/>
                </a:moveTo>
                <a:lnTo>
                  <a:pt x="71119" y="1904"/>
                </a:lnTo>
                <a:lnTo>
                  <a:pt x="64769" y="3175"/>
                </a:lnTo>
                <a:lnTo>
                  <a:pt x="60959" y="5714"/>
                </a:lnTo>
                <a:lnTo>
                  <a:pt x="60959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5">
                <a:moveTo>
                  <a:pt x="85725" y="6350"/>
                </a:moveTo>
                <a:lnTo>
                  <a:pt x="60959" y="31114"/>
                </a:lnTo>
                <a:lnTo>
                  <a:pt x="95250" y="31114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5">
                <a:moveTo>
                  <a:pt x="91439" y="634"/>
                </a:moveTo>
                <a:lnTo>
                  <a:pt x="80009" y="634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026534" y="154304"/>
            <a:ext cx="356235" cy="529590"/>
          </a:xfrm>
          <a:custGeom>
            <a:avLst/>
            <a:gdLst/>
            <a:ahLst/>
            <a:cxnLst/>
            <a:rect l="l" t="t" r="r" b="b"/>
            <a:pathLst>
              <a:path w="356235" h="529590">
                <a:moveTo>
                  <a:pt x="323850" y="401954"/>
                </a:moveTo>
                <a:lnTo>
                  <a:pt x="264160" y="401954"/>
                </a:lnTo>
                <a:lnTo>
                  <a:pt x="260350" y="479425"/>
                </a:lnTo>
                <a:lnTo>
                  <a:pt x="260350" y="482600"/>
                </a:lnTo>
                <a:lnTo>
                  <a:pt x="259079" y="485775"/>
                </a:lnTo>
                <a:lnTo>
                  <a:pt x="257810" y="487045"/>
                </a:lnTo>
                <a:lnTo>
                  <a:pt x="256539" y="488950"/>
                </a:lnTo>
                <a:lnTo>
                  <a:pt x="254635" y="490854"/>
                </a:lnTo>
                <a:lnTo>
                  <a:pt x="252729" y="492125"/>
                </a:lnTo>
                <a:lnTo>
                  <a:pt x="250189" y="493395"/>
                </a:lnTo>
                <a:lnTo>
                  <a:pt x="247650" y="494029"/>
                </a:lnTo>
                <a:lnTo>
                  <a:pt x="234950" y="495300"/>
                </a:lnTo>
                <a:lnTo>
                  <a:pt x="226694" y="495300"/>
                </a:lnTo>
                <a:lnTo>
                  <a:pt x="226694" y="529590"/>
                </a:lnTo>
                <a:lnTo>
                  <a:pt x="356235" y="529590"/>
                </a:lnTo>
                <a:lnTo>
                  <a:pt x="356235" y="496570"/>
                </a:lnTo>
                <a:lnTo>
                  <a:pt x="339089" y="493395"/>
                </a:lnTo>
                <a:lnTo>
                  <a:pt x="335914" y="493395"/>
                </a:lnTo>
                <a:lnTo>
                  <a:pt x="332739" y="492125"/>
                </a:lnTo>
                <a:lnTo>
                  <a:pt x="323850" y="483235"/>
                </a:lnTo>
                <a:lnTo>
                  <a:pt x="323850" y="401954"/>
                </a:lnTo>
                <a:close/>
              </a:path>
              <a:path w="356235" h="529590">
                <a:moveTo>
                  <a:pt x="219075" y="129540"/>
                </a:moveTo>
                <a:lnTo>
                  <a:pt x="179704" y="139700"/>
                </a:lnTo>
                <a:lnTo>
                  <a:pt x="145414" y="168275"/>
                </a:lnTo>
                <a:lnTo>
                  <a:pt x="120650" y="213360"/>
                </a:lnTo>
                <a:lnTo>
                  <a:pt x="111125" y="256540"/>
                </a:lnTo>
                <a:lnTo>
                  <a:pt x="110489" y="272415"/>
                </a:lnTo>
                <a:lnTo>
                  <a:pt x="111125" y="288290"/>
                </a:lnTo>
                <a:lnTo>
                  <a:pt x="117475" y="331470"/>
                </a:lnTo>
                <a:lnTo>
                  <a:pt x="132714" y="367029"/>
                </a:lnTo>
                <a:lnTo>
                  <a:pt x="164464" y="400050"/>
                </a:lnTo>
                <a:lnTo>
                  <a:pt x="208914" y="415290"/>
                </a:lnTo>
                <a:lnTo>
                  <a:pt x="231139" y="415290"/>
                </a:lnTo>
                <a:lnTo>
                  <a:pt x="239394" y="414020"/>
                </a:lnTo>
                <a:lnTo>
                  <a:pt x="253364" y="408940"/>
                </a:lnTo>
                <a:lnTo>
                  <a:pt x="262254" y="403860"/>
                </a:lnTo>
                <a:lnTo>
                  <a:pt x="264160" y="401954"/>
                </a:lnTo>
                <a:lnTo>
                  <a:pt x="323850" y="401954"/>
                </a:lnTo>
                <a:lnTo>
                  <a:pt x="323850" y="377825"/>
                </a:lnTo>
                <a:lnTo>
                  <a:pt x="220979" y="377825"/>
                </a:lnTo>
                <a:lnTo>
                  <a:pt x="215264" y="375920"/>
                </a:lnTo>
                <a:lnTo>
                  <a:pt x="188594" y="339090"/>
                </a:lnTo>
                <a:lnTo>
                  <a:pt x="180339" y="301625"/>
                </a:lnTo>
                <a:lnTo>
                  <a:pt x="179069" y="278765"/>
                </a:lnTo>
                <a:lnTo>
                  <a:pt x="179704" y="268604"/>
                </a:lnTo>
                <a:lnTo>
                  <a:pt x="191135" y="223520"/>
                </a:lnTo>
                <a:lnTo>
                  <a:pt x="221614" y="180340"/>
                </a:lnTo>
                <a:lnTo>
                  <a:pt x="260350" y="180340"/>
                </a:lnTo>
                <a:lnTo>
                  <a:pt x="260350" y="156210"/>
                </a:lnTo>
                <a:lnTo>
                  <a:pt x="258444" y="155575"/>
                </a:lnTo>
                <a:lnTo>
                  <a:pt x="252729" y="152400"/>
                </a:lnTo>
                <a:lnTo>
                  <a:pt x="247650" y="149860"/>
                </a:lnTo>
                <a:lnTo>
                  <a:pt x="243204" y="146685"/>
                </a:lnTo>
                <a:lnTo>
                  <a:pt x="238125" y="143510"/>
                </a:lnTo>
                <a:lnTo>
                  <a:pt x="233679" y="140970"/>
                </a:lnTo>
                <a:lnTo>
                  <a:pt x="226060" y="135890"/>
                </a:lnTo>
                <a:lnTo>
                  <a:pt x="222250" y="132715"/>
                </a:lnTo>
                <a:lnTo>
                  <a:pt x="219075" y="129540"/>
                </a:lnTo>
                <a:close/>
              </a:path>
              <a:path w="356235" h="529590">
                <a:moveTo>
                  <a:pt x="69214" y="129540"/>
                </a:moveTo>
                <a:lnTo>
                  <a:pt x="67944" y="130175"/>
                </a:lnTo>
                <a:lnTo>
                  <a:pt x="48894" y="130175"/>
                </a:lnTo>
                <a:lnTo>
                  <a:pt x="56514" y="137795"/>
                </a:lnTo>
                <a:lnTo>
                  <a:pt x="55879" y="137795"/>
                </a:lnTo>
                <a:lnTo>
                  <a:pt x="47625" y="140970"/>
                </a:lnTo>
                <a:lnTo>
                  <a:pt x="41275" y="142875"/>
                </a:lnTo>
                <a:lnTo>
                  <a:pt x="34289" y="144145"/>
                </a:lnTo>
                <a:lnTo>
                  <a:pt x="27939" y="144779"/>
                </a:lnTo>
                <a:lnTo>
                  <a:pt x="20319" y="146050"/>
                </a:lnTo>
                <a:lnTo>
                  <a:pt x="0" y="146050"/>
                </a:lnTo>
                <a:lnTo>
                  <a:pt x="0" y="185420"/>
                </a:lnTo>
                <a:lnTo>
                  <a:pt x="12064" y="185420"/>
                </a:lnTo>
                <a:lnTo>
                  <a:pt x="19685" y="186054"/>
                </a:lnTo>
                <a:lnTo>
                  <a:pt x="22860" y="186690"/>
                </a:lnTo>
                <a:lnTo>
                  <a:pt x="26669" y="187325"/>
                </a:lnTo>
                <a:lnTo>
                  <a:pt x="28575" y="187960"/>
                </a:lnTo>
                <a:lnTo>
                  <a:pt x="31114" y="190500"/>
                </a:lnTo>
                <a:lnTo>
                  <a:pt x="32385" y="192404"/>
                </a:lnTo>
                <a:lnTo>
                  <a:pt x="33654" y="196215"/>
                </a:lnTo>
                <a:lnTo>
                  <a:pt x="33654" y="367665"/>
                </a:lnTo>
                <a:lnTo>
                  <a:pt x="24129" y="377825"/>
                </a:lnTo>
                <a:lnTo>
                  <a:pt x="20954" y="379095"/>
                </a:lnTo>
                <a:lnTo>
                  <a:pt x="14604" y="379729"/>
                </a:lnTo>
                <a:lnTo>
                  <a:pt x="8889" y="380365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4" y="379095"/>
                </a:lnTo>
                <a:lnTo>
                  <a:pt x="112394" y="379095"/>
                </a:lnTo>
                <a:lnTo>
                  <a:pt x="109219" y="378460"/>
                </a:lnTo>
                <a:lnTo>
                  <a:pt x="102869" y="375285"/>
                </a:lnTo>
                <a:lnTo>
                  <a:pt x="100964" y="374015"/>
                </a:lnTo>
                <a:lnTo>
                  <a:pt x="98425" y="370204"/>
                </a:lnTo>
                <a:lnTo>
                  <a:pt x="97789" y="367665"/>
                </a:lnTo>
                <a:lnTo>
                  <a:pt x="97789" y="140335"/>
                </a:lnTo>
                <a:lnTo>
                  <a:pt x="69214" y="129540"/>
                </a:lnTo>
                <a:close/>
              </a:path>
              <a:path w="356235" h="529590">
                <a:moveTo>
                  <a:pt x="260350" y="156210"/>
                </a:moveTo>
                <a:lnTo>
                  <a:pt x="260350" y="351790"/>
                </a:lnTo>
                <a:lnTo>
                  <a:pt x="259079" y="354329"/>
                </a:lnTo>
                <a:lnTo>
                  <a:pt x="230504" y="377825"/>
                </a:lnTo>
                <a:lnTo>
                  <a:pt x="323850" y="377825"/>
                </a:lnTo>
                <a:lnTo>
                  <a:pt x="323850" y="161290"/>
                </a:lnTo>
                <a:lnTo>
                  <a:pt x="270510" y="161290"/>
                </a:lnTo>
                <a:lnTo>
                  <a:pt x="260350" y="156210"/>
                </a:lnTo>
                <a:close/>
              </a:path>
              <a:path w="356235" h="529590">
                <a:moveTo>
                  <a:pt x="260350" y="180340"/>
                </a:moveTo>
                <a:lnTo>
                  <a:pt x="222885" y="180340"/>
                </a:lnTo>
                <a:lnTo>
                  <a:pt x="229235" y="184785"/>
                </a:lnTo>
                <a:lnTo>
                  <a:pt x="252729" y="197485"/>
                </a:lnTo>
                <a:lnTo>
                  <a:pt x="260350" y="201295"/>
                </a:lnTo>
                <a:lnTo>
                  <a:pt x="260350" y="180340"/>
                </a:lnTo>
                <a:close/>
              </a:path>
              <a:path w="356235" h="529590">
                <a:moveTo>
                  <a:pt x="292735" y="129540"/>
                </a:moveTo>
                <a:lnTo>
                  <a:pt x="270510" y="161290"/>
                </a:lnTo>
                <a:lnTo>
                  <a:pt x="323850" y="161290"/>
                </a:lnTo>
                <a:lnTo>
                  <a:pt x="323850" y="141604"/>
                </a:lnTo>
                <a:lnTo>
                  <a:pt x="292735" y="129540"/>
                </a:lnTo>
                <a:close/>
              </a:path>
              <a:path w="356235" h="529590">
                <a:moveTo>
                  <a:pt x="79375" y="130175"/>
                </a:moveTo>
                <a:lnTo>
                  <a:pt x="71119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56235" h="529590">
                <a:moveTo>
                  <a:pt x="68579" y="0"/>
                </a:moveTo>
                <a:lnTo>
                  <a:pt x="57785" y="0"/>
                </a:lnTo>
                <a:lnTo>
                  <a:pt x="52704" y="635"/>
                </a:lnTo>
                <a:lnTo>
                  <a:pt x="48260" y="2540"/>
                </a:lnTo>
                <a:lnTo>
                  <a:pt x="43179" y="4445"/>
                </a:lnTo>
                <a:lnTo>
                  <a:pt x="39369" y="7620"/>
                </a:lnTo>
                <a:lnTo>
                  <a:pt x="32385" y="14604"/>
                </a:lnTo>
                <a:lnTo>
                  <a:pt x="29844" y="18415"/>
                </a:lnTo>
                <a:lnTo>
                  <a:pt x="27939" y="23495"/>
                </a:lnTo>
                <a:lnTo>
                  <a:pt x="26035" y="27940"/>
                </a:lnTo>
                <a:lnTo>
                  <a:pt x="25400" y="33020"/>
                </a:lnTo>
                <a:lnTo>
                  <a:pt x="26035" y="43179"/>
                </a:lnTo>
                <a:lnTo>
                  <a:pt x="27304" y="48260"/>
                </a:lnTo>
                <a:lnTo>
                  <a:pt x="55244" y="74295"/>
                </a:lnTo>
                <a:lnTo>
                  <a:pt x="60325" y="75565"/>
                </a:lnTo>
                <a:lnTo>
                  <a:pt x="71119" y="75565"/>
                </a:lnTo>
                <a:lnTo>
                  <a:pt x="100964" y="52070"/>
                </a:lnTo>
                <a:lnTo>
                  <a:pt x="102869" y="47625"/>
                </a:lnTo>
                <a:lnTo>
                  <a:pt x="103504" y="42545"/>
                </a:lnTo>
                <a:lnTo>
                  <a:pt x="102869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497704" y="281304"/>
            <a:ext cx="263525" cy="303530"/>
          </a:xfrm>
          <a:custGeom>
            <a:avLst/>
            <a:gdLst/>
            <a:ahLst/>
            <a:cxnLst/>
            <a:rect l="l" t="t" r="r" b="b"/>
            <a:pathLst>
              <a:path w="263525" h="303530">
                <a:moveTo>
                  <a:pt x="263525" y="256540"/>
                </a:moveTo>
                <a:lnTo>
                  <a:pt x="169545" y="256540"/>
                </a:lnTo>
                <a:lnTo>
                  <a:pt x="170815" y="259079"/>
                </a:lnTo>
                <a:lnTo>
                  <a:pt x="168910" y="260985"/>
                </a:lnTo>
                <a:lnTo>
                  <a:pt x="165735" y="280670"/>
                </a:lnTo>
                <a:lnTo>
                  <a:pt x="191770" y="282575"/>
                </a:lnTo>
                <a:lnTo>
                  <a:pt x="184150" y="303529"/>
                </a:lnTo>
                <a:lnTo>
                  <a:pt x="192405" y="292100"/>
                </a:lnTo>
                <a:lnTo>
                  <a:pt x="198120" y="286385"/>
                </a:lnTo>
                <a:lnTo>
                  <a:pt x="202565" y="285115"/>
                </a:lnTo>
                <a:lnTo>
                  <a:pt x="210185" y="282575"/>
                </a:lnTo>
                <a:lnTo>
                  <a:pt x="214630" y="280670"/>
                </a:lnTo>
                <a:lnTo>
                  <a:pt x="220345" y="279400"/>
                </a:lnTo>
                <a:lnTo>
                  <a:pt x="227965" y="277495"/>
                </a:lnTo>
                <a:lnTo>
                  <a:pt x="234315" y="276225"/>
                </a:lnTo>
                <a:lnTo>
                  <a:pt x="241935" y="275590"/>
                </a:lnTo>
                <a:lnTo>
                  <a:pt x="252095" y="275590"/>
                </a:lnTo>
                <a:lnTo>
                  <a:pt x="263525" y="274954"/>
                </a:lnTo>
                <a:lnTo>
                  <a:pt x="263525" y="256540"/>
                </a:lnTo>
                <a:close/>
              </a:path>
              <a:path w="263525" h="303530">
                <a:moveTo>
                  <a:pt x="55880" y="12065"/>
                </a:moveTo>
                <a:lnTo>
                  <a:pt x="52070" y="13970"/>
                </a:lnTo>
                <a:lnTo>
                  <a:pt x="47625" y="15240"/>
                </a:lnTo>
                <a:lnTo>
                  <a:pt x="41910" y="16510"/>
                </a:lnTo>
                <a:lnTo>
                  <a:pt x="34925" y="18415"/>
                </a:lnTo>
                <a:lnTo>
                  <a:pt x="29210" y="19050"/>
                </a:lnTo>
                <a:lnTo>
                  <a:pt x="20955" y="19685"/>
                </a:lnTo>
                <a:lnTo>
                  <a:pt x="11430" y="20320"/>
                </a:lnTo>
                <a:lnTo>
                  <a:pt x="0" y="20320"/>
                </a:lnTo>
                <a:lnTo>
                  <a:pt x="0" y="59690"/>
                </a:lnTo>
                <a:lnTo>
                  <a:pt x="19685" y="59690"/>
                </a:lnTo>
                <a:lnTo>
                  <a:pt x="22860" y="60960"/>
                </a:lnTo>
                <a:lnTo>
                  <a:pt x="26670" y="61595"/>
                </a:lnTo>
                <a:lnTo>
                  <a:pt x="34290" y="74295"/>
                </a:lnTo>
                <a:lnTo>
                  <a:pt x="34290" y="209550"/>
                </a:lnTo>
                <a:lnTo>
                  <a:pt x="34925" y="220979"/>
                </a:lnTo>
                <a:lnTo>
                  <a:pt x="49530" y="264160"/>
                </a:lnTo>
                <a:lnTo>
                  <a:pt x="86995" y="288290"/>
                </a:lnTo>
                <a:lnTo>
                  <a:pt x="121920" y="291465"/>
                </a:lnTo>
                <a:lnTo>
                  <a:pt x="125095" y="287654"/>
                </a:lnTo>
                <a:lnTo>
                  <a:pt x="128905" y="284479"/>
                </a:lnTo>
                <a:lnTo>
                  <a:pt x="142240" y="276225"/>
                </a:lnTo>
                <a:lnTo>
                  <a:pt x="152400" y="270510"/>
                </a:lnTo>
                <a:lnTo>
                  <a:pt x="157480" y="267335"/>
                </a:lnTo>
                <a:lnTo>
                  <a:pt x="168275" y="261620"/>
                </a:lnTo>
                <a:lnTo>
                  <a:pt x="168910" y="260985"/>
                </a:lnTo>
                <a:lnTo>
                  <a:pt x="169545" y="256540"/>
                </a:lnTo>
                <a:lnTo>
                  <a:pt x="263525" y="256540"/>
                </a:lnTo>
                <a:lnTo>
                  <a:pt x="263525" y="240029"/>
                </a:lnTo>
                <a:lnTo>
                  <a:pt x="122555" y="240029"/>
                </a:lnTo>
                <a:lnTo>
                  <a:pt x="120015" y="239395"/>
                </a:lnTo>
                <a:lnTo>
                  <a:pt x="97155" y="214629"/>
                </a:lnTo>
                <a:lnTo>
                  <a:pt x="97155" y="26035"/>
                </a:lnTo>
                <a:lnTo>
                  <a:pt x="69215" y="26035"/>
                </a:lnTo>
                <a:lnTo>
                  <a:pt x="55880" y="12065"/>
                </a:lnTo>
                <a:close/>
              </a:path>
              <a:path w="263525" h="303530">
                <a:moveTo>
                  <a:pt x="169545" y="256540"/>
                </a:moveTo>
                <a:lnTo>
                  <a:pt x="168910" y="260985"/>
                </a:lnTo>
                <a:lnTo>
                  <a:pt x="170815" y="259079"/>
                </a:lnTo>
                <a:lnTo>
                  <a:pt x="169545" y="256540"/>
                </a:lnTo>
                <a:close/>
              </a:path>
              <a:path w="263525" h="303530">
                <a:moveTo>
                  <a:pt x="193040" y="11429"/>
                </a:moveTo>
                <a:lnTo>
                  <a:pt x="189230" y="11429"/>
                </a:lnTo>
                <a:lnTo>
                  <a:pt x="180340" y="15240"/>
                </a:lnTo>
                <a:lnTo>
                  <a:pt x="174625" y="16510"/>
                </a:lnTo>
                <a:lnTo>
                  <a:pt x="167005" y="18415"/>
                </a:lnTo>
                <a:lnTo>
                  <a:pt x="160655" y="19050"/>
                </a:lnTo>
                <a:lnTo>
                  <a:pt x="153035" y="19685"/>
                </a:lnTo>
                <a:lnTo>
                  <a:pt x="142875" y="20320"/>
                </a:lnTo>
                <a:lnTo>
                  <a:pt x="131445" y="20320"/>
                </a:lnTo>
                <a:lnTo>
                  <a:pt x="131445" y="59690"/>
                </a:lnTo>
                <a:lnTo>
                  <a:pt x="151765" y="59690"/>
                </a:lnTo>
                <a:lnTo>
                  <a:pt x="154940" y="60960"/>
                </a:lnTo>
                <a:lnTo>
                  <a:pt x="158115" y="61595"/>
                </a:lnTo>
                <a:lnTo>
                  <a:pt x="165735" y="74295"/>
                </a:lnTo>
                <a:lnTo>
                  <a:pt x="165735" y="217804"/>
                </a:lnTo>
                <a:lnTo>
                  <a:pt x="163195" y="219075"/>
                </a:lnTo>
                <a:lnTo>
                  <a:pt x="148590" y="226695"/>
                </a:lnTo>
                <a:lnTo>
                  <a:pt x="135890" y="233045"/>
                </a:lnTo>
                <a:lnTo>
                  <a:pt x="130175" y="236854"/>
                </a:lnTo>
                <a:lnTo>
                  <a:pt x="124460" y="240029"/>
                </a:lnTo>
                <a:lnTo>
                  <a:pt x="263525" y="240029"/>
                </a:lnTo>
                <a:lnTo>
                  <a:pt x="263525" y="236220"/>
                </a:lnTo>
                <a:lnTo>
                  <a:pt x="251460" y="236220"/>
                </a:lnTo>
                <a:lnTo>
                  <a:pt x="243840" y="235585"/>
                </a:lnTo>
                <a:lnTo>
                  <a:pt x="240665" y="234950"/>
                </a:lnTo>
                <a:lnTo>
                  <a:pt x="236855" y="234315"/>
                </a:lnTo>
                <a:lnTo>
                  <a:pt x="234950" y="233045"/>
                </a:lnTo>
                <a:lnTo>
                  <a:pt x="231775" y="230504"/>
                </a:lnTo>
                <a:lnTo>
                  <a:pt x="231140" y="229235"/>
                </a:lnTo>
                <a:lnTo>
                  <a:pt x="230505" y="226695"/>
                </a:lnTo>
                <a:lnTo>
                  <a:pt x="229870" y="224790"/>
                </a:lnTo>
                <a:lnTo>
                  <a:pt x="229235" y="222250"/>
                </a:lnTo>
                <a:lnTo>
                  <a:pt x="229235" y="15240"/>
                </a:lnTo>
                <a:lnTo>
                  <a:pt x="223520" y="12700"/>
                </a:lnTo>
                <a:lnTo>
                  <a:pt x="200025" y="12700"/>
                </a:lnTo>
                <a:lnTo>
                  <a:pt x="196215" y="12065"/>
                </a:lnTo>
                <a:lnTo>
                  <a:pt x="193040" y="11429"/>
                </a:lnTo>
                <a:close/>
              </a:path>
              <a:path w="263525" h="303530">
                <a:moveTo>
                  <a:pt x="67310" y="3175"/>
                </a:moveTo>
                <a:lnTo>
                  <a:pt x="64770" y="6350"/>
                </a:lnTo>
                <a:lnTo>
                  <a:pt x="62230" y="8254"/>
                </a:lnTo>
                <a:lnTo>
                  <a:pt x="59055" y="10795"/>
                </a:lnTo>
                <a:lnTo>
                  <a:pt x="55880" y="12065"/>
                </a:lnTo>
                <a:lnTo>
                  <a:pt x="69215" y="26035"/>
                </a:lnTo>
                <a:lnTo>
                  <a:pt x="85090" y="10160"/>
                </a:lnTo>
                <a:lnTo>
                  <a:pt x="70485" y="4445"/>
                </a:lnTo>
                <a:lnTo>
                  <a:pt x="67310" y="3175"/>
                </a:lnTo>
                <a:close/>
              </a:path>
              <a:path w="263525" h="303530">
                <a:moveTo>
                  <a:pt x="85090" y="10160"/>
                </a:moveTo>
                <a:lnTo>
                  <a:pt x="69215" y="26035"/>
                </a:lnTo>
                <a:lnTo>
                  <a:pt x="97155" y="26035"/>
                </a:lnTo>
                <a:lnTo>
                  <a:pt x="97155" y="15240"/>
                </a:lnTo>
                <a:lnTo>
                  <a:pt x="85090" y="10160"/>
                </a:lnTo>
                <a:close/>
              </a:path>
              <a:path w="263525" h="303530">
                <a:moveTo>
                  <a:pt x="193675" y="0"/>
                </a:moveTo>
                <a:lnTo>
                  <a:pt x="198755" y="8890"/>
                </a:lnTo>
                <a:lnTo>
                  <a:pt x="200025" y="12700"/>
                </a:lnTo>
                <a:lnTo>
                  <a:pt x="223520" y="12700"/>
                </a:lnTo>
                <a:lnTo>
                  <a:pt x="193675" y="0"/>
                </a:lnTo>
                <a:close/>
              </a:path>
              <a:path w="263525" h="303530">
                <a:moveTo>
                  <a:pt x="66040" y="4445"/>
                </a:moveTo>
                <a:lnTo>
                  <a:pt x="48260" y="4445"/>
                </a:lnTo>
                <a:lnTo>
                  <a:pt x="55880" y="12065"/>
                </a:lnTo>
                <a:lnTo>
                  <a:pt x="59055" y="10795"/>
                </a:lnTo>
                <a:lnTo>
                  <a:pt x="62230" y="8254"/>
                </a:lnTo>
                <a:lnTo>
                  <a:pt x="64770" y="6350"/>
                </a:lnTo>
                <a:lnTo>
                  <a:pt x="66040" y="4445"/>
                </a:lnTo>
                <a:close/>
              </a:path>
              <a:path w="263525" h="303530">
                <a:moveTo>
                  <a:pt x="90805" y="4445"/>
                </a:moveTo>
                <a:lnTo>
                  <a:pt x="70542" y="4445"/>
                </a:lnTo>
                <a:lnTo>
                  <a:pt x="85090" y="10160"/>
                </a:lnTo>
                <a:lnTo>
                  <a:pt x="90805" y="4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843246" y="28194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147945" y="283209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4" h="286384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4" y="64135"/>
                </a:lnTo>
                <a:lnTo>
                  <a:pt x="3809" y="73660"/>
                </a:lnTo>
                <a:lnTo>
                  <a:pt x="19684" y="113665"/>
                </a:lnTo>
                <a:lnTo>
                  <a:pt x="54609" y="144780"/>
                </a:lnTo>
                <a:lnTo>
                  <a:pt x="93344" y="170815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19" y="233680"/>
                </a:lnTo>
                <a:lnTo>
                  <a:pt x="86994" y="249555"/>
                </a:lnTo>
                <a:lnTo>
                  <a:pt x="74294" y="249555"/>
                </a:lnTo>
                <a:lnTo>
                  <a:pt x="51434" y="238125"/>
                </a:lnTo>
                <a:lnTo>
                  <a:pt x="36194" y="198755"/>
                </a:lnTo>
                <a:lnTo>
                  <a:pt x="36194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4" y="285750"/>
                </a:lnTo>
                <a:lnTo>
                  <a:pt x="137159" y="275590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5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5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19" y="101600"/>
                </a:lnTo>
                <a:lnTo>
                  <a:pt x="172719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617845" y="280670"/>
            <a:ext cx="394335" cy="285115"/>
          </a:xfrm>
          <a:custGeom>
            <a:avLst/>
            <a:gdLst/>
            <a:ahLst/>
            <a:cxnLst/>
            <a:rect l="l" t="t" r="r" b="b"/>
            <a:pathLst>
              <a:path w="394335" h="285115">
                <a:moveTo>
                  <a:pt x="66675" y="0"/>
                </a:moveTo>
                <a:lnTo>
                  <a:pt x="60325" y="4445"/>
                </a:lnTo>
                <a:lnTo>
                  <a:pt x="55879" y="6984"/>
                </a:lnTo>
                <a:lnTo>
                  <a:pt x="52704" y="8889"/>
                </a:lnTo>
                <a:lnTo>
                  <a:pt x="10159" y="16509"/>
                </a:lnTo>
                <a:lnTo>
                  <a:pt x="0" y="16509"/>
                </a:lnTo>
                <a:lnTo>
                  <a:pt x="0" y="55245"/>
                </a:lnTo>
                <a:lnTo>
                  <a:pt x="11429" y="55245"/>
                </a:lnTo>
                <a:lnTo>
                  <a:pt x="19050" y="55879"/>
                </a:lnTo>
                <a:lnTo>
                  <a:pt x="22225" y="56514"/>
                </a:lnTo>
                <a:lnTo>
                  <a:pt x="25400" y="57784"/>
                </a:lnTo>
                <a:lnTo>
                  <a:pt x="27939" y="58420"/>
                </a:lnTo>
                <a:lnTo>
                  <a:pt x="30479" y="60959"/>
                </a:lnTo>
                <a:lnTo>
                  <a:pt x="31114" y="62864"/>
                </a:lnTo>
                <a:lnTo>
                  <a:pt x="32384" y="67309"/>
                </a:lnTo>
                <a:lnTo>
                  <a:pt x="33019" y="69214"/>
                </a:lnTo>
                <a:lnTo>
                  <a:pt x="32384" y="238759"/>
                </a:lnTo>
                <a:lnTo>
                  <a:pt x="14604" y="250189"/>
                </a:lnTo>
                <a:lnTo>
                  <a:pt x="8254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25729" y="285114"/>
                </a:lnTo>
                <a:lnTo>
                  <a:pt x="125729" y="252095"/>
                </a:lnTo>
                <a:lnTo>
                  <a:pt x="111759" y="249554"/>
                </a:lnTo>
                <a:lnTo>
                  <a:pt x="105409" y="248284"/>
                </a:lnTo>
                <a:lnTo>
                  <a:pt x="102869" y="247650"/>
                </a:lnTo>
                <a:lnTo>
                  <a:pt x="100964" y="246379"/>
                </a:lnTo>
                <a:lnTo>
                  <a:pt x="99059" y="245745"/>
                </a:lnTo>
                <a:lnTo>
                  <a:pt x="97154" y="244475"/>
                </a:lnTo>
                <a:lnTo>
                  <a:pt x="94614" y="240664"/>
                </a:lnTo>
                <a:lnTo>
                  <a:pt x="94614" y="233045"/>
                </a:lnTo>
                <a:lnTo>
                  <a:pt x="88900" y="74929"/>
                </a:lnTo>
                <a:lnTo>
                  <a:pt x="101600" y="74929"/>
                </a:lnTo>
                <a:lnTo>
                  <a:pt x="105409" y="73659"/>
                </a:lnTo>
                <a:lnTo>
                  <a:pt x="110489" y="70484"/>
                </a:lnTo>
                <a:lnTo>
                  <a:pt x="115569" y="67945"/>
                </a:lnTo>
                <a:lnTo>
                  <a:pt x="121284" y="64770"/>
                </a:lnTo>
                <a:lnTo>
                  <a:pt x="133350" y="58420"/>
                </a:lnTo>
                <a:lnTo>
                  <a:pt x="138429" y="55245"/>
                </a:lnTo>
                <a:lnTo>
                  <a:pt x="142875" y="52070"/>
                </a:lnTo>
                <a:lnTo>
                  <a:pt x="360044" y="52070"/>
                </a:lnTo>
                <a:lnTo>
                  <a:pt x="360044" y="50800"/>
                </a:lnTo>
                <a:lnTo>
                  <a:pt x="356869" y="42545"/>
                </a:lnTo>
                <a:lnTo>
                  <a:pt x="356869" y="41909"/>
                </a:lnTo>
                <a:lnTo>
                  <a:pt x="89534" y="41909"/>
                </a:lnTo>
                <a:lnTo>
                  <a:pt x="88264" y="39370"/>
                </a:lnTo>
                <a:lnTo>
                  <a:pt x="90804" y="36195"/>
                </a:lnTo>
                <a:lnTo>
                  <a:pt x="91439" y="31114"/>
                </a:lnTo>
                <a:lnTo>
                  <a:pt x="59054" y="31114"/>
                </a:lnTo>
                <a:lnTo>
                  <a:pt x="59054" y="5714"/>
                </a:lnTo>
                <a:lnTo>
                  <a:pt x="62864" y="3175"/>
                </a:lnTo>
                <a:lnTo>
                  <a:pt x="69214" y="1904"/>
                </a:lnTo>
                <a:lnTo>
                  <a:pt x="71119" y="1904"/>
                </a:lnTo>
                <a:lnTo>
                  <a:pt x="66675" y="0"/>
                </a:lnTo>
                <a:close/>
              </a:path>
              <a:path w="394335" h="285115">
                <a:moveTo>
                  <a:pt x="275589" y="52070"/>
                </a:moveTo>
                <a:lnTo>
                  <a:pt x="144779" y="52070"/>
                </a:lnTo>
                <a:lnTo>
                  <a:pt x="147319" y="53339"/>
                </a:lnTo>
                <a:lnTo>
                  <a:pt x="150494" y="54609"/>
                </a:lnTo>
                <a:lnTo>
                  <a:pt x="154304" y="55879"/>
                </a:lnTo>
                <a:lnTo>
                  <a:pt x="156844" y="57784"/>
                </a:lnTo>
                <a:lnTo>
                  <a:pt x="159384" y="60325"/>
                </a:lnTo>
                <a:lnTo>
                  <a:pt x="161925" y="62229"/>
                </a:lnTo>
                <a:lnTo>
                  <a:pt x="164464" y="65404"/>
                </a:lnTo>
                <a:lnTo>
                  <a:pt x="167639" y="73025"/>
                </a:lnTo>
                <a:lnTo>
                  <a:pt x="168275" y="76834"/>
                </a:lnTo>
                <a:lnTo>
                  <a:pt x="168275" y="237489"/>
                </a:lnTo>
                <a:lnTo>
                  <a:pt x="149859" y="250189"/>
                </a:lnTo>
                <a:lnTo>
                  <a:pt x="144144" y="250189"/>
                </a:lnTo>
                <a:lnTo>
                  <a:pt x="135254" y="250825"/>
                </a:lnTo>
                <a:lnTo>
                  <a:pt x="135254" y="285114"/>
                </a:lnTo>
                <a:lnTo>
                  <a:pt x="260984" y="285114"/>
                </a:lnTo>
                <a:lnTo>
                  <a:pt x="260984" y="252095"/>
                </a:lnTo>
                <a:lnTo>
                  <a:pt x="247014" y="249554"/>
                </a:lnTo>
                <a:lnTo>
                  <a:pt x="240664" y="248284"/>
                </a:lnTo>
                <a:lnTo>
                  <a:pt x="238125" y="247650"/>
                </a:lnTo>
                <a:lnTo>
                  <a:pt x="236219" y="246379"/>
                </a:lnTo>
                <a:lnTo>
                  <a:pt x="234314" y="245745"/>
                </a:lnTo>
                <a:lnTo>
                  <a:pt x="233044" y="244475"/>
                </a:lnTo>
                <a:lnTo>
                  <a:pt x="230504" y="240664"/>
                </a:lnTo>
                <a:lnTo>
                  <a:pt x="229869" y="237489"/>
                </a:lnTo>
                <a:lnTo>
                  <a:pt x="229869" y="77470"/>
                </a:lnTo>
                <a:lnTo>
                  <a:pt x="229234" y="77470"/>
                </a:lnTo>
                <a:lnTo>
                  <a:pt x="226059" y="76834"/>
                </a:lnTo>
                <a:lnTo>
                  <a:pt x="224154" y="74295"/>
                </a:lnTo>
                <a:lnTo>
                  <a:pt x="227964" y="73659"/>
                </a:lnTo>
                <a:lnTo>
                  <a:pt x="237489" y="73659"/>
                </a:lnTo>
                <a:lnTo>
                  <a:pt x="241934" y="71754"/>
                </a:lnTo>
                <a:lnTo>
                  <a:pt x="246379" y="69214"/>
                </a:lnTo>
                <a:lnTo>
                  <a:pt x="256539" y="64134"/>
                </a:lnTo>
                <a:lnTo>
                  <a:pt x="267969" y="57784"/>
                </a:lnTo>
                <a:lnTo>
                  <a:pt x="272414" y="54609"/>
                </a:lnTo>
                <a:lnTo>
                  <a:pt x="275589" y="52070"/>
                </a:lnTo>
                <a:close/>
              </a:path>
              <a:path w="394335" h="285115">
                <a:moveTo>
                  <a:pt x="360044" y="52070"/>
                </a:moveTo>
                <a:lnTo>
                  <a:pt x="277494" y="52070"/>
                </a:lnTo>
                <a:lnTo>
                  <a:pt x="280034" y="53339"/>
                </a:lnTo>
                <a:lnTo>
                  <a:pt x="283209" y="54609"/>
                </a:lnTo>
                <a:lnTo>
                  <a:pt x="287019" y="55879"/>
                </a:lnTo>
                <a:lnTo>
                  <a:pt x="290194" y="57784"/>
                </a:lnTo>
                <a:lnTo>
                  <a:pt x="292734" y="60325"/>
                </a:lnTo>
                <a:lnTo>
                  <a:pt x="295275" y="62229"/>
                </a:lnTo>
                <a:lnTo>
                  <a:pt x="297179" y="65404"/>
                </a:lnTo>
                <a:lnTo>
                  <a:pt x="300354" y="73025"/>
                </a:lnTo>
                <a:lnTo>
                  <a:pt x="300989" y="76834"/>
                </a:lnTo>
                <a:lnTo>
                  <a:pt x="300989" y="237489"/>
                </a:lnTo>
                <a:lnTo>
                  <a:pt x="300354" y="240029"/>
                </a:lnTo>
                <a:lnTo>
                  <a:pt x="297814" y="244475"/>
                </a:lnTo>
                <a:lnTo>
                  <a:pt x="296544" y="245745"/>
                </a:lnTo>
                <a:lnTo>
                  <a:pt x="294004" y="247014"/>
                </a:lnTo>
                <a:lnTo>
                  <a:pt x="292100" y="248284"/>
                </a:lnTo>
                <a:lnTo>
                  <a:pt x="289559" y="248920"/>
                </a:lnTo>
                <a:lnTo>
                  <a:pt x="283209" y="250189"/>
                </a:lnTo>
                <a:lnTo>
                  <a:pt x="277494" y="250189"/>
                </a:lnTo>
                <a:lnTo>
                  <a:pt x="268604" y="250825"/>
                </a:lnTo>
                <a:lnTo>
                  <a:pt x="268604" y="285114"/>
                </a:lnTo>
                <a:lnTo>
                  <a:pt x="394334" y="285114"/>
                </a:lnTo>
                <a:lnTo>
                  <a:pt x="394334" y="252095"/>
                </a:lnTo>
                <a:lnTo>
                  <a:pt x="380364" y="249554"/>
                </a:lnTo>
                <a:lnTo>
                  <a:pt x="377189" y="248920"/>
                </a:lnTo>
                <a:lnTo>
                  <a:pt x="363764" y="79375"/>
                </a:lnTo>
                <a:lnTo>
                  <a:pt x="363310" y="73025"/>
                </a:lnTo>
                <a:lnTo>
                  <a:pt x="363219" y="69850"/>
                </a:lnTo>
                <a:lnTo>
                  <a:pt x="361950" y="60325"/>
                </a:lnTo>
                <a:lnTo>
                  <a:pt x="360044" y="52070"/>
                </a:lnTo>
                <a:close/>
              </a:path>
              <a:path w="394335" h="285115">
                <a:moveTo>
                  <a:pt x="101600" y="74929"/>
                </a:moveTo>
                <a:lnTo>
                  <a:pt x="88900" y="74929"/>
                </a:lnTo>
                <a:lnTo>
                  <a:pt x="90169" y="78739"/>
                </a:lnTo>
                <a:lnTo>
                  <a:pt x="93344" y="79375"/>
                </a:lnTo>
                <a:lnTo>
                  <a:pt x="100964" y="75564"/>
                </a:lnTo>
                <a:lnTo>
                  <a:pt x="101600" y="74929"/>
                </a:lnTo>
                <a:close/>
              </a:path>
              <a:path w="394335" h="285115">
                <a:moveTo>
                  <a:pt x="227964" y="73659"/>
                </a:moveTo>
                <a:lnTo>
                  <a:pt x="224154" y="74295"/>
                </a:lnTo>
                <a:lnTo>
                  <a:pt x="226059" y="76834"/>
                </a:lnTo>
                <a:lnTo>
                  <a:pt x="229234" y="77470"/>
                </a:lnTo>
                <a:lnTo>
                  <a:pt x="229869" y="77470"/>
                </a:lnTo>
                <a:lnTo>
                  <a:pt x="229869" y="74929"/>
                </a:lnTo>
                <a:lnTo>
                  <a:pt x="227964" y="73659"/>
                </a:lnTo>
                <a:close/>
              </a:path>
              <a:path w="394335" h="285115">
                <a:moveTo>
                  <a:pt x="237489" y="73659"/>
                </a:moveTo>
                <a:lnTo>
                  <a:pt x="227964" y="73659"/>
                </a:lnTo>
                <a:lnTo>
                  <a:pt x="229869" y="74929"/>
                </a:lnTo>
                <a:lnTo>
                  <a:pt x="229869" y="77470"/>
                </a:lnTo>
                <a:lnTo>
                  <a:pt x="237489" y="73659"/>
                </a:lnTo>
                <a:close/>
              </a:path>
              <a:path w="394335" h="285115">
                <a:moveTo>
                  <a:pt x="90804" y="36195"/>
                </a:moveTo>
                <a:lnTo>
                  <a:pt x="88264" y="39370"/>
                </a:lnTo>
                <a:lnTo>
                  <a:pt x="89534" y="41909"/>
                </a:lnTo>
                <a:lnTo>
                  <a:pt x="90804" y="36195"/>
                </a:lnTo>
                <a:close/>
              </a:path>
              <a:path w="394335" h="285115">
                <a:moveTo>
                  <a:pt x="160019" y="1270"/>
                </a:moveTo>
                <a:lnTo>
                  <a:pt x="145414" y="1270"/>
                </a:lnTo>
                <a:lnTo>
                  <a:pt x="136525" y="8889"/>
                </a:lnTo>
                <a:lnTo>
                  <a:pt x="126364" y="15239"/>
                </a:lnTo>
                <a:lnTo>
                  <a:pt x="121284" y="19050"/>
                </a:lnTo>
                <a:lnTo>
                  <a:pt x="114934" y="22859"/>
                </a:lnTo>
                <a:lnTo>
                  <a:pt x="90804" y="36195"/>
                </a:lnTo>
                <a:lnTo>
                  <a:pt x="89534" y="41909"/>
                </a:lnTo>
                <a:lnTo>
                  <a:pt x="219709" y="41909"/>
                </a:lnTo>
                <a:lnTo>
                  <a:pt x="219075" y="40004"/>
                </a:lnTo>
                <a:lnTo>
                  <a:pt x="220344" y="38734"/>
                </a:lnTo>
                <a:lnTo>
                  <a:pt x="220344" y="36195"/>
                </a:lnTo>
                <a:lnTo>
                  <a:pt x="218439" y="30479"/>
                </a:lnTo>
                <a:lnTo>
                  <a:pt x="187959" y="6350"/>
                </a:lnTo>
                <a:lnTo>
                  <a:pt x="172719" y="3175"/>
                </a:lnTo>
                <a:lnTo>
                  <a:pt x="167004" y="1904"/>
                </a:lnTo>
                <a:lnTo>
                  <a:pt x="160019" y="1270"/>
                </a:lnTo>
                <a:close/>
              </a:path>
              <a:path w="394335" h="285115">
                <a:moveTo>
                  <a:pt x="220344" y="38734"/>
                </a:moveTo>
                <a:lnTo>
                  <a:pt x="219075" y="40004"/>
                </a:lnTo>
                <a:lnTo>
                  <a:pt x="220344" y="41909"/>
                </a:lnTo>
                <a:lnTo>
                  <a:pt x="220344" y="38734"/>
                </a:lnTo>
                <a:close/>
              </a:path>
              <a:path w="394335" h="285115">
                <a:moveTo>
                  <a:pt x="287654" y="1270"/>
                </a:moveTo>
                <a:lnTo>
                  <a:pt x="278129" y="1270"/>
                </a:lnTo>
                <a:lnTo>
                  <a:pt x="274319" y="5079"/>
                </a:lnTo>
                <a:lnTo>
                  <a:pt x="269875" y="8889"/>
                </a:lnTo>
                <a:lnTo>
                  <a:pt x="259079" y="16509"/>
                </a:lnTo>
                <a:lnTo>
                  <a:pt x="253364" y="19684"/>
                </a:lnTo>
                <a:lnTo>
                  <a:pt x="234314" y="31114"/>
                </a:lnTo>
                <a:lnTo>
                  <a:pt x="221614" y="37464"/>
                </a:lnTo>
                <a:lnTo>
                  <a:pt x="220344" y="38734"/>
                </a:lnTo>
                <a:lnTo>
                  <a:pt x="220344" y="41909"/>
                </a:lnTo>
                <a:lnTo>
                  <a:pt x="356869" y="41909"/>
                </a:lnTo>
                <a:lnTo>
                  <a:pt x="353694" y="34925"/>
                </a:lnTo>
                <a:lnTo>
                  <a:pt x="319404" y="6350"/>
                </a:lnTo>
                <a:lnTo>
                  <a:pt x="304800" y="2539"/>
                </a:lnTo>
                <a:lnTo>
                  <a:pt x="287654" y="1270"/>
                </a:lnTo>
                <a:close/>
              </a:path>
              <a:path w="394335" h="285115">
                <a:moveTo>
                  <a:pt x="71119" y="1904"/>
                </a:moveTo>
                <a:lnTo>
                  <a:pt x="69214" y="1904"/>
                </a:lnTo>
                <a:lnTo>
                  <a:pt x="62864" y="3175"/>
                </a:lnTo>
                <a:lnTo>
                  <a:pt x="59054" y="5714"/>
                </a:lnTo>
                <a:lnTo>
                  <a:pt x="59054" y="31114"/>
                </a:lnTo>
                <a:lnTo>
                  <a:pt x="83184" y="6984"/>
                </a:lnTo>
                <a:lnTo>
                  <a:pt x="71119" y="1904"/>
                </a:lnTo>
                <a:close/>
              </a:path>
              <a:path w="394335" h="285115">
                <a:moveTo>
                  <a:pt x="83184" y="6984"/>
                </a:moveTo>
                <a:lnTo>
                  <a:pt x="59054" y="31114"/>
                </a:lnTo>
                <a:lnTo>
                  <a:pt x="91439" y="31114"/>
                </a:lnTo>
                <a:lnTo>
                  <a:pt x="94614" y="11429"/>
                </a:lnTo>
                <a:lnTo>
                  <a:pt x="83184" y="6984"/>
                </a:lnTo>
                <a:close/>
              </a:path>
              <a:path w="394335" h="285115">
                <a:moveTo>
                  <a:pt x="89534" y="634"/>
                </a:moveTo>
                <a:lnTo>
                  <a:pt x="78104" y="634"/>
                </a:lnTo>
                <a:lnTo>
                  <a:pt x="71119" y="1904"/>
                </a:lnTo>
                <a:lnTo>
                  <a:pt x="83184" y="6984"/>
                </a:lnTo>
                <a:lnTo>
                  <a:pt x="8953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113145" y="285750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29"/>
                </a:moveTo>
                <a:lnTo>
                  <a:pt x="121919" y="265429"/>
                </a:lnTo>
                <a:lnTo>
                  <a:pt x="119379" y="271779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09" y="270509"/>
                </a:lnTo>
                <a:lnTo>
                  <a:pt x="174625" y="269240"/>
                </a:lnTo>
                <a:lnTo>
                  <a:pt x="181609" y="267334"/>
                </a:lnTo>
                <a:lnTo>
                  <a:pt x="187959" y="266700"/>
                </a:lnTo>
                <a:lnTo>
                  <a:pt x="202564" y="265429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4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09"/>
                </a:lnTo>
                <a:lnTo>
                  <a:pt x="12064" y="156209"/>
                </a:lnTo>
                <a:lnTo>
                  <a:pt x="10159" y="157479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4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4"/>
                </a:lnTo>
                <a:lnTo>
                  <a:pt x="634" y="181609"/>
                </a:lnTo>
                <a:lnTo>
                  <a:pt x="634" y="186054"/>
                </a:lnTo>
                <a:lnTo>
                  <a:pt x="0" y="190500"/>
                </a:lnTo>
                <a:lnTo>
                  <a:pt x="0" y="197484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19" y="278765"/>
                </a:lnTo>
                <a:lnTo>
                  <a:pt x="107314" y="276225"/>
                </a:lnTo>
                <a:lnTo>
                  <a:pt x="116204" y="271779"/>
                </a:lnTo>
                <a:lnTo>
                  <a:pt x="120014" y="267334"/>
                </a:lnTo>
                <a:lnTo>
                  <a:pt x="81279" y="267334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59"/>
                </a:lnTo>
                <a:lnTo>
                  <a:pt x="78739" y="264159"/>
                </a:lnTo>
                <a:lnTo>
                  <a:pt x="80644" y="257809"/>
                </a:lnTo>
                <a:lnTo>
                  <a:pt x="81279" y="257809"/>
                </a:lnTo>
                <a:lnTo>
                  <a:pt x="81914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09"/>
                </a:lnTo>
                <a:lnTo>
                  <a:pt x="62229" y="176529"/>
                </a:lnTo>
                <a:lnTo>
                  <a:pt x="119379" y="147320"/>
                </a:lnTo>
                <a:lnTo>
                  <a:pt x="182244" y="147320"/>
                </a:lnTo>
                <a:lnTo>
                  <a:pt x="182244" y="54609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4"/>
                </a:lnTo>
                <a:lnTo>
                  <a:pt x="81914" y="267334"/>
                </a:lnTo>
                <a:lnTo>
                  <a:pt x="82550" y="262254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69" y="250190"/>
                </a:moveTo>
                <a:lnTo>
                  <a:pt x="81914" y="250190"/>
                </a:lnTo>
                <a:lnTo>
                  <a:pt x="82501" y="257809"/>
                </a:lnTo>
                <a:lnTo>
                  <a:pt x="82550" y="262254"/>
                </a:lnTo>
                <a:lnTo>
                  <a:pt x="81914" y="267334"/>
                </a:lnTo>
                <a:lnTo>
                  <a:pt x="120014" y="267334"/>
                </a:lnTo>
                <a:lnTo>
                  <a:pt x="121919" y="265429"/>
                </a:lnTo>
                <a:lnTo>
                  <a:pt x="217169" y="265429"/>
                </a:lnTo>
                <a:lnTo>
                  <a:pt x="217169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59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09"/>
                </a:moveTo>
                <a:lnTo>
                  <a:pt x="80644" y="257809"/>
                </a:lnTo>
                <a:lnTo>
                  <a:pt x="78739" y="264159"/>
                </a:lnTo>
                <a:lnTo>
                  <a:pt x="81279" y="258445"/>
                </a:lnTo>
                <a:lnTo>
                  <a:pt x="81279" y="257809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59"/>
                </a:lnTo>
                <a:lnTo>
                  <a:pt x="79882" y="264159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79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09"/>
                </a:lnTo>
                <a:lnTo>
                  <a:pt x="81279" y="260350"/>
                </a:lnTo>
                <a:lnTo>
                  <a:pt x="81914" y="259079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4" y="147320"/>
                </a:moveTo>
                <a:lnTo>
                  <a:pt x="119379" y="147320"/>
                </a:lnTo>
                <a:lnTo>
                  <a:pt x="119379" y="220979"/>
                </a:lnTo>
                <a:lnTo>
                  <a:pt x="116204" y="224154"/>
                </a:lnTo>
                <a:lnTo>
                  <a:pt x="112394" y="227329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59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79"/>
                </a:lnTo>
                <a:lnTo>
                  <a:pt x="184150" y="219709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4"/>
                </a:lnTo>
                <a:lnTo>
                  <a:pt x="102869" y="1270"/>
                </a:lnTo>
                <a:lnTo>
                  <a:pt x="57784" y="16509"/>
                </a:lnTo>
                <a:lnTo>
                  <a:pt x="50800" y="20320"/>
                </a:lnTo>
                <a:lnTo>
                  <a:pt x="37464" y="27304"/>
                </a:lnTo>
                <a:lnTo>
                  <a:pt x="8254" y="52704"/>
                </a:lnTo>
                <a:lnTo>
                  <a:pt x="6350" y="57150"/>
                </a:lnTo>
                <a:lnTo>
                  <a:pt x="6350" y="68579"/>
                </a:lnTo>
                <a:lnTo>
                  <a:pt x="27304" y="97154"/>
                </a:lnTo>
                <a:lnTo>
                  <a:pt x="31114" y="99695"/>
                </a:lnTo>
                <a:lnTo>
                  <a:pt x="34289" y="100329"/>
                </a:lnTo>
                <a:lnTo>
                  <a:pt x="44450" y="100329"/>
                </a:lnTo>
                <a:lnTo>
                  <a:pt x="49529" y="97790"/>
                </a:lnTo>
                <a:lnTo>
                  <a:pt x="55879" y="86359"/>
                </a:lnTo>
                <a:lnTo>
                  <a:pt x="59054" y="80009"/>
                </a:lnTo>
                <a:lnTo>
                  <a:pt x="69214" y="57150"/>
                </a:lnTo>
                <a:lnTo>
                  <a:pt x="72389" y="51434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4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4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398895" y="285750"/>
            <a:ext cx="256540" cy="371475"/>
          </a:xfrm>
          <a:custGeom>
            <a:avLst/>
            <a:gdLst/>
            <a:ahLst/>
            <a:cxnLst/>
            <a:rect l="l" t="t" r="r" b="b"/>
            <a:pathLst>
              <a:path w="256540" h="371475">
                <a:moveTo>
                  <a:pt x="51434" y="294640"/>
                </a:moveTo>
                <a:lnTo>
                  <a:pt x="41909" y="294640"/>
                </a:lnTo>
                <a:lnTo>
                  <a:pt x="37464" y="295909"/>
                </a:lnTo>
                <a:lnTo>
                  <a:pt x="33654" y="298450"/>
                </a:lnTo>
                <a:lnTo>
                  <a:pt x="29209" y="300354"/>
                </a:lnTo>
                <a:lnTo>
                  <a:pt x="9525" y="328929"/>
                </a:lnTo>
                <a:lnTo>
                  <a:pt x="9525" y="334645"/>
                </a:lnTo>
                <a:lnTo>
                  <a:pt x="36194" y="368934"/>
                </a:lnTo>
                <a:lnTo>
                  <a:pt x="57150" y="371475"/>
                </a:lnTo>
                <a:lnTo>
                  <a:pt x="66675" y="370840"/>
                </a:lnTo>
                <a:lnTo>
                  <a:pt x="103504" y="350520"/>
                </a:lnTo>
                <a:lnTo>
                  <a:pt x="120650" y="328929"/>
                </a:lnTo>
                <a:lnTo>
                  <a:pt x="74294" y="328929"/>
                </a:lnTo>
                <a:lnTo>
                  <a:pt x="72389" y="327659"/>
                </a:lnTo>
                <a:lnTo>
                  <a:pt x="69214" y="323215"/>
                </a:lnTo>
                <a:lnTo>
                  <a:pt x="67309" y="320040"/>
                </a:lnTo>
                <a:lnTo>
                  <a:pt x="63500" y="312420"/>
                </a:lnTo>
                <a:lnTo>
                  <a:pt x="60959" y="307975"/>
                </a:lnTo>
                <a:lnTo>
                  <a:pt x="55879" y="297815"/>
                </a:lnTo>
                <a:lnTo>
                  <a:pt x="51434" y="294640"/>
                </a:lnTo>
                <a:close/>
              </a:path>
              <a:path w="256540" h="371475">
                <a:moveTo>
                  <a:pt x="130809" y="0"/>
                </a:moveTo>
                <a:lnTo>
                  <a:pt x="0" y="0"/>
                </a:lnTo>
                <a:lnTo>
                  <a:pt x="0" y="33020"/>
                </a:lnTo>
                <a:lnTo>
                  <a:pt x="8254" y="34290"/>
                </a:lnTo>
                <a:lnTo>
                  <a:pt x="13334" y="35559"/>
                </a:lnTo>
                <a:lnTo>
                  <a:pt x="16509" y="36829"/>
                </a:lnTo>
                <a:lnTo>
                  <a:pt x="19684" y="37465"/>
                </a:lnTo>
                <a:lnTo>
                  <a:pt x="22225" y="38734"/>
                </a:lnTo>
                <a:lnTo>
                  <a:pt x="38100" y="61595"/>
                </a:lnTo>
                <a:lnTo>
                  <a:pt x="40639" y="67309"/>
                </a:lnTo>
                <a:lnTo>
                  <a:pt x="52069" y="99695"/>
                </a:lnTo>
                <a:lnTo>
                  <a:pt x="57784" y="115570"/>
                </a:lnTo>
                <a:lnTo>
                  <a:pt x="66675" y="141604"/>
                </a:lnTo>
                <a:lnTo>
                  <a:pt x="78739" y="177165"/>
                </a:lnTo>
                <a:lnTo>
                  <a:pt x="90804" y="212090"/>
                </a:lnTo>
                <a:lnTo>
                  <a:pt x="100964" y="240665"/>
                </a:lnTo>
                <a:lnTo>
                  <a:pt x="104775" y="252095"/>
                </a:lnTo>
                <a:lnTo>
                  <a:pt x="108584" y="262254"/>
                </a:lnTo>
                <a:lnTo>
                  <a:pt x="102869" y="278129"/>
                </a:lnTo>
                <a:lnTo>
                  <a:pt x="97154" y="291465"/>
                </a:lnTo>
                <a:lnTo>
                  <a:pt x="92709" y="302895"/>
                </a:lnTo>
                <a:lnTo>
                  <a:pt x="88264" y="312420"/>
                </a:lnTo>
                <a:lnTo>
                  <a:pt x="82550" y="323215"/>
                </a:lnTo>
                <a:lnTo>
                  <a:pt x="78739" y="328929"/>
                </a:lnTo>
                <a:lnTo>
                  <a:pt x="120650" y="328929"/>
                </a:lnTo>
                <a:lnTo>
                  <a:pt x="124459" y="322579"/>
                </a:lnTo>
                <a:lnTo>
                  <a:pt x="128904" y="314959"/>
                </a:lnTo>
                <a:lnTo>
                  <a:pt x="132714" y="306704"/>
                </a:lnTo>
                <a:lnTo>
                  <a:pt x="136525" y="299084"/>
                </a:lnTo>
                <a:lnTo>
                  <a:pt x="139700" y="290829"/>
                </a:lnTo>
                <a:lnTo>
                  <a:pt x="142875" y="283209"/>
                </a:lnTo>
                <a:lnTo>
                  <a:pt x="145414" y="276225"/>
                </a:lnTo>
                <a:lnTo>
                  <a:pt x="146684" y="271145"/>
                </a:lnTo>
                <a:lnTo>
                  <a:pt x="149225" y="264795"/>
                </a:lnTo>
                <a:lnTo>
                  <a:pt x="170814" y="200025"/>
                </a:lnTo>
                <a:lnTo>
                  <a:pt x="177164" y="181609"/>
                </a:lnTo>
                <a:lnTo>
                  <a:pt x="139064" y="181609"/>
                </a:lnTo>
                <a:lnTo>
                  <a:pt x="137159" y="180975"/>
                </a:lnTo>
                <a:lnTo>
                  <a:pt x="137795" y="177165"/>
                </a:lnTo>
                <a:lnTo>
                  <a:pt x="99059" y="48895"/>
                </a:lnTo>
                <a:lnTo>
                  <a:pt x="97789" y="46354"/>
                </a:lnTo>
                <a:lnTo>
                  <a:pt x="97789" y="42545"/>
                </a:lnTo>
                <a:lnTo>
                  <a:pt x="119379" y="34290"/>
                </a:lnTo>
                <a:lnTo>
                  <a:pt x="130809" y="34290"/>
                </a:lnTo>
                <a:lnTo>
                  <a:pt x="130809" y="0"/>
                </a:lnTo>
                <a:close/>
              </a:path>
              <a:path w="256540" h="371475">
                <a:moveTo>
                  <a:pt x="137795" y="177165"/>
                </a:moveTo>
                <a:lnTo>
                  <a:pt x="137159" y="180975"/>
                </a:lnTo>
                <a:lnTo>
                  <a:pt x="139064" y="181609"/>
                </a:lnTo>
                <a:lnTo>
                  <a:pt x="137795" y="177165"/>
                </a:lnTo>
                <a:close/>
              </a:path>
              <a:path w="256540" h="371475">
                <a:moveTo>
                  <a:pt x="245745" y="34290"/>
                </a:moveTo>
                <a:lnTo>
                  <a:pt x="164464" y="34290"/>
                </a:lnTo>
                <a:lnTo>
                  <a:pt x="172084" y="34925"/>
                </a:lnTo>
                <a:lnTo>
                  <a:pt x="177164" y="37465"/>
                </a:lnTo>
                <a:lnTo>
                  <a:pt x="178434" y="38734"/>
                </a:lnTo>
                <a:lnTo>
                  <a:pt x="179070" y="40004"/>
                </a:lnTo>
                <a:lnTo>
                  <a:pt x="180339" y="41275"/>
                </a:lnTo>
                <a:lnTo>
                  <a:pt x="180339" y="46990"/>
                </a:lnTo>
                <a:lnTo>
                  <a:pt x="179704" y="48259"/>
                </a:lnTo>
                <a:lnTo>
                  <a:pt x="179704" y="50165"/>
                </a:lnTo>
                <a:lnTo>
                  <a:pt x="179070" y="52704"/>
                </a:lnTo>
                <a:lnTo>
                  <a:pt x="177164" y="57150"/>
                </a:lnTo>
                <a:lnTo>
                  <a:pt x="175895" y="61595"/>
                </a:lnTo>
                <a:lnTo>
                  <a:pt x="160654" y="107315"/>
                </a:lnTo>
                <a:lnTo>
                  <a:pt x="150495" y="138429"/>
                </a:lnTo>
                <a:lnTo>
                  <a:pt x="144779" y="154940"/>
                </a:lnTo>
                <a:lnTo>
                  <a:pt x="138429" y="174625"/>
                </a:lnTo>
                <a:lnTo>
                  <a:pt x="137795" y="177165"/>
                </a:lnTo>
                <a:lnTo>
                  <a:pt x="139064" y="181609"/>
                </a:lnTo>
                <a:lnTo>
                  <a:pt x="177164" y="181609"/>
                </a:lnTo>
                <a:lnTo>
                  <a:pt x="193039" y="134620"/>
                </a:lnTo>
                <a:lnTo>
                  <a:pt x="204470" y="100329"/>
                </a:lnTo>
                <a:lnTo>
                  <a:pt x="217170" y="64134"/>
                </a:lnTo>
                <a:lnTo>
                  <a:pt x="220345" y="55245"/>
                </a:lnTo>
                <a:lnTo>
                  <a:pt x="220345" y="54609"/>
                </a:lnTo>
                <a:lnTo>
                  <a:pt x="222884" y="48259"/>
                </a:lnTo>
                <a:lnTo>
                  <a:pt x="224789" y="45720"/>
                </a:lnTo>
                <a:lnTo>
                  <a:pt x="226059" y="43179"/>
                </a:lnTo>
                <a:lnTo>
                  <a:pt x="227964" y="41275"/>
                </a:lnTo>
                <a:lnTo>
                  <a:pt x="229234" y="39370"/>
                </a:lnTo>
                <a:lnTo>
                  <a:pt x="231139" y="38100"/>
                </a:lnTo>
                <a:lnTo>
                  <a:pt x="236220" y="35559"/>
                </a:lnTo>
                <a:lnTo>
                  <a:pt x="239395" y="34925"/>
                </a:lnTo>
                <a:lnTo>
                  <a:pt x="245745" y="34290"/>
                </a:lnTo>
                <a:close/>
              </a:path>
              <a:path w="256540" h="371475">
                <a:moveTo>
                  <a:pt x="256539" y="0"/>
                </a:moveTo>
                <a:lnTo>
                  <a:pt x="151764" y="0"/>
                </a:lnTo>
                <a:lnTo>
                  <a:pt x="151764" y="34290"/>
                </a:lnTo>
                <a:lnTo>
                  <a:pt x="256539" y="34290"/>
                </a:lnTo>
                <a:lnTo>
                  <a:pt x="256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909434" y="154304"/>
            <a:ext cx="401955" cy="414655"/>
          </a:xfrm>
          <a:custGeom>
            <a:avLst/>
            <a:gdLst/>
            <a:ahLst/>
            <a:cxnLst/>
            <a:rect l="l" t="t" r="r" b="b"/>
            <a:pathLst>
              <a:path w="401954" h="414655">
                <a:moveTo>
                  <a:pt x="69215" y="129540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5"/>
                </a:lnTo>
                <a:lnTo>
                  <a:pt x="55880" y="137795"/>
                </a:lnTo>
                <a:lnTo>
                  <a:pt x="47625" y="140970"/>
                </a:lnTo>
                <a:lnTo>
                  <a:pt x="41275" y="142875"/>
                </a:lnTo>
                <a:lnTo>
                  <a:pt x="34290" y="144145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20"/>
                </a:lnTo>
                <a:lnTo>
                  <a:pt x="12065" y="185420"/>
                </a:lnTo>
                <a:lnTo>
                  <a:pt x="19685" y="186054"/>
                </a:lnTo>
                <a:lnTo>
                  <a:pt x="22860" y="186690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5"/>
                </a:lnTo>
                <a:lnTo>
                  <a:pt x="33655" y="367665"/>
                </a:lnTo>
                <a:lnTo>
                  <a:pt x="24130" y="377825"/>
                </a:lnTo>
                <a:lnTo>
                  <a:pt x="20955" y="379095"/>
                </a:lnTo>
                <a:lnTo>
                  <a:pt x="14605" y="379729"/>
                </a:lnTo>
                <a:lnTo>
                  <a:pt x="8890" y="380365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5"/>
                </a:lnTo>
                <a:lnTo>
                  <a:pt x="112395" y="379095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5"/>
                </a:lnTo>
                <a:lnTo>
                  <a:pt x="98425" y="370204"/>
                </a:lnTo>
                <a:lnTo>
                  <a:pt x="97790" y="367665"/>
                </a:lnTo>
                <a:lnTo>
                  <a:pt x="97790" y="140335"/>
                </a:lnTo>
                <a:lnTo>
                  <a:pt x="69215" y="129540"/>
                </a:lnTo>
                <a:close/>
              </a:path>
              <a:path w="401954" h="414655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401954" h="414655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40"/>
                </a:lnTo>
                <a:lnTo>
                  <a:pt x="43180" y="4445"/>
                </a:lnTo>
                <a:lnTo>
                  <a:pt x="39370" y="7620"/>
                </a:lnTo>
                <a:lnTo>
                  <a:pt x="32385" y="14604"/>
                </a:lnTo>
                <a:lnTo>
                  <a:pt x="29845" y="18415"/>
                </a:lnTo>
                <a:lnTo>
                  <a:pt x="27940" y="23495"/>
                </a:lnTo>
                <a:lnTo>
                  <a:pt x="26035" y="27940"/>
                </a:lnTo>
                <a:lnTo>
                  <a:pt x="25400" y="33020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5"/>
                </a:lnTo>
                <a:lnTo>
                  <a:pt x="60325" y="75565"/>
                </a:lnTo>
                <a:lnTo>
                  <a:pt x="71120" y="75565"/>
                </a:lnTo>
                <a:lnTo>
                  <a:pt x="100965" y="52070"/>
                </a:lnTo>
                <a:lnTo>
                  <a:pt x="102870" y="47625"/>
                </a:lnTo>
                <a:lnTo>
                  <a:pt x="103505" y="42545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  <a:path w="401954" h="414655">
                <a:moveTo>
                  <a:pt x="198755" y="126365"/>
                </a:moveTo>
                <a:lnTo>
                  <a:pt x="195580" y="128904"/>
                </a:lnTo>
                <a:lnTo>
                  <a:pt x="193040" y="130810"/>
                </a:lnTo>
                <a:lnTo>
                  <a:pt x="190500" y="132079"/>
                </a:lnTo>
                <a:lnTo>
                  <a:pt x="188595" y="133985"/>
                </a:lnTo>
                <a:lnTo>
                  <a:pt x="150495" y="142240"/>
                </a:lnTo>
                <a:lnTo>
                  <a:pt x="141605" y="142875"/>
                </a:lnTo>
                <a:lnTo>
                  <a:pt x="130810" y="142875"/>
                </a:lnTo>
                <a:lnTo>
                  <a:pt x="130810" y="181610"/>
                </a:lnTo>
                <a:lnTo>
                  <a:pt x="142875" y="181610"/>
                </a:lnTo>
                <a:lnTo>
                  <a:pt x="150495" y="182245"/>
                </a:lnTo>
                <a:lnTo>
                  <a:pt x="153670" y="182879"/>
                </a:lnTo>
                <a:lnTo>
                  <a:pt x="156845" y="184150"/>
                </a:lnTo>
                <a:lnTo>
                  <a:pt x="159385" y="184785"/>
                </a:lnTo>
                <a:lnTo>
                  <a:pt x="161925" y="187325"/>
                </a:lnTo>
                <a:lnTo>
                  <a:pt x="163195" y="189229"/>
                </a:lnTo>
                <a:lnTo>
                  <a:pt x="163195" y="191135"/>
                </a:lnTo>
                <a:lnTo>
                  <a:pt x="164465" y="193675"/>
                </a:lnTo>
                <a:lnTo>
                  <a:pt x="164465" y="364490"/>
                </a:lnTo>
                <a:lnTo>
                  <a:pt x="163830" y="367029"/>
                </a:lnTo>
                <a:lnTo>
                  <a:pt x="145415" y="376554"/>
                </a:lnTo>
                <a:lnTo>
                  <a:pt x="139700" y="376554"/>
                </a:lnTo>
                <a:lnTo>
                  <a:pt x="130810" y="377190"/>
                </a:lnTo>
                <a:lnTo>
                  <a:pt x="130810" y="411479"/>
                </a:lnTo>
                <a:lnTo>
                  <a:pt x="260985" y="411479"/>
                </a:lnTo>
                <a:lnTo>
                  <a:pt x="260985" y="378460"/>
                </a:lnTo>
                <a:lnTo>
                  <a:pt x="243205" y="375285"/>
                </a:lnTo>
                <a:lnTo>
                  <a:pt x="236855" y="374015"/>
                </a:lnTo>
                <a:lnTo>
                  <a:pt x="234950" y="372745"/>
                </a:lnTo>
                <a:lnTo>
                  <a:pt x="233045" y="372110"/>
                </a:lnTo>
                <a:lnTo>
                  <a:pt x="231775" y="370204"/>
                </a:lnTo>
                <a:lnTo>
                  <a:pt x="230505" y="368935"/>
                </a:lnTo>
                <a:lnTo>
                  <a:pt x="229235" y="367029"/>
                </a:lnTo>
                <a:lnTo>
                  <a:pt x="228726" y="364490"/>
                </a:lnTo>
                <a:lnTo>
                  <a:pt x="228600" y="359410"/>
                </a:lnTo>
                <a:lnTo>
                  <a:pt x="224155" y="201929"/>
                </a:lnTo>
                <a:lnTo>
                  <a:pt x="234950" y="201929"/>
                </a:lnTo>
                <a:lnTo>
                  <a:pt x="236220" y="201295"/>
                </a:lnTo>
                <a:lnTo>
                  <a:pt x="240665" y="199390"/>
                </a:lnTo>
                <a:lnTo>
                  <a:pt x="245745" y="196850"/>
                </a:lnTo>
                <a:lnTo>
                  <a:pt x="251460" y="193675"/>
                </a:lnTo>
                <a:lnTo>
                  <a:pt x="257175" y="191135"/>
                </a:lnTo>
                <a:lnTo>
                  <a:pt x="269875" y="184150"/>
                </a:lnTo>
                <a:lnTo>
                  <a:pt x="274955" y="181610"/>
                </a:lnTo>
                <a:lnTo>
                  <a:pt x="278765" y="178435"/>
                </a:lnTo>
                <a:lnTo>
                  <a:pt x="365760" y="178435"/>
                </a:lnTo>
                <a:lnTo>
                  <a:pt x="365760" y="177165"/>
                </a:lnTo>
                <a:lnTo>
                  <a:pt x="362585" y="168275"/>
                </a:lnTo>
                <a:lnTo>
                  <a:pt x="361950" y="167640"/>
                </a:lnTo>
                <a:lnTo>
                  <a:pt x="359640" y="162560"/>
                </a:lnTo>
                <a:lnTo>
                  <a:pt x="225425" y="162560"/>
                </a:lnTo>
                <a:lnTo>
                  <a:pt x="228600" y="137160"/>
                </a:lnTo>
                <a:lnTo>
                  <a:pt x="216535" y="132715"/>
                </a:lnTo>
                <a:lnTo>
                  <a:pt x="220979" y="128270"/>
                </a:lnTo>
                <a:lnTo>
                  <a:pt x="203835" y="128270"/>
                </a:lnTo>
                <a:lnTo>
                  <a:pt x="198755" y="126365"/>
                </a:lnTo>
                <a:close/>
              </a:path>
              <a:path w="401954" h="414655">
                <a:moveTo>
                  <a:pt x="365760" y="178435"/>
                </a:moveTo>
                <a:lnTo>
                  <a:pt x="280670" y="178435"/>
                </a:lnTo>
                <a:lnTo>
                  <a:pt x="287020" y="180975"/>
                </a:lnTo>
                <a:lnTo>
                  <a:pt x="290830" y="182245"/>
                </a:lnTo>
                <a:lnTo>
                  <a:pt x="294005" y="184150"/>
                </a:lnTo>
                <a:lnTo>
                  <a:pt x="296545" y="186690"/>
                </a:lnTo>
                <a:lnTo>
                  <a:pt x="299720" y="189229"/>
                </a:lnTo>
                <a:lnTo>
                  <a:pt x="301625" y="191770"/>
                </a:lnTo>
                <a:lnTo>
                  <a:pt x="305435" y="199390"/>
                </a:lnTo>
                <a:lnTo>
                  <a:pt x="306070" y="203200"/>
                </a:lnTo>
                <a:lnTo>
                  <a:pt x="306070" y="364490"/>
                </a:lnTo>
                <a:lnTo>
                  <a:pt x="286385" y="376554"/>
                </a:lnTo>
                <a:lnTo>
                  <a:pt x="280670" y="376554"/>
                </a:lnTo>
                <a:lnTo>
                  <a:pt x="271780" y="377190"/>
                </a:lnTo>
                <a:lnTo>
                  <a:pt x="271780" y="411479"/>
                </a:lnTo>
                <a:lnTo>
                  <a:pt x="401955" y="411479"/>
                </a:lnTo>
                <a:lnTo>
                  <a:pt x="401955" y="378460"/>
                </a:lnTo>
                <a:lnTo>
                  <a:pt x="393700" y="376554"/>
                </a:lnTo>
                <a:lnTo>
                  <a:pt x="387985" y="375920"/>
                </a:lnTo>
                <a:lnTo>
                  <a:pt x="384175" y="375285"/>
                </a:lnTo>
                <a:lnTo>
                  <a:pt x="381000" y="374650"/>
                </a:lnTo>
                <a:lnTo>
                  <a:pt x="378460" y="374015"/>
                </a:lnTo>
                <a:lnTo>
                  <a:pt x="376555" y="372745"/>
                </a:lnTo>
                <a:lnTo>
                  <a:pt x="374015" y="372110"/>
                </a:lnTo>
                <a:lnTo>
                  <a:pt x="372745" y="370840"/>
                </a:lnTo>
                <a:lnTo>
                  <a:pt x="371475" y="368935"/>
                </a:lnTo>
                <a:lnTo>
                  <a:pt x="370205" y="367665"/>
                </a:lnTo>
                <a:lnTo>
                  <a:pt x="369570" y="364490"/>
                </a:lnTo>
                <a:lnTo>
                  <a:pt x="369570" y="208915"/>
                </a:lnTo>
                <a:lnTo>
                  <a:pt x="368935" y="197485"/>
                </a:lnTo>
                <a:lnTo>
                  <a:pt x="367665" y="186690"/>
                </a:lnTo>
                <a:lnTo>
                  <a:pt x="365760" y="178435"/>
                </a:lnTo>
                <a:close/>
              </a:path>
              <a:path w="401954" h="414655">
                <a:moveTo>
                  <a:pt x="234950" y="201929"/>
                </a:moveTo>
                <a:lnTo>
                  <a:pt x="224155" y="201929"/>
                </a:lnTo>
                <a:lnTo>
                  <a:pt x="225425" y="204470"/>
                </a:lnTo>
                <a:lnTo>
                  <a:pt x="227965" y="205104"/>
                </a:lnTo>
                <a:lnTo>
                  <a:pt x="231775" y="203200"/>
                </a:lnTo>
                <a:lnTo>
                  <a:pt x="234950" y="201929"/>
                </a:lnTo>
                <a:close/>
              </a:path>
              <a:path w="401954" h="414655">
                <a:moveTo>
                  <a:pt x="291465" y="127635"/>
                </a:moveTo>
                <a:lnTo>
                  <a:pt x="281940" y="127635"/>
                </a:lnTo>
                <a:lnTo>
                  <a:pt x="278130" y="131445"/>
                </a:lnTo>
                <a:lnTo>
                  <a:pt x="273050" y="135254"/>
                </a:lnTo>
                <a:lnTo>
                  <a:pt x="262890" y="141604"/>
                </a:lnTo>
                <a:lnTo>
                  <a:pt x="257175" y="145415"/>
                </a:lnTo>
                <a:lnTo>
                  <a:pt x="244475" y="152400"/>
                </a:lnTo>
                <a:lnTo>
                  <a:pt x="238125" y="155575"/>
                </a:lnTo>
                <a:lnTo>
                  <a:pt x="225425" y="162560"/>
                </a:lnTo>
                <a:lnTo>
                  <a:pt x="359640" y="162560"/>
                </a:lnTo>
                <a:lnTo>
                  <a:pt x="330835" y="135254"/>
                </a:lnTo>
                <a:lnTo>
                  <a:pt x="308610" y="128904"/>
                </a:lnTo>
                <a:lnTo>
                  <a:pt x="291465" y="127635"/>
                </a:lnTo>
                <a:close/>
              </a:path>
              <a:path w="401954" h="414655">
                <a:moveTo>
                  <a:pt x="222250" y="127000"/>
                </a:moveTo>
                <a:lnTo>
                  <a:pt x="210820" y="127000"/>
                </a:lnTo>
                <a:lnTo>
                  <a:pt x="203835" y="128270"/>
                </a:lnTo>
                <a:lnTo>
                  <a:pt x="220979" y="128270"/>
                </a:lnTo>
                <a:lnTo>
                  <a:pt x="22225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379334" y="280034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4">
                <a:moveTo>
                  <a:pt x="132715" y="0"/>
                </a:moveTo>
                <a:lnTo>
                  <a:pt x="124460" y="0"/>
                </a:lnTo>
                <a:lnTo>
                  <a:pt x="111760" y="635"/>
                </a:lnTo>
                <a:lnTo>
                  <a:pt x="64135" y="15240"/>
                </a:lnTo>
                <a:lnTo>
                  <a:pt x="27940" y="46990"/>
                </a:lnTo>
                <a:lnTo>
                  <a:pt x="9525" y="81280"/>
                </a:lnTo>
                <a:lnTo>
                  <a:pt x="635" y="123190"/>
                </a:lnTo>
                <a:lnTo>
                  <a:pt x="0" y="138430"/>
                </a:lnTo>
                <a:lnTo>
                  <a:pt x="1905" y="171450"/>
                </a:lnTo>
                <a:lnTo>
                  <a:pt x="12700" y="213995"/>
                </a:lnTo>
                <a:lnTo>
                  <a:pt x="31750" y="247650"/>
                </a:lnTo>
                <a:lnTo>
                  <a:pt x="68580" y="276860"/>
                </a:lnTo>
                <a:lnTo>
                  <a:pt x="116840" y="286385"/>
                </a:lnTo>
                <a:lnTo>
                  <a:pt x="125730" y="285750"/>
                </a:lnTo>
                <a:lnTo>
                  <a:pt x="148590" y="280670"/>
                </a:lnTo>
                <a:lnTo>
                  <a:pt x="181610" y="257175"/>
                </a:lnTo>
                <a:lnTo>
                  <a:pt x="203200" y="220345"/>
                </a:lnTo>
                <a:lnTo>
                  <a:pt x="175895" y="203200"/>
                </a:lnTo>
                <a:lnTo>
                  <a:pt x="161290" y="225425"/>
                </a:lnTo>
                <a:lnTo>
                  <a:pt x="130175" y="248285"/>
                </a:lnTo>
                <a:lnTo>
                  <a:pt x="118110" y="248285"/>
                </a:lnTo>
                <a:lnTo>
                  <a:pt x="100965" y="238760"/>
                </a:lnTo>
                <a:lnTo>
                  <a:pt x="81280" y="199390"/>
                </a:lnTo>
                <a:lnTo>
                  <a:pt x="74295" y="154305"/>
                </a:lnTo>
                <a:lnTo>
                  <a:pt x="74295" y="140970"/>
                </a:lnTo>
                <a:lnTo>
                  <a:pt x="74930" y="120650"/>
                </a:lnTo>
                <a:lnTo>
                  <a:pt x="85725" y="75565"/>
                </a:lnTo>
                <a:lnTo>
                  <a:pt x="111760" y="40005"/>
                </a:lnTo>
                <a:lnTo>
                  <a:pt x="118110" y="40005"/>
                </a:lnTo>
                <a:lnTo>
                  <a:pt x="120650" y="41275"/>
                </a:lnTo>
                <a:lnTo>
                  <a:pt x="125730" y="46355"/>
                </a:lnTo>
                <a:lnTo>
                  <a:pt x="128270" y="49530"/>
                </a:lnTo>
                <a:lnTo>
                  <a:pt x="162560" y="73025"/>
                </a:lnTo>
                <a:lnTo>
                  <a:pt x="187325" y="41275"/>
                </a:lnTo>
                <a:lnTo>
                  <a:pt x="187325" y="30480"/>
                </a:lnTo>
                <a:lnTo>
                  <a:pt x="172720" y="12065"/>
                </a:lnTo>
                <a:lnTo>
                  <a:pt x="132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687309" y="146685"/>
            <a:ext cx="426720" cy="438150"/>
          </a:xfrm>
          <a:custGeom>
            <a:avLst/>
            <a:gdLst/>
            <a:ahLst/>
            <a:cxnLst/>
            <a:rect l="l" t="t" r="r" b="b"/>
            <a:pathLst>
              <a:path w="426720" h="438150">
                <a:moveTo>
                  <a:pt x="69215" y="0"/>
                </a:moveTo>
                <a:lnTo>
                  <a:pt x="35560" y="15240"/>
                </a:lnTo>
                <a:lnTo>
                  <a:pt x="29210" y="16510"/>
                </a:lnTo>
                <a:lnTo>
                  <a:pt x="21590" y="17145"/>
                </a:lnTo>
                <a:lnTo>
                  <a:pt x="11430" y="17145"/>
                </a:lnTo>
                <a:lnTo>
                  <a:pt x="0" y="17780"/>
                </a:lnTo>
                <a:lnTo>
                  <a:pt x="0" y="56515"/>
                </a:lnTo>
                <a:lnTo>
                  <a:pt x="12065" y="56515"/>
                </a:lnTo>
                <a:lnTo>
                  <a:pt x="19685" y="57150"/>
                </a:lnTo>
                <a:lnTo>
                  <a:pt x="34290" y="70485"/>
                </a:lnTo>
                <a:lnTo>
                  <a:pt x="34290" y="377190"/>
                </a:lnTo>
                <a:lnTo>
                  <a:pt x="0" y="391160"/>
                </a:lnTo>
                <a:lnTo>
                  <a:pt x="0" y="424815"/>
                </a:lnTo>
                <a:lnTo>
                  <a:pt x="130175" y="424815"/>
                </a:lnTo>
                <a:lnTo>
                  <a:pt x="130175" y="391795"/>
                </a:lnTo>
                <a:lnTo>
                  <a:pt x="109220" y="388620"/>
                </a:lnTo>
                <a:lnTo>
                  <a:pt x="106680" y="387985"/>
                </a:lnTo>
                <a:lnTo>
                  <a:pt x="100965" y="384175"/>
                </a:lnTo>
                <a:lnTo>
                  <a:pt x="98425" y="380365"/>
                </a:lnTo>
                <a:lnTo>
                  <a:pt x="98425" y="11430"/>
                </a:lnTo>
                <a:lnTo>
                  <a:pt x="69215" y="0"/>
                </a:lnTo>
                <a:close/>
              </a:path>
              <a:path w="426720" h="438150">
                <a:moveTo>
                  <a:pt x="426720" y="395605"/>
                </a:moveTo>
                <a:lnTo>
                  <a:pt x="332105" y="395605"/>
                </a:lnTo>
                <a:lnTo>
                  <a:pt x="328930" y="415290"/>
                </a:lnTo>
                <a:lnTo>
                  <a:pt x="354965" y="417195"/>
                </a:lnTo>
                <a:lnTo>
                  <a:pt x="347345" y="438150"/>
                </a:lnTo>
                <a:lnTo>
                  <a:pt x="355600" y="426720"/>
                </a:lnTo>
                <a:lnTo>
                  <a:pt x="361315" y="421005"/>
                </a:lnTo>
                <a:lnTo>
                  <a:pt x="365760" y="419735"/>
                </a:lnTo>
                <a:lnTo>
                  <a:pt x="373380" y="417195"/>
                </a:lnTo>
                <a:lnTo>
                  <a:pt x="377825" y="415290"/>
                </a:lnTo>
                <a:lnTo>
                  <a:pt x="383540" y="414020"/>
                </a:lnTo>
                <a:lnTo>
                  <a:pt x="391160" y="412115"/>
                </a:lnTo>
                <a:lnTo>
                  <a:pt x="397510" y="410845"/>
                </a:lnTo>
                <a:lnTo>
                  <a:pt x="405130" y="410210"/>
                </a:lnTo>
                <a:lnTo>
                  <a:pt x="415290" y="410210"/>
                </a:lnTo>
                <a:lnTo>
                  <a:pt x="426720" y="409575"/>
                </a:lnTo>
                <a:lnTo>
                  <a:pt x="426720" y="395605"/>
                </a:lnTo>
                <a:close/>
              </a:path>
              <a:path w="426720" h="438150">
                <a:moveTo>
                  <a:pt x="254000" y="139065"/>
                </a:moveTo>
                <a:lnTo>
                  <a:pt x="211455" y="139065"/>
                </a:lnTo>
                <a:lnTo>
                  <a:pt x="219075" y="146685"/>
                </a:lnTo>
                <a:lnTo>
                  <a:pt x="215265" y="148590"/>
                </a:lnTo>
                <a:lnTo>
                  <a:pt x="210820" y="149860"/>
                </a:lnTo>
                <a:lnTo>
                  <a:pt x="205105" y="151130"/>
                </a:lnTo>
                <a:lnTo>
                  <a:pt x="198120" y="153035"/>
                </a:lnTo>
                <a:lnTo>
                  <a:pt x="192405" y="153670"/>
                </a:lnTo>
                <a:lnTo>
                  <a:pt x="184150" y="154305"/>
                </a:lnTo>
                <a:lnTo>
                  <a:pt x="174625" y="154940"/>
                </a:lnTo>
                <a:lnTo>
                  <a:pt x="163195" y="154940"/>
                </a:lnTo>
                <a:lnTo>
                  <a:pt x="163195" y="194310"/>
                </a:lnTo>
                <a:lnTo>
                  <a:pt x="182880" y="194310"/>
                </a:lnTo>
                <a:lnTo>
                  <a:pt x="186055" y="195580"/>
                </a:lnTo>
                <a:lnTo>
                  <a:pt x="189865" y="196215"/>
                </a:lnTo>
                <a:lnTo>
                  <a:pt x="197485" y="208915"/>
                </a:lnTo>
                <a:lnTo>
                  <a:pt x="197485" y="344170"/>
                </a:lnTo>
                <a:lnTo>
                  <a:pt x="198120" y="355600"/>
                </a:lnTo>
                <a:lnTo>
                  <a:pt x="212725" y="398780"/>
                </a:lnTo>
                <a:lnTo>
                  <a:pt x="250190" y="422910"/>
                </a:lnTo>
                <a:lnTo>
                  <a:pt x="285115" y="426085"/>
                </a:lnTo>
                <a:lnTo>
                  <a:pt x="288290" y="422275"/>
                </a:lnTo>
                <a:lnTo>
                  <a:pt x="292100" y="419100"/>
                </a:lnTo>
                <a:lnTo>
                  <a:pt x="305435" y="410845"/>
                </a:lnTo>
                <a:lnTo>
                  <a:pt x="315595" y="405130"/>
                </a:lnTo>
                <a:lnTo>
                  <a:pt x="320675" y="401955"/>
                </a:lnTo>
                <a:lnTo>
                  <a:pt x="331470" y="396240"/>
                </a:lnTo>
                <a:lnTo>
                  <a:pt x="332105" y="395605"/>
                </a:lnTo>
                <a:lnTo>
                  <a:pt x="426720" y="395605"/>
                </a:lnTo>
                <a:lnTo>
                  <a:pt x="426720" y="374650"/>
                </a:lnTo>
                <a:lnTo>
                  <a:pt x="285750" y="374650"/>
                </a:lnTo>
                <a:lnTo>
                  <a:pt x="283210" y="374015"/>
                </a:lnTo>
                <a:lnTo>
                  <a:pt x="260350" y="349250"/>
                </a:lnTo>
                <a:lnTo>
                  <a:pt x="260350" y="149860"/>
                </a:lnTo>
                <a:lnTo>
                  <a:pt x="248285" y="144780"/>
                </a:lnTo>
                <a:lnTo>
                  <a:pt x="254000" y="139065"/>
                </a:lnTo>
                <a:close/>
              </a:path>
              <a:path w="426720" h="438150">
                <a:moveTo>
                  <a:pt x="356235" y="146050"/>
                </a:moveTo>
                <a:lnTo>
                  <a:pt x="352425" y="146050"/>
                </a:lnTo>
                <a:lnTo>
                  <a:pt x="343535" y="149860"/>
                </a:lnTo>
                <a:lnTo>
                  <a:pt x="337820" y="151130"/>
                </a:lnTo>
                <a:lnTo>
                  <a:pt x="330200" y="153035"/>
                </a:lnTo>
                <a:lnTo>
                  <a:pt x="323850" y="153670"/>
                </a:lnTo>
                <a:lnTo>
                  <a:pt x="316230" y="154305"/>
                </a:lnTo>
                <a:lnTo>
                  <a:pt x="306070" y="154940"/>
                </a:lnTo>
                <a:lnTo>
                  <a:pt x="294640" y="154940"/>
                </a:lnTo>
                <a:lnTo>
                  <a:pt x="294640" y="194310"/>
                </a:lnTo>
                <a:lnTo>
                  <a:pt x="314960" y="194310"/>
                </a:lnTo>
                <a:lnTo>
                  <a:pt x="318135" y="195580"/>
                </a:lnTo>
                <a:lnTo>
                  <a:pt x="321310" y="196215"/>
                </a:lnTo>
                <a:lnTo>
                  <a:pt x="328930" y="208915"/>
                </a:lnTo>
                <a:lnTo>
                  <a:pt x="328930" y="352425"/>
                </a:lnTo>
                <a:lnTo>
                  <a:pt x="326390" y="353695"/>
                </a:lnTo>
                <a:lnTo>
                  <a:pt x="311785" y="361315"/>
                </a:lnTo>
                <a:lnTo>
                  <a:pt x="299085" y="367665"/>
                </a:lnTo>
                <a:lnTo>
                  <a:pt x="293370" y="371475"/>
                </a:lnTo>
                <a:lnTo>
                  <a:pt x="287655" y="374650"/>
                </a:lnTo>
                <a:lnTo>
                  <a:pt x="426720" y="374650"/>
                </a:lnTo>
                <a:lnTo>
                  <a:pt x="426720" y="370840"/>
                </a:lnTo>
                <a:lnTo>
                  <a:pt x="414655" y="370840"/>
                </a:lnTo>
                <a:lnTo>
                  <a:pt x="407035" y="370205"/>
                </a:lnTo>
                <a:lnTo>
                  <a:pt x="403860" y="369570"/>
                </a:lnTo>
                <a:lnTo>
                  <a:pt x="400050" y="368935"/>
                </a:lnTo>
                <a:lnTo>
                  <a:pt x="398145" y="367665"/>
                </a:lnTo>
                <a:lnTo>
                  <a:pt x="394970" y="365125"/>
                </a:lnTo>
                <a:lnTo>
                  <a:pt x="394335" y="363855"/>
                </a:lnTo>
                <a:lnTo>
                  <a:pt x="393700" y="361315"/>
                </a:lnTo>
                <a:lnTo>
                  <a:pt x="393065" y="359410"/>
                </a:lnTo>
                <a:lnTo>
                  <a:pt x="392430" y="356870"/>
                </a:lnTo>
                <a:lnTo>
                  <a:pt x="392430" y="149860"/>
                </a:lnTo>
                <a:lnTo>
                  <a:pt x="386715" y="147320"/>
                </a:lnTo>
                <a:lnTo>
                  <a:pt x="363220" y="147320"/>
                </a:lnTo>
                <a:lnTo>
                  <a:pt x="360045" y="146685"/>
                </a:lnTo>
                <a:lnTo>
                  <a:pt x="356235" y="146050"/>
                </a:lnTo>
                <a:close/>
              </a:path>
              <a:path w="426720" h="438150">
                <a:moveTo>
                  <a:pt x="356870" y="134620"/>
                </a:moveTo>
                <a:lnTo>
                  <a:pt x="361950" y="143510"/>
                </a:lnTo>
                <a:lnTo>
                  <a:pt x="363220" y="147320"/>
                </a:lnTo>
                <a:lnTo>
                  <a:pt x="386715" y="147320"/>
                </a:lnTo>
                <a:lnTo>
                  <a:pt x="356870" y="134620"/>
                </a:lnTo>
                <a:close/>
              </a:path>
              <a:path w="426720" h="438150">
                <a:moveTo>
                  <a:pt x="230505" y="137795"/>
                </a:moveTo>
                <a:lnTo>
                  <a:pt x="229235" y="139065"/>
                </a:lnTo>
                <a:lnTo>
                  <a:pt x="233680" y="139065"/>
                </a:lnTo>
                <a:lnTo>
                  <a:pt x="230505" y="137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8176894" y="141604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90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20"/>
                </a:lnTo>
                <a:lnTo>
                  <a:pt x="151764" y="416560"/>
                </a:lnTo>
                <a:lnTo>
                  <a:pt x="180975" y="427990"/>
                </a:lnTo>
                <a:lnTo>
                  <a:pt x="184150" y="425450"/>
                </a:lnTo>
                <a:lnTo>
                  <a:pt x="186054" y="423545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5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5"/>
                </a:lnTo>
                <a:lnTo>
                  <a:pt x="249554" y="407035"/>
                </a:lnTo>
                <a:close/>
              </a:path>
              <a:path w="249554" h="427990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5"/>
                </a:lnTo>
                <a:lnTo>
                  <a:pt x="0" y="299720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20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5"/>
                </a:lnTo>
                <a:lnTo>
                  <a:pt x="78104" y="350520"/>
                </a:lnTo>
                <a:lnTo>
                  <a:pt x="74929" y="342265"/>
                </a:lnTo>
                <a:lnTo>
                  <a:pt x="73025" y="333375"/>
                </a:lnTo>
                <a:lnTo>
                  <a:pt x="71120" y="323215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5"/>
                </a:lnTo>
                <a:lnTo>
                  <a:pt x="74295" y="251460"/>
                </a:lnTo>
                <a:lnTo>
                  <a:pt x="83820" y="226695"/>
                </a:lnTo>
                <a:lnTo>
                  <a:pt x="86995" y="219710"/>
                </a:lnTo>
                <a:lnTo>
                  <a:pt x="111125" y="191770"/>
                </a:lnTo>
                <a:lnTo>
                  <a:pt x="215264" y="191770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5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5"/>
                </a:lnTo>
                <a:lnTo>
                  <a:pt x="115570" y="147320"/>
                </a:lnTo>
                <a:lnTo>
                  <a:pt x="111759" y="144145"/>
                </a:lnTo>
                <a:lnTo>
                  <a:pt x="108584" y="140335"/>
                </a:lnTo>
                <a:close/>
              </a:path>
              <a:path w="249554" h="427990">
                <a:moveTo>
                  <a:pt x="156209" y="407035"/>
                </a:moveTo>
                <a:lnTo>
                  <a:pt x="153034" y="414020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90">
                <a:moveTo>
                  <a:pt x="215264" y="191770"/>
                </a:moveTo>
                <a:lnTo>
                  <a:pt x="111759" y="191770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40"/>
                </a:lnTo>
                <a:lnTo>
                  <a:pt x="150495" y="360679"/>
                </a:lnTo>
                <a:lnTo>
                  <a:pt x="149225" y="364490"/>
                </a:lnTo>
                <a:lnTo>
                  <a:pt x="141604" y="375920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70"/>
                </a:lnTo>
                <a:lnTo>
                  <a:pt x="217804" y="367029"/>
                </a:lnTo>
                <a:lnTo>
                  <a:pt x="216534" y="363220"/>
                </a:lnTo>
                <a:lnTo>
                  <a:pt x="215264" y="358140"/>
                </a:lnTo>
                <a:lnTo>
                  <a:pt x="215264" y="191770"/>
                </a:lnTo>
                <a:close/>
              </a:path>
              <a:path w="249554" h="427990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90">
                <a:moveTo>
                  <a:pt x="186054" y="0"/>
                </a:moveTo>
                <a:lnTo>
                  <a:pt x="180975" y="4445"/>
                </a:lnTo>
                <a:lnTo>
                  <a:pt x="175895" y="7620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40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5"/>
                </a:lnTo>
                <a:lnTo>
                  <a:pt x="129539" y="55245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5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5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8526246" y="28194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978900" y="217170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09">
                <a:moveTo>
                  <a:pt x="90170" y="0"/>
                </a:moveTo>
                <a:lnTo>
                  <a:pt x="56515" y="0"/>
                </a:lnTo>
                <a:lnTo>
                  <a:pt x="54609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09"/>
                </a:lnTo>
                <a:lnTo>
                  <a:pt x="26034" y="118109"/>
                </a:lnTo>
                <a:lnTo>
                  <a:pt x="26034" y="190500"/>
                </a:lnTo>
                <a:lnTo>
                  <a:pt x="25400" y="230504"/>
                </a:lnTo>
                <a:lnTo>
                  <a:pt x="27940" y="280034"/>
                </a:lnTo>
                <a:lnTo>
                  <a:pt x="42545" y="323850"/>
                </a:lnTo>
                <a:lnTo>
                  <a:pt x="80645" y="346709"/>
                </a:lnTo>
                <a:lnTo>
                  <a:pt x="95884" y="346709"/>
                </a:lnTo>
                <a:lnTo>
                  <a:pt x="101600" y="346075"/>
                </a:lnTo>
                <a:lnTo>
                  <a:pt x="116840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59" y="297179"/>
                </a:lnTo>
                <a:lnTo>
                  <a:pt x="118109" y="300354"/>
                </a:lnTo>
                <a:lnTo>
                  <a:pt x="110490" y="303529"/>
                </a:lnTo>
                <a:lnTo>
                  <a:pt x="107315" y="304164"/>
                </a:lnTo>
                <a:lnTo>
                  <a:pt x="100329" y="304164"/>
                </a:lnTo>
                <a:lnTo>
                  <a:pt x="97790" y="301625"/>
                </a:lnTo>
                <a:lnTo>
                  <a:pt x="90170" y="262254"/>
                </a:lnTo>
                <a:lnTo>
                  <a:pt x="90170" y="118109"/>
                </a:lnTo>
                <a:lnTo>
                  <a:pt x="137159" y="118109"/>
                </a:lnTo>
                <a:lnTo>
                  <a:pt x="137159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195434" y="154304"/>
            <a:ext cx="537845" cy="414655"/>
          </a:xfrm>
          <a:custGeom>
            <a:avLst/>
            <a:gdLst/>
            <a:ahLst/>
            <a:cxnLst/>
            <a:rect l="l" t="t" r="r" b="b"/>
            <a:pathLst>
              <a:path w="537845" h="414655">
                <a:moveTo>
                  <a:pt x="69215" y="129540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5"/>
                </a:lnTo>
                <a:lnTo>
                  <a:pt x="55880" y="137795"/>
                </a:lnTo>
                <a:lnTo>
                  <a:pt x="47625" y="140970"/>
                </a:lnTo>
                <a:lnTo>
                  <a:pt x="41275" y="142875"/>
                </a:lnTo>
                <a:lnTo>
                  <a:pt x="34290" y="144145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20"/>
                </a:lnTo>
                <a:lnTo>
                  <a:pt x="12065" y="185420"/>
                </a:lnTo>
                <a:lnTo>
                  <a:pt x="19685" y="186054"/>
                </a:lnTo>
                <a:lnTo>
                  <a:pt x="22860" y="186690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5"/>
                </a:lnTo>
                <a:lnTo>
                  <a:pt x="33655" y="367665"/>
                </a:lnTo>
                <a:lnTo>
                  <a:pt x="24130" y="377825"/>
                </a:lnTo>
                <a:lnTo>
                  <a:pt x="20955" y="379095"/>
                </a:lnTo>
                <a:lnTo>
                  <a:pt x="14605" y="379729"/>
                </a:lnTo>
                <a:lnTo>
                  <a:pt x="8890" y="380365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5"/>
                </a:lnTo>
                <a:lnTo>
                  <a:pt x="112395" y="379095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5"/>
                </a:lnTo>
                <a:lnTo>
                  <a:pt x="98425" y="370204"/>
                </a:lnTo>
                <a:lnTo>
                  <a:pt x="97790" y="367665"/>
                </a:lnTo>
                <a:lnTo>
                  <a:pt x="97790" y="140335"/>
                </a:lnTo>
                <a:lnTo>
                  <a:pt x="69215" y="129540"/>
                </a:lnTo>
                <a:close/>
              </a:path>
              <a:path w="537845" h="414655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537845" h="414655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40"/>
                </a:lnTo>
                <a:lnTo>
                  <a:pt x="43180" y="4445"/>
                </a:lnTo>
                <a:lnTo>
                  <a:pt x="39370" y="7620"/>
                </a:lnTo>
                <a:lnTo>
                  <a:pt x="32385" y="14604"/>
                </a:lnTo>
                <a:lnTo>
                  <a:pt x="29845" y="18415"/>
                </a:lnTo>
                <a:lnTo>
                  <a:pt x="27940" y="23495"/>
                </a:lnTo>
                <a:lnTo>
                  <a:pt x="26035" y="27940"/>
                </a:lnTo>
                <a:lnTo>
                  <a:pt x="25400" y="33020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5"/>
                </a:lnTo>
                <a:lnTo>
                  <a:pt x="60325" y="75565"/>
                </a:lnTo>
                <a:lnTo>
                  <a:pt x="71120" y="75565"/>
                </a:lnTo>
                <a:lnTo>
                  <a:pt x="100965" y="52070"/>
                </a:lnTo>
                <a:lnTo>
                  <a:pt x="102870" y="47625"/>
                </a:lnTo>
                <a:lnTo>
                  <a:pt x="103505" y="42545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  <a:path w="537845" h="414655">
                <a:moveTo>
                  <a:pt x="210185" y="126365"/>
                </a:moveTo>
                <a:lnTo>
                  <a:pt x="203835" y="130810"/>
                </a:lnTo>
                <a:lnTo>
                  <a:pt x="199390" y="133350"/>
                </a:lnTo>
                <a:lnTo>
                  <a:pt x="196215" y="135254"/>
                </a:lnTo>
                <a:lnTo>
                  <a:pt x="153670" y="142875"/>
                </a:lnTo>
                <a:lnTo>
                  <a:pt x="143510" y="142875"/>
                </a:lnTo>
                <a:lnTo>
                  <a:pt x="143510" y="181610"/>
                </a:lnTo>
                <a:lnTo>
                  <a:pt x="154940" y="181610"/>
                </a:lnTo>
                <a:lnTo>
                  <a:pt x="162560" y="182245"/>
                </a:lnTo>
                <a:lnTo>
                  <a:pt x="165735" y="182879"/>
                </a:lnTo>
                <a:lnTo>
                  <a:pt x="168910" y="184150"/>
                </a:lnTo>
                <a:lnTo>
                  <a:pt x="171450" y="184785"/>
                </a:lnTo>
                <a:lnTo>
                  <a:pt x="173990" y="187325"/>
                </a:lnTo>
                <a:lnTo>
                  <a:pt x="174625" y="189229"/>
                </a:lnTo>
                <a:lnTo>
                  <a:pt x="175895" y="193675"/>
                </a:lnTo>
                <a:lnTo>
                  <a:pt x="176530" y="195579"/>
                </a:lnTo>
                <a:lnTo>
                  <a:pt x="175895" y="365125"/>
                </a:lnTo>
                <a:lnTo>
                  <a:pt x="158115" y="376554"/>
                </a:lnTo>
                <a:lnTo>
                  <a:pt x="151765" y="376554"/>
                </a:lnTo>
                <a:lnTo>
                  <a:pt x="143510" y="377190"/>
                </a:lnTo>
                <a:lnTo>
                  <a:pt x="143510" y="411479"/>
                </a:lnTo>
                <a:lnTo>
                  <a:pt x="269240" y="411479"/>
                </a:lnTo>
                <a:lnTo>
                  <a:pt x="269240" y="378460"/>
                </a:lnTo>
                <a:lnTo>
                  <a:pt x="255270" y="375920"/>
                </a:lnTo>
                <a:lnTo>
                  <a:pt x="248920" y="374650"/>
                </a:lnTo>
                <a:lnTo>
                  <a:pt x="246380" y="374015"/>
                </a:lnTo>
                <a:lnTo>
                  <a:pt x="244475" y="372745"/>
                </a:lnTo>
                <a:lnTo>
                  <a:pt x="242570" y="372110"/>
                </a:lnTo>
                <a:lnTo>
                  <a:pt x="240665" y="370840"/>
                </a:lnTo>
                <a:lnTo>
                  <a:pt x="238125" y="367029"/>
                </a:lnTo>
                <a:lnTo>
                  <a:pt x="238125" y="359410"/>
                </a:lnTo>
                <a:lnTo>
                  <a:pt x="232410" y="201295"/>
                </a:lnTo>
                <a:lnTo>
                  <a:pt x="245110" y="201295"/>
                </a:lnTo>
                <a:lnTo>
                  <a:pt x="248920" y="200025"/>
                </a:lnTo>
                <a:lnTo>
                  <a:pt x="254000" y="196850"/>
                </a:lnTo>
                <a:lnTo>
                  <a:pt x="259080" y="194310"/>
                </a:lnTo>
                <a:lnTo>
                  <a:pt x="264795" y="191135"/>
                </a:lnTo>
                <a:lnTo>
                  <a:pt x="276860" y="184785"/>
                </a:lnTo>
                <a:lnTo>
                  <a:pt x="281940" y="181610"/>
                </a:lnTo>
                <a:lnTo>
                  <a:pt x="286385" y="178435"/>
                </a:lnTo>
                <a:lnTo>
                  <a:pt x="503555" y="178435"/>
                </a:lnTo>
                <a:lnTo>
                  <a:pt x="503555" y="177165"/>
                </a:lnTo>
                <a:lnTo>
                  <a:pt x="500380" y="168910"/>
                </a:lnTo>
                <a:lnTo>
                  <a:pt x="500380" y="168275"/>
                </a:lnTo>
                <a:lnTo>
                  <a:pt x="498936" y="165100"/>
                </a:lnTo>
                <a:lnTo>
                  <a:pt x="363855" y="165100"/>
                </a:lnTo>
                <a:lnTo>
                  <a:pt x="363855" y="162560"/>
                </a:lnTo>
                <a:lnTo>
                  <a:pt x="234315" y="162560"/>
                </a:lnTo>
                <a:lnTo>
                  <a:pt x="234950" y="157479"/>
                </a:lnTo>
                <a:lnTo>
                  <a:pt x="238125" y="137795"/>
                </a:lnTo>
                <a:lnTo>
                  <a:pt x="226695" y="133350"/>
                </a:lnTo>
                <a:lnTo>
                  <a:pt x="231775" y="128270"/>
                </a:lnTo>
                <a:lnTo>
                  <a:pt x="214630" y="128270"/>
                </a:lnTo>
                <a:lnTo>
                  <a:pt x="210185" y="126365"/>
                </a:lnTo>
                <a:close/>
              </a:path>
              <a:path w="537845" h="414655">
                <a:moveTo>
                  <a:pt x="419100" y="178435"/>
                </a:moveTo>
                <a:lnTo>
                  <a:pt x="288290" y="178435"/>
                </a:lnTo>
                <a:lnTo>
                  <a:pt x="290830" y="179704"/>
                </a:lnTo>
                <a:lnTo>
                  <a:pt x="294005" y="180975"/>
                </a:lnTo>
                <a:lnTo>
                  <a:pt x="297815" y="182245"/>
                </a:lnTo>
                <a:lnTo>
                  <a:pt x="300355" y="184150"/>
                </a:lnTo>
                <a:lnTo>
                  <a:pt x="302895" y="186690"/>
                </a:lnTo>
                <a:lnTo>
                  <a:pt x="305435" y="188595"/>
                </a:lnTo>
                <a:lnTo>
                  <a:pt x="307975" y="191770"/>
                </a:lnTo>
                <a:lnTo>
                  <a:pt x="311150" y="199390"/>
                </a:lnTo>
                <a:lnTo>
                  <a:pt x="311785" y="203200"/>
                </a:lnTo>
                <a:lnTo>
                  <a:pt x="311785" y="363854"/>
                </a:lnTo>
                <a:lnTo>
                  <a:pt x="293370" y="376554"/>
                </a:lnTo>
                <a:lnTo>
                  <a:pt x="287655" y="376554"/>
                </a:lnTo>
                <a:lnTo>
                  <a:pt x="278765" y="377190"/>
                </a:lnTo>
                <a:lnTo>
                  <a:pt x="278765" y="411479"/>
                </a:lnTo>
                <a:lnTo>
                  <a:pt x="404495" y="411479"/>
                </a:lnTo>
                <a:lnTo>
                  <a:pt x="404495" y="378460"/>
                </a:lnTo>
                <a:lnTo>
                  <a:pt x="390525" y="375920"/>
                </a:lnTo>
                <a:lnTo>
                  <a:pt x="384175" y="374650"/>
                </a:lnTo>
                <a:lnTo>
                  <a:pt x="381635" y="374015"/>
                </a:lnTo>
                <a:lnTo>
                  <a:pt x="379730" y="372745"/>
                </a:lnTo>
                <a:lnTo>
                  <a:pt x="377825" y="372110"/>
                </a:lnTo>
                <a:lnTo>
                  <a:pt x="376555" y="370840"/>
                </a:lnTo>
                <a:lnTo>
                  <a:pt x="374015" y="367029"/>
                </a:lnTo>
                <a:lnTo>
                  <a:pt x="373380" y="363854"/>
                </a:lnTo>
                <a:lnTo>
                  <a:pt x="373380" y="203835"/>
                </a:lnTo>
                <a:lnTo>
                  <a:pt x="381000" y="200025"/>
                </a:lnTo>
                <a:lnTo>
                  <a:pt x="385445" y="198120"/>
                </a:lnTo>
                <a:lnTo>
                  <a:pt x="389890" y="195579"/>
                </a:lnTo>
                <a:lnTo>
                  <a:pt x="400050" y="190500"/>
                </a:lnTo>
                <a:lnTo>
                  <a:pt x="411480" y="184150"/>
                </a:lnTo>
                <a:lnTo>
                  <a:pt x="415925" y="180975"/>
                </a:lnTo>
                <a:lnTo>
                  <a:pt x="419100" y="178435"/>
                </a:lnTo>
                <a:close/>
              </a:path>
              <a:path w="537845" h="414655">
                <a:moveTo>
                  <a:pt x="503555" y="178435"/>
                </a:moveTo>
                <a:lnTo>
                  <a:pt x="421005" y="178435"/>
                </a:lnTo>
                <a:lnTo>
                  <a:pt x="423545" y="179704"/>
                </a:lnTo>
                <a:lnTo>
                  <a:pt x="426720" y="180975"/>
                </a:lnTo>
                <a:lnTo>
                  <a:pt x="430530" y="182245"/>
                </a:lnTo>
                <a:lnTo>
                  <a:pt x="433705" y="184150"/>
                </a:lnTo>
                <a:lnTo>
                  <a:pt x="436245" y="186690"/>
                </a:lnTo>
                <a:lnTo>
                  <a:pt x="438785" y="188595"/>
                </a:lnTo>
                <a:lnTo>
                  <a:pt x="440690" y="191770"/>
                </a:lnTo>
                <a:lnTo>
                  <a:pt x="443865" y="199390"/>
                </a:lnTo>
                <a:lnTo>
                  <a:pt x="444500" y="203200"/>
                </a:lnTo>
                <a:lnTo>
                  <a:pt x="444500" y="363854"/>
                </a:lnTo>
                <a:lnTo>
                  <a:pt x="443865" y="366395"/>
                </a:lnTo>
                <a:lnTo>
                  <a:pt x="441325" y="370840"/>
                </a:lnTo>
                <a:lnTo>
                  <a:pt x="440055" y="372110"/>
                </a:lnTo>
                <a:lnTo>
                  <a:pt x="437515" y="373379"/>
                </a:lnTo>
                <a:lnTo>
                  <a:pt x="435610" y="374650"/>
                </a:lnTo>
                <a:lnTo>
                  <a:pt x="433070" y="375285"/>
                </a:lnTo>
                <a:lnTo>
                  <a:pt x="426720" y="376554"/>
                </a:lnTo>
                <a:lnTo>
                  <a:pt x="421005" y="376554"/>
                </a:lnTo>
                <a:lnTo>
                  <a:pt x="412115" y="377190"/>
                </a:lnTo>
                <a:lnTo>
                  <a:pt x="412115" y="411479"/>
                </a:lnTo>
                <a:lnTo>
                  <a:pt x="537845" y="411479"/>
                </a:lnTo>
                <a:lnTo>
                  <a:pt x="537845" y="378460"/>
                </a:lnTo>
                <a:lnTo>
                  <a:pt x="523875" y="375920"/>
                </a:lnTo>
                <a:lnTo>
                  <a:pt x="520700" y="375285"/>
                </a:lnTo>
                <a:lnTo>
                  <a:pt x="507274" y="205740"/>
                </a:lnTo>
                <a:lnTo>
                  <a:pt x="506820" y="199390"/>
                </a:lnTo>
                <a:lnTo>
                  <a:pt x="506730" y="196215"/>
                </a:lnTo>
                <a:lnTo>
                  <a:pt x="505460" y="186690"/>
                </a:lnTo>
                <a:lnTo>
                  <a:pt x="503555" y="178435"/>
                </a:lnTo>
                <a:close/>
              </a:path>
              <a:path w="537845" h="414655">
                <a:moveTo>
                  <a:pt x="245110" y="201295"/>
                </a:moveTo>
                <a:lnTo>
                  <a:pt x="232410" y="201295"/>
                </a:lnTo>
                <a:lnTo>
                  <a:pt x="233680" y="205104"/>
                </a:lnTo>
                <a:lnTo>
                  <a:pt x="236855" y="205740"/>
                </a:lnTo>
                <a:lnTo>
                  <a:pt x="244475" y="201929"/>
                </a:lnTo>
                <a:lnTo>
                  <a:pt x="245110" y="201295"/>
                </a:lnTo>
                <a:close/>
              </a:path>
              <a:path w="537845" h="414655">
                <a:moveTo>
                  <a:pt x="431165" y="127635"/>
                </a:moveTo>
                <a:lnTo>
                  <a:pt x="421640" y="127635"/>
                </a:lnTo>
                <a:lnTo>
                  <a:pt x="417830" y="131445"/>
                </a:lnTo>
                <a:lnTo>
                  <a:pt x="413385" y="135254"/>
                </a:lnTo>
                <a:lnTo>
                  <a:pt x="402590" y="142875"/>
                </a:lnTo>
                <a:lnTo>
                  <a:pt x="396875" y="146050"/>
                </a:lnTo>
                <a:lnTo>
                  <a:pt x="377825" y="157479"/>
                </a:lnTo>
                <a:lnTo>
                  <a:pt x="365125" y="163829"/>
                </a:lnTo>
                <a:lnTo>
                  <a:pt x="363855" y="165100"/>
                </a:lnTo>
                <a:lnTo>
                  <a:pt x="498936" y="165100"/>
                </a:lnTo>
                <a:lnTo>
                  <a:pt x="469900" y="135254"/>
                </a:lnTo>
                <a:lnTo>
                  <a:pt x="448310" y="128904"/>
                </a:lnTo>
                <a:lnTo>
                  <a:pt x="431165" y="127635"/>
                </a:lnTo>
                <a:close/>
              </a:path>
              <a:path w="537845" h="414655">
                <a:moveTo>
                  <a:pt x="303530" y="127635"/>
                </a:moveTo>
                <a:lnTo>
                  <a:pt x="288925" y="127635"/>
                </a:lnTo>
                <a:lnTo>
                  <a:pt x="280035" y="135254"/>
                </a:lnTo>
                <a:lnTo>
                  <a:pt x="269875" y="141604"/>
                </a:lnTo>
                <a:lnTo>
                  <a:pt x="264795" y="145415"/>
                </a:lnTo>
                <a:lnTo>
                  <a:pt x="258445" y="149225"/>
                </a:lnTo>
                <a:lnTo>
                  <a:pt x="234315" y="162560"/>
                </a:lnTo>
                <a:lnTo>
                  <a:pt x="363855" y="162560"/>
                </a:lnTo>
                <a:lnTo>
                  <a:pt x="331470" y="132715"/>
                </a:lnTo>
                <a:lnTo>
                  <a:pt x="316230" y="129540"/>
                </a:lnTo>
                <a:lnTo>
                  <a:pt x="310515" y="128270"/>
                </a:lnTo>
                <a:lnTo>
                  <a:pt x="303530" y="127635"/>
                </a:lnTo>
                <a:close/>
              </a:path>
              <a:path w="537845" h="414655">
                <a:moveTo>
                  <a:pt x="233045" y="127000"/>
                </a:moveTo>
                <a:lnTo>
                  <a:pt x="221615" y="127000"/>
                </a:lnTo>
                <a:lnTo>
                  <a:pt x="214630" y="128270"/>
                </a:lnTo>
                <a:lnTo>
                  <a:pt x="231775" y="128270"/>
                </a:lnTo>
                <a:lnTo>
                  <a:pt x="233045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9834346" y="28194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0157459" y="283209"/>
            <a:ext cx="361950" cy="286385"/>
          </a:xfrm>
          <a:custGeom>
            <a:avLst/>
            <a:gdLst/>
            <a:ahLst/>
            <a:cxnLst/>
            <a:rect l="l" t="t" r="r" b="b"/>
            <a:pathLst>
              <a:path w="361950" h="286384">
                <a:moveTo>
                  <a:pt x="146685" y="60960"/>
                </a:moveTo>
                <a:lnTo>
                  <a:pt x="0" y="60960"/>
                </a:lnTo>
                <a:lnTo>
                  <a:pt x="0" y="119380"/>
                </a:lnTo>
                <a:lnTo>
                  <a:pt x="146685" y="119380"/>
                </a:lnTo>
                <a:lnTo>
                  <a:pt x="146685" y="60960"/>
                </a:lnTo>
                <a:close/>
              </a:path>
              <a:path w="361950" h="286384">
                <a:moveTo>
                  <a:pt x="207645" y="178435"/>
                </a:moveTo>
                <a:lnTo>
                  <a:pt x="172085" y="178435"/>
                </a:lnTo>
                <a:lnTo>
                  <a:pt x="172085" y="271145"/>
                </a:lnTo>
                <a:lnTo>
                  <a:pt x="179070" y="274320"/>
                </a:lnTo>
                <a:lnTo>
                  <a:pt x="192405" y="278130"/>
                </a:lnTo>
                <a:lnTo>
                  <a:pt x="205105" y="281940"/>
                </a:lnTo>
                <a:lnTo>
                  <a:pt x="213360" y="283210"/>
                </a:lnTo>
                <a:lnTo>
                  <a:pt x="222250" y="284480"/>
                </a:lnTo>
                <a:lnTo>
                  <a:pt x="236855" y="285750"/>
                </a:lnTo>
                <a:lnTo>
                  <a:pt x="252095" y="286385"/>
                </a:lnTo>
                <a:lnTo>
                  <a:pt x="265430" y="285750"/>
                </a:lnTo>
                <a:lnTo>
                  <a:pt x="309245" y="275590"/>
                </a:lnTo>
                <a:lnTo>
                  <a:pt x="344516" y="249555"/>
                </a:lnTo>
                <a:lnTo>
                  <a:pt x="246380" y="249555"/>
                </a:lnTo>
                <a:lnTo>
                  <a:pt x="239395" y="248285"/>
                </a:lnTo>
                <a:lnTo>
                  <a:pt x="212725" y="220980"/>
                </a:lnTo>
                <a:lnTo>
                  <a:pt x="208205" y="187960"/>
                </a:lnTo>
                <a:lnTo>
                  <a:pt x="207645" y="178435"/>
                </a:lnTo>
                <a:close/>
              </a:path>
              <a:path w="361950" h="286384">
                <a:moveTo>
                  <a:pt x="278765" y="0"/>
                </a:moveTo>
                <a:lnTo>
                  <a:pt x="260350" y="0"/>
                </a:lnTo>
                <a:lnTo>
                  <a:pt x="251460" y="635"/>
                </a:lnTo>
                <a:lnTo>
                  <a:pt x="211455" y="12700"/>
                </a:lnTo>
                <a:lnTo>
                  <a:pt x="180340" y="47625"/>
                </a:lnTo>
                <a:lnTo>
                  <a:pt x="175895" y="73660"/>
                </a:lnTo>
                <a:lnTo>
                  <a:pt x="176530" y="82550"/>
                </a:lnTo>
                <a:lnTo>
                  <a:pt x="198120" y="120650"/>
                </a:lnTo>
                <a:lnTo>
                  <a:pt x="211455" y="132715"/>
                </a:lnTo>
                <a:lnTo>
                  <a:pt x="219075" y="139065"/>
                </a:lnTo>
                <a:lnTo>
                  <a:pt x="226695" y="144780"/>
                </a:lnTo>
                <a:lnTo>
                  <a:pt x="234315" y="149860"/>
                </a:lnTo>
                <a:lnTo>
                  <a:pt x="250190" y="160655"/>
                </a:lnTo>
                <a:lnTo>
                  <a:pt x="283845" y="185420"/>
                </a:lnTo>
                <a:lnTo>
                  <a:pt x="301625" y="207645"/>
                </a:lnTo>
                <a:lnTo>
                  <a:pt x="301625" y="219710"/>
                </a:lnTo>
                <a:lnTo>
                  <a:pt x="264795" y="248920"/>
                </a:lnTo>
                <a:lnTo>
                  <a:pt x="259080" y="249555"/>
                </a:lnTo>
                <a:lnTo>
                  <a:pt x="344516" y="249555"/>
                </a:lnTo>
                <a:lnTo>
                  <a:pt x="361315" y="206375"/>
                </a:lnTo>
                <a:lnTo>
                  <a:pt x="361950" y="197485"/>
                </a:lnTo>
                <a:lnTo>
                  <a:pt x="361315" y="187960"/>
                </a:lnTo>
                <a:lnTo>
                  <a:pt x="339725" y="149225"/>
                </a:lnTo>
                <a:lnTo>
                  <a:pt x="325755" y="137160"/>
                </a:lnTo>
                <a:lnTo>
                  <a:pt x="318770" y="130810"/>
                </a:lnTo>
                <a:lnTo>
                  <a:pt x="310515" y="125730"/>
                </a:lnTo>
                <a:lnTo>
                  <a:pt x="302895" y="120015"/>
                </a:lnTo>
                <a:lnTo>
                  <a:pt x="278765" y="104775"/>
                </a:lnTo>
                <a:lnTo>
                  <a:pt x="264795" y="95250"/>
                </a:lnTo>
                <a:lnTo>
                  <a:pt x="258445" y="90170"/>
                </a:lnTo>
                <a:lnTo>
                  <a:pt x="252095" y="85725"/>
                </a:lnTo>
                <a:lnTo>
                  <a:pt x="247650" y="80645"/>
                </a:lnTo>
                <a:lnTo>
                  <a:pt x="243205" y="76200"/>
                </a:lnTo>
                <a:lnTo>
                  <a:pt x="237490" y="69850"/>
                </a:lnTo>
                <a:lnTo>
                  <a:pt x="234950" y="64135"/>
                </a:lnTo>
                <a:lnTo>
                  <a:pt x="234950" y="54610"/>
                </a:lnTo>
                <a:lnTo>
                  <a:pt x="264160" y="36830"/>
                </a:lnTo>
                <a:lnTo>
                  <a:pt x="344805" y="36830"/>
                </a:lnTo>
                <a:lnTo>
                  <a:pt x="344805" y="22225"/>
                </a:lnTo>
                <a:lnTo>
                  <a:pt x="324485" y="11430"/>
                </a:lnTo>
                <a:lnTo>
                  <a:pt x="314960" y="7620"/>
                </a:lnTo>
                <a:lnTo>
                  <a:pt x="306070" y="4445"/>
                </a:lnTo>
                <a:lnTo>
                  <a:pt x="297180" y="2540"/>
                </a:lnTo>
                <a:lnTo>
                  <a:pt x="278765" y="0"/>
                </a:lnTo>
                <a:close/>
              </a:path>
              <a:path w="361950" h="286384">
                <a:moveTo>
                  <a:pt x="344805" y="36830"/>
                </a:moveTo>
                <a:lnTo>
                  <a:pt x="269240" y="36830"/>
                </a:lnTo>
                <a:lnTo>
                  <a:pt x="277495" y="37465"/>
                </a:lnTo>
                <a:lnTo>
                  <a:pt x="285115" y="40005"/>
                </a:lnTo>
                <a:lnTo>
                  <a:pt x="307975" y="84455"/>
                </a:lnTo>
                <a:lnTo>
                  <a:pt x="308610" y="101600"/>
                </a:lnTo>
                <a:lnTo>
                  <a:pt x="344805" y="101600"/>
                </a:lnTo>
                <a:lnTo>
                  <a:pt x="344805" y="3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0634446" y="281940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939144" y="280670"/>
            <a:ext cx="183515" cy="285750"/>
          </a:xfrm>
          <a:custGeom>
            <a:avLst/>
            <a:gdLst/>
            <a:ahLst/>
            <a:cxnLst/>
            <a:rect l="l" t="t" r="r" b="b"/>
            <a:pathLst>
              <a:path w="183515" h="285750">
                <a:moveTo>
                  <a:pt x="61595" y="7620"/>
                </a:moveTo>
                <a:lnTo>
                  <a:pt x="57784" y="8254"/>
                </a:lnTo>
                <a:lnTo>
                  <a:pt x="53339" y="10159"/>
                </a:lnTo>
                <a:lnTo>
                  <a:pt x="48895" y="11429"/>
                </a:lnTo>
                <a:lnTo>
                  <a:pt x="43179" y="13334"/>
                </a:lnTo>
                <a:lnTo>
                  <a:pt x="35559" y="14604"/>
                </a:lnTo>
                <a:lnTo>
                  <a:pt x="29209" y="15875"/>
                </a:lnTo>
                <a:lnTo>
                  <a:pt x="20954" y="16509"/>
                </a:lnTo>
                <a:lnTo>
                  <a:pt x="11429" y="17145"/>
                </a:lnTo>
                <a:lnTo>
                  <a:pt x="0" y="17145"/>
                </a:lnTo>
                <a:lnTo>
                  <a:pt x="0" y="55879"/>
                </a:lnTo>
                <a:lnTo>
                  <a:pt x="12064" y="55879"/>
                </a:lnTo>
                <a:lnTo>
                  <a:pt x="19684" y="56514"/>
                </a:lnTo>
                <a:lnTo>
                  <a:pt x="23495" y="57150"/>
                </a:lnTo>
                <a:lnTo>
                  <a:pt x="26670" y="58420"/>
                </a:lnTo>
                <a:lnTo>
                  <a:pt x="29209" y="59054"/>
                </a:lnTo>
                <a:lnTo>
                  <a:pt x="31750" y="61595"/>
                </a:lnTo>
                <a:lnTo>
                  <a:pt x="32384" y="62864"/>
                </a:lnTo>
                <a:lnTo>
                  <a:pt x="32384" y="63500"/>
                </a:lnTo>
                <a:lnTo>
                  <a:pt x="33654" y="67945"/>
                </a:lnTo>
                <a:lnTo>
                  <a:pt x="34289" y="234950"/>
                </a:lnTo>
                <a:lnTo>
                  <a:pt x="33654" y="238759"/>
                </a:lnTo>
                <a:lnTo>
                  <a:pt x="33020" y="241300"/>
                </a:lnTo>
                <a:lnTo>
                  <a:pt x="14604" y="250825"/>
                </a:lnTo>
                <a:lnTo>
                  <a:pt x="8889" y="250825"/>
                </a:lnTo>
                <a:lnTo>
                  <a:pt x="0" y="251459"/>
                </a:lnTo>
                <a:lnTo>
                  <a:pt x="0" y="285750"/>
                </a:lnTo>
                <a:lnTo>
                  <a:pt x="130175" y="285750"/>
                </a:lnTo>
                <a:lnTo>
                  <a:pt x="130175" y="252095"/>
                </a:lnTo>
                <a:lnTo>
                  <a:pt x="116204" y="250189"/>
                </a:lnTo>
                <a:lnTo>
                  <a:pt x="112395" y="249554"/>
                </a:lnTo>
                <a:lnTo>
                  <a:pt x="97789" y="112395"/>
                </a:lnTo>
                <a:lnTo>
                  <a:pt x="98425" y="110489"/>
                </a:lnTo>
                <a:lnTo>
                  <a:pt x="99695" y="103504"/>
                </a:lnTo>
                <a:lnTo>
                  <a:pt x="100329" y="99695"/>
                </a:lnTo>
                <a:lnTo>
                  <a:pt x="101600" y="95250"/>
                </a:lnTo>
                <a:lnTo>
                  <a:pt x="103504" y="90804"/>
                </a:lnTo>
                <a:lnTo>
                  <a:pt x="104775" y="86359"/>
                </a:lnTo>
                <a:lnTo>
                  <a:pt x="125729" y="59054"/>
                </a:lnTo>
                <a:lnTo>
                  <a:pt x="173989" y="59054"/>
                </a:lnTo>
                <a:lnTo>
                  <a:pt x="175895" y="56514"/>
                </a:lnTo>
                <a:lnTo>
                  <a:pt x="176529" y="55245"/>
                </a:lnTo>
                <a:lnTo>
                  <a:pt x="92075" y="55245"/>
                </a:lnTo>
                <a:lnTo>
                  <a:pt x="88264" y="53339"/>
                </a:lnTo>
                <a:lnTo>
                  <a:pt x="88900" y="48895"/>
                </a:lnTo>
                <a:lnTo>
                  <a:pt x="93979" y="41275"/>
                </a:lnTo>
                <a:lnTo>
                  <a:pt x="97789" y="11429"/>
                </a:lnTo>
                <a:lnTo>
                  <a:pt x="71754" y="9525"/>
                </a:lnTo>
                <a:lnTo>
                  <a:pt x="68579" y="9525"/>
                </a:lnTo>
                <a:lnTo>
                  <a:pt x="64770" y="8254"/>
                </a:lnTo>
                <a:lnTo>
                  <a:pt x="61595" y="7620"/>
                </a:lnTo>
                <a:close/>
              </a:path>
              <a:path w="183515" h="285750">
                <a:moveTo>
                  <a:pt x="173989" y="59054"/>
                </a:moveTo>
                <a:lnTo>
                  <a:pt x="131445" y="59054"/>
                </a:lnTo>
                <a:lnTo>
                  <a:pt x="133350" y="60959"/>
                </a:lnTo>
                <a:lnTo>
                  <a:pt x="134620" y="61595"/>
                </a:lnTo>
                <a:lnTo>
                  <a:pt x="137159" y="64134"/>
                </a:lnTo>
                <a:lnTo>
                  <a:pt x="141604" y="67945"/>
                </a:lnTo>
                <a:lnTo>
                  <a:pt x="144145" y="69850"/>
                </a:lnTo>
                <a:lnTo>
                  <a:pt x="147954" y="71120"/>
                </a:lnTo>
                <a:lnTo>
                  <a:pt x="156845" y="71120"/>
                </a:lnTo>
                <a:lnTo>
                  <a:pt x="160654" y="69850"/>
                </a:lnTo>
                <a:lnTo>
                  <a:pt x="168275" y="65404"/>
                </a:lnTo>
                <a:lnTo>
                  <a:pt x="171450" y="62864"/>
                </a:lnTo>
                <a:lnTo>
                  <a:pt x="173989" y="59054"/>
                </a:lnTo>
                <a:close/>
              </a:path>
              <a:path w="183515" h="285750">
                <a:moveTo>
                  <a:pt x="93979" y="41275"/>
                </a:moveTo>
                <a:lnTo>
                  <a:pt x="88900" y="48895"/>
                </a:lnTo>
                <a:lnTo>
                  <a:pt x="88264" y="53339"/>
                </a:lnTo>
                <a:lnTo>
                  <a:pt x="92075" y="55245"/>
                </a:lnTo>
                <a:lnTo>
                  <a:pt x="93979" y="41275"/>
                </a:lnTo>
                <a:close/>
              </a:path>
              <a:path w="183515" h="285750">
                <a:moveTo>
                  <a:pt x="150495" y="0"/>
                </a:moveTo>
                <a:lnTo>
                  <a:pt x="142239" y="0"/>
                </a:lnTo>
                <a:lnTo>
                  <a:pt x="134620" y="1904"/>
                </a:lnTo>
                <a:lnTo>
                  <a:pt x="103504" y="28575"/>
                </a:lnTo>
                <a:lnTo>
                  <a:pt x="92075" y="55245"/>
                </a:lnTo>
                <a:lnTo>
                  <a:pt x="176529" y="55245"/>
                </a:lnTo>
                <a:lnTo>
                  <a:pt x="183514" y="30479"/>
                </a:lnTo>
                <a:lnTo>
                  <a:pt x="182879" y="23495"/>
                </a:lnTo>
                <a:lnTo>
                  <a:pt x="150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1176634" y="154304"/>
            <a:ext cx="351790" cy="414655"/>
          </a:xfrm>
          <a:custGeom>
            <a:avLst/>
            <a:gdLst/>
            <a:ahLst/>
            <a:cxnLst/>
            <a:rect l="l" t="t" r="r" b="b"/>
            <a:pathLst>
              <a:path w="351790" h="414655">
                <a:moveTo>
                  <a:pt x="69215" y="129540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5"/>
                </a:lnTo>
                <a:lnTo>
                  <a:pt x="55880" y="137795"/>
                </a:lnTo>
                <a:lnTo>
                  <a:pt x="47625" y="140970"/>
                </a:lnTo>
                <a:lnTo>
                  <a:pt x="41275" y="142875"/>
                </a:lnTo>
                <a:lnTo>
                  <a:pt x="34290" y="144145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20"/>
                </a:lnTo>
                <a:lnTo>
                  <a:pt x="12065" y="185420"/>
                </a:lnTo>
                <a:lnTo>
                  <a:pt x="19685" y="186054"/>
                </a:lnTo>
                <a:lnTo>
                  <a:pt x="22860" y="186690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5"/>
                </a:lnTo>
                <a:lnTo>
                  <a:pt x="33655" y="367665"/>
                </a:lnTo>
                <a:lnTo>
                  <a:pt x="24130" y="377825"/>
                </a:lnTo>
                <a:lnTo>
                  <a:pt x="20955" y="379095"/>
                </a:lnTo>
                <a:lnTo>
                  <a:pt x="14605" y="379729"/>
                </a:lnTo>
                <a:lnTo>
                  <a:pt x="8890" y="380365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5"/>
                </a:lnTo>
                <a:lnTo>
                  <a:pt x="112395" y="379095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5"/>
                </a:lnTo>
                <a:lnTo>
                  <a:pt x="98425" y="370204"/>
                </a:lnTo>
                <a:lnTo>
                  <a:pt x="97790" y="367665"/>
                </a:lnTo>
                <a:lnTo>
                  <a:pt x="97790" y="140335"/>
                </a:lnTo>
                <a:lnTo>
                  <a:pt x="69215" y="129540"/>
                </a:lnTo>
                <a:close/>
              </a:path>
              <a:path w="351790" h="414655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51790" h="414655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40"/>
                </a:lnTo>
                <a:lnTo>
                  <a:pt x="43180" y="4445"/>
                </a:lnTo>
                <a:lnTo>
                  <a:pt x="39370" y="7620"/>
                </a:lnTo>
                <a:lnTo>
                  <a:pt x="32385" y="14604"/>
                </a:lnTo>
                <a:lnTo>
                  <a:pt x="29845" y="18415"/>
                </a:lnTo>
                <a:lnTo>
                  <a:pt x="27940" y="23495"/>
                </a:lnTo>
                <a:lnTo>
                  <a:pt x="26035" y="27940"/>
                </a:lnTo>
                <a:lnTo>
                  <a:pt x="25400" y="33020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5"/>
                </a:lnTo>
                <a:lnTo>
                  <a:pt x="60325" y="75565"/>
                </a:lnTo>
                <a:lnTo>
                  <a:pt x="71120" y="75565"/>
                </a:lnTo>
                <a:lnTo>
                  <a:pt x="100965" y="52070"/>
                </a:lnTo>
                <a:lnTo>
                  <a:pt x="102870" y="47625"/>
                </a:lnTo>
                <a:lnTo>
                  <a:pt x="103505" y="42545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  <a:path w="351790" h="414655">
                <a:moveTo>
                  <a:pt x="266700" y="127635"/>
                </a:moveTo>
                <a:lnTo>
                  <a:pt x="219710" y="137795"/>
                </a:lnTo>
                <a:lnTo>
                  <a:pt x="181610" y="166370"/>
                </a:lnTo>
                <a:lnTo>
                  <a:pt x="159385" y="198754"/>
                </a:lnTo>
                <a:lnTo>
                  <a:pt x="146050" y="239395"/>
                </a:lnTo>
                <a:lnTo>
                  <a:pt x="143611" y="273685"/>
                </a:lnTo>
                <a:lnTo>
                  <a:pt x="144145" y="287020"/>
                </a:lnTo>
                <a:lnTo>
                  <a:pt x="150495" y="330200"/>
                </a:lnTo>
                <a:lnTo>
                  <a:pt x="165100" y="365760"/>
                </a:lnTo>
                <a:lnTo>
                  <a:pt x="197485" y="398779"/>
                </a:lnTo>
                <a:lnTo>
                  <a:pt x="241935" y="413385"/>
                </a:lnTo>
                <a:lnTo>
                  <a:pt x="254635" y="414020"/>
                </a:lnTo>
                <a:lnTo>
                  <a:pt x="265430" y="414020"/>
                </a:lnTo>
                <a:lnTo>
                  <a:pt x="306705" y="400685"/>
                </a:lnTo>
                <a:lnTo>
                  <a:pt x="332740" y="378460"/>
                </a:lnTo>
                <a:lnTo>
                  <a:pt x="334645" y="376554"/>
                </a:lnTo>
                <a:lnTo>
                  <a:pt x="259080" y="376554"/>
                </a:lnTo>
                <a:lnTo>
                  <a:pt x="253365" y="374650"/>
                </a:lnTo>
                <a:lnTo>
                  <a:pt x="241935" y="368300"/>
                </a:lnTo>
                <a:lnTo>
                  <a:pt x="236855" y="363220"/>
                </a:lnTo>
                <a:lnTo>
                  <a:pt x="232410" y="356870"/>
                </a:lnTo>
                <a:lnTo>
                  <a:pt x="228600" y="351790"/>
                </a:lnTo>
                <a:lnTo>
                  <a:pt x="226060" y="346075"/>
                </a:lnTo>
                <a:lnTo>
                  <a:pt x="222885" y="339725"/>
                </a:lnTo>
                <a:lnTo>
                  <a:pt x="220345" y="332740"/>
                </a:lnTo>
                <a:lnTo>
                  <a:pt x="217805" y="325120"/>
                </a:lnTo>
                <a:lnTo>
                  <a:pt x="216535" y="318770"/>
                </a:lnTo>
                <a:lnTo>
                  <a:pt x="213995" y="307340"/>
                </a:lnTo>
                <a:lnTo>
                  <a:pt x="217805" y="307340"/>
                </a:lnTo>
                <a:lnTo>
                  <a:pt x="224155" y="306070"/>
                </a:lnTo>
                <a:lnTo>
                  <a:pt x="262890" y="295275"/>
                </a:lnTo>
                <a:lnTo>
                  <a:pt x="297391" y="273685"/>
                </a:lnTo>
                <a:lnTo>
                  <a:pt x="212090" y="273685"/>
                </a:lnTo>
                <a:lnTo>
                  <a:pt x="212725" y="267335"/>
                </a:lnTo>
                <a:lnTo>
                  <a:pt x="224790" y="222885"/>
                </a:lnTo>
                <a:lnTo>
                  <a:pt x="227965" y="215265"/>
                </a:lnTo>
                <a:lnTo>
                  <a:pt x="232410" y="208279"/>
                </a:lnTo>
                <a:lnTo>
                  <a:pt x="236220" y="201929"/>
                </a:lnTo>
                <a:lnTo>
                  <a:pt x="240030" y="196850"/>
                </a:lnTo>
                <a:lnTo>
                  <a:pt x="248285" y="188595"/>
                </a:lnTo>
                <a:lnTo>
                  <a:pt x="254000" y="184150"/>
                </a:lnTo>
                <a:lnTo>
                  <a:pt x="255905" y="182245"/>
                </a:lnTo>
                <a:lnTo>
                  <a:pt x="294005" y="182245"/>
                </a:lnTo>
                <a:lnTo>
                  <a:pt x="294005" y="158115"/>
                </a:lnTo>
                <a:lnTo>
                  <a:pt x="289560" y="153670"/>
                </a:lnTo>
                <a:lnTo>
                  <a:pt x="277495" y="140335"/>
                </a:lnTo>
                <a:lnTo>
                  <a:pt x="273685" y="136525"/>
                </a:lnTo>
                <a:lnTo>
                  <a:pt x="270510" y="132079"/>
                </a:lnTo>
                <a:lnTo>
                  <a:pt x="266700" y="127635"/>
                </a:lnTo>
                <a:close/>
              </a:path>
              <a:path w="351790" h="414655">
                <a:moveTo>
                  <a:pt x="323850" y="330835"/>
                </a:moveTo>
                <a:lnTo>
                  <a:pt x="318770" y="339725"/>
                </a:lnTo>
                <a:lnTo>
                  <a:pt x="313690" y="347345"/>
                </a:lnTo>
                <a:lnTo>
                  <a:pt x="309245" y="353060"/>
                </a:lnTo>
                <a:lnTo>
                  <a:pt x="305435" y="358140"/>
                </a:lnTo>
                <a:lnTo>
                  <a:pt x="300990" y="362585"/>
                </a:lnTo>
                <a:lnTo>
                  <a:pt x="295275" y="367029"/>
                </a:lnTo>
                <a:lnTo>
                  <a:pt x="281940" y="374650"/>
                </a:lnTo>
                <a:lnTo>
                  <a:pt x="273685" y="376554"/>
                </a:lnTo>
                <a:lnTo>
                  <a:pt x="334645" y="376554"/>
                </a:lnTo>
                <a:lnTo>
                  <a:pt x="336550" y="373379"/>
                </a:lnTo>
                <a:lnTo>
                  <a:pt x="340360" y="368300"/>
                </a:lnTo>
                <a:lnTo>
                  <a:pt x="343535" y="361950"/>
                </a:lnTo>
                <a:lnTo>
                  <a:pt x="347980" y="355600"/>
                </a:lnTo>
                <a:lnTo>
                  <a:pt x="351790" y="348615"/>
                </a:lnTo>
                <a:lnTo>
                  <a:pt x="323850" y="330835"/>
                </a:lnTo>
                <a:close/>
              </a:path>
              <a:path w="351790" h="414655">
                <a:moveTo>
                  <a:pt x="294005" y="158115"/>
                </a:moveTo>
                <a:lnTo>
                  <a:pt x="294005" y="220979"/>
                </a:lnTo>
                <a:lnTo>
                  <a:pt x="293370" y="222250"/>
                </a:lnTo>
                <a:lnTo>
                  <a:pt x="290195" y="226060"/>
                </a:lnTo>
                <a:lnTo>
                  <a:pt x="280035" y="237490"/>
                </a:lnTo>
                <a:lnTo>
                  <a:pt x="274320" y="242570"/>
                </a:lnTo>
                <a:lnTo>
                  <a:pt x="267970" y="247015"/>
                </a:lnTo>
                <a:lnTo>
                  <a:pt x="262890" y="250825"/>
                </a:lnTo>
                <a:lnTo>
                  <a:pt x="256540" y="254000"/>
                </a:lnTo>
                <a:lnTo>
                  <a:pt x="249555" y="257810"/>
                </a:lnTo>
                <a:lnTo>
                  <a:pt x="212090" y="273685"/>
                </a:lnTo>
                <a:lnTo>
                  <a:pt x="297391" y="273685"/>
                </a:lnTo>
                <a:lnTo>
                  <a:pt x="299720" y="271779"/>
                </a:lnTo>
                <a:lnTo>
                  <a:pt x="328930" y="237490"/>
                </a:lnTo>
                <a:lnTo>
                  <a:pt x="341630" y="203835"/>
                </a:lnTo>
                <a:lnTo>
                  <a:pt x="337185" y="200025"/>
                </a:lnTo>
                <a:lnTo>
                  <a:pt x="329565" y="193675"/>
                </a:lnTo>
                <a:lnTo>
                  <a:pt x="294005" y="158115"/>
                </a:lnTo>
                <a:close/>
              </a:path>
              <a:path w="351790" h="414655">
                <a:moveTo>
                  <a:pt x="294005" y="182245"/>
                </a:moveTo>
                <a:lnTo>
                  <a:pt x="255905" y="182245"/>
                </a:lnTo>
                <a:lnTo>
                  <a:pt x="259715" y="187325"/>
                </a:lnTo>
                <a:lnTo>
                  <a:pt x="290195" y="217804"/>
                </a:lnTo>
                <a:lnTo>
                  <a:pt x="294005" y="220979"/>
                </a:lnTo>
                <a:lnTo>
                  <a:pt x="294005" y="182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1624944" y="283209"/>
            <a:ext cx="189865" cy="286385"/>
          </a:xfrm>
          <a:custGeom>
            <a:avLst/>
            <a:gdLst/>
            <a:ahLst/>
            <a:cxnLst/>
            <a:rect l="l" t="t" r="r" b="b"/>
            <a:pathLst>
              <a:path w="189865" h="286384">
                <a:moveTo>
                  <a:pt x="106679" y="0"/>
                </a:moveTo>
                <a:lnTo>
                  <a:pt x="97154" y="0"/>
                </a:lnTo>
                <a:lnTo>
                  <a:pt x="54609" y="6350"/>
                </a:lnTo>
                <a:lnTo>
                  <a:pt x="20954" y="27305"/>
                </a:lnTo>
                <a:lnTo>
                  <a:pt x="4445" y="64135"/>
                </a:lnTo>
                <a:lnTo>
                  <a:pt x="3809" y="73660"/>
                </a:lnTo>
                <a:lnTo>
                  <a:pt x="19684" y="113665"/>
                </a:lnTo>
                <a:lnTo>
                  <a:pt x="54609" y="144780"/>
                </a:lnTo>
                <a:lnTo>
                  <a:pt x="93345" y="170815"/>
                </a:lnTo>
                <a:lnTo>
                  <a:pt x="129539" y="207645"/>
                </a:lnTo>
                <a:lnTo>
                  <a:pt x="129539" y="219710"/>
                </a:lnTo>
                <a:lnTo>
                  <a:pt x="121920" y="233680"/>
                </a:lnTo>
                <a:lnTo>
                  <a:pt x="86995" y="249555"/>
                </a:lnTo>
                <a:lnTo>
                  <a:pt x="74295" y="249555"/>
                </a:lnTo>
                <a:lnTo>
                  <a:pt x="51434" y="238125"/>
                </a:lnTo>
                <a:lnTo>
                  <a:pt x="36195" y="198755"/>
                </a:lnTo>
                <a:lnTo>
                  <a:pt x="36195" y="189230"/>
                </a:lnTo>
                <a:lnTo>
                  <a:pt x="35559" y="178435"/>
                </a:lnTo>
                <a:lnTo>
                  <a:pt x="0" y="178435"/>
                </a:lnTo>
                <a:lnTo>
                  <a:pt x="0" y="271145"/>
                </a:lnTo>
                <a:lnTo>
                  <a:pt x="41275" y="283210"/>
                </a:lnTo>
                <a:lnTo>
                  <a:pt x="80009" y="286385"/>
                </a:lnTo>
                <a:lnTo>
                  <a:pt x="93345" y="285750"/>
                </a:lnTo>
                <a:lnTo>
                  <a:pt x="137159" y="275590"/>
                </a:lnTo>
                <a:lnTo>
                  <a:pt x="173989" y="247650"/>
                </a:lnTo>
                <a:lnTo>
                  <a:pt x="189229" y="206375"/>
                </a:lnTo>
                <a:lnTo>
                  <a:pt x="189864" y="197485"/>
                </a:lnTo>
                <a:lnTo>
                  <a:pt x="173989" y="156210"/>
                </a:lnTo>
                <a:lnTo>
                  <a:pt x="138429" y="125730"/>
                </a:lnTo>
                <a:lnTo>
                  <a:pt x="130809" y="120015"/>
                </a:lnTo>
                <a:lnTo>
                  <a:pt x="92709" y="95250"/>
                </a:lnTo>
                <a:lnTo>
                  <a:pt x="62864" y="64135"/>
                </a:lnTo>
                <a:lnTo>
                  <a:pt x="62864" y="54610"/>
                </a:lnTo>
                <a:lnTo>
                  <a:pt x="92075" y="36830"/>
                </a:lnTo>
                <a:lnTo>
                  <a:pt x="97154" y="36830"/>
                </a:lnTo>
                <a:lnTo>
                  <a:pt x="105409" y="37465"/>
                </a:lnTo>
                <a:lnTo>
                  <a:pt x="133984" y="69850"/>
                </a:lnTo>
                <a:lnTo>
                  <a:pt x="135889" y="84455"/>
                </a:lnTo>
                <a:lnTo>
                  <a:pt x="136525" y="101600"/>
                </a:lnTo>
                <a:lnTo>
                  <a:pt x="172720" y="101600"/>
                </a:lnTo>
                <a:lnTo>
                  <a:pt x="172720" y="22225"/>
                </a:lnTo>
                <a:lnTo>
                  <a:pt x="152400" y="11430"/>
                </a:lnTo>
                <a:lnTo>
                  <a:pt x="106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881245" y="984250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29"/>
                </a:moveTo>
                <a:lnTo>
                  <a:pt x="121919" y="265429"/>
                </a:lnTo>
                <a:lnTo>
                  <a:pt x="119379" y="271779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4" y="275590"/>
                </a:lnTo>
                <a:lnTo>
                  <a:pt x="160019" y="274320"/>
                </a:lnTo>
                <a:lnTo>
                  <a:pt x="168909" y="270509"/>
                </a:lnTo>
                <a:lnTo>
                  <a:pt x="174625" y="269240"/>
                </a:lnTo>
                <a:lnTo>
                  <a:pt x="181609" y="267334"/>
                </a:lnTo>
                <a:lnTo>
                  <a:pt x="187959" y="266700"/>
                </a:lnTo>
                <a:lnTo>
                  <a:pt x="202564" y="265429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4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09"/>
                </a:lnTo>
                <a:lnTo>
                  <a:pt x="12064" y="156209"/>
                </a:lnTo>
                <a:lnTo>
                  <a:pt x="10159" y="157479"/>
                </a:lnTo>
                <a:lnTo>
                  <a:pt x="7619" y="158750"/>
                </a:lnTo>
                <a:lnTo>
                  <a:pt x="4444" y="160020"/>
                </a:lnTo>
                <a:lnTo>
                  <a:pt x="3175" y="163195"/>
                </a:lnTo>
                <a:lnTo>
                  <a:pt x="3175" y="167004"/>
                </a:lnTo>
                <a:lnTo>
                  <a:pt x="1904" y="170815"/>
                </a:lnTo>
                <a:lnTo>
                  <a:pt x="1269" y="174625"/>
                </a:lnTo>
                <a:lnTo>
                  <a:pt x="1269" y="178434"/>
                </a:lnTo>
                <a:lnTo>
                  <a:pt x="634" y="181609"/>
                </a:lnTo>
                <a:lnTo>
                  <a:pt x="634" y="186054"/>
                </a:lnTo>
                <a:lnTo>
                  <a:pt x="0" y="190500"/>
                </a:lnTo>
                <a:lnTo>
                  <a:pt x="0" y="197484"/>
                </a:lnTo>
                <a:lnTo>
                  <a:pt x="10794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19" y="278765"/>
                </a:lnTo>
                <a:lnTo>
                  <a:pt x="107314" y="276225"/>
                </a:lnTo>
                <a:lnTo>
                  <a:pt x="116204" y="271779"/>
                </a:lnTo>
                <a:lnTo>
                  <a:pt x="120014" y="267334"/>
                </a:lnTo>
                <a:lnTo>
                  <a:pt x="81279" y="267334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59"/>
                </a:lnTo>
                <a:lnTo>
                  <a:pt x="78739" y="264159"/>
                </a:lnTo>
                <a:lnTo>
                  <a:pt x="80644" y="257809"/>
                </a:lnTo>
                <a:lnTo>
                  <a:pt x="81279" y="257809"/>
                </a:lnTo>
                <a:lnTo>
                  <a:pt x="81914" y="250190"/>
                </a:lnTo>
                <a:lnTo>
                  <a:pt x="217169" y="250190"/>
                </a:lnTo>
                <a:lnTo>
                  <a:pt x="217169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09"/>
                </a:lnTo>
                <a:lnTo>
                  <a:pt x="62229" y="176529"/>
                </a:lnTo>
                <a:lnTo>
                  <a:pt x="119379" y="147320"/>
                </a:lnTo>
                <a:lnTo>
                  <a:pt x="182244" y="147320"/>
                </a:lnTo>
                <a:lnTo>
                  <a:pt x="182244" y="54609"/>
                </a:lnTo>
                <a:lnTo>
                  <a:pt x="180975" y="45720"/>
                </a:lnTo>
                <a:lnTo>
                  <a:pt x="179069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4"/>
                </a:lnTo>
                <a:lnTo>
                  <a:pt x="81914" y="267334"/>
                </a:lnTo>
                <a:lnTo>
                  <a:pt x="82550" y="262254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69" y="250190"/>
                </a:moveTo>
                <a:lnTo>
                  <a:pt x="81914" y="250190"/>
                </a:lnTo>
                <a:lnTo>
                  <a:pt x="82501" y="257809"/>
                </a:lnTo>
                <a:lnTo>
                  <a:pt x="82550" y="262254"/>
                </a:lnTo>
                <a:lnTo>
                  <a:pt x="81914" y="267334"/>
                </a:lnTo>
                <a:lnTo>
                  <a:pt x="120014" y="267334"/>
                </a:lnTo>
                <a:lnTo>
                  <a:pt x="121919" y="265429"/>
                </a:lnTo>
                <a:lnTo>
                  <a:pt x="217169" y="265429"/>
                </a:lnTo>
                <a:lnTo>
                  <a:pt x="217169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59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09"/>
                </a:moveTo>
                <a:lnTo>
                  <a:pt x="80644" y="257809"/>
                </a:lnTo>
                <a:lnTo>
                  <a:pt x="78739" y="264159"/>
                </a:lnTo>
                <a:lnTo>
                  <a:pt x="81279" y="258445"/>
                </a:lnTo>
                <a:lnTo>
                  <a:pt x="81279" y="257809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59"/>
                </a:lnTo>
                <a:lnTo>
                  <a:pt x="79882" y="264159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79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09"/>
                </a:lnTo>
                <a:lnTo>
                  <a:pt x="81279" y="260350"/>
                </a:lnTo>
                <a:lnTo>
                  <a:pt x="81914" y="259079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4" y="147320"/>
                </a:moveTo>
                <a:lnTo>
                  <a:pt x="119379" y="147320"/>
                </a:lnTo>
                <a:lnTo>
                  <a:pt x="119379" y="220979"/>
                </a:lnTo>
                <a:lnTo>
                  <a:pt x="116204" y="224154"/>
                </a:lnTo>
                <a:lnTo>
                  <a:pt x="112394" y="227329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69" y="236220"/>
                </a:lnTo>
                <a:lnTo>
                  <a:pt x="217169" y="226695"/>
                </a:lnTo>
                <a:lnTo>
                  <a:pt x="204469" y="226695"/>
                </a:lnTo>
                <a:lnTo>
                  <a:pt x="196850" y="226059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79"/>
                </a:lnTo>
                <a:lnTo>
                  <a:pt x="184150" y="219709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4" y="212090"/>
                </a:lnTo>
                <a:lnTo>
                  <a:pt x="182244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4"/>
                </a:lnTo>
                <a:lnTo>
                  <a:pt x="102869" y="1270"/>
                </a:lnTo>
                <a:lnTo>
                  <a:pt x="57784" y="16509"/>
                </a:lnTo>
                <a:lnTo>
                  <a:pt x="50800" y="20320"/>
                </a:lnTo>
                <a:lnTo>
                  <a:pt x="37464" y="27304"/>
                </a:lnTo>
                <a:lnTo>
                  <a:pt x="8254" y="52704"/>
                </a:lnTo>
                <a:lnTo>
                  <a:pt x="6350" y="57150"/>
                </a:lnTo>
                <a:lnTo>
                  <a:pt x="6350" y="68579"/>
                </a:lnTo>
                <a:lnTo>
                  <a:pt x="27304" y="97154"/>
                </a:lnTo>
                <a:lnTo>
                  <a:pt x="31114" y="99695"/>
                </a:lnTo>
                <a:lnTo>
                  <a:pt x="34289" y="100329"/>
                </a:lnTo>
                <a:lnTo>
                  <a:pt x="44450" y="100329"/>
                </a:lnTo>
                <a:lnTo>
                  <a:pt x="49529" y="97790"/>
                </a:lnTo>
                <a:lnTo>
                  <a:pt x="55879" y="86359"/>
                </a:lnTo>
                <a:lnTo>
                  <a:pt x="59054" y="80009"/>
                </a:lnTo>
                <a:lnTo>
                  <a:pt x="69214" y="57150"/>
                </a:lnTo>
                <a:lnTo>
                  <a:pt x="72389" y="51434"/>
                </a:lnTo>
                <a:lnTo>
                  <a:pt x="75564" y="46990"/>
                </a:lnTo>
                <a:lnTo>
                  <a:pt x="80009" y="43815"/>
                </a:lnTo>
                <a:lnTo>
                  <a:pt x="83819" y="40640"/>
                </a:lnTo>
                <a:lnTo>
                  <a:pt x="88264" y="38734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4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186045" y="9791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5">
                <a:moveTo>
                  <a:pt x="67944" y="0"/>
                </a:moveTo>
                <a:lnTo>
                  <a:pt x="64769" y="2539"/>
                </a:lnTo>
                <a:lnTo>
                  <a:pt x="62229" y="4445"/>
                </a:lnTo>
                <a:lnTo>
                  <a:pt x="59689" y="5714"/>
                </a:lnTo>
                <a:lnTo>
                  <a:pt x="57784" y="7620"/>
                </a:lnTo>
                <a:lnTo>
                  <a:pt x="19684" y="15875"/>
                </a:lnTo>
                <a:lnTo>
                  <a:pt x="10794" y="16509"/>
                </a:lnTo>
                <a:lnTo>
                  <a:pt x="0" y="16509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79"/>
                </a:lnTo>
                <a:lnTo>
                  <a:pt x="22859" y="56514"/>
                </a:lnTo>
                <a:lnTo>
                  <a:pt x="26034" y="57784"/>
                </a:lnTo>
                <a:lnTo>
                  <a:pt x="28575" y="58420"/>
                </a:lnTo>
                <a:lnTo>
                  <a:pt x="31114" y="60959"/>
                </a:lnTo>
                <a:lnTo>
                  <a:pt x="32384" y="62864"/>
                </a:lnTo>
                <a:lnTo>
                  <a:pt x="32384" y="64770"/>
                </a:lnTo>
                <a:lnTo>
                  <a:pt x="33654" y="67309"/>
                </a:lnTo>
                <a:lnTo>
                  <a:pt x="33654" y="238125"/>
                </a:lnTo>
                <a:lnTo>
                  <a:pt x="33019" y="240664"/>
                </a:lnTo>
                <a:lnTo>
                  <a:pt x="14604" y="250189"/>
                </a:lnTo>
                <a:lnTo>
                  <a:pt x="8889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4" y="248920"/>
                </a:lnTo>
                <a:lnTo>
                  <a:pt x="106044" y="247650"/>
                </a:lnTo>
                <a:lnTo>
                  <a:pt x="104139" y="246379"/>
                </a:lnTo>
                <a:lnTo>
                  <a:pt x="102234" y="245745"/>
                </a:lnTo>
                <a:lnTo>
                  <a:pt x="100964" y="243839"/>
                </a:lnTo>
                <a:lnTo>
                  <a:pt x="99694" y="242570"/>
                </a:lnTo>
                <a:lnTo>
                  <a:pt x="98425" y="240664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4" y="75564"/>
                </a:lnTo>
                <a:lnTo>
                  <a:pt x="104139" y="75564"/>
                </a:lnTo>
                <a:lnTo>
                  <a:pt x="105409" y="74929"/>
                </a:lnTo>
                <a:lnTo>
                  <a:pt x="109854" y="73025"/>
                </a:lnTo>
                <a:lnTo>
                  <a:pt x="114934" y="70484"/>
                </a:lnTo>
                <a:lnTo>
                  <a:pt x="120650" y="67309"/>
                </a:lnTo>
                <a:lnTo>
                  <a:pt x="126364" y="64770"/>
                </a:lnTo>
                <a:lnTo>
                  <a:pt x="139064" y="57784"/>
                </a:lnTo>
                <a:lnTo>
                  <a:pt x="144144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09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4"/>
                </a:lnTo>
                <a:lnTo>
                  <a:pt x="94614" y="36195"/>
                </a:lnTo>
                <a:lnTo>
                  <a:pt x="95250" y="31114"/>
                </a:lnTo>
                <a:lnTo>
                  <a:pt x="60959" y="31114"/>
                </a:lnTo>
                <a:lnTo>
                  <a:pt x="60959" y="5714"/>
                </a:lnTo>
                <a:lnTo>
                  <a:pt x="64769" y="3175"/>
                </a:lnTo>
                <a:lnTo>
                  <a:pt x="71119" y="1904"/>
                </a:lnTo>
                <a:lnTo>
                  <a:pt x="73025" y="1270"/>
                </a:lnTo>
                <a:lnTo>
                  <a:pt x="67944" y="0"/>
                </a:lnTo>
                <a:close/>
              </a:path>
              <a:path w="271145" h="285115">
                <a:moveTo>
                  <a:pt x="234950" y="52070"/>
                </a:moveTo>
                <a:lnTo>
                  <a:pt x="149859" y="52070"/>
                </a:lnTo>
                <a:lnTo>
                  <a:pt x="156209" y="54609"/>
                </a:lnTo>
                <a:lnTo>
                  <a:pt x="160019" y="55879"/>
                </a:lnTo>
                <a:lnTo>
                  <a:pt x="163194" y="57784"/>
                </a:lnTo>
                <a:lnTo>
                  <a:pt x="165734" y="60325"/>
                </a:lnTo>
                <a:lnTo>
                  <a:pt x="168909" y="62864"/>
                </a:lnTo>
                <a:lnTo>
                  <a:pt x="170814" y="65404"/>
                </a:lnTo>
                <a:lnTo>
                  <a:pt x="174625" y="73025"/>
                </a:lnTo>
                <a:lnTo>
                  <a:pt x="175259" y="76834"/>
                </a:lnTo>
                <a:lnTo>
                  <a:pt x="175259" y="238125"/>
                </a:lnTo>
                <a:lnTo>
                  <a:pt x="155575" y="250189"/>
                </a:lnTo>
                <a:lnTo>
                  <a:pt x="149859" y="250189"/>
                </a:lnTo>
                <a:lnTo>
                  <a:pt x="140969" y="250825"/>
                </a:lnTo>
                <a:lnTo>
                  <a:pt x="140969" y="285114"/>
                </a:lnTo>
                <a:lnTo>
                  <a:pt x="271144" y="285114"/>
                </a:lnTo>
                <a:lnTo>
                  <a:pt x="271144" y="252095"/>
                </a:lnTo>
                <a:lnTo>
                  <a:pt x="262889" y="250189"/>
                </a:lnTo>
                <a:lnTo>
                  <a:pt x="257175" y="249554"/>
                </a:lnTo>
                <a:lnTo>
                  <a:pt x="253364" y="248920"/>
                </a:lnTo>
                <a:lnTo>
                  <a:pt x="250189" y="248284"/>
                </a:lnTo>
                <a:lnTo>
                  <a:pt x="247650" y="247650"/>
                </a:lnTo>
                <a:lnTo>
                  <a:pt x="245744" y="246379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4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5">
                <a:moveTo>
                  <a:pt x="104139" y="75564"/>
                </a:moveTo>
                <a:lnTo>
                  <a:pt x="93344" y="75564"/>
                </a:lnTo>
                <a:lnTo>
                  <a:pt x="94614" y="78104"/>
                </a:lnTo>
                <a:lnTo>
                  <a:pt x="97154" y="78739"/>
                </a:lnTo>
                <a:lnTo>
                  <a:pt x="100964" y="76834"/>
                </a:lnTo>
                <a:lnTo>
                  <a:pt x="104139" y="75564"/>
                </a:lnTo>
                <a:close/>
              </a:path>
              <a:path w="271145" h="285115">
                <a:moveTo>
                  <a:pt x="94614" y="36195"/>
                </a:moveTo>
                <a:lnTo>
                  <a:pt x="92075" y="38734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5">
                <a:moveTo>
                  <a:pt x="160654" y="1270"/>
                </a:moveTo>
                <a:lnTo>
                  <a:pt x="151129" y="1270"/>
                </a:lnTo>
                <a:lnTo>
                  <a:pt x="147319" y="5079"/>
                </a:lnTo>
                <a:lnTo>
                  <a:pt x="142239" y="8889"/>
                </a:lnTo>
                <a:lnTo>
                  <a:pt x="132079" y="15239"/>
                </a:lnTo>
                <a:lnTo>
                  <a:pt x="126364" y="19050"/>
                </a:lnTo>
                <a:lnTo>
                  <a:pt x="113664" y="26034"/>
                </a:lnTo>
                <a:lnTo>
                  <a:pt x="107314" y="29209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4" y="1270"/>
                </a:lnTo>
                <a:close/>
              </a:path>
              <a:path w="271145" h="285115">
                <a:moveTo>
                  <a:pt x="73025" y="1270"/>
                </a:moveTo>
                <a:lnTo>
                  <a:pt x="71119" y="1904"/>
                </a:lnTo>
                <a:lnTo>
                  <a:pt x="64769" y="3175"/>
                </a:lnTo>
                <a:lnTo>
                  <a:pt x="60959" y="5714"/>
                </a:lnTo>
                <a:lnTo>
                  <a:pt x="60959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5">
                <a:moveTo>
                  <a:pt x="85725" y="6350"/>
                </a:moveTo>
                <a:lnTo>
                  <a:pt x="60959" y="31114"/>
                </a:lnTo>
                <a:lnTo>
                  <a:pt x="95250" y="31114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5">
                <a:moveTo>
                  <a:pt x="91439" y="634"/>
                </a:moveTo>
                <a:lnTo>
                  <a:pt x="80009" y="634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637246" y="980439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924800" y="915669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09">
                <a:moveTo>
                  <a:pt x="90170" y="0"/>
                </a:moveTo>
                <a:lnTo>
                  <a:pt x="56515" y="0"/>
                </a:lnTo>
                <a:lnTo>
                  <a:pt x="54609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09"/>
                </a:lnTo>
                <a:lnTo>
                  <a:pt x="26034" y="118109"/>
                </a:lnTo>
                <a:lnTo>
                  <a:pt x="26034" y="190500"/>
                </a:lnTo>
                <a:lnTo>
                  <a:pt x="25400" y="230504"/>
                </a:lnTo>
                <a:lnTo>
                  <a:pt x="27940" y="280034"/>
                </a:lnTo>
                <a:lnTo>
                  <a:pt x="42545" y="323850"/>
                </a:lnTo>
                <a:lnTo>
                  <a:pt x="80645" y="346709"/>
                </a:lnTo>
                <a:lnTo>
                  <a:pt x="95884" y="346709"/>
                </a:lnTo>
                <a:lnTo>
                  <a:pt x="101600" y="346075"/>
                </a:lnTo>
                <a:lnTo>
                  <a:pt x="116840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59" y="297179"/>
                </a:lnTo>
                <a:lnTo>
                  <a:pt x="118109" y="300354"/>
                </a:lnTo>
                <a:lnTo>
                  <a:pt x="110490" y="303529"/>
                </a:lnTo>
                <a:lnTo>
                  <a:pt x="107315" y="304164"/>
                </a:lnTo>
                <a:lnTo>
                  <a:pt x="100329" y="304164"/>
                </a:lnTo>
                <a:lnTo>
                  <a:pt x="97790" y="301625"/>
                </a:lnTo>
                <a:lnTo>
                  <a:pt x="90170" y="262254"/>
                </a:lnTo>
                <a:lnTo>
                  <a:pt x="90170" y="118109"/>
                </a:lnTo>
                <a:lnTo>
                  <a:pt x="137159" y="118109"/>
                </a:lnTo>
                <a:lnTo>
                  <a:pt x="137159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6645" y="828039"/>
            <a:ext cx="2278380" cy="527684"/>
          </a:xfrm>
          <a:prstGeom prst="rect">
            <a:avLst/>
          </a:prstGeom>
        </p:spPr>
      </p:pic>
      <p:sp>
        <p:nvSpPr>
          <p:cNvPr id="36" name="object 36" descr=""/>
          <p:cNvSpPr/>
          <p:nvPr/>
        </p:nvSpPr>
        <p:spPr>
          <a:xfrm>
            <a:off x="8132546" y="980439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89128" y="250825"/>
                </a:lnTo>
                <a:lnTo>
                  <a:pt x="191033" y="248919"/>
                </a:lnTo>
                <a:lnTo>
                  <a:pt x="115468" y="248919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919"/>
                </a:lnTo>
                <a:lnTo>
                  <a:pt x="191033" y="248919"/>
                </a:lnTo>
                <a:lnTo>
                  <a:pt x="192938" y="24574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8433434" y="978535"/>
            <a:ext cx="203200" cy="286385"/>
          </a:xfrm>
          <a:custGeom>
            <a:avLst/>
            <a:gdLst/>
            <a:ahLst/>
            <a:cxnLst/>
            <a:rect l="l" t="t" r="r" b="b"/>
            <a:pathLst>
              <a:path w="203200" h="286384">
                <a:moveTo>
                  <a:pt x="132715" y="0"/>
                </a:moveTo>
                <a:lnTo>
                  <a:pt x="124460" y="0"/>
                </a:lnTo>
                <a:lnTo>
                  <a:pt x="111760" y="635"/>
                </a:lnTo>
                <a:lnTo>
                  <a:pt x="64135" y="15240"/>
                </a:lnTo>
                <a:lnTo>
                  <a:pt x="27940" y="46990"/>
                </a:lnTo>
                <a:lnTo>
                  <a:pt x="9525" y="81280"/>
                </a:lnTo>
                <a:lnTo>
                  <a:pt x="635" y="123190"/>
                </a:lnTo>
                <a:lnTo>
                  <a:pt x="0" y="138430"/>
                </a:lnTo>
                <a:lnTo>
                  <a:pt x="1905" y="171450"/>
                </a:lnTo>
                <a:lnTo>
                  <a:pt x="12700" y="213995"/>
                </a:lnTo>
                <a:lnTo>
                  <a:pt x="31750" y="247650"/>
                </a:lnTo>
                <a:lnTo>
                  <a:pt x="68580" y="276860"/>
                </a:lnTo>
                <a:lnTo>
                  <a:pt x="116840" y="286385"/>
                </a:lnTo>
                <a:lnTo>
                  <a:pt x="125730" y="285750"/>
                </a:lnTo>
                <a:lnTo>
                  <a:pt x="148590" y="280670"/>
                </a:lnTo>
                <a:lnTo>
                  <a:pt x="181610" y="257175"/>
                </a:lnTo>
                <a:lnTo>
                  <a:pt x="203200" y="220345"/>
                </a:lnTo>
                <a:lnTo>
                  <a:pt x="175895" y="203200"/>
                </a:lnTo>
                <a:lnTo>
                  <a:pt x="161290" y="225425"/>
                </a:lnTo>
                <a:lnTo>
                  <a:pt x="130175" y="248285"/>
                </a:lnTo>
                <a:lnTo>
                  <a:pt x="118110" y="248285"/>
                </a:lnTo>
                <a:lnTo>
                  <a:pt x="100965" y="238760"/>
                </a:lnTo>
                <a:lnTo>
                  <a:pt x="81280" y="199390"/>
                </a:lnTo>
                <a:lnTo>
                  <a:pt x="74295" y="154305"/>
                </a:lnTo>
                <a:lnTo>
                  <a:pt x="74295" y="140970"/>
                </a:lnTo>
                <a:lnTo>
                  <a:pt x="74930" y="120650"/>
                </a:lnTo>
                <a:lnTo>
                  <a:pt x="85725" y="75565"/>
                </a:lnTo>
                <a:lnTo>
                  <a:pt x="111760" y="40005"/>
                </a:lnTo>
                <a:lnTo>
                  <a:pt x="118110" y="40005"/>
                </a:lnTo>
                <a:lnTo>
                  <a:pt x="120650" y="41275"/>
                </a:lnTo>
                <a:lnTo>
                  <a:pt x="125730" y="46355"/>
                </a:lnTo>
                <a:lnTo>
                  <a:pt x="128270" y="49530"/>
                </a:lnTo>
                <a:lnTo>
                  <a:pt x="162560" y="73025"/>
                </a:lnTo>
                <a:lnTo>
                  <a:pt x="187325" y="41275"/>
                </a:lnTo>
                <a:lnTo>
                  <a:pt x="187325" y="30480"/>
                </a:lnTo>
                <a:lnTo>
                  <a:pt x="172720" y="12065"/>
                </a:lnTo>
                <a:lnTo>
                  <a:pt x="132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8724900" y="915669"/>
            <a:ext cx="152400" cy="346710"/>
          </a:xfrm>
          <a:custGeom>
            <a:avLst/>
            <a:gdLst/>
            <a:ahLst/>
            <a:cxnLst/>
            <a:rect l="l" t="t" r="r" b="b"/>
            <a:pathLst>
              <a:path w="152400" h="346709">
                <a:moveTo>
                  <a:pt x="90170" y="0"/>
                </a:moveTo>
                <a:lnTo>
                  <a:pt x="56515" y="0"/>
                </a:lnTo>
                <a:lnTo>
                  <a:pt x="54609" y="27304"/>
                </a:lnTo>
                <a:lnTo>
                  <a:pt x="40004" y="63500"/>
                </a:lnTo>
                <a:lnTo>
                  <a:pt x="36829" y="69214"/>
                </a:lnTo>
                <a:lnTo>
                  <a:pt x="30479" y="78739"/>
                </a:lnTo>
                <a:lnTo>
                  <a:pt x="30479" y="81914"/>
                </a:lnTo>
                <a:lnTo>
                  <a:pt x="33020" y="83820"/>
                </a:lnTo>
                <a:lnTo>
                  <a:pt x="0" y="79375"/>
                </a:lnTo>
                <a:lnTo>
                  <a:pt x="0" y="118109"/>
                </a:lnTo>
                <a:lnTo>
                  <a:pt x="26034" y="118109"/>
                </a:lnTo>
                <a:lnTo>
                  <a:pt x="26034" y="190500"/>
                </a:lnTo>
                <a:lnTo>
                  <a:pt x="25400" y="230504"/>
                </a:lnTo>
                <a:lnTo>
                  <a:pt x="27940" y="280034"/>
                </a:lnTo>
                <a:lnTo>
                  <a:pt x="42545" y="323850"/>
                </a:lnTo>
                <a:lnTo>
                  <a:pt x="80645" y="346709"/>
                </a:lnTo>
                <a:lnTo>
                  <a:pt x="95884" y="346709"/>
                </a:lnTo>
                <a:lnTo>
                  <a:pt x="101600" y="346075"/>
                </a:lnTo>
                <a:lnTo>
                  <a:pt x="116840" y="342264"/>
                </a:lnTo>
                <a:lnTo>
                  <a:pt x="152400" y="323850"/>
                </a:lnTo>
                <a:lnTo>
                  <a:pt x="134620" y="291464"/>
                </a:lnTo>
                <a:lnTo>
                  <a:pt x="124459" y="297179"/>
                </a:lnTo>
                <a:lnTo>
                  <a:pt x="118109" y="300354"/>
                </a:lnTo>
                <a:lnTo>
                  <a:pt x="110490" y="303529"/>
                </a:lnTo>
                <a:lnTo>
                  <a:pt x="107315" y="304164"/>
                </a:lnTo>
                <a:lnTo>
                  <a:pt x="100329" y="304164"/>
                </a:lnTo>
                <a:lnTo>
                  <a:pt x="97790" y="301625"/>
                </a:lnTo>
                <a:lnTo>
                  <a:pt x="90170" y="262254"/>
                </a:lnTo>
                <a:lnTo>
                  <a:pt x="90170" y="118109"/>
                </a:lnTo>
                <a:lnTo>
                  <a:pt x="137159" y="118109"/>
                </a:lnTo>
                <a:lnTo>
                  <a:pt x="137159" y="79375"/>
                </a:lnTo>
                <a:lnTo>
                  <a:pt x="90170" y="79375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8954134" y="852805"/>
            <a:ext cx="363855" cy="418465"/>
          </a:xfrm>
          <a:custGeom>
            <a:avLst/>
            <a:gdLst/>
            <a:ahLst/>
            <a:cxnLst/>
            <a:rect l="l" t="t" r="r" b="b"/>
            <a:pathLst>
              <a:path w="363854" h="418465">
                <a:moveTo>
                  <a:pt x="69215" y="129540"/>
                </a:moveTo>
                <a:lnTo>
                  <a:pt x="67945" y="130175"/>
                </a:lnTo>
                <a:lnTo>
                  <a:pt x="48895" y="130175"/>
                </a:lnTo>
                <a:lnTo>
                  <a:pt x="56515" y="137795"/>
                </a:lnTo>
                <a:lnTo>
                  <a:pt x="55880" y="137795"/>
                </a:lnTo>
                <a:lnTo>
                  <a:pt x="47625" y="140970"/>
                </a:lnTo>
                <a:lnTo>
                  <a:pt x="41275" y="142875"/>
                </a:lnTo>
                <a:lnTo>
                  <a:pt x="34290" y="144145"/>
                </a:lnTo>
                <a:lnTo>
                  <a:pt x="27940" y="144779"/>
                </a:lnTo>
                <a:lnTo>
                  <a:pt x="20320" y="146050"/>
                </a:lnTo>
                <a:lnTo>
                  <a:pt x="0" y="146050"/>
                </a:lnTo>
                <a:lnTo>
                  <a:pt x="0" y="185420"/>
                </a:lnTo>
                <a:lnTo>
                  <a:pt x="12065" y="185420"/>
                </a:lnTo>
                <a:lnTo>
                  <a:pt x="19685" y="186054"/>
                </a:lnTo>
                <a:lnTo>
                  <a:pt x="22860" y="186690"/>
                </a:lnTo>
                <a:lnTo>
                  <a:pt x="26670" y="187325"/>
                </a:lnTo>
                <a:lnTo>
                  <a:pt x="28575" y="187960"/>
                </a:lnTo>
                <a:lnTo>
                  <a:pt x="31115" y="190500"/>
                </a:lnTo>
                <a:lnTo>
                  <a:pt x="32385" y="192404"/>
                </a:lnTo>
                <a:lnTo>
                  <a:pt x="33655" y="196215"/>
                </a:lnTo>
                <a:lnTo>
                  <a:pt x="33655" y="367665"/>
                </a:lnTo>
                <a:lnTo>
                  <a:pt x="24130" y="377825"/>
                </a:lnTo>
                <a:lnTo>
                  <a:pt x="20955" y="379095"/>
                </a:lnTo>
                <a:lnTo>
                  <a:pt x="14605" y="379729"/>
                </a:lnTo>
                <a:lnTo>
                  <a:pt x="8890" y="380365"/>
                </a:lnTo>
                <a:lnTo>
                  <a:pt x="0" y="381000"/>
                </a:lnTo>
                <a:lnTo>
                  <a:pt x="0" y="414654"/>
                </a:lnTo>
                <a:lnTo>
                  <a:pt x="130175" y="414654"/>
                </a:lnTo>
                <a:lnTo>
                  <a:pt x="130175" y="381635"/>
                </a:lnTo>
                <a:lnTo>
                  <a:pt x="116205" y="379095"/>
                </a:lnTo>
                <a:lnTo>
                  <a:pt x="112395" y="379095"/>
                </a:lnTo>
                <a:lnTo>
                  <a:pt x="109220" y="378460"/>
                </a:lnTo>
                <a:lnTo>
                  <a:pt x="102870" y="375285"/>
                </a:lnTo>
                <a:lnTo>
                  <a:pt x="100965" y="374015"/>
                </a:lnTo>
                <a:lnTo>
                  <a:pt x="98425" y="370204"/>
                </a:lnTo>
                <a:lnTo>
                  <a:pt x="97790" y="367665"/>
                </a:lnTo>
                <a:lnTo>
                  <a:pt x="97790" y="140335"/>
                </a:lnTo>
                <a:lnTo>
                  <a:pt x="69215" y="129540"/>
                </a:lnTo>
                <a:close/>
              </a:path>
              <a:path w="363854" h="418465">
                <a:moveTo>
                  <a:pt x="79375" y="130175"/>
                </a:moveTo>
                <a:lnTo>
                  <a:pt x="71120" y="130175"/>
                </a:lnTo>
                <a:lnTo>
                  <a:pt x="79375" y="133350"/>
                </a:lnTo>
                <a:lnTo>
                  <a:pt x="79375" y="130175"/>
                </a:lnTo>
                <a:close/>
              </a:path>
              <a:path w="363854" h="418465">
                <a:moveTo>
                  <a:pt x="68580" y="0"/>
                </a:moveTo>
                <a:lnTo>
                  <a:pt x="57785" y="0"/>
                </a:lnTo>
                <a:lnTo>
                  <a:pt x="52705" y="635"/>
                </a:lnTo>
                <a:lnTo>
                  <a:pt x="48260" y="2540"/>
                </a:lnTo>
                <a:lnTo>
                  <a:pt x="43180" y="4445"/>
                </a:lnTo>
                <a:lnTo>
                  <a:pt x="39370" y="7620"/>
                </a:lnTo>
                <a:lnTo>
                  <a:pt x="32385" y="14604"/>
                </a:lnTo>
                <a:lnTo>
                  <a:pt x="29845" y="18415"/>
                </a:lnTo>
                <a:lnTo>
                  <a:pt x="27940" y="23495"/>
                </a:lnTo>
                <a:lnTo>
                  <a:pt x="26035" y="27940"/>
                </a:lnTo>
                <a:lnTo>
                  <a:pt x="25400" y="33020"/>
                </a:lnTo>
                <a:lnTo>
                  <a:pt x="26035" y="43179"/>
                </a:lnTo>
                <a:lnTo>
                  <a:pt x="27305" y="48260"/>
                </a:lnTo>
                <a:lnTo>
                  <a:pt x="55245" y="74295"/>
                </a:lnTo>
                <a:lnTo>
                  <a:pt x="60325" y="75565"/>
                </a:lnTo>
                <a:lnTo>
                  <a:pt x="71120" y="75565"/>
                </a:lnTo>
                <a:lnTo>
                  <a:pt x="100965" y="52070"/>
                </a:lnTo>
                <a:lnTo>
                  <a:pt x="102870" y="47625"/>
                </a:lnTo>
                <a:lnTo>
                  <a:pt x="103505" y="42545"/>
                </a:lnTo>
                <a:lnTo>
                  <a:pt x="102870" y="32385"/>
                </a:lnTo>
                <a:lnTo>
                  <a:pt x="101600" y="27304"/>
                </a:lnTo>
                <a:lnTo>
                  <a:pt x="73025" y="635"/>
                </a:lnTo>
                <a:lnTo>
                  <a:pt x="68580" y="0"/>
                </a:lnTo>
                <a:close/>
              </a:path>
              <a:path w="363854" h="418465">
                <a:moveTo>
                  <a:pt x="247015" y="125729"/>
                </a:moveTo>
                <a:lnTo>
                  <a:pt x="201295" y="135890"/>
                </a:lnTo>
                <a:lnTo>
                  <a:pt x="164465" y="165100"/>
                </a:lnTo>
                <a:lnTo>
                  <a:pt x="144780" y="198120"/>
                </a:lnTo>
                <a:lnTo>
                  <a:pt x="132715" y="239395"/>
                </a:lnTo>
                <a:lnTo>
                  <a:pt x="132715" y="240029"/>
                </a:lnTo>
                <a:lnTo>
                  <a:pt x="131445" y="255270"/>
                </a:lnTo>
                <a:lnTo>
                  <a:pt x="130810" y="271779"/>
                </a:lnTo>
                <a:lnTo>
                  <a:pt x="131445" y="288290"/>
                </a:lnTo>
                <a:lnTo>
                  <a:pt x="132715" y="303529"/>
                </a:lnTo>
                <a:lnTo>
                  <a:pt x="132715" y="304165"/>
                </a:lnTo>
                <a:lnTo>
                  <a:pt x="144780" y="345440"/>
                </a:lnTo>
                <a:lnTo>
                  <a:pt x="164465" y="378460"/>
                </a:lnTo>
                <a:lnTo>
                  <a:pt x="201295" y="407670"/>
                </a:lnTo>
                <a:lnTo>
                  <a:pt x="247015" y="418465"/>
                </a:lnTo>
                <a:lnTo>
                  <a:pt x="259080" y="417829"/>
                </a:lnTo>
                <a:lnTo>
                  <a:pt x="303530" y="401954"/>
                </a:lnTo>
                <a:lnTo>
                  <a:pt x="331470" y="376554"/>
                </a:lnTo>
                <a:lnTo>
                  <a:pt x="240665" y="376554"/>
                </a:lnTo>
                <a:lnTo>
                  <a:pt x="234950" y="374650"/>
                </a:lnTo>
                <a:lnTo>
                  <a:pt x="205740" y="332740"/>
                </a:lnTo>
                <a:lnTo>
                  <a:pt x="196850" y="293370"/>
                </a:lnTo>
                <a:lnTo>
                  <a:pt x="196215" y="282575"/>
                </a:lnTo>
                <a:lnTo>
                  <a:pt x="196215" y="260350"/>
                </a:lnTo>
                <a:lnTo>
                  <a:pt x="202565" y="220345"/>
                </a:lnTo>
                <a:lnTo>
                  <a:pt x="220345" y="183515"/>
                </a:lnTo>
                <a:lnTo>
                  <a:pt x="224155" y="178435"/>
                </a:lnTo>
                <a:lnTo>
                  <a:pt x="228600" y="174625"/>
                </a:lnTo>
                <a:lnTo>
                  <a:pt x="234950" y="169545"/>
                </a:lnTo>
                <a:lnTo>
                  <a:pt x="240665" y="167004"/>
                </a:lnTo>
                <a:lnTo>
                  <a:pt x="299085" y="167004"/>
                </a:lnTo>
                <a:lnTo>
                  <a:pt x="299085" y="139065"/>
                </a:lnTo>
                <a:lnTo>
                  <a:pt x="293370" y="135890"/>
                </a:lnTo>
                <a:lnTo>
                  <a:pt x="282575" y="131445"/>
                </a:lnTo>
                <a:lnTo>
                  <a:pt x="271145" y="128270"/>
                </a:lnTo>
                <a:lnTo>
                  <a:pt x="259080" y="126365"/>
                </a:lnTo>
                <a:lnTo>
                  <a:pt x="247015" y="125729"/>
                </a:lnTo>
                <a:close/>
              </a:path>
              <a:path w="363854" h="418465">
                <a:moveTo>
                  <a:pt x="299085" y="139065"/>
                </a:moveTo>
                <a:lnTo>
                  <a:pt x="299085" y="271779"/>
                </a:lnTo>
                <a:lnTo>
                  <a:pt x="297815" y="293370"/>
                </a:lnTo>
                <a:lnTo>
                  <a:pt x="288925" y="332740"/>
                </a:lnTo>
                <a:lnTo>
                  <a:pt x="266065" y="369570"/>
                </a:lnTo>
                <a:lnTo>
                  <a:pt x="253365" y="376554"/>
                </a:lnTo>
                <a:lnTo>
                  <a:pt x="331470" y="376554"/>
                </a:lnTo>
                <a:lnTo>
                  <a:pt x="354965" y="332104"/>
                </a:lnTo>
                <a:lnTo>
                  <a:pt x="363855" y="288290"/>
                </a:lnTo>
                <a:lnTo>
                  <a:pt x="363855" y="255270"/>
                </a:lnTo>
                <a:lnTo>
                  <a:pt x="354965" y="211454"/>
                </a:lnTo>
                <a:lnTo>
                  <a:pt x="337820" y="175260"/>
                </a:lnTo>
                <a:lnTo>
                  <a:pt x="331470" y="167004"/>
                </a:lnTo>
                <a:lnTo>
                  <a:pt x="330200" y="165100"/>
                </a:lnTo>
                <a:lnTo>
                  <a:pt x="321945" y="156210"/>
                </a:lnTo>
                <a:lnTo>
                  <a:pt x="313055" y="148590"/>
                </a:lnTo>
                <a:lnTo>
                  <a:pt x="303530" y="141604"/>
                </a:lnTo>
                <a:lnTo>
                  <a:pt x="299085" y="139065"/>
                </a:lnTo>
                <a:close/>
              </a:path>
              <a:path w="363854" h="418465">
                <a:moveTo>
                  <a:pt x="299085" y="167004"/>
                </a:moveTo>
                <a:lnTo>
                  <a:pt x="253365" y="167004"/>
                </a:lnTo>
                <a:lnTo>
                  <a:pt x="259715" y="169545"/>
                </a:lnTo>
                <a:lnTo>
                  <a:pt x="266065" y="174625"/>
                </a:lnTo>
                <a:lnTo>
                  <a:pt x="288925" y="211454"/>
                </a:lnTo>
                <a:lnTo>
                  <a:pt x="297815" y="249554"/>
                </a:lnTo>
                <a:lnTo>
                  <a:pt x="299085" y="271779"/>
                </a:lnTo>
                <a:lnTo>
                  <a:pt x="299085" y="167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9427844" y="9791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5">
                <a:moveTo>
                  <a:pt x="67945" y="0"/>
                </a:moveTo>
                <a:lnTo>
                  <a:pt x="64770" y="2539"/>
                </a:lnTo>
                <a:lnTo>
                  <a:pt x="62229" y="4445"/>
                </a:lnTo>
                <a:lnTo>
                  <a:pt x="59689" y="5714"/>
                </a:lnTo>
                <a:lnTo>
                  <a:pt x="57784" y="7620"/>
                </a:lnTo>
                <a:lnTo>
                  <a:pt x="19684" y="15875"/>
                </a:lnTo>
                <a:lnTo>
                  <a:pt x="10795" y="16509"/>
                </a:lnTo>
                <a:lnTo>
                  <a:pt x="0" y="16509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79"/>
                </a:lnTo>
                <a:lnTo>
                  <a:pt x="22859" y="56514"/>
                </a:lnTo>
                <a:lnTo>
                  <a:pt x="26034" y="57784"/>
                </a:lnTo>
                <a:lnTo>
                  <a:pt x="28575" y="58420"/>
                </a:lnTo>
                <a:lnTo>
                  <a:pt x="31114" y="60959"/>
                </a:lnTo>
                <a:lnTo>
                  <a:pt x="32384" y="62864"/>
                </a:lnTo>
                <a:lnTo>
                  <a:pt x="32384" y="64770"/>
                </a:lnTo>
                <a:lnTo>
                  <a:pt x="33654" y="67309"/>
                </a:lnTo>
                <a:lnTo>
                  <a:pt x="33654" y="238125"/>
                </a:lnTo>
                <a:lnTo>
                  <a:pt x="33020" y="240664"/>
                </a:lnTo>
                <a:lnTo>
                  <a:pt x="14604" y="250189"/>
                </a:lnTo>
                <a:lnTo>
                  <a:pt x="8889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5" y="248920"/>
                </a:lnTo>
                <a:lnTo>
                  <a:pt x="106045" y="247650"/>
                </a:lnTo>
                <a:lnTo>
                  <a:pt x="104139" y="246379"/>
                </a:lnTo>
                <a:lnTo>
                  <a:pt x="102234" y="245745"/>
                </a:lnTo>
                <a:lnTo>
                  <a:pt x="100964" y="243839"/>
                </a:lnTo>
                <a:lnTo>
                  <a:pt x="99695" y="242570"/>
                </a:lnTo>
                <a:lnTo>
                  <a:pt x="98425" y="240664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5" y="75564"/>
                </a:lnTo>
                <a:lnTo>
                  <a:pt x="104139" y="75564"/>
                </a:lnTo>
                <a:lnTo>
                  <a:pt x="105409" y="74929"/>
                </a:lnTo>
                <a:lnTo>
                  <a:pt x="109854" y="73025"/>
                </a:lnTo>
                <a:lnTo>
                  <a:pt x="114934" y="70484"/>
                </a:lnTo>
                <a:lnTo>
                  <a:pt x="120650" y="67309"/>
                </a:lnTo>
                <a:lnTo>
                  <a:pt x="126364" y="64770"/>
                </a:lnTo>
                <a:lnTo>
                  <a:pt x="139064" y="57784"/>
                </a:lnTo>
                <a:lnTo>
                  <a:pt x="144145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09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4"/>
                </a:lnTo>
                <a:lnTo>
                  <a:pt x="94614" y="36195"/>
                </a:lnTo>
                <a:lnTo>
                  <a:pt x="95250" y="31114"/>
                </a:lnTo>
                <a:lnTo>
                  <a:pt x="60959" y="31114"/>
                </a:lnTo>
                <a:lnTo>
                  <a:pt x="60959" y="5714"/>
                </a:lnTo>
                <a:lnTo>
                  <a:pt x="64770" y="3175"/>
                </a:lnTo>
                <a:lnTo>
                  <a:pt x="71120" y="1904"/>
                </a:lnTo>
                <a:lnTo>
                  <a:pt x="73025" y="1270"/>
                </a:lnTo>
                <a:lnTo>
                  <a:pt x="67945" y="0"/>
                </a:lnTo>
                <a:close/>
              </a:path>
              <a:path w="271145" h="285115">
                <a:moveTo>
                  <a:pt x="234950" y="52070"/>
                </a:moveTo>
                <a:lnTo>
                  <a:pt x="149859" y="52070"/>
                </a:lnTo>
                <a:lnTo>
                  <a:pt x="156209" y="54609"/>
                </a:lnTo>
                <a:lnTo>
                  <a:pt x="160020" y="55879"/>
                </a:lnTo>
                <a:lnTo>
                  <a:pt x="163195" y="57784"/>
                </a:lnTo>
                <a:lnTo>
                  <a:pt x="165734" y="60325"/>
                </a:lnTo>
                <a:lnTo>
                  <a:pt x="168909" y="62864"/>
                </a:lnTo>
                <a:lnTo>
                  <a:pt x="170814" y="65404"/>
                </a:lnTo>
                <a:lnTo>
                  <a:pt x="174625" y="73025"/>
                </a:lnTo>
                <a:lnTo>
                  <a:pt x="175259" y="76834"/>
                </a:lnTo>
                <a:lnTo>
                  <a:pt x="175259" y="238125"/>
                </a:lnTo>
                <a:lnTo>
                  <a:pt x="155575" y="250189"/>
                </a:lnTo>
                <a:lnTo>
                  <a:pt x="149859" y="250189"/>
                </a:lnTo>
                <a:lnTo>
                  <a:pt x="140970" y="250825"/>
                </a:lnTo>
                <a:lnTo>
                  <a:pt x="140970" y="285114"/>
                </a:lnTo>
                <a:lnTo>
                  <a:pt x="271145" y="285114"/>
                </a:lnTo>
                <a:lnTo>
                  <a:pt x="271145" y="252095"/>
                </a:lnTo>
                <a:lnTo>
                  <a:pt x="262889" y="250189"/>
                </a:lnTo>
                <a:lnTo>
                  <a:pt x="257175" y="249554"/>
                </a:lnTo>
                <a:lnTo>
                  <a:pt x="253364" y="248920"/>
                </a:lnTo>
                <a:lnTo>
                  <a:pt x="250189" y="248284"/>
                </a:lnTo>
                <a:lnTo>
                  <a:pt x="247650" y="247650"/>
                </a:lnTo>
                <a:lnTo>
                  <a:pt x="245745" y="246379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5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5">
                <a:moveTo>
                  <a:pt x="104139" y="75564"/>
                </a:moveTo>
                <a:lnTo>
                  <a:pt x="93345" y="75564"/>
                </a:lnTo>
                <a:lnTo>
                  <a:pt x="94614" y="78104"/>
                </a:lnTo>
                <a:lnTo>
                  <a:pt x="97154" y="78739"/>
                </a:lnTo>
                <a:lnTo>
                  <a:pt x="100964" y="76834"/>
                </a:lnTo>
                <a:lnTo>
                  <a:pt x="104139" y="75564"/>
                </a:lnTo>
                <a:close/>
              </a:path>
              <a:path w="271145" h="285115">
                <a:moveTo>
                  <a:pt x="94614" y="36195"/>
                </a:moveTo>
                <a:lnTo>
                  <a:pt x="92075" y="38734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5">
                <a:moveTo>
                  <a:pt x="160654" y="1270"/>
                </a:moveTo>
                <a:lnTo>
                  <a:pt x="151129" y="1270"/>
                </a:lnTo>
                <a:lnTo>
                  <a:pt x="147320" y="5079"/>
                </a:lnTo>
                <a:lnTo>
                  <a:pt x="142239" y="8889"/>
                </a:lnTo>
                <a:lnTo>
                  <a:pt x="132079" y="15239"/>
                </a:lnTo>
                <a:lnTo>
                  <a:pt x="126364" y="19050"/>
                </a:lnTo>
                <a:lnTo>
                  <a:pt x="113664" y="26034"/>
                </a:lnTo>
                <a:lnTo>
                  <a:pt x="107314" y="29209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4" y="1270"/>
                </a:lnTo>
                <a:close/>
              </a:path>
              <a:path w="271145" h="285115">
                <a:moveTo>
                  <a:pt x="73025" y="1270"/>
                </a:moveTo>
                <a:lnTo>
                  <a:pt x="71120" y="1904"/>
                </a:lnTo>
                <a:lnTo>
                  <a:pt x="64770" y="3175"/>
                </a:lnTo>
                <a:lnTo>
                  <a:pt x="60959" y="5714"/>
                </a:lnTo>
                <a:lnTo>
                  <a:pt x="60959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5">
                <a:moveTo>
                  <a:pt x="85725" y="6350"/>
                </a:moveTo>
                <a:lnTo>
                  <a:pt x="60959" y="31114"/>
                </a:lnTo>
                <a:lnTo>
                  <a:pt x="95250" y="31114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5">
                <a:moveTo>
                  <a:pt x="91439" y="634"/>
                </a:moveTo>
                <a:lnTo>
                  <a:pt x="80009" y="634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object 4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1309" y="840105"/>
            <a:ext cx="866140" cy="515620"/>
          </a:xfrm>
          <a:prstGeom prst="rect">
            <a:avLst/>
          </a:prstGeom>
        </p:spPr>
      </p:pic>
      <p:sp>
        <p:nvSpPr>
          <p:cNvPr id="42" name="object 42" descr=""/>
          <p:cNvSpPr/>
          <p:nvPr/>
        </p:nvSpPr>
        <p:spPr>
          <a:xfrm>
            <a:off x="10075544" y="984250"/>
            <a:ext cx="217170" cy="282575"/>
          </a:xfrm>
          <a:custGeom>
            <a:avLst/>
            <a:gdLst/>
            <a:ahLst/>
            <a:cxnLst/>
            <a:rect l="l" t="t" r="r" b="b"/>
            <a:pathLst>
              <a:path w="217170" h="282575">
                <a:moveTo>
                  <a:pt x="202564" y="265429"/>
                </a:moveTo>
                <a:lnTo>
                  <a:pt x="121920" y="265429"/>
                </a:lnTo>
                <a:lnTo>
                  <a:pt x="119379" y="271779"/>
                </a:lnTo>
                <a:lnTo>
                  <a:pt x="146684" y="282575"/>
                </a:lnTo>
                <a:lnTo>
                  <a:pt x="149859" y="280670"/>
                </a:lnTo>
                <a:lnTo>
                  <a:pt x="152400" y="279400"/>
                </a:lnTo>
                <a:lnTo>
                  <a:pt x="156845" y="275590"/>
                </a:lnTo>
                <a:lnTo>
                  <a:pt x="160020" y="274320"/>
                </a:lnTo>
                <a:lnTo>
                  <a:pt x="168909" y="270509"/>
                </a:lnTo>
                <a:lnTo>
                  <a:pt x="174625" y="269240"/>
                </a:lnTo>
                <a:lnTo>
                  <a:pt x="181609" y="267334"/>
                </a:lnTo>
                <a:lnTo>
                  <a:pt x="187959" y="266700"/>
                </a:lnTo>
                <a:lnTo>
                  <a:pt x="202564" y="265429"/>
                </a:lnTo>
                <a:close/>
              </a:path>
              <a:path w="217170" h="282575">
                <a:moveTo>
                  <a:pt x="178434" y="37465"/>
                </a:moveTo>
                <a:lnTo>
                  <a:pt x="97154" y="37465"/>
                </a:lnTo>
                <a:lnTo>
                  <a:pt x="101600" y="38100"/>
                </a:lnTo>
                <a:lnTo>
                  <a:pt x="104775" y="40004"/>
                </a:lnTo>
                <a:lnTo>
                  <a:pt x="119379" y="64770"/>
                </a:lnTo>
                <a:lnTo>
                  <a:pt x="119379" y="101600"/>
                </a:lnTo>
                <a:lnTo>
                  <a:pt x="13334" y="156209"/>
                </a:lnTo>
                <a:lnTo>
                  <a:pt x="12064" y="156209"/>
                </a:lnTo>
                <a:lnTo>
                  <a:pt x="10159" y="157479"/>
                </a:lnTo>
                <a:lnTo>
                  <a:pt x="7620" y="158750"/>
                </a:lnTo>
                <a:lnTo>
                  <a:pt x="4445" y="160020"/>
                </a:lnTo>
                <a:lnTo>
                  <a:pt x="3175" y="163195"/>
                </a:lnTo>
                <a:lnTo>
                  <a:pt x="3175" y="167004"/>
                </a:lnTo>
                <a:lnTo>
                  <a:pt x="1904" y="170815"/>
                </a:lnTo>
                <a:lnTo>
                  <a:pt x="1270" y="174625"/>
                </a:lnTo>
                <a:lnTo>
                  <a:pt x="1270" y="178434"/>
                </a:lnTo>
                <a:lnTo>
                  <a:pt x="634" y="181609"/>
                </a:lnTo>
                <a:lnTo>
                  <a:pt x="634" y="186054"/>
                </a:lnTo>
                <a:lnTo>
                  <a:pt x="0" y="190500"/>
                </a:lnTo>
                <a:lnTo>
                  <a:pt x="0" y="197484"/>
                </a:lnTo>
                <a:lnTo>
                  <a:pt x="10795" y="244475"/>
                </a:lnTo>
                <a:lnTo>
                  <a:pt x="46354" y="275590"/>
                </a:lnTo>
                <a:lnTo>
                  <a:pt x="73659" y="280670"/>
                </a:lnTo>
                <a:lnTo>
                  <a:pt x="83184" y="280670"/>
                </a:lnTo>
                <a:lnTo>
                  <a:pt x="96520" y="278765"/>
                </a:lnTo>
                <a:lnTo>
                  <a:pt x="107314" y="276225"/>
                </a:lnTo>
                <a:lnTo>
                  <a:pt x="116204" y="271779"/>
                </a:lnTo>
                <a:lnTo>
                  <a:pt x="120014" y="267334"/>
                </a:lnTo>
                <a:lnTo>
                  <a:pt x="81279" y="267334"/>
                </a:lnTo>
                <a:lnTo>
                  <a:pt x="81279" y="266700"/>
                </a:lnTo>
                <a:lnTo>
                  <a:pt x="79375" y="266700"/>
                </a:lnTo>
                <a:lnTo>
                  <a:pt x="79882" y="264159"/>
                </a:lnTo>
                <a:lnTo>
                  <a:pt x="78739" y="264159"/>
                </a:lnTo>
                <a:lnTo>
                  <a:pt x="80645" y="257809"/>
                </a:lnTo>
                <a:lnTo>
                  <a:pt x="81279" y="257809"/>
                </a:lnTo>
                <a:lnTo>
                  <a:pt x="81914" y="250190"/>
                </a:lnTo>
                <a:lnTo>
                  <a:pt x="217170" y="250190"/>
                </a:lnTo>
                <a:lnTo>
                  <a:pt x="217170" y="236220"/>
                </a:lnTo>
                <a:lnTo>
                  <a:pt x="84454" y="236220"/>
                </a:lnTo>
                <a:lnTo>
                  <a:pt x="79375" y="234950"/>
                </a:lnTo>
                <a:lnTo>
                  <a:pt x="60325" y="188595"/>
                </a:lnTo>
                <a:lnTo>
                  <a:pt x="60959" y="181609"/>
                </a:lnTo>
                <a:lnTo>
                  <a:pt x="62229" y="176529"/>
                </a:lnTo>
                <a:lnTo>
                  <a:pt x="119379" y="147320"/>
                </a:lnTo>
                <a:lnTo>
                  <a:pt x="182245" y="147320"/>
                </a:lnTo>
                <a:lnTo>
                  <a:pt x="182245" y="54609"/>
                </a:lnTo>
                <a:lnTo>
                  <a:pt x="180975" y="45720"/>
                </a:lnTo>
                <a:lnTo>
                  <a:pt x="179070" y="38100"/>
                </a:lnTo>
                <a:lnTo>
                  <a:pt x="178434" y="37465"/>
                </a:lnTo>
                <a:close/>
              </a:path>
              <a:path w="217170" h="282575">
                <a:moveTo>
                  <a:pt x="82550" y="259715"/>
                </a:moveTo>
                <a:lnTo>
                  <a:pt x="81279" y="261620"/>
                </a:lnTo>
                <a:lnTo>
                  <a:pt x="81279" y="267334"/>
                </a:lnTo>
                <a:lnTo>
                  <a:pt x="81914" y="267334"/>
                </a:lnTo>
                <a:lnTo>
                  <a:pt x="82550" y="262254"/>
                </a:lnTo>
                <a:lnTo>
                  <a:pt x="82550" y="259715"/>
                </a:lnTo>
                <a:close/>
              </a:path>
              <a:path w="217170" h="282575">
                <a:moveTo>
                  <a:pt x="217170" y="250190"/>
                </a:moveTo>
                <a:lnTo>
                  <a:pt x="81914" y="250190"/>
                </a:lnTo>
                <a:lnTo>
                  <a:pt x="82501" y="257809"/>
                </a:lnTo>
                <a:lnTo>
                  <a:pt x="82550" y="262254"/>
                </a:lnTo>
                <a:lnTo>
                  <a:pt x="81914" y="267334"/>
                </a:lnTo>
                <a:lnTo>
                  <a:pt x="120014" y="267334"/>
                </a:lnTo>
                <a:lnTo>
                  <a:pt x="121920" y="265429"/>
                </a:lnTo>
                <a:lnTo>
                  <a:pt x="217170" y="265429"/>
                </a:lnTo>
                <a:lnTo>
                  <a:pt x="217170" y="250190"/>
                </a:lnTo>
                <a:close/>
              </a:path>
              <a:path w="217170" h="282575">
                <a:moveTo>
                  <a:pt x="81279" y="260350"/>
                </a:moveTo>
                <a:lnTo>
                  <a:pt x="80009" y="264159"/>
                </a:lnTo>
                <a:lnTo>
                  <a:pt x="79375" y="266700"/>
                </a:lnTo>
                <a:lnTo>
                  <a:pt x="80009" y="264795"/>
                </a:lnTo>
                <a:lnTo>
                  <a:pt x="81279" y="261620"/>
                </a:lnTo>
                <a:lnTo>
                  <a:pt x="81279" y="260350"/>
                </a:lnTo>
                <a:close/>
              </a:path>
              <a:path w="217170" h="282575">
                <a:moveTo>
                  <a:pt x="81279" y="261620"/>
                </a:moveTo>
                <a:lnTo>
                  <a:pt x="80009" y="264795"/>
                </a:lnTo>
                <a:lnTo>
                  <a:pt x="79375" y="266700"/>
                </a:lnTo>
                <a:lnTo>
                  <a:pt x="81279" y="266700"/>
                </a:lnTo>
                <a:lnTo>
                  <a:pt x="81279" y="261620"/>
                </a:lnTo>
                <a:close/>
              </a:path>
              <a:path w="217170" h="282575">
                <a:moveTo>
                  <a:pt x="81279" y="257809"/>
                </a:moveTo>
                <a:lnTo>
                  <a:pt x="80645" y="257809"/>
                </a:lnTo>
                <a:lnTo>
                  <a:pt x="78739" y="264159"/>
                </a:lnTo>
                <a:lnTo>
                  <a:pt x="81279" y="258445"/>
                </a:lnTo>
                <a:lnTo>
                  <a:pt x="81279" y="257809"/>
                </a:lnTo>
                <a:close/>
              </a:path>
              <a:path w="217170" h="282575">
                <a:moveTo>
                  <a:pt x="81279" y="258445"/>
                </a:moveTo>
                <a:lnTo>
                  <a:pt x="78739" y="264159"/>
                </a:lnTo>
                <a:lnTo>
                  <a:pt x="79882" y="264159"/>
                </a:lnTo>
                <a:lnTo>
                  <a:pt x="80009" y="263525"/>
                </a:lnTo>
                <a:lnTo>
                  <a:pt x="81279" y="260350"/>
                </a:lnTo>
                <a:lnTo>
                  <a:pt x="81279" y="258445"/>
                </a:lnTo>
                <a:close/>
              </a:path>
              <a:path w="217170" h="282575">
                <a:moveTo>
                  <a:pt x="82550" y="258445"/>
                </a:moveTo>
                <a:lnTo>
                  <a:pt x="81914" y="259079"/>
                </a:lnTo>
                <a:lnTo>
                  <a:pt x="81279" y="260350"/>
                </a:lnTo>
                <a:lnTo>
                  <a:pt x="81279" y="261620"/>
                </a:lnTo>
                <a:lnTo>
                  <a:pt x="82550" y="259715"/>
                </a:lnTo>
                <a:lnTo>
                  <a:pt x="82550" y="258445"/>
                </a:lnTo>
                <a:close/>
              </a:path>
              <a:path w="217170" h="282575">
                <a:moveTo>
                  <a:pt x="81914" y="250190"/>
                </a:moveTo>
                <a:lnTo>
                  <a:pt x="81279" y="257809"/>
                </a:lnTo>
                <a:lnTo>
                  <a:pt x="81279" y="260350"/>
                </a:lnTo>
                <a:lnTo>
                  <a:pt x="81914" y="259079"/>
                </a:lnTo>
                <a:lnTo>
                  <a:pt x="82550" y="258445"/>
                </a:lnTo>
                <a:lnTo>
                  <a:pt x="81914" y="250190"/>
                </a:lnTo>
                <a:close/>
              </a:path>
              <a:path w="217170" h="282575">
                <a:moveTo>
                  <a:pt x="182245" y="147320"/>
                </a:moveTo>
                <a:lnTo>
                  <a:pt x="119379" y="147320"/>
                </a:lnTo>
                <a:lnTo>
                  <a:pt x="119379" y="220979"/>
                </a:lnTo>
                <a:lnTo>
                  <a:pt x="116204" y="224154"/>
                </a:lnTo>
                <a:lnTo>
                  <a:pt x="112395" y="227329"/>
                </a:lnTo>
                <a:lnTo>
                  <a:pt x="100964" y="233045"/>
                </a:lnTo>
                <a:lnTo>
                  <a:pt x="95250" y="234950"/>
                </a:lnTo>
                <a:lnTo>
                  <a:pt x="84454" y="236220"/>
                </a:lnTo>
                <a:lnTo>
                  <a:pt x="217170" y="236220"/>
                </a:lnTo>
                <a:lnTo>
                  <a:pt x="217170" y="226695"/>
                </a:lnTo>
                <a:lnTo>
                  <a:pt x="204470" y="226695"/>
                </a:lnTo>
                <a:lnTo>
                  <a:pt x="196850" y="226059"/>
                </a:lnTo>
                <a:lnTo>
                  <a:pt x="193675" y="225425"/>
                </a:lnTo>
                <a:lnTo>
                  <a:pt x="189864" y="224790"/>
                </a:lnTo>
                <a:lnTo>
                  <a:pt x="187325" y="223520"/>
                </a:lnTo>
                <a:lnTo>
                  <a:pt x="184784" y="220979"/>
                </a:lnTo>
                <a:lnTo>
                  <a:pt x="184150" y="219709"/>
                </a:lnTo>
                <a:lnTo>
                  <a:pt x="183514" y="217170"/>
                </a:lnTo>
                <a:lnTo>
                  <a:pt x="182879" y="215265"/>
                </a:lnTo>
                <a:lnTo>
                  <a:pt x="182245" y="212090"/>
                </a:lnTo>
                <a:lnTo>
                  <a:pt x="182245" y="147320"/>
                </a:lnTo>
                <a:close/>
              </a:path>
              <a:path w="217170" h="282575">
                <a:moveTo>
                  <a:pt x="130175" y="0"/>
                </a:moveTo>
                <a:lnTo>
                  <a:pt x="117475" y="0"/>
                </a:lnTo>
                <a:lnTo>
                  <a:pt x="111125" y="634"/>
                </a:lnTo>
                <a:lnTo>
                  <a:pt x="102870" y="1270"/>
                </a:lnTo>
                <a:lnTo>
                  <a:pt x="57784" y="16509"/>
                </a:lnTo>
                <a:lnTo>
                  <a:pt x="50800" y="20320"/>
                </a:lnTo>
                <a:lnTo>
                  <a:pt x="37464" y="27304"/>
                </a:lnTo>
                <a:lnTo>
                  <a:pt x="8254" y="52704"/>
                </a:lnTo>
                <a:lnTo>
                  <a:pt x="6350" y="57150"/>
                </a:lnTo>
                <a:lnTo>
                  <a:pt x="6350" y="68579"/>
                </a:lnTo>
                <a:lnTo>
                  <a:pt x="27304" y="97154"/>
                </a:lnTo>
                <a:lnTo>
                  <a:pt x="31114" y="99695"/>
                </a:lnTo>
                <a:lnTo>
                  <a:pt x="34289" y="100329"/>
                </a:lnTo>
                <a:lnTo>
                  <a:pt x="44450" y="100329"/>
                </a:lnTo>
                <a:lnTo>
                  <a:pt x="49529" y="97790"/>
                </a:lnTo>
                <a:lnTo>
                  <a:pt x="55879" y="86359"/>
                </a:lnTo>
                <a:lnTo>
                  <a:pt x="59054" y="80009"/>
                </a:lnTo>
                <a:lnTo>
                  <a:pt x="69214" y="57150"/>
                </a:lnTo>
                <a:lnTo>
                  <a:pt x="72389" y="51434"/>
                </a:lnTo>
                <a:lnTo>
                  <a:pt x="75564" y="46990"/>
                </a:lnTo>
                <a:lnTo>
                  <a:pt x="80009" y="43815"/>
                </a:lnTo>
                <a:lnTo>
                  <a:pt x="83820" y="40640"/>
                </a:lnTo>
                <a:lnTo>
                  <a:pt x="88264" y="38734"/>
                </a:lnTo>
                <a:lnTo>
                  <a:pt x="97154" y="37465"/>
                </a:lnTo>
                <a:lnTo>
                  <a:pt x="178434" y="37465"/>
                </a:lnTo>
                <a:lnTo>
                  <a:pt x="176529" y="31115"/>
                </a:lnTo>
                <a:lnTo>
                  <a:pt x="144779" y="1904"/>
                </a:lnTo>
                <a:lnTo>
                  <a:pt x="136525" y="1270"/>
                </a:lnTo>
                <a:lnTo>
                  <a:pt x="130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8945" y="829310"/>
            <a:ext cx="1071879" cy="441960"/>
          </a:xfrm>
          <a:prstGeom prst="rect">
            <a:avLst/>
          </a:prstGeom>
        </p:spPr>
      </p:pic>
      <p:sp>
        <p:nvSpPr>
          <p:cNvPr id="44" name="object 44" descr=""/>
          <p:cNvSpPr/>
          <p:nvPr/>
        </p:nvSpPr>
        <p:spPr>
          <a:xfrm>
            <a:off x="10380344" y="9791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5">
                <a:moveTo>
                  <a:pt x="67945" y="0"/>
                </a:moveTo>
                <a:lnTo>
                  <a:pt x="64770" y="2539"/>
                </a:lnTo>
                <a:lnTo>
                  <a:pt x="62229" y="4445"/>
                </a:lnTo>
                <a:lnTo>
                  <a:pt x="59689" y="5714"/>
                </a:lnTo>
                <a:lnTo>
                  <a:pt x="57784" y="7620"/>
                </a:lnTo>
                <a:lnTo>
                  <a:pt x="19684" y="15875"/>
                </a:lnTo>
                <a:lnTo>
                  <a:pt x="10795" y="16509"/>
                </a:lnTo>
                <a:lnTo>
                  <a:pt x="0" y="16509"/>
                </a:lnTo>
                <a:lnTo>
                  <a:pt x="0" y="55245"/>
                </a:lnTo>
                <a:lnTo>
                  <a:pt x="12064" y="55245"/>
                </a:lnTo>
                <a:lnTo>
                  <a:pt x="19684" y="55879"/>
                </a:lnTo>
                <a:lnTo>
                  <a:pt x="22859" y="56514"/>
                </a:lnTo>
                <a:lnTo>
                  <a:pt x="26034" y="57784"/>
                </a:lnTo>
                <a:lnTo>
                  <a:pt x="28575" y="58420"/>
                </a:lnTo>
                <a:lnTo>
                  <a:pt x="31114" y="60959"/>
                </a:lnTo>
                <a:lnTo>
                  <a:pt x="32384" y="62864"/>
                </a:lnTo>
                <a:lnTo>
                  <a:pt x="32384" y="64770"/>
                </a:lnTo>
                <a:lnTo>
                  <a:pt x="33654" y="67309"/>
                </a:lnTo>
                <a:lnTo>
                  <a:pt x="33654" y="238125"/>
                </a:lnTo>
                <a:lnTo>
                  <a:pt x="33020" y="240664"/>
                </a:lnTo>
                <a:lnTo>
                  <a:pt x="14604" y="250189"/>
                </a:lnTo>
                <a:lnTo>
                  <a:pt x="8889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30175" y="285114"/>
                </a:lnTo>
                <a:lnTo>
                  <a:pt x="130175" y="252095"/>
                </a:lnTo>
                <a:lnTo>
                  <a:pt x="112395" y="248920"/>
                </a:lnTo>
                <a:lnTo>
                  <a:pt x="106045" y="247650"/>
                </a:lnTo>
                <a:lnTo>
                  <a:pt x="104139" y="246379"/>
                </a:lnTo>
                <a:lnTo>
                  <a:pt x="102234" y="245745"/>
                </a:lnTo>
                <a:lnTo>
                  <a:pt x="100964" y="243839"/>
                </a:lnTo>
                <a:lnTo>
                  <a:pt x="99695" y="242570"/>
                </a:lnTo>
                <a:lnTo>
                  <a:pt x="98425" y="240664"/>
                </a:lnTo>
                <a:lnTo>
                  <a:pt x="97916" y="238125"/>
                </a:lnTo>
                <a:lnTo>
                  <a:pt x="97789" y="233045"/>
                </a:lnTo>
                <a:lnTo>
                  <a:pt x="93345" y="75564"/>
                </a:lnTo>
                <a:lnTo>
                  <a:pt x="104139" y="75564"/>
                </a:lnTo>
                <a:lnTo>
                  <a:pt x="105409" y="74929"/>
                </a:lnTo>
                <a:lnTo>
                  <a:pt x="109854" y="73025"/>
                </a:lnTo>
                <a:lnTo>
                  <a:pt x="114934" y="70484"/>
                </a:lnTo>
                <a:lnTo>
                  <a:pt x="120650" y="67309"/>
                </a:lnTo>
                <a:lnTo>
                  <a:pt x="126364" y="64770"/>
                </a:lnTo>
                <a:lnTo>
                  <a:pt x="139064" y="57784"/>
                </a:lnTo>
                <a:lnTo>
                  <a:pt x="144145" y="55245"/>
                </a:lnTo>
                <a:lnTo>
                  <a:pt x="147954" y="52070"/>
                </a:lnTo>
                <a:lnTo>
                  <a:pt x="234950" y="52070"/>
                </a:lnTo>
                <a:lnTo>
                  <a:pt x="234950" y="50800"/>
                </a:lnTo>
                <a:lnTo>
                  <a:pt x="231775" y="41909"/>
                </a:lnTo>
                <a:lnTo>
                  <a:pt x="231139" y="41275"/>
                </a:lnTo>
                <a:lnTo>
                  <a:pt x="93979" y="41275"/>
                </a:lnTo>
                <a:lnTo>
                  <a:pt x="92075" y="38734"/>
                </a:lnTo>
                <a:lnTo>
                  <a:pt x="94614" y="36195"/>
                </a:lnTo>
                <a:lnTo>
                  <a:pt x="95250" y="31114"/>
                </a:lnTo>
                <a:lnTo>
                  <a:pt x="60959" y="31114"/>
                </a:lnTo>
                <a:lnTo>
                  <a:pt x="60959" y="5714"/>
                </a:lnTo>
                <a:lnTo>
                  <a:pt x="64770" y="3175"/>
                </a:lnTo>
                <a:lnTo>
                  <a:pt x="71120" y="1904"/>
                </a:lnTo>
                <a:lnTo>
                  <a:pt x="73025" y="1270"/>
                </a:lnTo>
                <a:lnTo>
                  <a:pt x="67945" y="0"/>
                </a:lnTo>
                <a:close/>
              </a:path>
              <a:path w="271145" h="285115">
                <a:moveTo>
                  <a:pt x="234950" y="52070"/>
                </a:moveTo>
                <a:lnTo>
                  <a:pt x="149859" y="52070"/>
                </a:lnTo>
                <a:lnTo>
                  <a:pt x="156209" y="54609"/>
                </a:lnTo>
                <a:lnTo>
                  <a:pt x="160020" y="55879"/>
                </a:lnTo>
                <a:lnTo>
                  <a:pt x="163195" y="57784"/>
                </a:lnTo>
                <a:lnTo>
                  <a:pt x="165734" y="60325"/>
                </a:lnTo>
                <a:lnTo>
                  <a:pt x="168909" y="62864"/>
                </a:lnTo>
                <a:lnTo>
                  <a:pt x="170814" y="65404"/>
                </a:lnTo>
                <a:lnTo>
                  <a:pt x="174625" y="73025"/>
                </a:lnTo>
                <a:lnTo>
                  <a:pt x="175259" y="76834"/>
                </a:lnTo>
                <a:lnTo>
                  <a:pt x="175259" y="238125"/>
                </a:lnTo>
                <a:lnTo>
                  <a:pt x="155575" y="250189"/>
                </a:lnTo>
                <a:lnTo>
                  <a:pt x="149859" y="250189"/>
                </a:lnTo>
                <a:lnTo>
                  <a:pt x="140970" y="250825"/>
                </a:lnTo>
                <a:lnTo>
                  <a:pt x="140970" y="285114"/>
                </a:lnTo>
                <a:lnTo>
                  <a:pt x="271145" y="285114"/>
                </a:lnTo>
                <a:lnTo>
                  <a:pt x="271145" y="252095"/>
                </a:lnTo>
                <a:lnTo>
                  <a:pt x="262889" y="250189"/>
                </a:lnTo>
                <a:lnTo>
                  <a:pt x="257175" y="249554"/>
                </a:lnTo>
                <a:lnTo>
                  <a:pt x="253364" y="248920"/>
                </a:lnTo>
                <a:lnTo>
                  <a:pt x="250189" y="248284"/>
                </a:lnTo>
                <a:lnTo>
                  <a:pt x="247650" y="247650"/>
                </a:lnTo>
                <a:lnTo>
                  <a:pt x="245745" y="246379"/>
                </a:lnTo>
                <a:lnTo>
                  <a:pt x="243204" y="245745"/>
                </a:lnTo>
                <a:lnTo>
                  <a:pt x="241934" y="244475"/>
                </a:lnTo>
                <a:lnTo>
                  <a:pt x="240664" y="242570"/>
                </a:lnTo>
                <a:lnTo>
                  <a:pt x="239395" y="241300"/>
                </a:lnTo>
                <a:lnTo>
                  <a:pt x="238759" y="238125"/>
                </a:lnTo>
                <a:lnTo>
                  <a:pt x="238759" y="82550"/>
                </a:lnTo>
                <a:lnTo>
                  <a:pt x="238125" y="71120"/>
                </a:lnTo>
                <a:lnTo>
                  <a:pt x="236854" y="60325"/>
                </a:lnTo>
                <a:lnTo>
                  <a:pt x="234950" y="52070"/>
                </a:lnTo>
                <a:close/>
              </a:path>
              <a:path w="271145" h="285115">
                <a:moveTo>
                  <a:pt x="104139" y="75564"/>
                </a:moveTo>
                <a:lnTo>
                  <a:pt x="93345" y="75564"/>
                </a:lnTo>
                <a:lnTo>
                  <a:pt x="94614" y="78104"/>
                </a:lnTo>
                <a:lnTo>
                  <a:pt x="97154" y="78739"/>
                </a:lnTo>
                <a:lnTo>
                  <a:pt x="100964" y="76834"/>
                </a:lnTo>
                <a:lnTo>
                  <a:pt x="104139" y="75564"/>
                </a:lnTo>
                <a:close/>
              </a:path>
              <a:path w="271145" h="285115">
                <a:moveTo>
                  <a:pt x="94614" y="36195"/>
                </a:moveTo>
                <a:lnTo>
                  <a:pt x="92075" y="38734"/>
                </a:lnTo>
                <a:lnTo>
                  <a:pt x="93979" y="41275"/>
                </a:lnTo>
                <a:lnTo>
                  <a:pt x="94614" y="36195"/>
                </a:lnTo>
                <a:close/>
              </a:path>
              <a:path w="271145" h="285115">
                <a:moveTo>
                  <a:pt x="160654" y="1270"/>
                </a:moveTo>
                <a:lnTo>
                  <a:pt x="151129" y="1270"/>
                </a:lnTo>
                <a:lnTo>
                  <a:pt x="147320" y="5079"/>
                </a:lnTo>
                <a:lnTo>
                  <a:pt x="142239" y="8889"/>
                </a:lnTo>
                <a:lnTo>
                  <a:pt x="132079" y="15239"/>
                </a:lnTo>
                <a:lnTo>
                  <a:pt x="126364" y="19050"/>
                </a:lnTo>
                <a:lnTo>
                  <a:pt x="113664" y="26034"/>
                </a:lnTo>
                <a:lnTo>
                  <a:pt x="107314" y="29209"/>
                </a:lnTo>
                <a:lnTo>
                  <a:pt x="94614" y="36195"/>
                </a:lnTo>
                <a:lnTo>
                  <a:pt x="93979" y="41275"/>
                </a:lnTo>
                <a:lnTo>
                  <a:pt x="231139" y="41275"/>
                </a:lnTo>
                <a:lnTo>
                  <a:pt x="200025" y="8889"/>
                </a:lnTo>
                <a:lnTo>
                  <a:pt x="177800" y="2539"/>
                </a:lnTo>
                <a:lnTo>
                  <a:pt x="160654" y="1270"/>
                </a:lnTo>
                <a:close/>
              </a:path>
              <a:path w="271145" h="285115">
                <a:moveTo>
                  <a:pt x="73025" y="1270"/>
                </a:moveTo>
                <a:lnTo>
                  <a:pt x="71120" y="1904"/>
                </a:lnTo>
                <a:lnTo>
                  <a:pt x="64770" y="3175"/>
                </a:lnTo>
                <a:lnTo>
                  <a:pt x="60959" y="5714"/>
                </a:lnTo>
                <a:lnTo>
                  <a:pt x="60959" y="31114"/>
                </a:lnTo>
                <a:lnTo>
                  <a:pt x="85725" y="6350"/>
                </a:lnTo>
                <a:lnTo>
                  <a:pt x="73025" y="1270"/>
                </a:lnTo>
                <a:close/>
              </a:path>
              <a:path w="271145" h="285115">
                <a:moveTo>
                  <a:pt x="85725" y="6350"/>
                </a:moveTo>
                <a:lnTo>
                  <a:pt x="60959" y="31114"/>
                </a:lnTo>
                <a:lnTo>
                  <a:pt x="95250" y="31114"/>
                </a:lnTo>
                <a:lnTo>
                  <a:pt x="97789" y="10795"/>
                </a:lnTo>
                <a:lnTo>
                  <a:pt x="85725" y="6350"/>
                </a:lnTo>
                <a:close/>
              </a:path>
              <a:path w="271145" h="285115">
                <a:moveTo>
                  <a:pt x="91439" y="634"/>
                </a:moveTo>
                <a:lnTo>
                  <a:pt x="80009" y="634"/>
                </a:lnTo>
                <a:lnTo>
                  <a:pt x="73025" y="1270"/>
                </a:lnTo>
                <a:lnTo>
                  <a:pt x="85725" y="6350"/>
                </a:lnTo>
                <a:lnTo>
                  <a:pt x="91439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0716894" y="840105"/>
            <a:ext cx="249554" cy="427990"/>
          </a:xfrm>
          <a:custGeom>
            <a:avLst/>
            <a:gdLst/>
            <a:ahLst/>
            <a:cxnLst/>
            <a:rect l="l" t="t" r="r" b="b"/>
            <a:pathLst>
              <a:path w="249554" h="427990">
                <a:moveTo>
                  <a:pt x="249554" y="407035"/>
                </a:moveTo>
                <a:lnTo>
                  <a:pt x="156209" y="407035"/>
                </a:lnTo>
                <a:lnTo>
                  <a:pt x="158114" y="409575"/>
                </a:lnTo>
                <a:lnTo>
                  <a:pt x="154304" y="413385"/>
                </a:lnTo>
                <a:lnTo>
                  <a:pt x="153034" y="414020"/>
                </a:lnTo>
                <a:lnTo>
                  <a:pt x="151764" y="416560"/>
                </a:lnTo>
                <a:lnTo>
                  <a:pt x="180975" y="427990"/>
                </a:lnTo>
                <a:lnTo>
                  <a:pt x="184150" y="425450"/>
                </a:lnTo>
                <a:lnTo>
                  <a:pt x="186054" y="423545"/>
                </a:lnTo>
                <a:lnTo>
                  <a:pt x="189864" y="421004"/>
                </a:lnTo>
                <a:lnTo>
                  <a:pt x="193039" y="419735"/>
                </a:lnTo>
                <a:lnTo>
                  <a:pt x="201929" y="415925"/>
                </a:lnTo>
                <a:lnTo>
                  <a:pt x="207645" y="414654"/>
                </a:lnTo>
                <a:lnTo>
                  <a:pt x="214629" y="413385"/>
                </a:lnTo>
                <a:lnTo>
                  <a:pt x="220979" y="412115"/>
                </a:lnTo>
                <a:lnTo>
                  <a:pt x="228600" y="411479"/>
                </a:lnTo>
                <a:lnTo>
                  <a:pt x="238125" y="411479"/>
                </a:lnTo>
                <a:lnTo>
                  <a:pt x="249554" y="410845"/>
                </a:lnTo>
                <a:lnTo>
                  <a:pt x="249554" y="407035"/>
                </a:lnTo>
                <a:close/>
              </a:path>
              <a:path w="249554" h="427990">
                <a:moveTo>
                  <a:pt x="108584" y="140335"/>
                </a:moveTo>
                <a:lnTo>
                  <a:pt x="68579" y="151129"/>
                </a:lnTo>
                <a:lnTo>
                  <a:pt x="34925" y="179704"/>
                </a:lnTo>
                <a:lnTo>
                  <a:pt x="9525" y="224154"/>
                </a:lnTo>
                <a:lnTo>
                  <a:pt x="634" y="267335"/>
                </a:lnTo>
                <a:lnTo>
                  <a:pt x="0" y="283845"/>
                </a:lnTo>
                <a:lnTo>
                  <a:pt x="0" y="299720"/>
                </a:lnTo>
                <a:lnTo>
                  <a:pt x="6984" y="342900"/>
                </a:lnTo>
                <a:lnTo>
                  <a:pt x="21589" y="378460"/>
                </a:lnTo>
                <a:lnTo>
                  <a:pt x="53339" y="411479"/>
                </a:lnTo>
                <a:lnTo>
                  <a:pt x="98425" y="426085"/>
                </a:lnTo>
                <a:lnTo>
                  <a:pt x="111125" y="426720"/>
                </a:lnTo>
                <a:lnTo>
                  <a:pt x="120650" y="426085"/>
                </a:lnTo>
                <a:lnTo>
                  <a:pt x="156209" y="407035"/>
                </a:lnTo>
                <a:lnTo>
                  <a:pt x="249554" y="407035"/>
                </a:lnTo>
                <a:lnTo>
                  <a:pt x="249554" y="389254"/>
                </a:lnTo>
                <a:lnTo>
                  <a:pt x="109854" y="389254"/>
                </a:lnTo>
                <a:lnTo>
                  <a:pt x="104139" y="386715"/>
                </a:lnTo>
                <a:lnTo>
                  <a:pt x="78104" y="350520"/>
                </a:lnTo>
                <a:lnTo>
                  <a:pt x="74929" y="342265"/>
                </a:lnTo>
                <a:lnTo>
                  <a:pt x="73025" y="333375"/>
                </a:lnTo>
                <a:lnTo>
                  <a:pt x="71120" y="323215"/>
                </a:lnTo>
                <a:lnTo>
                  <a:pt x="69850" y="313054"/>
                </a:lnTo>
                <a:lnTo>
                  <a:pt x="68579" y="301625"/>
                </a:lnTo>
                <a:lnTo>
                  <a:pt x="68579" y="290195"/>
                </a:lnTo>
                <a:lnTo>
                  <a:pt x="74295" y="251460"/>
                </a:lnTo>
                <a:lnTo>
                  <a:pt x="83820" y="226695"/>
                </a:lnTo>
                <a:lnTo>
                  <a:pt x="86995" y="219710"/>
                </a:lnTo>
                <a:lnTo>
                  <a:pt x="111125" y="191770"/>
                </a:lnTo>
                <a:lnTo>
                  <a:pt x="215264" y="191770"/>
                </a:lnTo>
                <a:lnTo>
                  <a:pt x="215264" y="175260"/>
                </a:lnTo>
                <a:lnTo>
                  <a:pt x="155575" y="175260"/>
                </a:lnTo>
                <a:lnTo>
                  <a:pt x="155575" y="171450"/>
                </a:lnTo>
                <a:lnTo>
                  <a:pt x="154939" y="170815"/>
                </a:lnTo>
                <a:lnTo>
                  <a:pt x="133350" y="158750"/>
                </a:lnTo>
                <a:lnTo>
                  <a:pt x="128270" y="155575"/>
                </a:lnTo>
                <a:lnTo>
                  <a:pt x="123825" y="153035"/>
                </a:lnTo>
                <a:lnTo>
                  <a:pt x="120014" y="150495"/>
                </a:lnTo>
                <a:lnTo>
                  <a:pt x="115570" y="147320"/>
                </a:lnTo>
                <a:lnTo>
                  <a:pt x="111759" y="144145"/>
                </a:lnTo>
                <a:lnTo>
                  <a:pt x="108584" y="140335"/>
                </a:lnTo>
                <a:close/>
              </a:path>
              <a:path w="249554" h="427990">
                <a:moveTo>
                  <a:pt x="156209" y="407035"/>
                </a:moveTo>
                <a:lnTo>
                  <a:pt x="153034" y="414020"/>
                </a:lnTo>
                <a:lnTo>
                  <a:pt x="154304" y="413385"/>
                </a:lnTo>
                <a:lnTo>
                  <a:pt x="158114" y="409575"/>
                </a:lnTo>
                <a:lnTo>
                  <a:pt x="156209" y="407035"/>
                </a:lnTo>
                <a:close/>
              </a:path>
              <a:path w="249554" h="427990">
                <a:moveTo>
                  <a:pt x="215264" y="191770"/>
                </a:moveTo>
                <a:lnTo>
                  <a:pt x="111759" y="191770"/>
                </a:lnTo>
                <a:lnTo>
                  <a:pt x="116839" y="195579"/>
                </a:lnTo>
                <a:lnTo>
                  <a:pt x="122554" y="198754"/>
                </a:lnTo>
                <a:lnTo>
                  <a:pt x="151764" y="213360"/>
                </a:lnTo>
                <a:lnTo>
                  <a:pt x="151764" y="358140"/>
                </a:lnTo>
                <a:lnTo>
                  <a:pt x="150495" y="360679"/>
                </a:lnTo>
                <a:lnTo>
                  <a:pt x="149225" y="364490"/>
                </a:lnTo>
                <a:lnTo>
                  <a:pt x="141604" y="375920"/>
                </a:lnTo>
                <a:lnTo>
                  <a:pt x="135254" y="381635"/>
                </a:lnTo>
                <a:lnTo>
                  <a:pt x="132079" y="384175"/>
                </a:lnTo>
                <a:lnTo>
                  <a:pt x="124459" y="387985"/>
                </a:lnTo>
                <a:lnTo>
                  <a:pt x="120014" y="389254"/>
                </a:lnTo>
                <a:lnTo>
                  <a:pt x="249554" y="389254"/>
                </a:lnTo>
                <a:lnTo>
                  <a:pt x="249554" y="372110"/>
                </a:lnTo>
                <a:lnTo>
                  <a:pt x="229870" y="372110"/>
                </a:lnTo>
                <a:lnTo>
                  <a:pt x="226695" y="371475"/>
                </a:lnTo>
                <a:lnTo>
                  <a:pt x="220979" y="369570"/>
                </a:lnTo>
                <a:lnTo>
                  <a:pt x="217804" y="367029"/>
                </a:lnTo>
                <a:lnTo>
                  <a:pt x="216534" y="363220"/>
                </a:lnTo>
                <a:lnTo>
                  <a:pt x="215264" y="358140"/>
                </a:lnTo>
                <a:lnTo>
                  <a:pt x="215264" y="191770"/>
                </a:lnTo>
                <a:close/>
              </a:path>
              <a:path w="249554" h="427990">
                <a:moveTo>
                  <a:pt x="155575" y="171450"/>
                </a:moveTo>
                <a:lnTo>
                  <a:pt x="155575" y="175260"/>
                </a:lnTo>
                <a:lnTo>
                  <a:pt x="156845" y="173354"/>
                </a:lnTo>
                <a:lnTo>
                  <a:pt x="155575" y="171450"/>
                </a:lnTo>
                <a:close/>
              </a:path>
              <a:path w="249554" h="427990">
                <a:moveTo>
                  <a:pt x="186054" y="0"/>
                </a:moveTo>
                <a:lnTo>
                  <a:pt x="180975" y="4445"/>
                </a:lnTo>
                <a:lnTo>
                  <a:pt x="175895" y="7620"/>
                </a:lnTo>
                <a:lnTo>
                  <a:pt x="166370" y="11429"/>
                </a:lnTo>
                <a:lnTo>
                  <a:pt x="160654" y="12700"/>
                </a:lnTo>
                <a:lnTo>
                  <a:pt x="153670" y="14604"/>
                </a:lnTo>
                <a:lnTo>
                  <a:pt x="147320" y="15240"/>
                </a:lnTo>
                <a:lnTo>
                  <a:pt x="139064" y="15875"/>
                </a:lnTo>
                <a:lnTo>
                  <a:pt x="128904" y="16510"/>
                </a:lnTo>
                <a:lnTo>
                  <a:pt x="117475" y="16510"/>
                </a:lnTo>
                <a:lnTo>
                  <a:pt x="117475" y="55245"/>
                </a:lnTo>
                <a:lnTo>
                  <a:pt x="129539" y="55245"/>
                </a:lnTo>
                <a:lnTo>
                  <a:pt x="137159" y="55879"/>
                </a:lnTo>
                <a:lnTo>
                  <a:pt x="140970" y="57150"/>
                </a:lnTo>
                <a:lnTo>
                  <a:pt x="144145" y="57785"/>
                </a:lnTo>
                <a:lnTo>
                  <a:pt x="151764" y="67310"/>
                </a:lnTo>
                <a:lnTo>
                  <a:pt x="151764" y="74295"/>
                </a:lnTo>
                <a:lnTo>
                  <a:pt x="155575" y="171450"/>
                </a:lnTo>
                <a:lnTo>
                  <a:pt x="156845" y="173354"/>
                </a:lnTo>
                <a:lnTo>
                  <a:pt x="155575" y="175260"/>
                </a:lnTo>
                <a:lnTo>
                  <a:pt x="215264" y="175260"/>
                </a:lnTo>
                <a:lnTo>
                  <a:pt x="215264" y="10795"/>
                </a:lnTo>
                <a:lnTo>
                  <a:pt x="186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4754245" y="963294"/>
            <a:ext cx="394335" cy="285115"/>
          </a:xfrm>
          <a:custGeom>
            <a:avLst/>
            <a:gdLst/>
            <a:ahLst/>
            <a:cxnLst/>
            <a:rect l="l" t="t" r="r" b="b"/>
            <a:pathLst>
              <a:path w="394335" h="285115">
                <a:moveTo>
                  <a:pt x="66675" y="0"/>
                </a:moveTo>
                <a:lnTo>
                  <a:pt x="60325" y="3809"/>
                </a:lnTo>
                <a:lnTo>
                  <a:pt x="55879" y="6984"/>
                </a:lnTo>
                <a:lnTo>
                  <a:pt x="52704" y="8889"/>
                </a:lnTo>
                <a:lnTo>
                  <a:pt x="10159" y="16509"/>
                </a:lnTo>
                <a:lnTo>
                  <a:pt x="0" y="16509"/>
                </a:lnTo>
                <a:lnTo>
                  <a:pt x="0" y="55245"/>
                </a:lnTo>
                <a:lnTo>
                  <a:pt x="11429" y="55245"/>
                </a:lnTo>
                <a:lnTo>
                  <a:pt x="19050" y="55879"/>
                </a:lnTo>
                <a:lnTo>
                  <a:pt x="22225" y="56514"/>
                </a:lnTo>
                <a:lnTo>
                  <a:pt x="25400" y="57784"/>
                </a:lnTo>
                <a:lnTo>
                  <a:pt x="27939" y="58420"/>
                </a:lnTo>
                <a:lnTo>
                  <a:pt x="30479" y="60959"/>
                </a:lnTo>
                <a:lnTo>
                  <a:pt x="31114" y="62864"/>
                </a:lnTo>
                <a:lnTo>
                  <a:pt x="32384" y="67309"/>
                </a:lnTo>
                <a:lnTo>
                  <a:pt x="33019" y="69214"/>
                </a:lnTo>
                <a:lnTo>
                  <a:pt x="32384" y="238759"/>
                </a:lnTo>
                <a:lnTo>
                  <a:pt x="14604" y="250189"/>
                </a:lnTo>
                <a:lnTo>
                  <a:pt x="8254" y="250189"/>
                </a:lnTo>
                <a:lnTo>
                  <a:pt x="0" y="250825"/>
                </a:lnTo>
                <a:lnTo>
                  <a:pt x="0" y="285114"/>
                </a:lnTo>
                <a:lnTo>
                  <a:pt x="125729" y="285114"/>
                </a:lnTo>
                <a:lnTo>
                  <a:pt x="125729" y="252095"/>
                </a:lnTo>
                <a:lnTo>
                  <a:pt x="111759" y="249554"/>
                </a:lnTo>
                <a:lnTo>
                  <a:pt x="105409" y="248284"/>
                </a:lnTo>
                <a:lnTo>
                  <a:pt x="102869" y="247650"/>
                </a:lnTo>
                <a:lnTo>
                  <a:pt x="100964" y="246379"/>
                </a:lnTo>
                <a:lnTo>
                  <a:pt x="99059" y="245745"/>
                </a:lnTo>
                <a:lnTo>
                  <a:pt x="97154" y="243839"/>
                </a:lnTo>
                <a:lnTo>
                  <a:pt x="94614" y="240664"/>
                </a:lnTo>
                <a:lnTo>
                  <a:pt x="94614" y="233045"/>
                </a:lnTo>
                <a:lnTo>
                  <a:pt x="88900" y="74929"/>
                </a:lnTo>
                <a:lnTo>
                  <a:pt x="101600" y="74929"/>
                </a:lnTo>
                <a:lnTo>
                  <a:pt x="105409" y="73659"/>
                </a:lnTo>
                <a:lnTo>
                  <a:pt x="110489" y="70484"/>
                </a:lnTo>
                <a:lnTo>
                  <a:pt x="115569" y="67945"/>
                </a:lnTo>
                <a:lnTo>
                  <a:pt x="121284" y="64770"/>
                </a:lnTo>
                <a:lnTo>
                  <a:pt x="133350" y="58420"/>
                </a:lnTo>
                <a:lnTo>
                  <a:pt x="138429" y="55245"/>
                </a:lnTo>
                <a:lnTo>
                  <a:pt x="142875" y="52070"/>
                </a:lnTo>
                <a:lnTo>
                  <a:pt x="360044" y="52070"/>
                </a:lnTo>
                <a:lnTo>
                  <a:pt x="360044" y="50800"/>
                </a:lnTo>
                <a:lnTo>
                  <a:pt x="356869" y="41909"/>
                </a:lnTo>
                <a:lnTo>
                  <a:pt x="89534" y="41909"/>
                </a:lnTo>
                <a:lnTo>
                  <a:pt x="88264" y="39370"/>
                </a:lnTo>
                <a:lnTo>
                  <a:pt x="90804" y="36195"/>
                </a:lnTo>
                <a:lnTo>
                  <a:pt x="91439" y="31114"/>
                </a:lnTo>
                <a:lnTo>
                  <a:pt x="59054" y="31114"/>
                </a:lnTo>
                <a:lnTo>
                  <a:pt x="59054" y="5714"/>
                </a:lnTo>
                <a:lnTo>
                  <a:pt x="62864" y="3175"/>
                </a:lnTo>
                <a:lnTo>
                  <a:pt x="69214" y="1904"/>
                </a:lnTo>
                <a:lnTo>
                  <a:pt x="71119" y="1270"/>
                </a:lnTo>
                <a:lnTo>
                  <a:pt x="66675" y="0"/>
                </a:lnTo>
                <a:close/>
              </a:path>
              <a:path w="394335" h="285115">
                <a:moveTo>
                  <a:pt x="275589" y="52070"/>
                </a:moveTo>
                <a:lnTo>
                  <a:pt x="144779" y="52070"/>
                </a:lnTo>
                <a:lnTo>
                  <a:pt x="147319" y="53339"/>
                </a:lnTo>
                <a:lnTo>
                  <a:pt x="150494" y="54609"/>
                </a:lnTo>
                <a:lnTo>
                  <a:pt x="154304" y="55879"/>
                </a:lnTo>
                <a:lnTo>
                  <a:pt x="159384" y="59689"/>
                </a:lnTo>
                <a:lnTo>
                  <a:pt x="161925" y="62229"/>
                </a:lnTo>
                <a:lnTo>
                  <a:pt x="164464" y="65404"/>
                </a:lnTo>
                <a:lnTo>
                  <a:pt x="167639" y="72389"/>
                </a:lnTo>
                <a:lnTo>
                  <a:pt x="168275" y="76834"/>
                </a:lnTo>
                <a:lnTo>
                  <a:pt x="168275" y="237489"/>
                </a:lnTo>
                <a:lnTo>
                  <a:pt x="149859" y="250189"/>
                </a:lnTo>
                <a:lnTo>
                  <a:pt x="144144" y="250189"/>
                </a:lnTo>
                <a:lnTo>
                  <a:pt x="135254" y="250825"/>
                </a:lnTo>
                <a:lnTo>
                  <a:pt x="135254" y="285114"/>
                </a:lnTo>
                <a:lnTo>
                  <a:pt x="260984" y="285114"/>
                </a:lnTo>
                <a:lnTo>
                  <a:pt x="260984" y="252095"/>
                </a:lnTo>
                <a:lnTo>
                  <a:pt x="247014" y="249554"/>
                </a:lnTo>
                <a:lnTo>
                  <a:pt x="240664" y="248284"/>
                </a:lnTo>
                <a:lnTo>
                  <a:pt x="238125" y="247650"/>
                </a:lnTo>
                <a:lnTo>
                  <a:pt x="236219" y="246379"/>
                </a:lnTo>
                <a:lnTo>
                  <a:pt x="234314" y="245745"/>
                </a:lnTo>
                <a:lnTo>
                  <a:pt x="233044" y="243839"/>
                </a:lnTo>
                <a:lnTo>
                  <a:pt x="230504" y="240664"/>
                </a:lnTo>
                <a:lnTo>
                  <a:pt x="229869" y="237489"/>
                </a:lnTo>
                <a:lnTo>
                  <a:pt x="229869" y="77470"/>
                </a:lnTo>
                <a:lnTo>
                  <a:pt x="229234" y="77470"/>
                </a:lnTo>
                <a:lnTo>
                  <a:pt x="226059" y="76834"/>
                </a:lnTo>
                <a:lnTo>
                  <a:pt x="224154" y="73659"/>
                </a:lnTo>
                <a:lnTo>
                  <a:pt x="237489" y="73659"/>
                </a:lnTo>
                <a:lnTo>
                  <a:pt x="241934" y="71754"/>
                </a:lnTo>
                <a:lnTo>
                  <a:pt x="246379" y="69214"/>
                </a:lnTo>
                <a:lnTo>
                  <a:pt x="256539" y="64134"/>
                </a:lnTo>
                <a:lnTo>
                  <a:pt x="267969" y="57784"/>
                </a:lnTo>
                <a:lnTo>
                  <a:pt x="272414" y="54609"/>
                </a:lnTo>
                <a:lnTo>
                  <a:pt x="275589" y="52070"/>
                </a:lnTo>
                <a:close/>
              </a:path>
              <a:path w="394335" h="285115">
                <a:moveTo>
                  <a:pt x="360044" y="52070"/>
                </a:moveTo>
                <a:lnTo>
                  <a:pt x="277494" y="52070"/>
                </a:lnTo>
                <a:lnTo>
                  <a:pt x="280034" y="53339"/>
                </a:lnTo>
                <a:lnTo>
                  <a:pt x="283209" y="54609"/>
                </a:lnTo>
                <a:lnTo>
                  <a:pt x="287019" y="55879"/>
                </a:lnTo>
                <a:lnTo>
                  <a:pt x="290194" y="57784"/>
                </a:lnTo>
                <a:lnTo>
                  <a:pt x="300989" y="76834"/>
                </a:lnTo>
                <a:lnTo>
                  <a:pt x="300989" y="237489"/>
                </a:lnTo>
                <a:lnTo>
                  <a:pt x="300354" y="240029"/>
                </a:lnTo>
                <a:lnTo>
                  <a:pt x="297814" y="244475"/>
                </a:lnTo>
                <a:lnTo>
                  <a:pt x="296544" y="245745"/>
                </a:lnTo>
                <a:lnTo>
                  <a:pt x="294004" y="247014"/>
                </a:lnTo>
                <a:lnTo>
                  <a:pt x="292100" y="248284"/>
                </a:lnTo>
                <a:lnTo>
                  <a:pt x="289559" y="248920"/>
                </a:lnTo>
                <a:lnTo>
                  <a:pt x="283209" y="250189"/>
                </a:lnTo>
                <a:lnTo>
                  <a:pt x="277494" y="250189"/>
                </a:lnTo>
                <a:lnTo>
                  <a:pt x="268604" y="250825"/>
                </a:lnTo>
                <a:lnTo>
                  <a:pt x="268604" y="285114"/>
                </a:lnTo>
                <a:lnTo>
                  <a:pt x="394334" y="285114"/>
                </a:lnTo>
                <a:lnTo>
                  <a:pt x="394334" y="252095"/>
                </a:lnTo>
                <a:lnTo>
                  <a:pt x="380364" y="249554"/>
                </a:lnTo>
                <a:lnTo>
                  <a:pt x="377189" y="248920"/>
                </a:lnTo>
                <a:lnTo>
                  <a:pt x="363764" y="79375"/>
                </a:lnTo>
                <a:lnTo>
                  <a:pt x="363265" y="72389"/>
                </a:lnTo>
                <a:lnTo>
                  <a:pt x="363219" y="69850"/>
                </a:lnTo>
                <a:lnTo>
                  <a:pt x="361950" y="60325"/>
                </a:lnTo>
                <a:lnTo>
                  <a:pt x="360044" y="52070"/>
                </a:lnTo>
                <a:close/>
              </a:path>
              <a:path w="394335" h="285115">
                <a:moveTo>
                  <a:pt x="101600" y="74929"/>
                </a:moveTo>
                <a:lnTo>
                  <a:pt x="88900" y="74929"/>
                </a:lnTo>
                <a:lnTo>
                  <a:pt x="90169" y="78739"/>
                </a:lnTo>
                <a:lnTo>
                  <a:pt x="93344" y="79375"/>
                </a:lnTo>
                <a:lnTo>
                  <a:pt x="100964" y="75564"/>
                </a:lnTo>
                <a:lnTo>
                  <a:pt x="101600" y="74929"/>
                </a:lnTo>
                <a:close/>
              </a:path>
              <a:path w="394335" h="285115">
                <a:moveTo>
                  <a:pt x="227964" y="73659"/>
                </a:moveTo>
                <a:lnTo>
                  <a:pt x="224154" y="73659"/>
                </a:lnTo>
                <a:lnTo>
                  <a:pt x="226059" y="76834"/>
                </a:lnTo>
                <a:lnTo>
                  <a:pt x="229234" y="77470"/>
                </a:lnTo>
                <a:lnTo>
                  <a:pt x="229869" y="77470"/>
                </a:lnTo>
                <a:lnTo>
                  <a:pt x="229869" y="74929"/>
                </a:lnTo>
                <a:lnTo>
                  <a:pt x="227964" y="73659"/>
                </a:lnTo>
                <a:close/>
              </a:path>
              <a:path w="394335" h="285115">
                <a:moveTo>
                  <a:pt x="237489" y="73659"/>
                </a:moveTo>
                <a:lnTo>
                  <a:pt x="227964" y="73659"/>
                </a:lnTo>
                <a:lnTo>
                  <a:pt x="229869" y="74929"/>
                </a:lnTo>
                <a:lnTo>
                  <a:pt x="229869" y="77470"/>
                </a:lnTo>
                <a:lnTo>
                  <a:pt x="237489" y="73659"/>
                </a:lnTo>
                <a:close/>
              </a:path>
              <a:path w="394335" h="285115">
                <a:moveTo>
                  <a:pt x="90804" y="36195"/>
                </a:moveTo>
                <a:lnTo>
                  <a:pt x="88264" y="39370"/>
                </a:lnTo>
                <a:lnTo>
                  <a:pt x="89534" y="41909"/>
                </a:lnTo>
                <a:lnTo>
                  <a:pt x="90804" y="36195"/>
                </a:lnTo>
                <a:close/>
              </a:path>
              <a:path w="394335" h="285115">
                <a:moveTo>
                  <a:pt x="160019" y="1270"/>
                </a:moveTo>
                <a:lnTo>
                  <a:pt x="145414" y="1270"/>
                </a:lnTo>
                <a:lnTo>
                  <a:pt x="136525" y="8889"/>
                </a:lnTo>
                <a:lnTo>
                  <a:pt x="126364" y="15239"/>
                </a:lnTo>
                <a:lnTo>
                  <a:pt x="121284" y="19050"/>
                </a:lnTo>
                <a:lnTo>
                  <a:pt x="114934" y="22225"/>
                </a:lnTo>
                <a:lnTo>
                  <a:pt x="96519" y="33020"/>
                </a:lnTo>
                <a:lnTo>
                  <a:pt x="90804" y="36195"/>
                </a:lnTo>
                <a:lnTo>
                  <a:pt x="89534" y="41909"/>
                </a:lnTo>
                <a:lnTo>
                  <a:pt x="219709" y="41909"/>
                </a:lnTo>
                <a:lnTo>
                  <a:pt x="219075" y="40004"/>
                </a:lnTo>
                <a:lnTo>
                  <a:pt x="220344" y="38734"/>
                </a:lnTo>
                <a:lnTo>
                  <a:pt x="220344" y="36195"/>
                </a:lnTo>
                <a:lnTo>
                  <a:pt x="218439" y="30479"/>
                </a:lnTo>
                <a:lnTo>
                  <a:pt x="187959" y="6350"/>
                </a:lnTo>
                <a:lnTo>
                  <a:pt x="167004" y="1904"/>
                </a:lnTo>
                <a:lnTo>
                  <a:pt x="160019" y="1270"/>
                </a:lnTo>
                <a:close/>
              </a:path>
              <a:path w="394335" h="285115">
                <a:moveTo>
                  <a:pt x="220344" y="38734"/>
                </a:moveTo>
                <a:lnTo>
                  <a:pt x="219075" y="40004"/>
                </a:lnTo>
                <a:lnTo>
                  <a:pt x="220344" y="41909"/>
                </a:lnTo>
                <a:lnTo>
                  <a:pt x="220344" y="38734"/>
                </a:lnTo>
                <a:close/>
              </a:path>
              <a:path w="394335" h="285115">
                <a:moveTo>
                  <a:pt x="287654" y="1270"/>
                </a:moveTo>
                <a:lnTo>
                  <a:pt x="278129" y="1270"/>
                </a:lnTo>
                <a:lnTo>
                  <a:pt x="274319" y="5079"/>
                </a:lnTo>
                <a:lnTo>
                  <a:pt x="269875" y="8889"/>
                </a:lnTo>
                <a:lnTo>
                  <a:pt x="259079" y="16509"/>
                </a:lnTo>
                <a:lnTo>
                  <a:pt x="253364" y="19684"/>
                </a:lnTo>
                <a:lnTo>
                  <a:pt x="234314" y="31114"/>
                </a:lnTo>
                <a:lnTo>
                  <a:pt x="221614" y="37464"/>
                </a:lnTo>
                <a:lnTo>
                  <a:pt x="220344" y="38734"/>
                </a:lnTo>
                <a:lnTo>
                  <a:pt x="220344" y="41909"/>
                </a:lnTo>
                <a:lnTo>
                  <a:pt x="356869" y="41909"/>
                </a:lnTo>
                <a:lnTo>
                  <a:pt x="353694" y="34289"/>
                </a:lnTo>
                <a:lnTo>
                  <a:pt x="319404" y="6350"/>
                </a:lnTo>
                <a:lnTo>
                  <a:pt x="304800" y="2539"/>
                </a:lnTo>
                <a:lnTo>
                  <a:pt x="287654" y="1270"/>
                </a:lnTo>
                <a:close/>
              </a:path>
              <a:path w="394335" h="285115">
                <a:moveTo>
                  <a:pt x="71119" y="1270"/>
                </a:moveTo>
                <a:lnTo>
                  <a:pt x="69214" y="1904"/>
                </a:lnTo>
                <a:lnTo>
                  <a:pt x="62864" y="3175"/>
                </a:lnTo>
                <a:lnTo>
                  <a:pt x="59054" y="5714"/>
                </a:lnTo>
                <a:lnTo>
                  <a:pt x="59054" y="31114"/>
                </a:lnTo>
                <a:lnTo>
                  <a:pt x="83184" y="6350"/>
                </a:lnTo>
                <a:lnTo>
                  <a:pt x="71119" y="1270"/>
                </a:lnTo>
                <a:close/>
              </a:path>
              <a:path w="394335" h="285115">
                <a:moveTo>
                  <a:pt x="83184" y="6350"/>
                </a:moveTo>
                <a:lnTo>
                  <a:pt x="59054" y="31114"/>
                </a:lnTo>
                <a:lnTo>
                  <a:pt x="91439" y="31114"/>
                </a:lnTo>
                <a:lnTo>
                  <a:pt x="94614" y="11429"/>
                </a:lnTo>
                <a:lnTo>
                  <a:pt x="83184" y="6350"/>
                </a:lnTo>
                <a:close/>
              </a:path>
              <a:path w="394335" h="285115">
                <a:moveTo>
                  <a:pt x="89534" y="634"/>
                </a:moveTo>
                <a:lnTo>
                  <a:pt x="78104" y="634"/>
                </a:lnTo>
                <a:lnTo>
                  <a:pt x="71119" y="1270"/>
                </a:lnTo>
                <a:lnTo>
                  <a:pt x="83184" y="6350"/>
                </a:lnTo>
                <a:lnTo>
                  <a:pt x="8953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249646" y="964564"/>
            <a:ext cx="208279" cy="286385"/>
          </a:xfrm>
          <a:custGeom>
            <a:avLst/>
            <a:gdLst/>
            <a:ahLst/>
            <a:cxnLst/>
            <a:rect l="l" t="t" r="r" b="b"/>
            <a:pathLst>
              <a:path w="208279" h="286384">
                <a:moveTo>
                  <a:pt x="123088" y="0"/>
                </a:moveTo>
                <a:lnTo>
                  <a:pt x="76098" y="10159"/>
                </a:lnTo>
                <a:lnTo>
                  <a:pt x="37998" y="38734"/>
                </a:lnTo>
                <a:lnTo>
                  <a:pt x="15773" y="71119"/>
                </a:lnTo>
                <a:lnTo>
                  <a:pt x="2438" y="111759"/>
                </a:lnTo>
                <a:lnTo>
                  <a:pt x="0" y="146050"/>
                </a:lnTo>
                <a:lnTo>
                  <a:pt x="533" y="159384"/>
                </a:lnTo>
                <a:lnTo>
                  <a:pt x="6883" y="202564"/>
                </a:lnTo>
                <a:lnTo>
                  <a:pt x="21488" y="238125"/>
                </a:lnTo>
                <a:lnTo>
                  <a:pt x="53873" y="271144"/>
                </a:lnTo>
                <a:lnTo>
                  <a:pt x="98323" y="285750"/>
                </a:lnTo>
                <a:lnTo>
                  <a:pt x="111023" y="286384"/>
                </a:lnTo>
                <a:lnTo>
                  <a:pt x="121818" y="286384"/>
                </a:lnTo>
                <a:lnTo>
                  <a:pt x="163093" y="273050"/>
                </a:lnTo>
                <a:lnTo>
                  <a:pt x="191033" y="248284"/>
                </a:lnTo>
                <a:lnTo>
                  <a:pt x="115468" y="248284"/>
                </a:lnTo>
                <a:lnTo>
                  <a:pt x="109753" y="247014"/>
                </a:lnTo>
                <a:lnTo>
                  <a:pt x="98323" y="240664"/>
                </a:lnTo>
                <a:lnTo>
                  <a:pt x="93243" y="235584"/>
                </a:lnTo>
                <a:lnTo>
                  <a:pt x="88798" y="229234"/>
                </a:lnTo>
                <a:lnTo>
                  <a:pt x="84988" y="224154"/>
                </a:lnTo>
                <a:lnTo>
                  <a:pt x="82448" y="218439"/>
                </a:lnTo>
                <a:lnTo>
                  <a:pt x="79273" y="212089"/>
                </a:lnTo>
                <a:lnTo>
                  <a:pt x="76733" y="205104"/>
                </a:lnTo>
                <a:lnTo>
                  <a:pt x="74193" y="197484"/>
                </a:lnTo>
                <a:lnTo>
                  <a:pt x="72923" y="191134"/>
                </a:lnTo>
                <a:lnTo>
                  <a:pt x="70383" y="179704"/>
                </a:lnTo>
                <a:lnTo>
                  <a:pt x="74193" y="179704"/>
                </a:lnTo>
                <a:lnTo>
                  <a:pt x="80543" y="178434"/>
                </a:lnTo>
                <a:lnTo>
                  <a:pt x="119278" y="167639"/>
                </a:lnTo>
                <a:lnTo>
                  <a:pt x="149123" y="149859"/>
                </a:lnTo>
                <a:lnTo>
                  <a:pt x="60223" y="149859"/>
                </a:lnTo>
                <a:lnTo>
                  <a:pt x="68478" y="146050"/>
                </a:lnTo>
                <a:lnTo>
                  <a:pt x="69113" y="139700"/>
                </a:lnTo>
                <a:lnTo>
                  <a:pt x="69748" y="130175"/>
                </a:lnTo>
                <a:lnTo>
                  <a:pt x="71653" y="120650"/>
                </a:lnTo>
                <a:lnTo>
                  <a:pt x="74193" y="111759"/>
                </a:lnTo>
                <a:lnTo>
                  <a:pt x="77368" y="102869"/>
                </a:lnTo>
                <a:lnTo>
                  <a:pt x="81178" y="95250"/>
                </a:lnTo>
                <a:lnTo>
                  <a:pt x="84353" y="87629"/>
                </a:lnTo>
                <a:lnTo>
                  <a:pt x="88798" y="80644"/>
                </a:lnTo>
                <a:lnTo>
                  <a:pt x="92608" y="74294"/>
                </a:lnTo>
                <a:lnTo>
                  <a:pt x="96418" y="69214"/>
                </a:lnTo>
                <a:lnTo>
                  <a:pt x="104673" y="60959"/>
                </a:lnTo>
                <a:lnTo>
                  <a:pt x="110388" y="56514"/>
                </a:lnTo>
                <a:lnTo>
                  <a:pt x="112293" y="54609"/>
                </a:lnTo>
                <a:lnTo>
                  <a:pt x="112293" y="53975"/>
                </a:lnTo>
                <a:lnTo>
                  <a:pt x="173888" y="53975"/>
                </a:lnTo>
                <a:lnTo>
                  <a:pt x="145948" y="26034"/>
                </a:lnTo>
                <a:lnTo>
                  <a:pt x="133883" y="12700"/>
                </a:lnTo>
                <a:lnTo>
                  <a:pt x="130073" y="8889"/>
                </a:lnTo>
                <a:lnTo>
                  <a:pt x="126898" y="4444"/>
                </a:lnTo>
                <a:lnTo>
                  <a:pt x="123088" y="0"/>
                </a:lnTo>
                <a:close/>
              </a:path>
              <a:path w="208279" h="286384">
                <a:moveTo>
                  <a:pt x="180238" y="203200"/>
                </a:moveTo>
                <a:lnTo>
                  <a:pt x="175158" y="212089"/>
                </a:lnTo>
                <a:lnTo>
                  <a:pt x="170078" y="219709"/>
                </a:lnTo>
                <a:lnTo>
                  <a:pt x="165633" y="225425"/>
                </a:lnTo>
                <a:lnTo>
                  <a:pt x="161823" y="230504"/>
                </a:lnTo>
                <a:lnTo>
                  <a:pt x="157378" y="234950"/>
                </a:lnTo>
                <a:lnTo>
                  <a:pt x="151663" y="239394"/>
                </a:lnTo>
                <a:lnTo>
                  <a:pt x="138328" y="247014"/>
                </a:lnTo>
                <a:lnTo>
                  <a:pt x="130073" y="248284"/>
                </a:lnTo>
                <a:lnTo>
                  <a:pt x="191033" y="248284"/>
                </a:lnTo>
                <a:lnTo>
                  <a:pt x="196748" y="240664"/>
                </a:lnTo>
                <a:lnTo>
                  <a:pt x="199923" y="234314"/>
                </a:lnTo>
                <a:lnTo>
                  <a:pt x="204368" y="227964"/>
                </a:lnTo>
                <a:lnTo>
                  <a:pt x="208178" y="220979"/>
                </a:lnTo>
                <a:lnTo>
                  <a:pt x="180238" y="203200"/>
                </a:lnTo>
                <a:close/>
              </a:path>
              <a:path w="208279" h="286384">
                <a:moveTo>
                  <a:pt x="68478" y="146050"/>
                </a:moveTo>
                <a:lnTo>
                  <a:pt x="60223" y="149859"/>
                </a:lnTo>
                <a:lnTo>
                  <a:pt x="68478" y="149859"/>
                </a:lnTo>
                <a:lnTo>
                  <a:pt x="68478" y="146050"/>
                </a:lnTo>
                <a:close/>
              </a:path>
              <a:path w="208279" h="286384">
                <a:moveTo>
                  <a:pt x="173888" y="53975"/>
                </a:moveTo>
                <a:lnTo>
                  <a:pt x="112293" y="53975"/>
                </a:lnTo>
                <a:lnTo>
                  <a:pt x="112293" y="54609"/>
                </a:lnTo>
                <a:lnTo>
                  <a:pt x="140868" y="85089"/>
                </a:lnTo>
                <a:lnTo>
                  <a:pt x="150393" y="93344"/>
                </a:lnTo>
                <a:lnTo>
                  <a:pt x="149758" y="94614"/>
                </a:lnTo>
                <a:lnTo>
                  <a:pt x="146583" y="98425"/>
                </a:lnTo>
                <a:lnTo>
                  <a:pt x="136423" y="109854"/>
                </a:lnTo>
                <a:lnTo>
                  <a:pt x="130708" y="114934"/>
                </a:lnTo>
                <a:lnTo>
                  <a:pt x="124358" y="119379"/>
                </a:lnTo>
                <a:lnTo>
                  <a:pt x="119278" y="123189"/>
                </a:lnTo>
                <a:lnTo>
                  <a:pt x="112928" y="126364"/>
                </a:lnTo>
                <a:lnTo>
                  <a:pt x="105943" y="130175"/>
                </a:lnTo>
                <a:lnTo>
                  <a:pt x="68478" y="146050"/>
                </a:lnTo>
                <a:lnTo>
                  <a:pt x="68478" y="149859"/>
                </a:lnTo>
                <a:lnTo>
                  <a:pt x="149123" y="149859"/>
                </a:lnTo>
                <a:lnTo>
                  <a:pt x="179603" y="119379"/>
                </a:lnTo>
                <a:lnTo>
                  <a:pt x="198018" y="76200"/>
                </a:lnTo>
                <a:lnTo>
                  <a:pt x="193573" y="72389"/>
                </a:lnTo>
                <a:lnTo>
                  <a:pt x="185953" y="66039"/>
                </a:lnTo>
                <a:lnTo>
                  <a:pt x="173888" y="53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7595234" y="836294"/>
            <a:ext cx="401955" cy="415290"/>
          </a:xfrm>
          <a:custGeom>
            <a:avLst/>
            <a:gdLst/>
            <a:ahLst/>
            <a:cxnLst/>
            <a:rect l="l" t="t" r="r" b="b"/>
            <a:pathLst>
              <a:path w="401954" h="415290">
                <a:moveTo>
                  <a:pt x="69215" y="130175"/>
                </a:moveTo>
                <a:lnTo>
                  <a:pt x="67945" y="130809"/>
                </a:lnTo>
                <a:lnTo>
                  <a:pt x="48895" y="130809"/>
                </a:lnTo>
                <a:lnTo>
                  <a:pt x="56515" y="138429"/>
                </a:lnTo>
                <a:lnTo>
                  <a:pt x="55880" y="138429"/>
                </a:lnTo>
                <a:lnTo>
                  <a:pt x="47625" y="141604"/>
                </a:lnTo>
                <a:lnTo>
                  <a:pt x="41275" y="143509"/>
                </a:lnTo>
                <a:lnTo>
                  <a:pt x="34290" y="144779"/>
                </a:lnTo>
                <a:lnTo>
                  <a:pt x="27940" y="145414"/>
                </a:lnTo>
                <a:lnTo>
                  <a:pt x="20320" y="146050"/>
                </a:lnTo>
                <a:lnTo>
                  <a:pt x="10795" y="146684"/>
                </a:lnTo>
                <a:lnTo>
                  <a:pt x="0" y="146684"/>
                </a:lnTo>
                <a:lnTo>
                  <a:pt x="0" y="186054"/>
                </a:lnTo>
                <a:lnTo>
                  <a:pt x="19685" y="186054"/>
                </a:lnTo>
                <a:lnTo>
                  <a:pt x="22860" y="187325"/>
                </a:lnTo>
                <a:lnTo>
                  <a:pt x="26670" y="187959"/>
                </a:lnTo>
                <a:lnTo>
                  <a:pt x="28575" y="188595"/>
                </a:lnTo>
                <a:lnTo>
                  <a:pt x="31115" y="191134"/>
                </a:lnTo>
                <a:lnTo>
                  <a:pt x="32385" y="193039"/>
                </a:lnTo>
                <a:lnTo>
                  <a:pt x="33655" y="196850"/>
                </a:lnTo>
                <a:lnTo>
                  <a:pt x="33655" y="368300"/>
                </a:lnTo>
                <a:lnTo>
                  <a:pt x="24130" y="378459"/>
                </a:lnTo>
                <a:lnTo>
                  <a:pt x="20955" y="379729"/>
                </a:lnTo>
                <a:lnTo>
                  <a:pt x="14605" y="380364"/>
                </a:lnTo>
                <a:lnTo>
                  <a:pt x="8890" y="381000"/>
                </a:lnTo>
                <a:lnTo>
                  <a:pt x="0" y="381634"/>
                </a:lnTo>
                <a:lnTo>
                  <a:pt x="0" y="415289"/>
                </a:lnTo>
                <a:lnTo>
                  <a:pt x="130175" y="415289"/>
                </a:lnTo>
                <a:lnTo>
                  <a:pt x="130175" y="382270"/>
                </a:lnTo>
                <a:lnTo>
                  <a:pt x="116205" y="379729"/>
                </a:lnTo>
                <a:lnTo>
                  <a:pt x="112395" y="379729"/>
                </a:lnTo>
                <a:lnTo>
                  <a:pt x="109220" y="379095"/>
                </a:lnTo>
                <a:lnTo>
                  <a:pt x="102870" y="375920"/>
                </a:lnTo>
                <a:lnTo>
                  <a:pt x="100965" y="374650"/>
                </a:lnTo>
                <a:lnTo>
                  <a:pt x="98425" y="370839"/>
                </a:lnTo>
                <a:lnTo>
                  <a:pt x="97790" y="368300"/>
                </a:lnTo>
                <a:lnTo>
                  <a:pt x="97790" y="140970"/>
                </a:lnTo>
                <a:lnTo>
                  <a:pt x="69215" y="130175"/>
                </a:lnTo>
                <a:close/>
              </a:path>
              <a:path w="401954" h="415290">
                <a:moveTo>
                  <a:pt x="79375" y="130809"/>
                </a:moveTo>
                <a:lnTo>
                  <a:pt x="71120" y="130809"/>
                </a:lnTo>
                <a:lnTo>
                  <a:pt x="79375" y="133984"/>
                </a:lnTo>
                <a:lnTo>
                  <a:pt x="79375" y="130809"/>
                </a:lnTo>
                <a:close/>
              </a:path>
              <a:path w="401954" h="415290">
                <a:moveTo>
                  <a:pt x="68580" y="0"/>
                </a:moveTo>
                <a:lnTo>
                  <a:pt x="57785" y="0"/>
                </a:lnTo>
                <a:lnTo>
                  <a:pt x="52705" y="1270"/>
                </a:lnTo>
                <a:lnTo>
                  <a:pt x="48260" y="3175"/>
                </a:lnTo>
                <a:lnTo>
                  <a:pt x="43180" y="5079"/>
                </a:lnTo>
                <a:lnTo>
                  <a:pt x="39370" y="8254"/>
                </a:lnTo>
                <a:lnTo>
                  <a:pt x="32385" y="15239"/>
                </a:lnTo>
                <a:lnTo>
                  <a:pt x="29845" y="19050"/>
                </a:lnTo>
                <a:lnTo>
                  <a:pt x="27940" y="24129"/>
                </a:lnTo>
                <a:lnTo>
                  <a:pt x="26035" y="28575"/>
                </a:lnTo>
                <a:lnTo>
                  <a:pt x="25400" y="33654"/>
                </a:lnTo>
                <a:lnTo>
                  <a:pt x="26035" y="43814"/>
                </a:lnTo>
                <a:lnTo>
                  <a:pt x="27305" y="48895"/>
                </a:lnTo>
                <a:lnTo>
                  <a:pt x="55245" y="74929"/>
                </a:lnTo>
                <a:lnTo>
                  <a:pt x="60325" y="76200"/>
                </a:lnTo>
                <a:lnTo>
                  <a:pt x="71120" y="76200"/>
                </a:lnTo>
                <a:lnTo>
                  <a:pt x="100965" y="52704"/>
                </a:lnTo>
                <a:lnTo>
                  <a:pt x="102870" y="48259"/>
                </a:lnTo>
                <a:lnTo>
                  <a:pt x="103505" y="43179"/>
                </a:lnTo>
                <a:lnTo>
                  <a:pt x="102870" y="33020"/>
                </a:lnTo>
                <a:lnTo>
                  <a:pt x="101600" y="27939"/>
                </a:lnTo>
                <a:lnTo>
                  <a:pt x="73025" y="1270"/>
                </a:lnTo>
                <a:lnTo>
                  <a:pt x="68580" y="0"/>
                </a:lnTo>
                <a:close/>
              </a:path>
              <a:path w="401954" h="415290">
                <a:moveTo>
                  <a:pt x="198755" y="127000"/>
                </a:moveTo>
                <a:lnTo>
                  <a:pt x="195580" y="129539"/>
                </a:lnTo>
                <a:lnTo>
                  <a:pt x="193040" y="131445"/>
                </a:lnTo>
                <a:lnTo>
                  <a:pt x="190500" y="132714"/>
                </a:lnTo>
                <a:lnTo>
                  <a:pt x="188595" y="133984"/>
                </a:lnTo>
                <a:lnTo>
                  <a:pt x="150495" y="142875"/>
                </a:lnTo>
                <a:lnTo>
                  <a:pt x="141605" y="143509"/>
                </a:lnTo>
                <a:lnTo>
                  <a:pt x="130810" y="143509"/>
                </a:lnTo>
                <a:lnTo>
                  <a:pt x="130810" y="182245"/>
                </a:lnTo>
                <a:lnTo>
                  <a:pt x="142875" y="182245"/>
                </a:lnTo>
                <a:lnTo>
                  <a:pt x="150495" y="182879"/>
                </a:lnTo>
                <a:lnTo>
                  <a:pt x="153670" y="183514"/>
                </a:lnTo>
                <a:lnTo>
                  <a:pt x="156845" y="184784"/>
                </a:lnTo>
                <a:lnTo>
                  <a:pt x="159385" y="185420"/>
                </a:lnTo>
                <a:lnTo>
                  <a:pt x="161925" y="187959"/>
                </a:lnTo>
                <a:lnTo>
                  <a:pt x="163195" y="189864"/>
                </a:lnTo>
                <a:lnTo>
                  <a:pt x="163195" y="191770"/>
                </a:lnTo>
                <a:lnTo>
                  <a:pt x="164465" y="194309"/>
                </a:lnTo>
                <a:lnTo>
                  <a:pt x="164465" y="365125"/>
                </a:lnTo>
                <a:lnTo>
                  <a:pt x="163830" y="367664"/>
                </a:lnTo>
                <a:lnTo>
                  <a:pt x="145415" y="377189"/>
                </a:lnTo>
                <a:lnTo>
                  <a:pt x="139700" y="377189"/>
                </a:lnTo>
                <a:lnTo>
                  <a:pt x="130810" y="377825"/>
                </a:lnTo>
                <a:lnTo>
                  <a:pt x="130810" y="412114"/>
                </a:lnTo>
                <a:lnTo>
                  <a:pt x="260985" y="412114"/>
                </a:lnTo>
                <a:lnTo>
                  <a:pt x="260985" y="378459"/>
                </a:lnTo>
                <a:lnTo>
                  <a:pt x="243205" y="375920"/>
                </a:lnTo>
                <a:lnTo>
                  <a:pt x="236855" y="374650"/>
                </a:lnTo>
                <a:lnTo>
                  <a:pt x="234950" y="373379"/>
                </a:lnTo>
                <a:lnTo>
                  <a:pt x="233045" y="372745"/>
                </a:lnTo>
                <a:lnTo>
                  <a:pt x="231775" y="370839"/>
                </a:lnTo>
                <a:lnTo>
                  <a:pt x="230505" y="369570"/>
                </a:lnTo>
                <a:lnTo>
                  <a:pt x="229235" y="367664"/>
                </a:lnTo>
                <a:lnTo>
                  <a:pt x="228726" y="365125"/>
                </a:lnTo>
                <a:lnTo>
                  <a:pt x="228600" y="360045"/>
                </a:lnTo>
                <a:lnTo>
                  <a:pt x="224155" y="202564"/>
                </a:lnTo>
                <a:lnTo>
                  <a:pt x="234950" y="202564"/>
                </a:lnTo>
                <a:lnTo>
                  <a:pt x="236220" y="201929"/>
                </a:lnTo>
                <a:lnTo>
                  <a:pt x="240665" y="200025"/>
                </a:lnTo>
                <a:lnTo>
                  <a:pt x="245745" y="197484"/>
                </a:lnTo>
                <a:lnTo>
                  <a:pt x="251460" y="194309"/>
                </a:lnTo>
                <a:lnTo>
                  <a:pt x="257175" y="191770"/>
                </a:lnTo>
                <a:lnTo>
                  <a:pt x="269875" y="184784"/>
                </a:lnTo>
                <a:lnTo>
                  <a:pt x="274955" y="182245"/>
                </a:lnTo>
                <a:lnTo>
                  <a:pt x="278765" y="179070"/>
                </a:lnTo>
                <a:lnTo>
                  <a:pt x="365760" y="179070"/>
                </a:lnTo>
                <a:lnTo>
                  <a:pt x="365760" y="177800"/>
                </a:lnTo>
                <a:lnTo>
                  <a:pt x="362585" y="168909"/>
                </a:lnTo>
                <a:lnTo>
                  <a:pt x="361950" y="168275"/>
                </a:lnTo>
                <a:lnTo>
                  <a:pt x="359640" y="163195"/>
                </a:lnTo>
                <a:lnTo>
                  <a:pt x="225425" y="163195"/>
                </a:lnTo>
                <a:lnTo>
                  <a:pt x="228600" y="137795"/>
                </a:lnTo>
                <a:lnTo>
                  <a:pt x="216535" y="133350"/>
                </a:lnTo>
                <a:lnTo>
                  <a:pt x="221614" y="128270"/>
                </a:lnTo>
                <a:lnTo>
                  <a:pt x="203835" y="128270"/>
                </a:lnTo>
                <a:lnTo>
                  <a:pt x="198755" y="127000"/>
                </a:lnTo>
                <a:close/>
              </a:path>
              <a:path w="401954" h="415290">
                <a:moveTo>
                  <a:pt x="365760" y="179070"/>
                </a:moveTo>
                <a:lnTo>
                  <a:pt x="280670" y="179070"/>
                </a:lnTo>
                <a:lnTo>
                  <a:pt x="287020" y="181609"/>
                </a:lnTo>
                <a:lnTo>
                  <a:pt x="290830" y="182879"/>
                </a:lnTo>
                <a:lnTo>
                  <a:pt x="294005" y="184784"/>
                </a:lnTo>
                <a:lnTo>
                  <a:pt x="296545" y="187325"/>
                </a:lnTo>
                <a:lnTo>
                  <a:pt x="299720" y="189864"/>
                </a:lnTo>
                <a:lnTo>
                  <a:pt x="301625" y="192404"/>
                </a:lnTo>
                <a:lnTo>
                  <a:pt x="305435" y="200025"/>
                </a:lnTo>
                <a:lnTo>
                  <a:pt x="306070" y="203834"/>
                </a:lnTo>
                <a:lnTo>
                  <a:pt x="306070" y="365125"/>
                </a:lnTo>
                <a:lnTo>
                  <a:pt x="286385" y="377189"/>
                </a:lnTo>
                <a:lnTo>
                  <a:pt x="280670" y="377189"/>
                </a:lnTo>
                <a:lnTo>
                  <a:pt x="271780" y="377825"/>
                </a:lnTo>
                <a:lnTo>
                  <a:pt x="271780" y="412114"/>
                </a:lnTo>
                <a:lnTo>
                  <a:pt x="401955" y="412114"/>
                </a:lnTo>
                <a:lnTo>
                  <a:pt x="401955" y="379095"/>
                </a:lnTo>
                <a:lnTo>
                  <a:pt x="393700" y="377189"/>
                </a:lnTo>
                <a:lnTo>
                  <a:pt x="387985" y="376554"/>
                </a:lnTo>
                <a:lnTo>
                  <a:pt x="384175" y="375920"/>
                </a:lnTo>
                <a:lnTo>
                  <a:pt x="381000" y="375284"/>
                </a:lnTo>
                <a:lnTo>
                  <a:pt x="378460" y="374650"/>
                </a:lnTo>
                <a:lnTo>
                  <a:pt x="376555" y="373379"/>
                </a:lnTo>
                <a:lnTo>
                  <a:pt x="374015" y="372745"/>
                </a:lnTo>
                <a:lnTo>
                  <a:pt x="372745" y="371475"/>
                </a:lnTo>
                <a:lnTo>
                  <a:pt x="371475" y="369570"/>
                </a:lnTo>
                <a:lnTo>
                  <a:pt x="370205" y="368300"/>
                </a:lnTo>
                <a:lnTo>
                  <a:pt x="369570" y="365125"/>
                </a:lnTo>
                <a:lnTo>
                  <a:pt x="369570" y="209550"/>
                </a:lnTo>
                <a:lnTo>
                  <a:pt x="368935" y="198120"/>
                </a:lnTo>
                <a:lnTo>
                  <a:pt x="367665" y="187325"/>
                </a:lnTo>
                <a:lnTo>
                  <a:pt x="365760" y="179070"/>
                </a:lnTo>
                <a:close/>
              </a:path>
              <a:path w="401954" h="415290">
                <a:moveTo>
                  <a:pt x="234950" y="202564"/>
                </a:moveTo>
                <a:lnTo>
                  <a:pt x="224155" y="202564"/>
                </a:lnTo>
                <a:lnTo>
                  <a:pt x="225425" y="205104"/>
                </a:lnTo>
                <a:lnTo>
                  <a:pt x="227965" y="205739"/>
                </a:lnTo>
                <a:lnTo>
                  <a:pt x="231775" y="203834"/>
                </a:lnTo>
                <a:lnTo>
                  <a:pt x="234950" y="202564"/>
                </a:lnTo>
                <a:close/>
              </a:path>
              <a:path w="401954" h="415290">
                <a:moveTo>
                  <a:pt x="291465" y="128270"/>
                </a:moveTo>
                <a:lnTo>
                  <a:pt x="281940" y="128270"/>
                </a:lnTo>
                <a:lnTo>
                  <a:pt x="278130" y="132079"/>
                </a:lnTo>
                <a:lnTo>
                  <a:pt x="273050" y="135889"/>
                </a:lnTo>
                <a:lnTo>
                  <a:pt x="262890" y="142239"/>
                </a:lnTo>
                <a:lnTo>
                  <a:pt x="257175" y="146050"/>
                </a:lnTo>
                <a:lnTo>
                  <a:pt x="244475" y="153034"/>
                </a:lnTo>
                <a:lnTo>
                  <a:pt x="238125" y="156209"/>
                </a:lnTo>
                <a:lnTo>
                  <a:pt x="225425" y="163195"/>
                </a:lnTo>
                <a:lnTo>
                  <a:pt x="359640" y="163195"/>
                </a:lnTo>
                <a:lnTo>
                  <a:pt x="330835" y="135889"/>
                </a:lnTo>
                <a:lnTo>
                  <a:pt x="308610" y="129539"/>
                </a:lnTo>
                <a:lnTo>
                  <a:pt x="291465" y="128270"/>
                </a:lnTo>
                <a:close/>
              </a:path>
              <a:path w="401954" h="415290">
                <a:moveTo>
                  <a:pt x="222250" y="127634"/>
                </a:moveTo>
                <a:lnTo>
                  <a:pt x="210820" y="127634"/>
                </a:lnTo>
                <a:lnTo>
                  <a:pt x="203835" y="128270"/>
                </a:lnTo>
                <a:lnTo>
                  <a:pt x="221614" y="128270"/>
                </a:lnTo>
                <a:lnTo>
                  <a:pt x="222250" y="127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325370" y="-58470"/>
            <a:ext cx="8693150" cy="1443990"/>
          </a:xfrm>
          <a:prstGeom prst="rect"/>
        </p:spPr>
        <p:txBody>
          <a:bodyPr wrap="square" lIns="0" tIns="41275" rIns="0" bIns="0" rtlCol="0" vert="horz">
            <a:spAutoFit/>
          </a:bodyPr>
          <a:lstStyle/>
          <a:p>
            <a:pPr marL="1661795" marR="5080" indent="-1649730">
              <a:lnSpc>
                <a:spcPts val="5520"/>
              </a:lnSpc>
              <a:spcBef>
                <a:spcPts val="325"/>
              </a:spcBef>
            </a:pPr>
            <a:r>
              <a:rPr dirty="0" sz="4700"/>
              <a:t>ana</a:t>
            </a:r>
            <a:r>
              <a:rPr dirty="0" sz="4700" spc="-15"/>
              <a:t> </a:t>
            </a:r>
            <a:r>
              <a:rPr dirty="0" sz="4700"/>
              <a:t>lys</a:t>
            </a:r>
            <a:r>
              <a:rPr dirty="0" sz="4700" spc="-15"/>
              <a:t> </a:t>
            </a:r>
            <a:r>
              <a:rPr dirty="0" sz="4700"/>
              <a:t>is</a:t>
            </a:r>
            <a:r>
              <a:rPr dirty="0" sz="4700" spc="-15"/>
              <a:t> </a:t>
            </a:r>
            <a:r>
              <a:rPr dirty="0" sz="4700"/>
              <a:t>,</a:t>
            </a:r>
            <a:r>
              <a:rPr dirty="0" sz="4700" spc="-15"/>
              <a:t> </a:t>
            </a:r>
            <a:r>
              <a:rPr dirty="0" sz="4700"/>
              <a:t>anoma</a:t>
            </a:r>
            <a:r>
              <a:rPr dirty="0" sz="4700" spc="-15"/>
              <a:t> </a:t>
            </a:r>
            <a:r>
              <a:rPr dirty="0" sz="4700"/>
              <a:t>ly detec</a:t>
            </a:r>
            <a:r>
              <a:rPr dirty="0" sz="4700" spc="-15"/>
              <a:t> </a:t>
            </a:r>
            <a:r>
              <a:rPr dirty="0" sz="4700"/>
              <a:t>tio</a:t>
            </a:r>
            <a:r>
              <a:rPr dirty="0" sz="4700" spc="-25"/>
              <a:t> </a:t>
            </a:r>
            <a:r>
              <a:rPr dirty="0" sz="4700"/>
              <a:t>n,</a:t>
            </a:r>
            <a:r>
              <a:rPr dirty="0" sz="4700" spc="-15"/>
              <a:t> </a:t>
            </a:r>
            <a:r>
              <a:rPr dirty="0" sz="4700" spc="-25"/>
              <a:t>and </a:t>
            </a:r>
            <a:r>
              <a:rPr dirty="0" sz="4700"/>
              <a:t>re</a:t>
            </a:r>
            <a:r>
              <a:rPr dirty="0" sz="4700" spc="-10"/>
              <a:t> </a:t>
            </a:r>
            <a:r>
              <a:rPr dirty="0" sz="4700"/>
              <a:t>info</a:t>
            </a:r>
            <a:r>
              <a:rPr dirty="0" sz="4700" spc="-10"/>
              <a:t> </a:t>
            </a:r>
            <a:r>
              <a:rPr dirty="0" sz="4700"/>
              <a:t>rc</a:t>
            </a:r>
            <a:r>
              <a:rPr dirty="0" sz="4700" spc="-10"/>
              <a:t> </a:t>
            </a:r>
            <a:r>
              <a:rPr dirty="0" sz="4700"/>
              <a:t>ement</a:t>
            </a:r>
            <a:r>
              <a:rPr dirty="0" sz="4700" spc="-20"/>
              <a:t> </a:t>
            </a:r>
            <a:r>
              <a:rPr dirty="0" sz="4700"/>
              <a:t>le</a:t>
            </a:r>
            <a:r>
              <a:rPr dirty="0" sz="4700" spc="-25"/>
              <a:t> </a:t>
            </a:r>
            <a:r>
              <a:rPr dirty="0" sz="4700"/>
              <a:t>a</a:t>
            </a:r>
            <a:r>
              <a:rPr dirty="0" sz="4700" spc="-5"/>
              <a:t> </a:t>
            </a:r>
            <a:r>
              <a:rPr dirty="0" sz="4700" spc="-10"/>
              <a:t>rning.</a:t>
            </a:r>
            <a:endParaRPr sz="4700"/>
          </a:p>
        </p:txBody>
      </p:sp>
      <p:sp>
        <p:nvSpPr>
          <p:cNvPr id="50" name="object 50" descr=""/>
          <p:cNvSpPr txBox="1"/>
          <p:nvPr/>
        </p:nvSpPr>
        <p:spPr>
          <a:xfrm>
            <a:off x="15071597" y="4841494"/>
            <a:ext cx="214629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5">
                <a:solidFill>
                  <a:srgbClr val="2C926A"/>
                </a:solidFill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22500" y="4871973"/>
            <a:ext cx="101600" cy="241300"/>
          </a:xfrm>
          <a:prstGeom prst="rect">
            <a:avLst/>
          </a:prstGeom>
        </p:spPr>
      </p:pic>
      <p:sp>
        <p:nvSpPr>
          <p:cNvPr id="52" name="object 52" descr=""/>
          <p:cNvSpPr/>
          <p:nvPr/>
        </p:nvSpPr>
        <p:spPr>
          <a:xfrm>
            <a:off x="12471400" y="4128770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735" y="646048"/>
            <a:ext cx="2723515" cy="5994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3270" y="2903296"/>
            <a:ext cx="264160" cy="39489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81440" y="3710470"/>
            <a:ext cx="226059" cy="4005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1440" y="5025936"/>
            <a:ext cx="226060" cy="4005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11040" y="5025936"/>
            <a:ext cx="226060" cy="4005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6140" y="5686336"/>
            <a:ext cx="226060" cy="4005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71134" y="5865969"/>
            <a:ext cx="78104" cy="7547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63870" y="5539625"/>
            <a:ext cx="325120" cy="3961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4165" y="6545759"/>
            <a:ext cx="93979" cy="11399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04665" y="7206159"/>
            <a:ext cx="93979" cy="11399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5834" y="7843690"/>
            <a:ext cx="78104" cy="75471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14" name="object 14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390139" y="3038475"/>
            <a:ext cx="398145" cy="269240"/>
          </a:xfrm>
          <a:custGeom>
            <a:avLst/>
            <a:gdLst/>
            <a:ahLst/>
            <a:cxnLst/>
            <a:rect l="l" t="t" r="r" b="b"/>
            <a:pathLst>
              <a:path w="398144" h="269239">
                <a:moveTo>
                  <a:pt x="57785" y="6985"/>
                </a:moveTo>
                <a:lnTo>
                  <a:pt x="53975" y="7620"/>
                </a:lnTo>
                <a:lnTo>
                  <a:pt x="50165" y="9525"/>
                </a:lnTo>
                <a:lnTo>
                  <a:pt x="45720" y="10795"/>
                </a:lnTo>
                <a:lnTo>
                  <a:pt x="40640" y="12064"/>
                </a:lnTo>
                <a:lnTo>
                  <a:pt x="33655" y="13970"/>
                </a:lnTo>
                <a:lnTo>
                  <a:pt x="27305" y="14604"/>
                </a:lnTo>
                <a:lnTo>
                  <a:pt x="19685" y="15239"/>
                </a:lnTo>
                <a:lnTo>
                  <a:pt x="10795" y="15875"/>
                </a:lnTo>
                <a:lnTo>
                  <a:pt x="0" y="15875"/>
                </a:lnTo>
                <a:lnTo>
                  <a:pt x="0" y="52704"/>
                </a:lnTo>
                <a:lnTo>
                  <a:pt x="18415" y="52704"/>
                </a:lnTo>
                <a:lnTo>
                  <a:pt x="21590" y="53975"/>
                </a:lnTo>
                <a:lnTo>
                  <a:pt x="24765" y="54610"/>
                </a:lnTo>
                <a:lnTo>
                  <a:pt x="27305" y="55245"/>
                </a:lnTo>
                <a:lnTo>
                  <a:pt x="29845" y="57785"/>
                </a:lnTo>
                <a:lnTo>
                  <a:pt x="30480" y="59054"/>
                </a:lnTo>
                <a:lnTo>
                  <a:pt x="31750" y="63500"/>
                </a:lnTo>
                <a:lnTo>
                  <a:pt x="31750" y="223520"/>
                </a:lnTo>
                <a:lnTo>
                  <a:pt x="30480" y="226060"/>
                </a:lnTo>
                <a:lnTo>
                  <a:pt x="29210" y="227964"/>
                </a:lnTo>
                <a:lnTo>
                  <a:pt x="28575" y="229870"/>
                </a:lnTo>
                <a:lnTo>
                  <a:pt x="24765" y="232410"/>
                </a:lnTo>
                <a:lnTo>
                  <a:pt x="19685" y="233679"/>
                </a:lnTo>
                <a:lnTo>
                  <a:pt x="8255" y="234950"/>
                </a:lnTo>
                <a:lnTo>
                  <a:pt x="0" y="235585"/>
                </a:lnTo>
                <a:lnTo>
                  <a:pt x="0" y="267335"/>
                </a:lnTo>
                <a:lnTo>
                  <a:pt x="121920" y="267335"/>
                </a:lnTo>
                <a:lnTo>
                  <a:pt x="121920" y="236220"/>
                </a:lnTo>
                <a:lnTo>
                  <a:pt x="108585" y="234314"/>
                </a:lnTo>
                <a:lnTo>
                  <a:pt x="102235" y="233045"/>
                </a:lnTo>
                <a:lnTo>
                  <a:pt x="99695" y="232410"/>
                </a:lnTo>
                <a:lnTo>
                  <a:pt x="97790" y="231139"/>
                </a:lnTo>
                <a:lnTo>
                  <a:pt x="95885" y="230504"/>
                </a:lnTo>
                <a:lnTo>
                  <a:pt x="94615" y="229235"/>
                </a:lnTo>
                <a:lnTo>
                  <a:pt x="92075" y="225425"/>
                </a:lnTo>
                <a:lnTo>
                  <a:pt x="92075" y="103504"/>
                </a:lnTo>
                <a:lnTo>
                  <a:pt x="93345" y="97154"/>
                </a:lnTo>
                <a:lnTo>
                  <a:pt x="93980" y="93345"/>
                </a:lnTo>
                <a:lnTo>
                  <a:pt x="95250" y="89535"/>
                </a:lnTo>
                <a:lnTo>
                  <a:pt x="96520" y="85089"/>
                </a:lnTo>
                <a:lnTo>
                  <a:pt x="98425" y="81279"/>
                </a:lnTo>
                <a:lnTo>
                  <a:pt x="117475" y="55245"/>
                </a:lnTo>
                <a:lnTo>
                  <a:pt x="163195" y="55245"/>
                </a:lnTo>
                <a:lnTo>
                  <a:pt x="165100" y="52704"/>
                </a:lnTo>
                <a:lnTo>
                  <a:pt x="165100" y="52070"/>
                </a:lnTo>
                <a:lnTo>
                  <a:pt x="166370" y="49529"/>
                </a:lnTo>
                <a:lnTo>
                  <a:pt x="168275" y="46354"/>
                </a:lnTo>
                <a:lnTo>
                  <a:pt x="169545" y="42545"/>
                </a:lnTo>
                <a:lnTo>
                  <a:pt x="170180" y="39370"/>
                </a:lnTo>
                <a:lnTo>
                  <a:pt x="170285" y="38735"/>
                </a:lnTo>
                <a:lnTo>
                  <a:pt x="87630" y="38735"/>
                </a:lnTo>
                <a:lnTo>
                  <a:pt x="92075" y="10795"/>
                </a:lnTo>
                <a:lnTo>
                  <a:pt x="67310" y="8889"/>
                </a:lnTo>
                <a:lnTo>
                  <a:pt x="64135" y="8889"/>
                </a:lnTo>
                <a:lnTo>
                  <a:pt x="60960" y="8254"/>
                </a:lnTo>
                <a:lnTo>
                  <a:pt x="57785" y="6985"/>
                </a:lnTo>
                <a:close/>
              </a:path>
              <a:path w="398144" h="269239">
                <a:moveTo>
                  <a:pt x="163195" y="55245"/>
                </a:moveTo>
                <a:lnTo>
                  <a:pt x="122555" y="55245"/>
                </a:lnTo>
                <a:lnTo>
                  <a:pt x="124460" y="56514"/>
                </a:lnTo>
                <a:lnTo>
                  <a:pt x="127000" y="59054"/>
                </a:lnTo>
                <a:lnTo>
                  <a:pt x="128905" y="60325"/>
                </a:lnTo>
                <a:lnTo>
                  <a:pt x="132715" y="63500"/>
                </a:lnTo>
                <a:lnTo>
                  <a:pt x="135255" y="65404"/>
                </a:lnTo>
                <a:lnTo>
                  <a:pt x="138430" y="66675"/>
                </a:lnTo>
                <a:lnTo>
                  <a:pt x="146685" y="66675"/>
                </a:lnTo>
                <a:lnTo>
                  <a:pt x="150495" y="65404"/>
                </a:lnTo>
                <a:lnTo>
                  <a:pt x="157480" y="61595"/>
                </a:lnTo>
                <a:lnTo>
                  <a:pt x="160020" y="59054"/>
                </a:lnTo>
                <a:lnTo>
                  <a:pt x="163195" y="55245"/>
                </a:lnTo>
                <a:close/>
              </a:path>
              <a:path w="398144" h="269239">
                <a:moveTo>
                  <a:pt x="140970" y="0"/>
                </a:moveTo>
                <a:lnTo>
                  <a:pt x="133350" y="0"/>
                </a:lnTo>
                <a:lnTo>
                  <a:pt x="126365" y="1904"/>
                </a:lnTo>
                <a:lnTo>
                  <a:pt x="113030" y="10160"/>
                </a:lnTo>
                <a:lnTo>
                  <a:pt x="107315" y="15239"/>
                </a:lnTo>
                <a:lnTo>
                  <a:pt x="102235" y="20954"/>
                </a:lnTo>
                <a:lnTo>
                  <a:pt x="96520" y="26670"/>
                </a:lnTo>
                <a:lnTo>
                  <a:pt x="92075" y="32385"/>
                </a:lnTo>
                <a:lnTo>
                  <a:pt x="87630" y="38735"/>
                </a:lnTo>
                <a:lnTo>
                  <a:pt x="170285" y="38735"/>
                </a:lnTo>
                <a:lnTo>
                  <a:pt x="170815" y="35560"/>
                </a:lnTo>
                <a:lnTo>
                  <a:pt x="172085" y="28575"/>
                </a:lnTo>
                <a:lnTo>
                  <a:pt x="147955" y="635"/>
                </a:lnTo>
                <a:lnTo>
                  <a:pt x="140970" y="0"/>
                </a:lnTo>
                <a:close/>
              </a:path>
              <a:path w="398144" h="269239">
                <a:moveTo>
                  <a:pt x="318770" y="1270"/>
                </a:moveTo>
                <a:lnTo>
                  <a:pt x="274320" y="10795"/>
                </a:lnTo>
                <a:lnTo>
                  <a:pt x="238760" y="37464"/>
                </a:lnTo>
                <a:lnTo>
                  <a:pt x="212725" y="80010"/>
                </a:lnTo>
                <a:lnTo>
                  <a:pt x="203835" y="120650"/>
                </a:lnTo>
                <a:lnTo>
                  <a:pt x="203200" y="135254"/>
                </a:lnTo>
                <a:lnTo>
                  <a:pt x="203200" y="150495"/>
                </a:lnTo>
                <a:lnTo>
                  <a:pt x="209550" y="191135"/>
                </a:lnTo>
                <a:lnTo>
                  <a:pt x="229870" y="233045"/>
                </a:lnTo>
                <a:lnTo>
                  <a:pt x="262890" y="259714"/>
                </a:lnTo>
                <a:lnTo>
                  <a:pt x="307340" y="269239"/>
                </a:lnTo>
                <a:lnTo>
                  <a:pt x="316865" y="269239"/>
                </a:lnTo>
                <a:lnTo>
                  <a:pt x="355600" y="257175"/>
                </a:lnTo>
                <a:lnTo>
                  <a:pt x="367030" y="248920"/>
                </a:lnTo>
                <a:lnTo>
                  <a:pt x="374015" y="243204"/>
                </a:lnTo>
                <a:lnTo>
                  <a:pt x="379730" y="237489"/>
                </a:lnTo>
                <a:lnTo>
                  <a:pt x="382270" y="233679"/>
                </a:lnTo>
                <a:lnTo>
                  <a:pt x="311150" y="233679"/>
                </a:lnTo>
                <a:lnTo>
                  <a:pt x="306070" y="232410"/>
                </a:lnTo>
                <a:lnTo>
                  <a:pt x="300355" y="229235"/>
                </a:lnTo>
                <a:lnTo>
                  <a:pt x="295275" y="226695"/>
                </a:lnTo>
                <a:lnTo>
                  <a:pt x="290830" y="222250"/>
                </a:lnTo>
                <a:lnTo>
                  <a:pt x="271780" y="183514"/>
                </a:lnTo>
                <a:lnTo>
                  <a:pt x="269240" y="169545"/>
                </a:lnTo>
                <a:lnTo>
                  <a:pt x="273050" y="169545"/>
                </a:lnTo>
                <a:lnTo>
                  <a:pt x="278765" y="168275"/>
                </a:lnTo>
                <a:lnTo>
                  <a:pt x="294640" y="165100"/>
                </a:lnTo>
                <a:lnTo>
                  <a:pt x="301625" y="162560"/>
                </a:lnTo>
                <a:lnTo>
                  <a:pt x="308610" y="160654"/>
                </a:lnTo>
                <a:lnTo>
                  <a:pt x="314960" y="158114"/>
                </a:lnTo>
                <a:lnTo>
                  <a:pt x="321310" y="154939"/>
                </a:lnTo>
                <a:lnTo>
                  <a:pt x="332105" y="149225"/>
                </a:lnTo>
                <a:lnTo>
                  <a:pt x="336550" y="146050"/>
                </a:lnTo>
                <a:lnTo>
                  <a:pt x="340995" y="143510"/>
                </a:lnTo>
                <a:lnTo>
                  <a:pt x="342900" y="141604"/>
                </a:lnTo>
                <a:lnTo>
                  <a:pt x="347662" y="137795"/>
                </a:lnTo>
                <a:lnTo>
                  <a:pt x="267335" y="137795"/>
                </a:lnTo>
                <a:lnTo>
                  <a:pt x="267970" y="132079"/>
                </a:lnTo>
                <a:lnTo>
                  <a:pt x="268605" y="123189"/>
                </a:lnTo>
                <a:lnTo>
                  <a:pt x="270510" y="114300"/>
                </a:lnTo>
                <a:lnTo>
                  <a:pt x="286385" y="76835"/>
                </a:lnTo>
                <a:lnTo>
                  <a:pt x="306705" y="53975"/>
                </a:lnTo>
                <a:lnTo>
                  <a:pt x="308610" y="52070"/>
                </a:lnTo>
                <a:lnTo>
                  <a:pt x="344170" y="52070"/>
                </a:lnTo>
                <a:lnTo>
                  <a:pt x="344170" y="29845"/>
                </a:lnTo>
                <a:lnTo>
                  <a:pt x="340360" y="25400"/>
                </a:lnTo>
                <a:lnTo>
                  <a:pt x="328295" y="13335"/>
                </a:lnTo>
                <a:lnTo>
                  <a:pt x="321945" y="5714"/>
                </a:lnTo>
                <a:lnTo>
                  <a:pt x="318770" y="1270"/>
                </a:lnTo>
                <a:close/>
              </a:path>
              <a:path w="398144" h="269239">
                <a:moveTo>
                  <a:pt x="372110" y="191770"/>
                </a:moveTo>
                <a:lnTo>
                  <a:pt x="367030" y="199389"/>
                </a:lnTo>
                <a:lnTo>
                  <a:pt x="362585" y="207010"/>
                </a:lnTo>
                <a:lnTo>
                  <a:pt x="358775" y="212725"/>
                </a:lnTo>
                <a:lnTo>
                  <a:pt x="325120" y="233679"/>
                </a:lnTo>
                <a:lnTo>
                  <a:pt x="382270" y="233679"/>
                </a:lnTo>
                <a:lnTo>
                  <a:pt x="384175" y="231139"/>
                </a:lnTo>
                <a:lnTo>
                  <a:pt x="387350" y="226695"/>
                </a:lnTo>
                <a:lnTo>
                  <a:pt x="390525" y="220979"/>
                </a:lnTo>
                <a:lnTo>
                  <a:pt x="394335" y="214629"/>
                </a:lnTo>
                <a:lnTo>
                  <a:pt x="398145" y="207645"/>
                </a:lnTo>
                <a:lnTo>
                  <a:pt x="372110" y="191770"/>
                </a:lnTo>
                <a:close/>
              </a:path>
              <a:path w="398144" h="269239">
                <a:moveTo>
                  <a:pt x="344170" y="29845"/>
                </a:moveTo>
                <a:lnTo>
                  <a:pt x="344170" y="88264"/>
                </a:lnTo>
                <a:lnTo>
                  <a:pt x="343535" y="90170"/>
                </a:lnTo>
                <a:lnTo>
                  <a:pt x="340360" y="93345"/>
                </a:lnTo>
                <a:lnTo>
                  <a:pt x="330835" y="103504"/>
                </a:lnTo>
                <a:lnTo>
                  <a:pt x="295275" y="126364"/>
                </a:lnTo>
                <a:lnTo>
                  <a:pt x="267335" y="137795"/>
                </a:lnTo>
                <a:lnTo>
                  <a:pt x="347662" y="137795"/>
                </a:lnTo>
                <a:lnTo>
                  <a:pt x="376555" y="104139"/>
                </a:lnTo>
                <a:lnTo>
                  <a:pt x="388620" y="72389"/>
                </a:lnTo>
                <a:lnTo>
                  <a:pt x="381000" y="66039"/>
                </a:lnTo>
                <a:lnTo>
                  <a:pt x="377825" y="62864"/>
                </a:lnTo>
                <a:lnTo>
                  <a:pt x="374650" y="60325"/>
                </a:lnTo>
                <a:lnTo>
                  <a:pt x="370840" y="56514"/>
                </a:lnTo>
                <a:lnTo>
                  <a:pt x="366395" y="52704"/>
                </a:lnTo>
                <a:lnTo>
                  <a:pt x="344170" y="29845"/>
                </a:lnTo>
                <a:close/>
              </a:path>
              <a:path w="398144" h="269239">
                <a:moveTo>
                  <a:pt x="344170" y="52070"/>
                </a:moveTo>
                <a:lnTo>
                  <a:pt x="308610" y="52070"/>
                </a:lnTo>
                <a:lnTo>
                  <a:pt x="311785" y="57150"/>
                </a:lnTo>
                <a:lnTo>
                  <a:pt x="316230" y="62229"/>
                </a:lnTo>
                <a:lnTo>
                  <a:pt x="321310" y="67945"/>
                </a:lnTo>
                <a:lnTo>
                  <a:pt x="327025" y="73660"/>
                </a:lnTo>
                <a:lnTo>
                  <a:pt x="335280" y="80645"/>
                </a:lnTo>
                <a:lnTo>
                  <a:pt x="340995" y="85725"/>
                </a:lnTo>
                <a:lnTo>
                  <a:pt x="344170" y="88264"/>
                </a:lnTo>
                <a:lnTo>
                  <a:pt x="344170" y="52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2885439" y="3041014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5" y="0"/>
                </a:moveTo>
                <a:lnTo>
                  <a:pt x="90805" y="0"/>
                </a:lnTo>
                <a:lnTo>
                  <a:pt x="66040" y="1905"/>
                </a:lnTo>
                <a:lnTo>
                  <a:pt x="24765" y="20320"/>
                </a:lnTo>
                <a:lnTo>
                  <a:pt x="4445" y="60325"/>
                </a:lnTo>
                <a:lnTo>
                  <a:pt x="3810" y="68580"/>
                </a:lnTo>
                <a:lnTo>
                  <a:pt x="18415" y="106045"/>
                </a:lnTo>
                <a:lnTo>
                  <a:pt x="50800" y="135255"/>
                </a:lnTo>
                <a:lnTo>
                  <a:pt x="86995" y="159385"/>
                </a:lnTo>
                <a:lnTo>
                  <a:pt x="121285" y="194310"/>
                </a:lnTo>
                <a:lnTo>
                  <a:pt x="121285" y="205739"/>
                </a:lnTo>
                <a:lnTo>
                  <a:pt x="119380" y="210185"/>
                </a:lnTo>
                <a:lnTo>
                  <a:pt x="81280" y="233045"/>
                </a:lnTo>
                <a:lnTo>
                  <a:pt x="69850" y="233045"/>
                </a:lnTo>
                <a:lnTo>
                  <a:pt x="48260" y="222885"/>
                </a:lnTo>
                <a:lnTo>
                  <a:pt x="34290" y="186055"/>
                </a:lnTo>
                <a:lnTo>
                  <a:pt x="33655" y="177164"/>
                </a:lnTo>
                <a:lnTo>
                  <a:pt x="33655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5" y="263525"/>
                </a:lnTo>
                <a:lnTo>
                  <a:pt x="74930" y="267970"/>
                </a:lnTo>
                <a:lnTo>
                  <a:pt x="87630" y="267335"/>
                </a:lnTo>
                <a:lnTo>
                  <a:pt x="128270" y="257810"/>
                </a:lnTo>
                <a:lnTo>
                  <a:pt x="163195" y="231775"/>
                </a:lnTo>
                <a:lnTo>
                  <a:pt x="177165" y="193039"/>
                </a:lnTo>
                <a:lnTo>
                  <a:pt x="177800" y="184785"/>
                </a:lnTo>
                <a:lnTo>
                  <a:pt x="162560" y="146050"/>
                </a:lnTo>
                <a:lnTo>
                  <a:pt x="129540" y="117475"/>
                </a:lnTo>
                <a:lnTo>
                  <a:pt x="122555" y="112395"/>
                </a:lnTo>
                <a:lnTo>
                  <a:pt x="86360" y="88900"/>
                </a:lnTo>
                <a:lnTo>
                  <a:pt x="59055" y="59689"/>
                </a:lnTo>
                <a:lnTo>
                  <a:pt x="59055" y="51435"/>
                </a:lnTo>
                <a:lnTo>
                  <a:pt x="86360" y="34289"/>
                </a:lnTo>
                <a:lnTo>
                  <a:pt x="90805" y="34289"/>
                </a:lnTo>
                <a:lnTo>
                  <a:pt x="99060" y="34925"/>
                </a:lnTo>
                <a:lnTo>
                  <a:pt x="125095" y="65405"/>
                </a:lnTo>
                <a:lnTo>
                  <a:pt x="127000" y="78739"/>
                </a:lnTo>
                <a:lnTo>
                  <a:pt x="127635" y="95250"/>
                </a:lnTo>
                <a:lnTo>
                  <a:pt x="161290" y="95250"/>
                </a:lnTo>
                <a:lnTo>
                  <a:pt x="161290" y="20320"/>
                </a:lnTo>
                <a:lnTo>
                  <a:pt x="142240" y="10795"/>
                </a:lnTo>
                <a:lnTo>
                  <a:pt x="99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177539" y="30397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4"/>
                </a:lnTo>
                <a:lnTo>
                  <a:pt x="9525" y="78739"/>
                </a:lnTo>
                <a:lnTo>
                  <a:pt x="635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90" y="258444"/>
                </a:lnTo>
                <a:lnTo>
                  <a:pt x="104139" y="267969"/>
                </a:lnTo>
                <a:lnTo>
                  <a:pt x="113664" y="267969"/>
                </a:lnTo>
                <a:lnTo>
                  <a:pt x="152400" y="255904"/>
                </a:lnTo>
                <a:lnTo>
                  <a:pt x="163830" y="247650"/>
                </a:lnTo>
                <a:lnTo>
                  <a:pt x="170814" y="241934"/>
                </a:lnTo>
                <a:lnTo>
                  <a:pt x="176530" y="236219"/>
                </a:lnTo>
                <a:lnTo>
                  <a:pt x="179070" y="232409"/>
                </a:lnTo>
                <a:lnTo>
                  <a:pt x="107950" y="232409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79"/>
                </a:lnTo>
                <a:lnTo>
                  <a:pt x="68580" y="182244"/>
                </a:lnTo>
                <a:lnTo>
                  <a:pt x="66040" y="168275"/>
                </a:lnTo>
                <a:lnTo>
                  <a:pt x="69850" y="168275"/>
                </a:lnTo>
                <a:lnTo>
                  <a:pt x="75564" y="167004"/>
                </a:lnTo>
                <a:lnTo>
                  <a:pt x="91439" y="163829"/>
                </a:lnTo>
                <a:lnTo>
                  <a:pt x="98425" y="161289"/>
                </a:lnTo>
                <a:lnTo>
                  <a:pt x="105410" y="159384"/>
                </a:lnTo>
                <a:lnTo>
                  <a:pt x="111760" y="156844"/>
                </a:lnTo>
                <a:lnTo>
                  <a:pt x="118110" y="153669"/>
                </a:lnTo>
                <a:lnTo>
                  <a:pt x="128905" y="147954"/>
                </a:lnTo>
                <a:lnTo>
                  <a:pt x="133350" y="144779"/>
                </a:lnTo>
                <a:lnTo>
                  <a:pt x="137795" y="142239"/>
                </a:lnTo>
                <a:lnTo>
                  <a:pt x="139700" y="140334"/>
                </a:lnTo>
                <a:lnTo>
                  <a:pt x="56515" y="140334"/>
                </a:lnTo>
                <a:lnTo>
                  <a:pt x="64135" y="136525"/>
                </a:lnTo>
                <a:lnTo>
                  <a:pt x="64770" y="130809"/>
                </a:lnTo>
                <a:lnTo>
                  <a:pt x="65405" y="121919"/>
                </a:lnTo>
                <a:lnTo>
                  <a:pt x="67310" y="113029"/>
                </a:lnTo>
                <a:lnTo>
                  <a:pt x="83185" y="75564"/>
                </a:lnTo>
                <a:lnTo>
                  <a:pt x="103505" y="52704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29"/>
                </a:lnTo>
                <a:lnTo>
                  <a:pt x="125095" y="12064"/>
                </a:lnTo>
                <a:lnTo>
                  <a:pt x="118745" y="4444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19"/>
                </a:lnTo>
                <a:lnTo>
                  <a:pt x="159385" y="205739"/>
                </a:lnTo>
                <a:lnTo>
                  <a:pt x="155575" y="211454"/>
                </a:lnTo>
                <a:lnTo>
                  <a:pt x="121920" y="232409"/>
                </a:lnTo>
                <a:lnTo>
                  <a:pt x="179070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5" y="213359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5" y="140334"/>
                </a:lnTo>
                <a:lnTo>
                  <a:pt x="64135" y="140334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79"/>
                </a:lnTo>
                <a:lnTo>
                  <a:pt x="113030" y="60959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4"/>
                </a:lnTo>
                <a:lnTo>
                  <a:pt x="140970" y="86994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4"/>
                </a:lnTo>
                <a:lnTo>
                  <a:pt x="92075" y="125094"/>
                </a:lnTo>
                <a:lnTo>
                  <a:pt x="64135" y="136525"/>
                </a:lnTo>
                <a:lnTo>
                  <a:pt x="64135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5" y="102869"/>
                </a:lnTo>
                <a:lnTo>
                  <a:pt x="185420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39" y="55244"/>
                </a:lnTo>
                <a:lnTo>
                  <a:pt x="163195" y="51434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469640" y="303847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39"/>
                </a:lnTo>
                <a:lnTo>
                  <a:pt x="58420" y="4445"/>
                </a:lnTo>
                <a:lnTo>
                  <a:pt x="55880" y="5714"/>
                </a:lnTo>
                <a:lnTo>
                  <a:pt x="53975" y="6985"/>
                </a:lnTo>
                <a:lnTo>
                  <a:pt x="50800" y="8254"/>
                </a:lnTo>
                <a:lnTo>
                  <a:pt x="43180" y="11429"/>
                </a:lnTo>
                <a:lnTo>
                  <a:pt x="37464" y="12700"/>
                </a:lnTo>
                <a:lnTo>
                  <a:pt x="31114" y="13335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70"/>
                </a:lnTo>
                <a:lnTo>
                  <a:pt x="18414" y="52070"/>
                </a:lnTo>
                <a:lnTo>
                  <a:pt x="21589" y="53339"/>
                </a:lnTo>
                <a:lnTo>
                  <a:pt x="26670" y="54610"/>
                </a:lnTo>
                <a:lnTo>
                  <a:pt x="29210" y="57150"/>
                </a:lnTo>
                <a:lnTo>
                  <a:pt x="29845" y="58420"/>
                </a:lnTo>
                <a:lnTo>
                  <a:pt x="30480" y="60960"/>
                </a:lnTo>
                <a:lnTo>
                  <a:pt x="31114" y="62864"/>
                </a:lnTo>
                <a:lnTo>
                  <a:pt x="31114" y="222885"/>
                </a:lnTo>
                <a:lnTo>
                  <a:pt x="30480" y="225425"/>
                </a:lnTo>
                <a:lnTo>
                  <a:pt x="28575" y="229235"/>
                </a:lnTo>
                <a:lnTo>
                  <a:pt x="24764" y="231775"/>
                </a:lnTo>
                <a:lnTo>
                  <a:pt x="19685" y="233045"/>
                </a:lnTo>
                <a:lnTo>
                  <a:pt x="13970" y="234314"/>
                </a:lnTo>
                <a:lnTo>
                  <a:pt x="8255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20" y="266700"/>
                </a:lnTo>
                <a:lnTo>
                  <a:pt x="121920" y="235585"/>
                </a:lnTo>
                <a:lnTo>
                  <a:pt x="104775" y="233045"/>
                </a:lnTo>
                <a:lnTo>
                  <a:pt x="99695" y="231775"/>
                </a:lnTo>
                <a:lnTo>
                  <a:pt x="97789" y="230504"/>
                </a:lnTo>
                <a:lnTo>
                  <a:pt x="95885" y="229870"/>
                </a:lnTo>
                <a:lnTo>
                  <a:pt x="94614" y="228600"/>
                </a:lnTo>
                <a:lnTo>
                  <a:pt x="93345" y="226695"/>
                </a:lnTo>
                <a:lnTo>
                  <a:pt x="92075" y="225425"/>
                </a:lnTo>
                <a:lnTo>
                  <a:pt x="91439" y="222885"/>
                </a:lnTo>
                <a:lnTo>
                  <a:pt x="87630" y="70485"/>
                </a:lnTo>
                <a:lnTo>
                  <a:pt x="98425" y="70485"/>
                </a:lnTo>
                <a:lnTo>
                  <a:pt x="102870" y="67945"/>
                </a:lnTo>
                <a:lnTo>
                  <a:pt x="107950" y="66039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10"/>
                </a:lnTo>
                <a:lnTo>
                  <a:pt x="134620" y="51435"/>
                </a:lnTo>
                <a:lnTo>
                  <a:pt x="139064" y="48895"/>
                </a:lnTo>
                <a:lnTo>
                  <a:pt x="220345" y="48895"/>
                </a:lnTo>
                <a:lnTo>
                  <a:pt x="219710" y="47625"/>
                </a:lnTo>
                <a:lnTo>
                  <a:pt x="217170" y="39370"/>
                </a:lnTo>
                <a:lnTo>
                  <a:pt x="216535" y="38735"/>
                </a:lnTo>
                <a:lnTo>
                  <a:pt x="87630" y="38735"/>
                </a:lnTo>
                <a:lnTo>
                  <a:pt x="86360" y="36195"/>
                </a:lnTo>
                <a:lnTo>
                  <a:pt x="88264" y="34289"/>
                </a:lnTo>
                <a:lnTo>
                  <a:pt x="88900" y="29210"/>
                </a:lnTo>
                <a:lnTo>
                  <a:pt x="57150" y="29210"/>
                </a:lnTo>
                <a:lnTo>
                  <a:pt x="57150" y="5714"/>
                </a:lnTo>
                <a:lnTo>
                  <a:pt x="60960" y="3175"/>
                </a:lnTo>
                <a:lnTo>
                  <a:pt x="66675" y="1904"/>
                </a:lnTo>
                <a:lnTo>
                  <a:pt x="67945" y="1270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5"/>
                </a:moveTo>
                <a:lnTo>
                  <a:pt x="140335" y="48895"/>
                </a:lnTo>
                <a:lnTo>
                  <a:pt x="142875" y="49529"/>
                </a:lnTo>
                <a:lnTo>
                  <a:pt x="146685" y="50800"/>
                </a:lnTo>
                <a:lnTo>
                  <a:pt x="149860" y="52070"/>
                </a:lnTo>
                <a:lnTo>
                  <a:pt x="153035" y="53975"/>
                </a:lnTo>
                <a:lnTo>
                  <a:pt x="155575" y="56514"/>
                </a:lnTo>
                <a:lnTo>
                  <a:pt x="158114" y="58420"/>
                </a:lnTo>
                <a:lnTo>
                  <a:pt x="161925" y="64770"/>
                </a:lnTo>
                <a:lnTo>
                  <a:pt x="163195" y="67945"/>
                </a:lnTo>
                <a:lnTo>
                  <a:pt x="163830" y="71754"/>
                </a:lnTo>
                <a:lnTo>
                  <a:pt x="163830" y="222885"/>
                </a:lnTo>
                <a:lnTo>
                  <a:pt x="146050" y="234314"/>
                </a:lnTo>
                <a:lnTo>
                  <a:pt x="140335" y="234314"/>
                </a:lnTo>
                <a:lnTo>
                  <a:pt x="132080" y="234950"/>
                </a:lnTo>
                <a:lnTo>
                  <a:pt x="132080" y="266700"/>
                </a:lnTo>
                <a:lnTo>
                  <a:pt x="253364" y="266700"/>
                </a:lnTo>
                <a:lnTo>
                  <a:pt x="253364" y="235585"/>
                </a:lnTo>
                <a:lnTo>
                  <a:pt x="245745" y="234314"/>
                </a:lnTo>
                <a:lnTo>
                  <a:pt x="240664" y="233679"/>
                </a:lnTo>
                <a:lnTo>
                  <a:pt x="234314" y="232410"/>
                </a:lnTo>
                <a:lnTo>
                  <a:pt x="231775" y="231775"/>
                </a:lnTo>
                <a:lnTo>
                  <a:pt x="229870" y="231139"/>
                </a:lnTo>
                <a:lnTo>
                  <a:pt x="226060" y="228600"/>
                </a:lnTo>
                <a:lnTo>
                  <a:pt x="225425" y="227329"/>
                </a:lnTo>
                <a:lnTo>
                  <a:pt x="224155" y="225425"/>
                </a:lnTo>
                <a:lnTo>
                  <a:pt x="223520" y="222885"/>
                </a:lnTo>
                <a:lnTo>
                  <a:pt x="223520" y="77470"/>
                </a:lnTo>
                <a:lnTo>
                  <a:pt x="222885" y="66675"/>
                </a:lnTo>
                <a:lnTo>
                  <a:pt x="221614" y="56514"/>
                </a:lnTo>
                <a:lnTo>
                  <a:pt x="220345" y="48895"/>
                </a:lnTo>
                <a:close/>
              </a:path>
              <a:path w="253364" h="266700">
                <a:moveTo>
                  <a:pt x="97155" y="70485"/>
                </a:moveTo>
                <a:lnTo>
                  <a:pt x="87630" y="70485"/>
                </a:lnTo>
                <a:lnTo>
                  <a:pt x="88900" y="73025"/>
                </a:lnTo>
                <a:lnTo>
                  <a:pt x="90805" y="73660"/>
                </a:lnTo>
                <a:lnTo>
                  <a:pt x="97155" y="70485"/>
                </a:lnTo>
                <a:close/>
              </a:path>
              <a:path w="253364" h="266700">
                <a:moveTo>
                  <a:pt x="88264" y="34289"/>
                </a:moveTo>
                <a:lnTo>
                  <a:pt x="86360" y="36195"/>
                </a:lnTo>
                <a:lnTo>
                  <a:pt x="87630" y="38735"/>
                </a:lnTo>
                <a:lnTo>
                  <a:pt x="88264" y="34289"/>
                </a:lnTo>
                <a:close/>
              </a:path>
              <a:path w="253364" h="266700">
                <a:moveTo>
                  <a:pt x="141605" y="635"/>
                </a:moveTo>
                <a:lnTo>
                  <a:pt x="137795" y="4445"/>
                </a:lnTo>
                <a:lnTo>
                  <a:pt x="133350" y="8254"/>
                </a:lnTo>
                <a:lnTo>
                  <a:pt x="128270" y="11429"/>
                </a:lnTo>
                <a:lnTo>
                  <a:pt x="123825" y="14604"/>
                </a:lnTo>
                <a:lnTo>
                  <a:pt x="106680" y="24129"/>
                </a:lnTo>
                <a:lnTo>
                  <a:pt x="100330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30" y="38735"/>
                </a:lnTo>
                <a:lnTo>
                  <a:pt x="216535" y="38735"/>
                </a:lnTo>
                <a:lnTo>
                  <a:pt x="187325" y="8254"/>
                </a:lnTo>
                <a:lnTo>
                  <a:pt x="166370" y="2539"/>
                </a:lnTo>
                <a:lnTo>
                  <a:pt x="141605" y="635"/>
                </a:lnTo>
                <a:close/>
              </a:path>
              <a:path w="253364" h="266700">
                <a:moveTo>
                  <a:pt x="67945" y="1270"/>
                </a:moveTo>
                <a:lnTo>
                  <a:pt x="66675" y="1904"/>
                </a:lnTo>
                <a:lnTo>
                  <a:pt x="60960" y="3175"/>
                </a:lnTo>
                <a:lnTo>
                  <a:pt x="57150" y="5714"/>
                </a:lnTo>
                <a:lnTo>
                  <a:pt x="57150" y="29210"/>
                </a:lnTo>
                <a:lnTo>
                  <a:pt x="80010" y="5714"/>
                </a:lnTo>
                <a:lnTo>
                  <a:pt x="67945" y="1270"/>
                </a:lnTo>
                <a:close/>
              </a:path>
              <a:path w="253364" h="266700">
                <a:moveTo>
                  <a:pt x="80010" y="5714"/>
                </a:moveTo>
                <a:lnTo>
                  <a:pt x="57150" y="29210"/>
                </a:lnTo>
                <a:lnTo>
                  <a:pt x="88900" y="29210"/>
                </a:lnTo>
                <a:lnTo>
                  <a:pt x="91439" y="10160"/>
                </a:lnTo>
                <a:lnTo>
                  <a:pt x="80010" y="5714"/>
                </a:lnTo>
                <a:close/>
              </a:path>
              <a:path w="253364" h="266700">
                <a:moveTo>
                  <a:pt x="85725" y="635"/>
                </a:moveTo>
                <a:lnTo>
                  <a:pt x="74930" y="635"/>
                </a:lnTo>
                <a:lnTo>
                  <a:pt x="67945" y="1270"/>
                </a:lnTo>
                <a:lnTo>
                  <a:pt x="80010" y="5714"/>
                </a:lnTo>
                <a:lnTo>
                  <a:pt x="8572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770629" y="2978785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5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69"/>
                </a:lnTo>
                <a:lnTo>
                  <a:pt x="24130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5"/>
                </a:lnTo>
                <a:lnTo>
                  <a:pt x="84455" y="325119"/>
                </a:lnTo>
                <a:lnTo>
                  <a:pt x="90170" y="325119"/>
                </a:lnTo>
                <a:lnTo>
                  <a:pt x="95250" y="324485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50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088129" y="2978785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5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69"/>
                </a:lnTo>
                <a:lnTo>
                  <a:pt x="24130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5"/>
                </a:lnTo>
                <a:lnTo>
                  <a:pt x="84455" y="325119"/>
                </a:lnTo>
                <a:lnTo>
                  <a:pt x="90170" y="325119"/>
                </a:lnTo>
                <a:lnTo>
                  <a:pt x="95250" y="324485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50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282440" y="2914014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89" h="396875">
                <a:moveTo>
                  <a:pt x="52705" y="7620"/>
                </a:moveTo>
                <a:lnTo>
                  <a:pt x="10160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5" y="51435"/>
                </a:lnTo>
                <a:lnTo>
                  <a:pt x="18414" y="52070"/>
                </a:lnTo>
                <a:lnTo>
                  <a:pt x="21589" y="52705"/>
                </a:lnTo>
                <a:lnTo>
                  <a:pt x="24130" y="53975"/>
                </a:lnTo>
                <a:lnTo>
                  <a:pt x="26670" y="54610"/>
                </a:lnTo>
                <a:lnTo>
                  <a:pt x="29210" y="56514"/>
                </a:lnTo>
                <a:lnTo>
                  <a:pt x="31114" y="62230"/>
                </a:lnTo>
                <a:lnTo>
                  <a:pt x="31750" y="65405"/>
                </a:lnTo>
                <a:lnTo>
                  <a:pt x="31750" y="352425"/>
                </a:lnTo>
                <a:lnTo>
                  <a:pt x="22860" y="362585"/>
                </a:lnTo>
                <a:lnTo>
                  <a:pt x="19685" y="363855"/>
                </a:lnTo>
                <a:lnTo>
                  <a:pt x="8255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20" y="396875"/>
                </a:lnTo>
                <a:lnTo>
                  <a:pt x="121920" y="366395"/>
                </a:lnTo>
                <a:lnTo>
                  <a:pt x="108585" y="363855"/>
                </a:lnTo>
                <a:lnTo>
                  <a:pt x="105410" y="363855"/>
                </a:lnTo>
                <a:lnTo>
                  <a:pt x="102235" y="363220"/>
                </a:lnTo>
                <a:lnTo>
                  <a:pt x="99695" y="362585"/>
                </a:lnTo>
                <a:lnTo>
                  <a:pt x="93980" y="358775"/>
                </a:lnTo>
                <a:lnTo>
                  <a:pt x="93345" y="357505"/>
                </a:lnTo>
                <a:lnTo>
                  <a:pt x="92075" y="355600"/>
                </a:lnTo>
                <a:lnTo>
                  <a:pt x="91439" y="353060"/>
                </a:lnTo>
                <a:lnTo>
                  <a:pt x="91439" y="347980"/>
                </a:lnTo>
                <a:lnTo>
                  <a:pt x="89535" y="200660"/>
                </a:lnTo>
                <a:lnTo>
                  <a:pt x="94614" y="200660"/>
                </a:lnTo>
                <a:lnTo>
                  <a:pt x="99695" y="198755"/>
                </a:lnTo>
                <a:lnTo>
                  <a:pt x="107950" y="194310"/>
                </a:lnTo>
                <a:lnTo>
                  <a:pt x="113030" y="192405"/>
                </a:lnTo>
                <a:lnTo>
                  <a:pt x="117475" y="189864"/>
                </a:lnTo>
                <a:lnTo>
                  <a:pt x="122555" y="186689"/>
                </a:lnTo>
                <a:lnTo>
                  <a:pt x="127635" y="184150"/>
                </a:lnTo>
                <a:lnTo>
                  <a:pt x="132080" y="181610"/>
                </a:lnTo>
                <a:lnTo>
                  <a:pt x="135255" y="179705"/>
                </a:lnTo>
                <a:lnTo>
                  <a:pt x="216535" y="179705"/>
                </a:lnTo>
                <a:lnTo>
                  <a:pt x="216535" y="177800"/>
                </a:lnTo>
                <a:lnTo>
                  <a:pt x="213360" y="169545"/>
                </a:lnTo>
                <a:lnTo>
                  <a:pt x="212089" y="167005"/>
                </a:lnTo>
                <a:lnTo>
                  <a:pt x="87630" y="167005"/>
                </a:lnTo>
                <a:lnTo>
                  <a:pt x="86995" y="165100"/>
                </a:lnTo>
                <a:lnTo>
                  <a:pt x="88264" y="163830"/>
                </a:lnTo>
                <a:lnTo>
                  <a:pt x="90805" y="29210"/>
                </a:lnTo>
                <a:lnTo>
                  <a:pt x="74295" y="29210"/>
                </a:lnTo>
                <a:lnTo>
                  <a:pt x="52705" y="7620"/>
                </a:lnTo>
                <a:close/>
              </a:path>
              <a:path w="250189" h="396875">
                <a:moveTo>
                  <a:pt x="216535" y="179705"/>
                </a:moveTo>
                <a:lnTo>
                  <a:pt x="137160" y="179705"/>
                </a:lnTo>
                <a:lnTo>
                  <a:pt x="139700" y="180339"/>
                </a:lnTo>
                <a:lnTo>
                  <a:pt x="146685" y="182880"/>
                </a:lnTo>
                <a:lnTo>
                  <a:pt x="149225" y="184785"/>
                </a:lnTo>
                <a:lnTo>
                  <a:pt x="154939" y="189230"/>
                </a:lnTo>
                <a:lnTo>
                  <a:pt x="156845" y="191770"/>
                </a:lnTo>
                <a:lnTo>
                  <a:pt x="158114" y="194945"/>
                </a:lnTo>
                <a:lnTo>
                  <a:pt x="160020" y="198755"/>
                </a:lnTo>
                <a:lnTo>
                  <a:pt x="160549" y="201930"/>
                </a:lnTo>
                <a:lnTo>
                  <a:pt x="160655" y="353060"/>
                </a:lnTo>
                <a:lnTo>
                  <a:pt x="160020" y="354964"/>
                </a:lnTo>
                <a:lnTo>
                  <a:pt x="160020" y="355600"/>
                </a:lnTo>
                <a:lnTo>
                  <a:pt x="157480" y="359410"/>
                </a:lnTo>
                <a:lnTo>
                  <a:pt x="151764" y="363220"/>
                </a:lnTo>
                <a:lnTo>
                  <a:pt x="149225" y="363855"/>
                </a:lnTo>
                <a:lnTo>
                  <a:pt x="142875" y="364489"/>
                </a:lnTo>
                <a:lnTo>
                  <a:pt x="137160" y="365125"/>
                </a:lnTo>
                <a:lnTo>
                  <a:pt x="128905" y="365125"/>
                </a:lnTo>
                <a:lnTo>
                  <a:pt x="128905" y="396875"/>
                </a:lnTo>
                <a:lnTo>
                  <a:pt x="250189" y="396875"/>
                </a:lnTo>
                <a:lnTo>
                  <a:pt x="250189" y="366395"/>
                </a:lnTo>
                <a:lnTo>
                  <a:pt x="237489" y="363855"/>
                </a:lnTo>
                <a:lnTo>
                  <a:pt x="234314" y="363855"/>
                </a:lnTo>
                <a:lnTo>
                  <a:pt x="231139" y="363220"/>
                </a:lnTo>
                <a:lnTo>
                  <a:pt x="228600" y="362585"/>
                </a:lnTo>
                <a:lnTo>
                  <a:pt x="226695" y="361314"/>
                </a:lnTo>
                <a:lnTo>
                  <a:pt x="224789" y="360680"/>
                </a:lnTo>
                <a:lnTo>
                  <a:pt x="222885" y="358775"/>
                </a:lnTo>
                <a:lnTo>
                  <a:pt x="222250" y="357505"/>
                </a:lnTo>
                <a:lnTo>
                  <a:pt x="220980" y="355600"/>
                </a:lnTo>
                <a:lnTo>
                  <a:pt x="220345" y="353060"/>
                </a:lnTo>
                <a:lnTo>
                  <a:pt x="220345" y="207645"/>
                </a:lnTo>
                <a:lnTo>
                  <a:pt x="219710" y="196850"/>
                </a:lnTo>
                <a:lnTo>
                  <a:pt x="218439" y="186689"/>
                </a:lnTo>
                <a:lnTo>
                  <a:pt x="216535" y="179705"/>
                </a:lnTo>
                <a:close/>
              </a:path>
              <a:path w="250189" h="396875">
                <a:moveTo>
                  <a:pt x="94614" y="200660"/>
                </a:moveTo>
                <a:lnTo>
                  <a:pt x="89535" y="200660"/>
                </a:lnTo>
                <a:lnTo>
                  <a:pt x="90170" y="201930"/>
                </a:lnTo>
                <a:lnTo>
                  <a:pt x="92075" y="201930"/>
                </a:lnTo>
                <a:lnTo>
                  <a:pt x="94614" y="200660"/>
                </a:lnTo>
                <a:close/>
              </a:path>
              <a:path w="250189" h="396875">
                <a:moveTo>
                  <a:pt x="88264" y="163830"/>
                </a:moveTo>
                <a:lnTo>
                  <a:pt x="86995" y="165100"/>
                </a:lnTo>
                <a:lnTo>
                  <a:pt x="87630" y="167005"/>
                </a:lnTo>
                <a:lnTo>
                  <a:pt x="88264" y="163830"/>
                </a:lnTo>
                <a:close/>
              </a:path>
              <a:path w="250189" h="396875">
                <a:moveTo>
                  <a:pt x="147320" y="131445"/>
                </a:moveTo>
                <a:lnTo>
                  <a:pt x="138430" y="131445"/>
                </a:lnTo>
                <a:lnTo>
                  <a:pt x="134620" y="134620"/>
                </a:lnTo>
                <a:lnTo>
                  <a:pt x="130175" y="138430"/>
                </a:lnTo>
                <a:lnTo>
                  <a:pt x="121920" y="144145"/>
                </a:lnTo>
                <a:lnTo>
                  <a:pt x="116839" y="147320"/>
                </a:lnTo>
                <a:lnTo>
                  <a:pt x="111125" y="150495"/>
                </a:lnTo>
                <a:lnTo>
                  <a:pt x="94614" y="159385"/>
                </a:lnTo>
                <a:lnTo>
                  <a:pt x="88900" y="162560"/>
                </a:lnTo>
                <a:lnTo>
                  <a:pt x="88264" y="163830"/>
                </a:lnTo>
                <a:lnTo>
                  <a:pt x="87630" y="167005"/>
                </a:lnTo>
                <a:lnTo>
                  <a:pt x="212089" y="167005"/>
                </a:lnTo>
                <a:lnTo>
                  <a:pt x="184150" y="139064"/>
                </a:lnTo>
                <a:lnTo>
                  <a:pt x="155575" y="132080"/>
                </a:lnTo>
                <a:lnTo>
                  <a:pt x="147320" y="131445"/>
                </a:lnTo>
                <a:close/>
              </a:path>
              <a:path w="250189" h="396875">
                <a:moveTo>
                  <a:pt x="64770" y="0"/>
                </a:moveTo>
                <a:lnTo>
                  <a:pt x="63923" y="635"/>
                </a:lnTo>
                <a:lnTo>
                  <a:pt x="64135" y="635"/>
                </a:lnTo>
                <a:lnTo>
                  <a:pt x="62229" y="1905"/>
                </a:lnTo>
                <a:lnTo>
                  <a:pt x="59689" y="3810"/>
                </a:lnTo>
                <a:lnTo>
                  <a:pt x="55880" y="6350"/>
                </a:lnTo>
                <a:lnTo>
                  <a:pt x="52705" y="7620"/>
                </a:lnTo>
                <a:lnTo>
                  <a:pt x="74295" y="29210"/>
                </a:lnTo>
                <a:lnTo>
                  <a:pt x="74295" y="3175"/>
                </a:lnTo>
                <a:lnTo>
                  <a:pt x="64770" y="0"/>
                </a:lnTo>
                <a:close/>
              </a:path>
              <a:path w="250189" h="396875">
                <a:moveTo>
                  <a:pt x="74295" y="3175"/>
                </a:moveTo>
                <a:lnTo>
                  <a:pt x="74295" y="29210"/>
                </a:lnTo>
                <a:lnTo>
                  <a:pt x="90805" y="29210"/>
                </a:lnTo>
                <a:lnTo>
                  <a:pt x="91439" y="9525"/>
                </a:lnTo>
                <a:lnTo>
                  <a:pt x="74295" y="3175"/>
                </a:lnTo>
                <a:close/>
              </a:path>
              <a:path w="250189" h="396875">
                <a:moveTo>
                  <a:pt x="63923" y="635"/>
                </a:moveTo>
                <a:lnTo>
                  <a:pt x="45720" y="635"/>
                </a:lnTo>
                <a:lnTo>
                  <a:pt x="52705" y="7620"/>
                </a:lnTo>
                <a:lnTo>
                  <a:pt x="55880" y="6350"/>
                </a:lnTo>
                <a:lnTo>
                  <a:pt x="59689" y="3810"/>
                </a:lnTo>
                <a:lnTo>
                  <a:pt x="63923" y="635"/>
                </a:lnTo>
                <a:close/>
              </a:path>
              <a:path w="250189" h="396875">
                <a:moveTo>
                  <a:pt x="74295" y="635"/>
                </a:moveTo>
                <a:lnTo>
                  <a:pt x="66675" y="635"/>
                </a:lnTo>
                <a:lnTo>
                  <a:pt x="74295" y="317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599940" y="30397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4"/>
                </a:lnTo>
                <a:lnTo>
                  <a:pt x="9525" y="78739"/>
                </a:lnTo>
                <a:lnTo>
                  <a:pt x="635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4"/>
                </a:lnTo>
                <a:lnTo>
                  <a:pt x="104139" y="267969"/>
                </a:lnTo>
                <a:lnTo>
                  <a:pt x="113664" y="267969"/>
                </a:lnTo>
                <a:lnTo>
                  <a:pt x="152400" y="255904"/>
                </a:lnTo>
                <a:lnTo>
                  <a:pt x="163830" y="247650"/>
                </a:lnTo>
                <a:lnTo>
                  <a:pt x="170814" y="241934"/>
                </a:lnTo>
                <a:lnTo>
                  <a:pt x="176530" y="236219"/>
                </a:lnTo>
                <a:lnTo>
                  <a:pt x="179070" y="232409"/>
                </a:lnTo>
                <a:lnTo>
                  <a:pt x="107950" y="232409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79"/>
                </a:lnTo>
                <a:lnTo>
                  <a:pt x="68580" y="182244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4"/>
                </a:lnTo>
                <a:lnTo>
                  <a:pt x="91439" y="163829"/>
                </a:lnTo>
                <a:lnTo>
                  <a:pt x="98425" y="161289"/>
                </a:lnTo>
                <a:lnTo>
                  <a:pt x="105410" y="159384"/>
                </a:lnTo>
                <a:lnTo>
                  <a:pt x="111760" y="156844"/>
                </a:lnTo>
                <a:lnTo>
                  <a:pt x="118110" y="153669"/>
                </a:lnTo>
                <a:lnTo>
                  <a:pt x="128905" y="147954"/>
                </a:lnTo>
                <a:lnTo>
                  <a:pt x="133350" y="144779"/>
                </a:lnTo>
                <a:lnTo>
                  <a:pt x="137795" y="142239"/>
                </a:lnTo>
                <a:lnTo>
                  <a:pt x="139700" y="140334"/>
                </a:lnTo>
                <a:lnTo>
                  <a:pt x="56514" y="140334"/>
                </a:lnTo>
                <a:lnTo>
                  <a:pt x="64135" y="136525"/>
                </a:lnTo>
                <a:lnTo>
                  <a:pt x="64770" y="130809"/>
                </a:lnTo>
                <a:lnTo>
                  <a:pt x="65405" y="121919"/>
                </a:lnTo>
                <a:lnTo>
                  <a:pt x="67310" y="113029"/>
                </a:lnTo>
                <a:lnTo>
                  <a:pt x="83185" y="75564"/>
                </a:lnTo>
                <a:lnTo>
                  <a:pt x="103505" y="52704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29"/>
                </a:lnTo>
                <a:lnTo>
                  <a:pt x="125095" y="12064"/>
                </a:lnTo>
                <a:lnTo>
                  <a:pt x="118745" y="4444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19"/>
                </a:lnTo>
                <a:lnTo>
                  <a:pt x="159385" y="205739"/>
                </a:lnTo>
                <a:lnTo>
                  <a:pt x="155575" y="211454"/>
                </a:lnTo>
                <a:lnTo>
                  <a:pt x="121920" y="232409"/>
                </a:lnTo>
                <a:lnTo>
                  <a:pt x="179070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5" y="213359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4"/>
                </a:lnTo>
                <a:lnTo>
                  <a:pt x="64135" y="140334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79"/>
                </a:lnTo>
                <a:lnTo>
                  <a:pt x="113030" y="60959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4"/>
                </a:lnTo>
                <a:lnTo>
                  <a:pt x="140970" y="86994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4"/>
                </a:lnTo>
                <a:lnTo>
                  <a:pt x="92075" y="125094"/>
                </a:lnTo>
                <a:lnTo>
                  <a:pt x="64135" y="136525"/>
                </a:lnTo>
                <a:lnTo>
                  <a:pt x="64135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5" y="102869"/>
                </a:lnTo>
                <a:lnTo>
                  <a:pt x="185420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39" y="55244"/>
                </a:lnTo>
                <a:lnTo>
                  <a:pt x="163195" y="51434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044440" y="30397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4"/>
                </a:lnTo>
                <a:lnTo>
                  <a:pt x="9525" y="78739"/>
                </a:lnTo>
                <a:lnTo>
                  <a:pt x="635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4"/>
                </a:lnTo>
                <a:lnTo>
                  <a:pt x="104139" y="267969"/>
                </a:lnTo>
                <a:lnTo>
                  <a:pt x="113664" y="267969"/>
                </a:lnTo>
                <a:lnTo>
                  <a:pt x="152400" y="255904"/>
                </a:lnTo>
                <a:lnTo>
                  <a:pt x="163830" y="247650"/>
                </a:lnTo>
                <a:lnTo>
                  <a:pt x="170814" y="241934"/>
                </a:lnTo>
                <a:lnTo>
                  <a:pt x="176530" y="236219"/>
                </a:lnTo>
                <a:lnTo>
                  <a:pt x="179070" y="232409"/>
                </a:lnTo>
                <a:lnTo>
                  <a:pt x="107950" y="232409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79"/>
                </a:lnTo>
                <a:lnTo>
                  <a:pt x="68580" y="182244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4"/>
                </a:lnTo>
                <a:lnTo>
                  <a:pt x="91439" y="163829"/>
                </a:lnTo>
                <a:lnTo>
                  <a:pt x="98425" y="161289"/>
                </a:lnTo>
                <a:lnTo>
                  <a:pt x="105410" y="159384"/>
                </a:lnTo>
                <a:lnTo>
                  <a:pt x="111760" y="156844"/>
                </a:lnTo>
                <a:lnTo>
                  <a:pt x="118110" y="153669"/>
                </a:lnTo>
                <a:lnTo>
                  <a:pt x="128905" y="147954"/>
                </a:lnTo>
                <a:lnTo>
                  <a:pt x="133350" y="144779"/>
                </a:lnTo>
                <a:lnTo>
                  <a:pt x="137795" y="142239"/>
                </a:lnTo>
                <a:lnTo>
                  <a:pt x="139700" y="140334"/>
                </a:lnTo>
                <a:lnTo>
                  <a:pt x="56514" y="140334"/>
                </a:lnTo>
                <a:lnTo>
                  <a:pt x="64135" y="136525"/>
                </a:lnTo>
                <a:lnTo>
                  <a:pt x="64770" y="130809"/>
                </a:lnTo>
                <a:lnTo>
                  <a:pt x="65405" y="121919"/>
                </a:lnTo>
                <a:lnTo>
                  <a:pt x="67310" y="113029"/>
                </a:lnTo>
                <a:lnTo>
                  <a:pt x="83185" y="75564"/>
                </a:lnTo>
                <a:lnTo>
                  <a:pt x="103505" y="52704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29"/>
                </a:lnTo>
                <a:lnTo>
                  <a:pt x="125095" y="12064"/>
                </a:lnTo>
                <a:lnTo>
                  <a:pt x="118745" y="4444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19"/>
                </a:lnTo>
                <a:lnTo>
                  <a:pt x="159385" y="205739"/>
                </a:lnTo>
                <a:lnTo>
                  <a:pt x="155575" y="211454"/>
                </a:lnTo>
                <a:lnTo>
                  <a:pt x="121920" y="232409"/>
                </a:lnTo>
                <a:lnTo>
                  <a:pt x="179070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5" y="213359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4"/>
                </a:lnTo>
                <a:lnTo>
                  <a:pt x="64135" y="140334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79"/>
                </a:lnTo>
                <a:lnTo>
                  <a:pt x="113030" y="60959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4"/>
                </a:lnTo>
                <a:lnTo>
                  <a:pt x="140970" y="86994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4"/>
                </a:lnTo>
                <a:lnTo>
                  <a:pt x="92075" y="125094"/>
                </a:lnTo>
                <a:lnTo>
                  <a:pt x="64135" y="136525"/>
                </a:lnTo>
                <a:lnTo>
                  <a:pt x="64135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5" y="102869"/>
                </a:lnTo>
                <a:lnTo>
                  <a:pt x="185420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39" y="55244"/>
                </a:lnTo>
                <a:lnTo>
                  <a:pt x="163195" y="51434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317490" y="2912110"/>
            <a:ext cx="556895" cy="396240"/>
          </a:xfrm>
          <a:custGeom>
            <a:avLst/>
            <a:gdLst/>
            <a:ahLst/>
            <a:cxnLst/>
            <a:rect l="l" t="t" r="r" b="b"/>
            <a:pathLst>
              <a:path w="556895" h="396239">
                <a:moveTo>
                  <a:pt x="92075" y="184150"/>
                </a:moveTo>
                <a:lnTo>
                  <a:pt x="31750" y="184150"/>
                </a:lnTo>
                <a:lnTo>
                  <a:pt x="31750" y="351154"/>
                </a:lnTo>
                <a:lnTo>
                  <a:pt x="31114" y="354329"/>
                </a:lnTo>
                <a:lnTo>
                  <a:pt x="0" y="364489"/>
                </a:lnTo>
                <a:lnTo>
                  <a:pt x="0" y="396239"/>
                </a:lnTo>
                <a:lnTo>
                  <a:pt x="121920" y="396239"/>
                </a:lnTo>
                <a:lnTo>
                  <a:pt x="121920" y="365125"/>
                </a:lnTo>
                <a:lnTo>
                  <a:pt x="102235" y="361950"/>
                </a:lnTo>
                <a:lnTo>
                  <a:pt x="99695" y="361314"/>
                </a:lnTo>
                <a:lnTo>
                  <a:pt x="95885" y="359410"/>
                </a:lnTo>
                <a:lnTo>
                  <a:pt x="94614" y="358139"/>
                </a:lnTo>
                <a:lnTo>
                  <a:pt x="92075" y="354329"/>
                </a:lnTo>
                <a:lnTo>
                  <a:pt x="92075" y="184150"/>
                </a:lnTo>
                <a:close/>
              </a:path>
              <a:path w="556895" h="396239">
                <a:moveTo>
                  <a:pt x="128905" y="147954"/>
                </a:moveTo>
                <a:lnTo>
                  <a:pt x="0" y="147954"/>
                </a:lnTo>
                <a:lnTo>
                  <a:pt x="0" y="184150"/>
                </a:lnTo>
                <a:lnTo>
                  <a:pt x="128905" y="184150"/>
                </a:lnTo>
                <a:lnTo>
                  <a:pt x="128905" y="147954"/>
                </a:lnTo>
                <a:close/>
              </a:path>
              <a:path w="556895" h="396239">
                <a:moveTo>
                  <a:pt x="126364" y="0"/>
                </a:moveTo>
                <a:lnTo>
                  <a:pt x="119380" y="0"/>
                </a:lnTo>
                <a:lnTo>
                  <a:pt x="111125" y="635"/>
                </a:lnTo>
                <a:lnTo>
                  <a:pt x="76200" y="15875"/>
                </a:lnTo>
                <a:lnTo>
                  <a:pt x="48895" y="53339"/>
                </a:lnTo>
                <a:lnTo>
                  <a:pt x="46355" y="60325"/>
                </a:lnTo>
                <a:lnTo>
                  <a:pt x="43180" y="68579"/>
                </a:lnTo>
                <a:lnTo>
                  <a:pt x="41275" y="76200"/>
                </a:lnTo>
                <a:lnTo>
                  <a:pt x="38735" y="83819"/>
                </a:lnTo>
                <a:lnTo>
                  <a:pt x="37464" y="92075"/>
                </a:lnTo>
                <a:lnTo>
                  <a:pt x="35560" y="100329"/>
                </a:lnTo>
                <a:lnTo>
                  <a:pt x="34289" y="107950"/>
                </a:lnTo>
                <a:lnTo>
                  <a:pt x="33655" y="116204"/>
                </a:lnTo>
                <a:lnTo>
                  <a:pt x="32385" y="131444"/>
                </a:lnTo>
                <a:lnTo>
                  <a:pt x="31750" y="147954"/>
                </a:lnTo>
                <a:lnTo>
                  <a:pt x="92075" y="147954"/>
                </a:lnTo>
                <a:lnTo>
                  <a:pt x="92075" y="89535"/>
                </a:lnTo>
                <a:lnTo>
                  <a:pt x="92710" y="81914"/>
                </a:lnTo>
                <a:lnTo>
                  <a:pt x="104775" y="41910"/>
                </a:lnTo>
                <a:lnTo>
                  <a:pt x="106045" y="41275"/>
                </a:lnTo>
                <a:lnTo>
                  <a:pt x="159091" y="41275"/>
                </a:lnTo>
                <a:lnTo>
                  <a:pt x="159385" y="40639"/>
                </a:lnTo>
                <a:lnTo>
                  <a:pt x="160655" y="36194"/>
                </a:lnTo>
                <a:lnTo>
                  <a:pt x="160655" y="27304"/>
                </a:lnTo>
                <a:lnTo>
                  <a:pt x="132714" y="635"/>
                </a:lnTo>
                <a:lnTo>
                  <a:pt x="126364" y="0"/>
                </a:lnTo>
                <a:close/>
              </a:path>
              <a:path w="556895" h="396239">
                <a:moveTo>
                  <a:pt x="159091" y="41275"/>
                </a:moveTo>
                <a:lnTo>
                  <a:pt x="107950" y="41275"/>
                </a:lnTo>
                <a:lnTo>
                  <a:pt x="109220" y="41910"/>
                </a:lnTo>
                <a:lnTo>
                  <a:pt x="111125" y="44450"/>
                </a:lnTo>
                <a:lnTo>
                  <a:pt x="112395" y="46354"/>
                </a:lnTo>
                <a:lnTo>
                  <a:pt x="120014" y="64135"/>
                </a:lnTo>
                <a:lnTo>
                  <a:pt x="123825" y="66039"/>
                </a:lnTo>
                <a:lnTo>
                  <a:pt x="132714" y="66039"/>
                </a:lnTo>
                <a:lnTo>
                  <a:pt x="136525" y="64769"/>
                </a:lnTo>
                <a:lnTo>
                  <a:pt x="144145" y="60960"/>
                </a:lnTo>
                <a:lnTo>
                  <a:pt x="147320" y="58419"/>
                </a:lnTo>
                <a:lnTo>
                  <a:pt x="153035" y="52069"/>
                </a:lnTo>
                <a:lnTo>
                  <a:pt x="155575" y="48894"/>
                </a:lnTo>
                <a:lnTo>
                  <a:pt x="159091" y="41275"/>
                </a:lnTo>
                <a:close/>
              </a:path>
              <a:path w="556895" h="396239">
                <a:moveTo>
                  <a:pt x="269875" y="184150"/>
                </a:moveTo>
                <a:lnTo>
                  <a:pt x="209550" y="184150"/>
                </a:lnTo>
                <a:lnTo>
                  <a:pt x="209550" y="351154"/>
                </a:lnTo>
                <a:lnTo>
                  <a:pt x="208914" y="354329"/>
                </a:lnTo>
                <a:lnTo>
                  <a:pt x="177800" y="364489"/>
                </a:lnTo>
                <a:lnTo>
                  <a:pt x="177800" y="396239"/>
                </a:lnTo>
                <a:lnTo>
                  <a:pt x="299720" y="396239"/>
                </a:lnTo>
                <a:lnTo>
                  <a:pt x="299720" y="365125"/>
                </a:lnTo>
                <a:lnTo>
                  <a:pt x="280035" y="361950"/>
                </a:lnTo>
                <a:lnTo>
                  <a:pt x="277495" y="361314"/>
                </a:lnTo>
                <a:lnTo>
                  <a:pt x="273685" y="359410"/>
                </a:lnTo>
                <a:lnTo>
                  <a:pt x="272414" y="358139"/>
                </a:lnTo>
                <a:lnTo>
                  <a:pt x="269875" y="354329"/>
                </a:lnTo>
                <a:lnTo>
                  <a:pt x="269875" y="184150"/>
                </a:lnTo>
                <a:close/>
              </a:path>
              <a:path w="556895" h="396239">
                <a:moveTo>
                  <a:pt x="306705" y="147954"/>
                </a:moveTo>
                <a:lnTo>
                  <a:pt x="177800" y="147954"/>
                </a:lnTo>
                <a:lnTo>
                  <a:pt x="177800" y="184150"/>
                </a:lnTo>
                <a:lnTo>
                  <a:pt x="306705" y="184150"/>
                </a:lnTo>
                <a:lnTo>
                  <a:pt x="306705" y="147954"/>
                </a:lnTo>
                <a:close/>
              </a:path>
              <a:path w="556895" h="396239">
                <a:moveTo>
                  <a:pt x="304164" y="0"/>
                </a:moveTo>
                <a:lnTo>
                  <a:pt x="297180" y="0"/>
                </a:lnTo>
                <a:lnTo>
                  <a:pt x="288925" y="635"/>
                </a:lnTo>
                <a:lnTo>
                  <a:pt x="254000" y="15875"/>
                </a:lnTo>
                <a:lnTo>
                  <a:pt x="226695" y="53339"/>
                </a:lnTo>
                <a:lnTo>
                  <a:pt x="224155" y="60325"/>
                </a:lnTo>
                <a:lnTo>
                  <a:pt x="220980" y="68579"/>
                </a:lnTo>
                <a:lnTo>
                  <a:pt x="219075" y="76200"/>
                </a:lnTo>
                <a:lnTo>
                  <a:pt x="216535" y="83819"/>
                </a:lnTo>
                <a:lnTo>
                  <a:pt x="215264" y="92075"/>
                </a:lnTo>
                <a:lnTo>
                  <a:pt x="213360" y="100329"/>
                </a:lnTo>
                <a:lnTo>
                  <a:pt x="212089" y="107950"/>
                </a:lnTo>
                <a:lnTo>
                  <a:pt x="211455" y="116204"/>
                </a:lnTo>
                <a:lnTo>
                  <a:pt x="210185" y="131444"/>
                </a:lnTo>
                <a:lnTo>
                  <a:pt x="209550" y="147954"/>
                </a:lnTo>
                <a:lnTo>
                  <a:pt x="269875" y="147954"/>
                </a:lnTo>
                <a:lnTo>
                  <a:pt x="269875" y="89535"/>
                </a:lnTo>
                <a:lnTo>
                  <a:pt x="270510" y="81914"/>
                </a:lnTo>
                <a:lnTo>
                  <a:pt x="282575" y="41910"/>
                </a:lnTo>
                <a:lnTo>
                  <a:pt x="283845" y="41275"/>
                </a:lnTo>
                <a:lnTo>
                  <a:pt x="336891" y="41275"/>
                </a:lnTo>
                <a:lnTo>
                  <a:pt x="337185" y="40639"/>
                </a:lnTo>
                <a:lnTo>
                  <a:pt x="338455" y="36194"/>
                </a:lnTo>
                <a:lnTo>
                  <a:pt x="338455" y="27304"/>
                </a:lnTo>
                <a:lnTo>
                  <a:pt x="310514" y="635"/>
                </a:lnTo>
                <a:lnTo>
                  <a:pt x="304164" y="0"/>
                </a:lnTo>
                <a:close/>
              </a:path>
              <a:path w="556895" h="396239">
                <a:moveTo>
                  <a:pt x="336891" y="41275"/>
                </a:moveTo>
                <a:lnTo>
                  <a:pt x="285750" y="41275"/>
                </a:lnTo>
                <a:lnTo>
                  <a:pt x="287020" y="41910"/>
                </a:lnTo>
                <a:lnTo>
                  <a:pt x="288925" y="44450"/>
                </a:lnTo>
                <a:lnTo>
                  <a:pt x="290195" y="46354"/>
                </a:lnTo>
                <a:lnTo>
                  <a:pt x="297814" y="64135"/>
                </a:lnTo>
                <a:lnTo>
                  <a:pt x="301625" y="66039"/>
                </a:lnTo>
                <a:lnTo>
                  <a:pt x="310514" y="66039"/>
                </a:lnTo>
                <a:lnTo>
                  <a:pt x="314325" y="64769"/>
                </a:lnTo>
                <a:lnTo>
                  <a:pt x="321945" y="60960"/>
                </a:lnTo>
                <a:lnTo>
                  <a:pt x="325120" y="58419"/>
                </a:lnTo>
                <a:lnTo>
                  <a:pt x="330835" y="52069"/>
                </a:lnTo>
                <a:lnTo>
                  <a:pt x="333375" y="48894"/>
                </a:lnTo>
                <a:lnTo>
                  <a:pt x="336891" y="41275"/>
                </a:lnTo>
                <a:close/>
              </a:path>
              <a:path w="556895" h="396239">
                <a:moveTo>
                  <a:pt x="477520" y="127635"/>
                </a:moveTo>
                <a:lnTo>
                  <a:pt x="433070" y="137160"/>
                </a:lnTo>
                <a:lnTo>
                  <a:pt x="397510" y="163829"/>
                </a:lnTo>
                <a:lnTo>
                  <a:pt x="371475" y="206375"/>
                </a:lnTo>
                <a:lnTo>
                  <a:pt x="362585" y="247014"/>
                </a:lnTo>
                <a:lnTo>
                  <a:pt x="361950" y="261619"/>
                </a:lnTo>
                <a:lnTo>
                  <a:pt x="361950" y="276860"/>
                </a:lnTo>
                <a:lnTo>
                  <a:pt x="368300" y="317500"/>
                </a:lnTo>
                <a:lnTo>
                  <a:pt x="388620" y="359410"/>
                </a:lnTo>
                <a:lnTo>
                  <a:pt x="421639" y="386079"/>
                </a:lnTo>
                <a:lnTo>
                  <a:pt x="466089" y="395604"/>
                </a:lnTo>
                <a:lnTo>
                  <a:pt x="475614" y="395604"/>
                </a:lnTo>
                <a:lnTo>
                  <a:pt x="514350" y="383539"/>
                </a:lnTo>
                <a:lnTo>
                  <a:pt x="525780" y="375285"/>
                </a:lnTo>
                <a:lnTo>
                  <a:pt x="532764" y="369569"/>
                </a:lnTo>
                <a:lnTo>
                  <a:pt x="538480" y="363854"/>
                </a:lnTo>
                <a:lnTo>
                  <a:pt x="541020" y="360044"/>
                </a:lnTo>
                <a:lnTo>
                  <a:pt x="469900" y="360044"/>
                </a:lnTo>
                <a:lnTo>
                  <a:pt x="464820" y="358775"/>
                </a:lnTo>
                <a:lnTo>
                  <a:pt x="459105" y="355600"/>
                </a:lnTo>
                <a:lnTo>
                  <a:pt x="454025" y="353060"/>
                </a:lnTo>
                <a:lnTo>
                  <a:pt x="449580" y="348614"/>
                </a:lnTo>
                <a:lnTo>
                  <a:pt x="430530" y="309879"/>
                </a:lnTo>
                <a:lnTo>
                  <a:pt x="427989" y="295910"/>
                </a:lnTo>
                <a:lnTo>
                  <a:pt x="431800" y="295910"/>
                </a:lnTo>
                <a:lnTo>
                  <a:pt x="437514" y="294639"/>
                </a:lnTo>
                <a:lnTo>
                  <a:pt x="453389" y="291464"/>
                </a:lnTo>
                <a:lnTo>
                  <a:pt x="460375" y="288925"/>
                </a:lnTo>
                <a:lnTo>
                  <a:pt x="467360" y="287019"/>
                </a:lnTo>
                <a:lnTo>
                  <a:pt x="473710" y="284479"/>
                </a:lnTo>
                <a:lnTo>
                  <a:pt x="480060" y="281304"/>
                </a:lnTo>
                <a:lnTo>
                  <a:pt x="490855" y="275589"/>
                </a:lnTo>
                <a:lnTo>
                  <a:pt x="495300" y="272414"/>
                </a:lnTo>
                <a:lnTo>
                  <a:pt x="499745" y="269875"/>
                </a:lnTo>
                <a:lnTo>
                  <a:pt x="501650" y="267969"/>
                </a:lnTo>
                <a:lnTo>
                  <a:pt x="506412" y="264160"/>
                </a:lnTo>
                <a:lnTo>
                  <a:pt x="426085" y="264160"/>
                </a:lnTo>
                <a:lnTo>
                  <a:pt x="426720" y="258444"/>
                </a:lnTo>
                <a:lnTo>
                  <a:pt x="427355" y="249554"/>
                </a:lnTo>
                <a:lnTo>
                  <a:pt x="429260" y="240664"/>
                </a:lnTo>
                <a:lnTo>
                  <a:pt x="445135" y="203200"/>
                </a:lnTo>
                <a:lnTo>
                  <a:pt x="465455" y="180339"/>
                </a:lnTo>
                <a:lnTo>
                  <a:pt x="467360" y="178435"/>
                </a:lnTo>
                <a:lnTo>
                  <a:pt x="502920" y="178435"/>
                </a:lnTo>
                <a:lnTo>
                  <a:pt x="502920" y="156210"/>
                </a:lnTo>
                <a:lnTo>
                  <a:pt x="499110" y="151764"/>
                </a:lnTo>
                <a:lnTo>
                  <a:pt x="487045" y="139700"/>
                </a:lnTo>
                <a:lnTo>
                  <a:pt x="480695" y="132079"/>
                </a:lnTo>
                <a:lnTo>
                  <a:pt x="477520" y="127635"/>
                </a:lnTo>
                <a:close/>
              </a:path>
              <a:path w="556895" h="396239">
                <a:moveTo>
                  <a:pt x="530860" y="318135"/>
                </a:moveTo>
                <a:lnTo>
                  <a:pt x="525780" y="325754"/>
                </a:lnTo>
                <a:lnTo>
                  <a:pt x="521335" y="333375"/>
                </a:lnTo>
                <a:lnTo>
                  <a:pt x="517525" y="339089"/>
                </a:lnTo>
                <a:lnTo>
                  <a:pt x="483870" y="360044"/>
                </a:lnTo>
                <a:lnTo>
                  <a:pt x="541020" y="360044"/>
                </a:lnTo>
                <a:lnTo>
                  <a:pt x="542925" y="357504"/>
                </a:lnTo>
                <a:lnTo>
                  <a:pt x="546100" y="353060"/>
                </a:lnTo>
                <a:lnTo>
                  <a:pt x="549275" y="347344"/>
                </a:lnTo>
                <a:lnTo>
                  <a:pt x="553085" y="340994"/>
                </a:lnTo>
                <a:lnTo>
                  <a:pt x="556895" y="334010"/>
                </a:lnTo>
                <a:lnTo>
                  <a:pt x="530860" y="318135"/>
                </a:lnTo>
                <a:close/>
              </a:path>
              <a:path w="556895" h="396239">
                <a:moveTo>
                  <a:pt x="502920" y="156210"/>
                </a:moveTo>
                <a:lnTo>
                  <a:pt x="502920" y="214629"/>
                </a:lnTo>
                <a:lnTo>
                  <a:pt x="502285" y="216535"/>
                </a:lnTo>
                <a:lnTo>
                  <a:pt x="499110" y="219710"/>
                </a:lnTo>
                <a:lnTo>
                  <a:pt x="489585" y="229869"/>
                </a:lnTo>
                <a:lnTo>
                  <a:pt x="454025" y="252729"/>
                </a:lnTo>
                <a:lnTo>
                  <a:pt x="426085" y="264160"/>
                </a:lnTo>
                <a:lnTo>
                  <a:pt x="506412" y="264160"/>
                </a:lnTo>
                <a:lnTo>
                  <a:pt x="535305" y="230504"/>
                </a:lnTo>
                <a:lnTo>
                  <a:pt x="547370" y="198754"/>
                </a:lnTo>
                <a:lnTo>
                  <a:pt x="539750" y="192404"/>
                </a:lnTo>
                <a:lnTo>
                  <a:pt x="536575" y="189229"/>
                </a:lnTo>
                <a:lnTo>
                  <a:pt x="533400" y="186689"/>
                </a:lnTo>
                <a:lnTo>
                  <a:pt x="529589" y="182879"/>
                </a:lnTo>
                <a:lnTo>
                  <a:pt x="525145" y="179069"/>
                </a:lnTo>
                <a:lnTo>
                  <a:pt x="502920" y="156210"/>
                </a:lnTo>
                <a:close/>
              </a:path>
              <a:path w="556895" h="396239">
                <a:moveTo>
                  <a:pt x="502920" y="178435"/>
                </a:moveTo>
                <a:lnTo>
                  <a:pt x="467360" y="178435"/>
                </a:lnTo>
                <a:lnTo>
                  <a:pt x="470535" y="183514"/>
                </a:lnTo>
                <a:lnTo>
                  <a:pt x="474980" y="188594"/>
                </a:lnTo>
                <a:lnTo>
                  <a:pt x="480060" y="194310"/>
                </a:lnTo>
                <a:lnTo>
                  <a:pt x="485775" y="200025"/>
                </a:lnTo>
                <a:lnTo>
                  <a:pt x="494030" y="207010"/>
                </a:lnTo>
                <a:lnTo>
                  <a:pt x="499745" y="212089"/>
                </a:lnTo>
                <a:lnTo>
                  <a:pt x="502920" y="214629"/>
                </a:lnTo>
                <a:lnTo>
                  <a:pt x="502920" y="178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967729" y="3037839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124460" y="0"/>
                </a:moveTo>
                <a:lnTo>
                  <a:pt x="116840" y="0"/>
                </a:lnTo>
                <a:lnTo>
                  <a:pt x="70485" y="9525"/>
                </a:lnTo>
                <a:lnTo>
                  <a:pt x="33655" y="35560"/>
                </a:lnTo>
                <a:lnTo>
                  <a:pt x="8890" y="76200"/>
                </a:lnTo>
                <a:lnTo>
                  <a:pt x="635" y="114935"/>
                </a:lnTo>
                <a:lnTo>
                  <a:pt x="0" y="129539"/>
                </a:lnTo>
                <a:lnTo>
                  <a:pt x="635" y="145414"/>
                </a:lnTo>
                <a:lnTo>
                  <a:pt x="7620" y="187960"/>
                </a:lnTo>
                <a:lnTo>
                  <a:pt x="29845" y="231775"/>
                </a:lnTo>
                <a:lnTo>
                  <a:pt x="64135" y="259080"/>
                </a:lnTo>
                <a:lnTo>
                  <a:pt x="109855" y="267970"/>
                </a:lnTo>
                <a:lnTo>
                  <a:pt x="117475" y="267970"/>
                </a:lnTo>
                <a:lnTo>
                  <a:pt x="132715" y="265430"/>
                </a:lnTo>
                <a:lnTo>
                  <a:pt x="168275" y="243839"/>
                </a:lnTo>
                <a:lnTo>
                  <a:pt x="190500" y="206375"/>
                </a:lnTo>
                <a:lnTo>
                  <a:pt x="164465" y="190500"/>
                </a:lnTo>
                <a:lnTo>
                  <a:pt x="155575" y="205739"/>
                </a:lnTo>
                <a:lnTo>
                  <a:pt x="122555" y="232410"/>
                </a:lnTo>
                <a:lnTo>
                  <a:pt x="110490" y="232410"/>
                </a:lnTo>
                <a:lnTo>
                  <a:pt x="94615" y="223520"/>
                </a:lnTo>
                <a:lnTo>
                  <a:pt x="76200" y="186689"/>
                </a:lnTo>
                <a:lnTo>
                  <a:pt x="69850" y="144780"/>
                </a:lnTo>
                <a:lnTo>
                  <a:pt x="69850" y="132080"/>
                </a:lnTo>
                <a:lnTo>
                  <a:pt x="70485" y="113030"/>
                </a:lnTo>
                <a:lnTo>
                  <a:pt x="80645" y="70485"/>
                </a:lnTo>
                <a:lnTo>
                  <a:pt x="104775" y="37464"/>
                </a:lnTo>
                <a:lnTo>
                  <a:pt x="111125" y="37464"/>
                </a:lnTo>
                <a:lnTo>
                  <a:pt x="113030" y="38735"/>
                </a:lnTo>
                <a:lnTo>
                  <a:pt x="118110" y="43180"/>
                </a:lnTo>
                <a:lnTo>
                  <a:pt x="120015" y="46355"/>
                </a:lnTo>
                <a:lnTo>
                  <a:pt x="149225" y="69850"/>
                </a:lnTo>
                <a:lnTo>
                  <a:pt x="175260" y="38735"/>
                </a:lnTo>
                <a:lnTo>
                  <a:pt x="175260" y="28575"/>
                </a:lnTo>
                <a:lnTo>
                  <a:pt x="161925" y="11430"/>
                </a:lnTo>
                <a:lnTo>
                  <a:pt x="124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247129" y="2978785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5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69"/>
                </a:lnTo>
                <a:lnTo>
                  <a:pt x="24130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5"/>
                </a:lnTo>
                <a:lnTo>
                  <a:pt x="84455" y="325119"/>
                </a:lnTo>
                <a:lnTo>
                  <a:pt x="90170" y="325119"/>
                </a:lnTo>
                <a:lnTo>
                  <a:pt x="95250" y="324485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50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461759" y="2919729"/>
            <a:ext cx="363855" cy="388620"/>
          </a:xfrm>
          <a:custGeom>
            <a:avLst/>
            <a:gdLst/>
            <a:ahLst/>
            <a:cxnLst/>
            <a:rect l="l" t="t" r="r" b="b"/>
            <a:pathLst>
              <a:path w="363854" h="388620">
                <a:moveTo>
                  <a:pt x="64769" y="121920"/>
                </a:moveTo>
                <a:lnTo>
                  <a:pt x="63499" y="122555"/>
                </a:lnTo>
                <a:lnTo>
                  <a:pt x="45719" y="122555"/>
                </a:lnTo>
                <a:lnTo>
                  <a:pt x="52705" y="129540"/>
                </a:lnTo>
                <a:lnTo>
                  <a:pt x="52069" y="129540"/>
                </a:lnTo>
                <a:lnTo>
                  <a:pt x="44449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4" y="173990"/>
                </a:lnTo>
                <a:lnTo>
                  <a:pt x="18414" y="174625"/>
                </a:lnTo>
                <a:lnTo>
                  <a:pt x="24764" y="175895"/>
                </a:lnTo>
                <a:lnTo>
                  <a:pt x="26669" y="176530"/>
                </a:lnTo>
                <a:lnTo>
                  <a:pt x="30479" y="180340"/>
                </a:lnTo>
                <a:lnTo>
                  <a:pt x="30479" y="182245"/>
                </a:lnTo>
                <a:lnTo>
                  <a:pt x="31114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4" y="344805"/>
                </a:lnTo>
                <a:lnTo>
                  <a:pt x="30479" y="347345"/>
                </a:lnTo>
                <a:lnTo>
                  <a:pt x="29210" y="349250"/>
                </a:lnTo>
                <a:lnTo>
                  <a:pt x="27939" y="350520"/>
                </a:lnTo>
                <a:lnTo>
                  <a:pt x="26669" y="352425"/>
                </a:lnTo>
                <a:lnTo>
                  <a:pt x="24764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4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19" y="388620"/>
                </a:lnTo>
                <a:lnTo>
                  <a:pt x="121919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39" y="344805"/>
                </a:lnTo>
                <a:lnTo>
                  <a:pt x="91439" y="131445"/>
                </a:lnTo>
                <a:lnTo>
                  <a:pt x="74294" y="125095"/>
                </a:lnTo>
                <a:lnTo>
                  <a:pt x="64769" y="121920"/>
                </a:lnTo>
                <a:close/>
              </a:path>
              <a:path w="363854" h="388620">
                <a:moveTo>
                  <a:pt x="236219" y="125095"/>
                </a:moveTo>
                <a:lnTo>
                  <a:pt x="115569" y="125095"/>
                </a:lnTo>
                <a:lnTo>
                  <a:pt x="115569" y="156210"/>
                </a:lnTo>
                <a:lnTo>
                  <a:pt x="124460" y="156845"/>
                </a:lnTo>
                <a:lnTo>
                  <a:pt x="132080" y="157480"/>
                </a:lnTo>
                <a:lnTo>
                  <a:pt x="213994" y="385445"/>
                </a:lnTo>
                <a:lnTo>
                  <a:pt x="257810" y="385445"/>
                </a:lnTo>
                <a:lnTo>
                  <a:pt x="289388" y="294005"/>
                </a:lnTo>
                <a:lnTo>
                  <a:pt x="250189" y="294005"/>
                </a:lnTo>
                <a:lnTo>
                  <a:pt x="214630" y="165735"/>
                </a:lnTo>
                <a:lnTo>
                  <a:pt x="214630" y="162560"/>
                </a:lnTo>
                <a:lnTo>
                  <a:pt x="219074" y="157480"/>
                </a:lnTo>
                <a:lnTo>
                  <a:pt x="225424" y="156210"/>
                </a:lnTo>
                <a:lnTo>
                  <a:pt x="236219" y="156210"/>
                </a:lnTo>
                <a:lnTo>
                  <a:pt x="236219" y="125095"/>
                </a:lnTo>
                <a:close/>
              </a:path>
              <a:path w="363854" h="388620">
                <a:moveTo>
                  <a:pt x="349885" y="156210"/>
                </a:moveTo>
                <a:lnTo>
                  <a:pt x="274955" y="156210"/>
                </a:lnTo>
                <a:lnTo>
                  <a:pt x="286385" y="157480"/>
                </a:lnTo>
                <a:lnTo>
                  <a:pt x="287655" y="158115"/>
                </a:lnTo>
                <a:lnTo>
                  <a:pt x="290194" y="160655"/>
                </a:lnTo>
                <a:lnTo>
                  <a:pt x="290830" y="163195"/>
                </a:lnTo>
                <a:lnTo>
                  <a:pt x="290830" y="165100"/>
                </a:lnTo>
                <a:lnTo>
                  <a:pt x="285114" y="185420"/>
                </a:lnTo>
                <a:lnTo>
                  <a:pt x="250189" y="294005"/>
                </a:lnTo>
                <a:lnTo>
                  <a:pt x="289388" y="294005"/>
                </a:lnTo>
                <a:lnTo>
                  <a:pt x="330835" y="173990"/>
                </a:lnTo>
                <a:lnTo>
                  <a:pt x="332739" y="166370"/>
                </a:lnTo>
                <a:lnTo>
                  <a:pt x="335280" y="161925"/>
                </a:lnTo>
                <a:lnTo>
                  <a:pt x="341630" y="157480"/>
                </a:lnTo>
                <a:lnTo>
                  <a:pt x="349885" y="156210"/>
                </a:lnTo>
                <a:close/>
              </a:path>
              <a:path w="363854" h="388620">
                <a:moveTo>
                  <a:pt x="363855" y="125095"/>
                </a:moveTo>
                <a:lnTo>
                  <a:pt x="265430" y="125095"/>
                </a:lnTo>
                <a:lnTo>
                  <a:pt x="265430" y="156210"/>
                </a:lnTo>
                <a:lnTo>
                  <a:pt x="363855" y="156210"/>
                </a:lnTo>
                <a:lnTo>
                  <a:pt x="363855" y="125095"/>
                </a:lnTo>
                <a:close/>
              </a:path>
              <a:path w="363854" h="388620">
                <a:moveTo>
                  <a:pt x="74294" y="122555"/>
                </a:moveTo>
                <a:lnTo>
                  <a:pt x="66674" y="122555"/>
                </a:lnTo>
                <a:lnTo>
                  <a:pt x="74294" y="125095"/>
                </a:lnTo>
                <a:lnTo>
                  <a:pt x="74294" y="122555"/>
                </a:lnTo>
                <a:close/>
              </a:path>
              <a:path w="363854" h="388620">
                <a:moveTo>
                  <a:pt x="64135" y="0"/>
                </a:moveTo>
                <a:lnTo>
                  <a:pt x="53974" y="0"/>
                </a:lnTo>
                <a:lnTo>
                  <a:pt x="48894" y="1270"/>
                </a:lnTo>
                <a:lnTo>
                  <a:pt x="45085" y="3175"/>
                </a:lnTo>
                <a:lnTo>
                  <a:pt x="40639" y="5080"/>
                </a:lnTo>
                <a:lnTo>
                  <a:pt x="36829" y="7620"/>
                </a:lnTo>
                <a:lnTo>
                  <a:pt x="29844" y="13970"/>
                </a:lnTo>
                <a:lnTo>
                  <a:pt x="27304" y="17780"/>
                </a:lnTo>
                <a:lnTo>
                  <a:pt x="26035" y="22225"/>
                </a:lnTo>
                <a:lnTo>
                  <a:pt x="24129" y="26670"/>
                </a:lnTo>
                <a:lnTo>
                  <a:pt x="23494" y="30480"/>
                </a:lnTo>
                <a:lnTo>
                  <a:pt x="23494" y="35560"/>
                </a:lnTo>
                <a:lnTo>
                  <a:pt x="52069" y="70485"/>
                </a:lnTo>
                <a:lnTo>
                  <a:pt x="56514" y="71120"/>
                </a:lnTo>
                <a:lnTo>
                  <a:pt x="66039" y="71120"/>
                </a:lnTo>
                <a:lnTo>
                  <a:pt x="97155" y="40640"/>
                </a:lnTo>
                <a:lnTo>
                  <a:pt x="96519" y="30480"/>
                </a:lnTo>
                <a:lnTo>
                  <a:pt x="68580" y="1270"/>
                </a:lnTo>
                <a:lnTo>
                  <a:pt x="64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885940" y="30397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4"/>
                </a:lnTo>
                <a:lnTo>
                  <a:pt x="9525" y="78739"/>
                </a:lnTo>
                <a:lnTo>
                  <a:pt x="634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69" y="231775"/>
                </a:lnTo>
                <a:lnTo>
                  <a:pt x="59689" y="258444"/>
                </a:lnTo>
                <a:lnTo>
                  <a:pt x="104139" y="267969"/>
                </a:lnTo>
                <a:lnTo>
                  <a:pt x="113664" y="267969"/>
                </a:lnTo>
                <a:lnTo>
                  <a:pt x="152400" y="255904"/>
                </a:lnTo>
                <a:lnTo>
                  <a:pt x="163829" y="247650"/>
                </a:lnTo>
                <a:lnTo>
                  <a:pt x="170814" y="241934"/>
                </a:lnTo>
                <a:lnTo>
                  <a:pt x="176529" y="236219"/>
                </a:lnTo>
                <a:lnTo>
                  <a:pt x="179069" y="232409"/>
                </a:lnTo>
                <a:lnTo>
                  <a:pt x="107950" y="232409"/>
                </a:lnTo>
                <a:lnTo>
                  <a:pt x="102869" y="231139"/>
                </a:lnTo>
                <a:lnTo>
                  <a:pt x="97154" y="227964"/>
                </a:lnTo>
                <a:lnTo>
                  <a:pt x="92075" y="225425"/>
                </a:lnTo>
                <a:lnTo>
                  <a:pt x="87629" y="220979"/>
                </a:lnTo>
                <a:lnTo>
                  <a:pt x="68579" y="182244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4"/>
                </a:lnTo>
                <a:lnTo>
                  <a:pt x="91439" y="163829"/>
                </a:lnTo>
                <a:lnTo>
                  <a:pt x="98425" y="161289"/>
                </a:lnTo>
                <a:lnTo>
                  <a:pt x="105409" y="159384"/>
                </a:lnTo>
                <a:lnTo>
                  <a:pt x="111759" y="156844"/>
                </a:lnTo>
                <a:lnTo>
                  <a:pt x="118109" y="153669"/>
                </a:lnTo>
                <a:lnTo>
                  <a:pt x="128904" y="147954"/>
                </a:lnTo>
                <a:lnTo>
                  <a:pt x="133350" y="144779"/>
                </a:lnTo>
                <a:lnTo>
                  <a:pt x="137794" y="142239"/>
                </a:lnTo>
                <a:lnTo>
                  <a:pt x="139700" y="140334"/>
                </a:lnTo>
                <a:lnTo>
                  <a:pt x="56514" y="140334"/>
                </a:lnTo>
                <a:lnTo>
                  <a:pt x="64134" y="136525"/>
                </a:lnTo>
                <a:lnTo>
                  <a:pt x="64769" y="130809"/>
                </a:lnTo>
                <a:lnTo>
                  <a:pt x="65404" y="121919"/>
                </a:lnTo>
                <a:lnTo>
                  <a:pt x="67309" y="113029"/>
                </a:lnTo>
                <a:lnTo>
                  <a:pt x="83184" y="75564"/>
                </a:lnTo>
                <a:lnTo>
                  <a:pt x="103504" y="52704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29"/>
                </a:lnTo>
                <a:lnTo>
                  <a:pt x="125094" y="12064"/>
                </a:lnTo>
                <a:lnTo>
                  <a:pt x="118744" y="4444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19"/>
                </a:lnTo>
                <a:lnTo>
                  <a:pt x="159384" y="205739"/>
                </a:lnTo>
                <a:lnTo>
                  <a:pt x="155575" y="211454"/>
                </a:lnTo>
                <a:lnTo>
                  <a:pt x="121919" y="232409"/>
                </a:lnTo>
                <a:lnTo>
                  <a:pt x="179069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4" y="213359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4"/>
                </a:lnTo>
                <a:lnTo>
                  <a:pt x="64134" y="140334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79"/>
                </a:lnTo>
                <a:lnTo>
                  <a:pt x="113029" y="60959"/>
                </a:lnTo>
                <a:lnTo>
                  <a:pt x="118109" y="66675"/>
                </a:lnTo>
                <a:lnTo>
                  <a:pt x="123825" y="72389"/>
                </a:lnTo>
                <a:lnTo>
                  <a:pt x="132079" y="79375"/>
                </a:lnTo>
                <a:lnTo>
                  <a:pt x="137794" y="84454"/>
                </a:lnTo>
                <a:lnTo>
                  <a:pt x="140969" y="86994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4"/>
                </a:lnTo>
                <a:lnTo>
                  <a:pt x="92075" y="125094"/>
                </a:lnTo>
                <a:lnTo>
                  <a:pt x="64134" y="136525"/>
                </a:lnTo>
                <a:lnTo>
                  <a:pt x="64134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4" y="102869"/>
                </a:lnTo>
                <a:lnTo>
                  <a:pt x="185419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39" y="55244"/>
                </a:lnTo>
                <a:lnTo>
                  <a:pt x="163194" y="51434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7178040" y="303847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5" h="266700">
                <a:moveTo>
                  <a:pt x="64134" y="0"/>
                </a:moveTo>
                <a:lnTo>
                  <a:pt x="60959" y="2539"/>
                </a:lnTo>
                <a:lnTo>
                  <a:pt x="58419" y="4445"/>
                </a:lnTo>
                <a:lnTo>
                  <a:pt x="55879" y="5714"/>
                </a:lnTo>
                <a:lnTo>
                  <a:pt x="53975" y="6985"/>
                </a:lnTo>
                <a:lnTo>
                  <a:pt x="50800" y="8254"/>
                </a:lnTo>
                <a:lnTo>
                  <a:pt x="43179" y="11429"/>
                </a:lnTo>
                <a:lnTo>
                  <a:pt x="37464" y="12700"/>
                </a:lnTo>
                <a:lnTo>
                  <a:pt x="31114" y="13335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70"/>
                </a:lnTo>
                <a:lnTo>
                  <a:pt x="18414" y="52070"/>
                </a:lnTo>
                <a:lnTo>
                  <a:pt x="21589" y="53339"/>
                </a:lnTo>
                <a:lnTo>
                  <a:pt x="26669" y="54610"/>
                </a:lnTo>
                <a:lnTo>
                  <a:pt x="29209" y="57150"/>
                </a:lnTo>
                <a:lnTo>
                  <a:pt x="29844" y="58420"/>
                </a:lnTo>
                <a:lnTo>
                  <a:pt x="30479" y="60960"/>
                </a:lnTo>
                <a:lnTo>
                  <a:pt x="31114" y="62864"/>
                </a:lnTo>
                <a:lnTo>
                  <a:pt x="31114" y="222885"/>
                </a:lnTo>
                <a:lnTo>
                  <a:pt x="30479" y="225425"/>
                </a:lnTo>
                <a:lnTo>
                  <a:pt x="28575" y="229235"/>
                </a:lnTo>
                <a:lnTo>
                  <a:pt x="24764" y="231775"/>
                </a:lnTo>
                <a:lnTo>
                  <a:pt x="19684" y="233045"/>
                </a:lnTo>
                <a:lnTo>
                  <a:pt x="13969" y="234314"/>
                </a:lnTo>
                <a:lnTo>
                  <a:pt x="8254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19" y="266700"/>
                </a:lnTo>
                <a:lnTo>
                  <a:pt x="121919" y="235585"/>
                </a:lnTo>
                <a:lnTo>
                  <a:pt x="104775" y="233045"/>
                </a:lnTo>
                <a:lnTo>
                  <a:pt x="99694" y="231775"/>
                </a:lnTo>
                <a:lnTo>
                  <a:pt x="97789" y="230504"/>
                </a:lnTo>
                <a:lnTo>
                  <a:pt x="95884" y="229870"/>
                </a:lnTo>
                <a:lnTo>
                  <a:pt x="93979" y="228600"/>
                </a:lnTo>
                <a:lnTo>
                  <a:pt x="93344" y="226695"/>
                </a:lnTo>
                <a:lnTo>
                  <a:pt x="92075" y="225425"/>
                </a:lnTo>
                <a:lnTo>
                  <a:pt x="91439" y="222885"/>
                </a:lnTo>
                <a:lnTo>
                  <a:pt x="87629" y="70485"/>
                </a:lnTo>
                <a:lnTo>
                  <a:pt x="98425" y="70485"/>
                </a:lnTo>
                <a:lnTo>
                  <a:pt x="102869" y="67945"/>
                </a:lnTo>
                <a:lnTo>
                  <a:pt x="107950" y="66039"/>
                </a:lnTo>
                <a:lnTo>
                  <a:pt x="113029" y="63500"/>
                </a:lnTo>
                <a:lnTo>
                  <a:pt x="118744" y="60325"/>
                </a:lnTo>
                <a:lnTo>
                  <a:pt x="130175" y="54610"/>
                </a:lnTo>
                <a:lnTo>
                  <a:pt x="134619" y="51435"/>
                </a:lnTo>
                <a:lnTo>
                  <a:pt x="139064" y="48895"/>
                </a:lnTo>
                <a:lnTo>
                  <a:pt x="220344" y="48895"/>
                </a:lnTo>
                <a:lnTo>
                  <a:pt x="219709" y="47625"/>
                </a:lnTo>
                <a:lnTo>
                  <a:pt x="217169" y="39370"/>
                </a:lnTo>
                <a:lnTo>
                  <a:pt x="216534" y="38735"/>
                </a:lnTo>
                <a:lnTo>
                  <a:pt x="87629" y="38735"/>
                </a:lnTo>
                <a:lnTo>
                  <a:pt x="86359" y="36195"/>
                </a:lnTo>
                <a:lnTo>
                  <a:pt x="88264" y="34289"/>
                </a:lnTo>
                <a:lnTo>
                  <a:pt x="88900" y="29210"/>
                </a:lnTo>
                <a:lnTo>
                  <a:pt x="57150" y="29210"/>
                </a:lnTo>
                <a:lnTo>
                  <a:pt x="57150" y="5714"/>
                </a:lnTo>
                <a:lnTo>
                  <a:pt x="60959" y="3175"/>
                </a:lnTo>
                <a:lnTo>
                  <a:pt x="66675" y="1904"/>
                </a:lnTo>
                <a:lnTo>
                  <a:pt x="67944" y="1270"/>
                </a:lnTo>
                <a:lnTo>
                  <a:pt x="64134" y="0"/>
                </a:lnTo>
                <a:close/>
              </a:path>
              <a:path w="253365" h="266700">
                <a:moveTo>
                  <a:pt x="220344" y="48895"/>
                </a:moveTo>
                <a:lnTo>
                  <a:pt x="140334" y="48895"/>
                </a:lnTo>
                <a:lnTo>
                  <a:pt x="142875" y="49529"/>
                </a:lnTo>
                <a:lnTo>
                  <a:pt x="146684" y="50800"/>
                </a:lnTo>
                <a:lnTo>
                  <a:pt x="149859" y="52070"/>
                </a:lnTo>
                <a:lnTo>
                  <a:pt x="153034" y="53975"/>
                </a:lnTo>
                <a:lnTo>
                  <a:pt x="155575" y="56514"/>
                </a:lnTo>
                <a:lnTo>
                  <a:pt x="158114" y="58420"/>
                </a:lnTo>
                <a:lnTo>
                  <a:pt x="161925" y="64770"/>
                </a:lnTo>
                <a:lnTo>
                  <a:pt x="163194" y="67945"/>
                </a:lnTo>
                <a:lnTo>
                  <a:pt x="163829" y="71754"/>
                </a:lnTo>
                <a:lnTo>
                  <a:pt x="163829" y="222885"/>
                </a:lnTo>
                <a:lnTo>
                  <a:pt x="146050" y="234314"/>
                </a:lnTo>
                <a:lnTo>
                  <a:pt x="140334" y="234314"/>
                </a:lnTo>
                <a:lnTo>
                  <a:pt x="132079" y="234950"/>
                </a:lnTo>
                <a:lnTo>
                  <a:pt x="132079" y="266700"/>
                </a:lnTo>
                <a:lnTo>
                  <a:pt x="253364" y="266700"/>
                </a:lnTo>
                <a:lnTo>
                  <a:pt x="253364" y="235585"/>
                </a:lnTo>
                <a:lnTo>
                  <a:pt x="245744" y="234314"/>
                </a:lnTo>
                <a:lnTo>
                  <a:pt x="240664" y="233679"/>
                </a:lnTo>
                <a:lnTo>
                  <a:pt x="234314" y="232410"/>
                </a:lnTo>
                <a:lnTo>
                  <a:pt x="231775" y="231775"/>
                </a:lnTo>
                <a:lnTo>
                  <a:pt x="229869" y="231139"/>
                </a:lnTo>
                <a:lnTo>
                  <a:pt x="226059" y="228600"/>
                </a:lnTo>
                <a:lnTo>
                  <a:pt x="225425" y="227329"/>
                </a:lnTo>
                <a:lnTo>
                  <a:pt x="224154" y="225425"/>
                </a:lnTo>
                <a:lnTo>
                  <a:pt x="223519" y="222885"/>
                </a:lnTo>
                <a:lnTo>
                  <a:pt x="223519" y="77470"/>
                </a:lnTo>
                <a:lnTo>
                  <a:pt x="222884" y="66675"/>
                </a:lnTo>
                <a:lnTo>
                  <a:pt x="221614" y="56514"/>
                </a:lnTo>
                <a:lnTo>
                  <a:pt x="220344" y="48895"/>
                </a:lnTo>
                <a:close/>
              </a:path>
              <a:path w="253365" h="266700">
                <a:moveTo>
                  <a:pt x="97154" y="70485"/>
                </a:moveTo>
                <a:lnTo>
                  <a:pt x="87629" y="70485"/>
                </a:lnTo>
                <a:lnTo>
                  <a:pt x="88900" y="73025"/>
                </a:lnTo>
                <a:lnTo>
                  <a:pt x="90804" y="73660"/>
                </a:lnTo>
                <a:lnTo>
                  <a:pt x="97154" y="70485"/>
                </a:lnTo>
                <a:close/>
              </a:path>
              <a:path w="253365" h="266700">
                <a:moveTo>
                  <a:pt x="88264" y="34289"/>
                </a:moveTo>
                <a:lnTo>
                  <a:pt x="86359" y="36195"/>
                </a:lnTo>
                <a:lnTo>
                  <a:pt x="87629" y="38735"/>
                </a:lnTo>
                <a:lnTo>
                  <a:pt x="88264" y="34289"/>
                </a:lnTo>
                <a:close/>
              </a:path>
              <a:path w="253365" h="266700">
                <a:moveTo>
                  <a:pt x="141604" y="635"/>
                </a:moveTo>
                <a:lnTo>
                  <a:pt x="137794" y="4445"/>
                </a:lnTo>
                <a:lnTo>
                  <a:pt x="133350" y="8254"/>
                </a:lnTo>
                <a:lnTo>
                  <a:pt x="128269" y="11429"/>
                </a:lnTo>
                <a:lnTo>
                  <a:pt x="123825" y="14604"/>
                </a:lnTo>
                <a:lnTo>
                  <a:pt x="106679" y="24129"/>
                </a:lnTo>
                <a:lnTo>
                  <a:pt x="100329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29" y="38735"/>
                </a:lnTo>
                <a:lnTo>
                  <a:pt x="216534" y="38735"/>
                </a:lnTo>
                <a:lnTo>
                  <a:pt x="187325" y="8254"/>
                </a:lnTo>
                <a:lnTo>
                  <a:pt x="166369" y="2539"/>
                </a:lnTo>
                <a:lnTo>
                  <a:pt x="141604" y="635"/>
                </a:lnTo>
                <a:close/>
              </a:path>
              <a:path w="253365" h="266700">
                <a:moveTo>
                  <a:pt x="67944" y="1270"/>
                </a:moveTo>
                <a:lnTo>
                  <a:pt x="66675" y="1904"/>
                </a:lnTo>
                <a:lnTo>
                  <a:pt x="60959" y="3175"/>
                </a:lnTo>
                <a:lnTo>
                  <a:pt x="57150" y="5714"/>
                </a:lnTo>
                <a:lnTo>
                  <a:pt x="57150" y="29210"/>
                </a:lnTo>
                <a:lnTo>
                  <a:pt x="80009" y="5714"/>
                </a:lnTo>
                <a:lnTo>
                  <a:pt x="67944" y="1270"/>
                </a:lnTo>
                <a:close/>
              </a:path>
              <a:path w="253365" h="266700">
                <a:moveTo>
                  <a:pt x="80009" y="5714"/>
                </a:moveTo>
                <a:lnTo>
                  <a:pt x="57150" y="29210"/>
                </a:lnTo>
                <a:lnTo>
                  <a:pt x="88900" y="29210"/>
                </a:lnTo>
                <a:lnTo>
                  <a:pt x="91439" y="10160"/>
                </a:lnTo>
                <a:lnTo>
                  <a:pt x="80009" y="5714"/>
                </a:lnTo>
                <a:close/>
              </a:path>
              <a:path w="253365" h="266700">
                <a:moveTo>
                  <a:pt x="85725" y="635"/>
                </a:moveTo>
                <a:lnTo>
                  <a:pt x="74929" y="635"/>
                </a:lnTo>
                <a:lnTo>
                  <a:pt x="67944" y="1270"/>
                </a:lnTo>
                <a:lnTo>
                  <a:pt x="80009" y="5714"/>
                </a:lnTo>
                <a:lnTo>
                  <a:pt x="8572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7495540" y="30397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4"/>
                </a:lnTo>
                <a:lnTo>
                  <a:pt x="9525" y="78739"/>
                </a:lnTo>
                <a:lnTo>
                  <a:pt x="634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69" y="231775"/>
                </a:lnTo>
                <a:lnTo>
                  <a:pt x="59689" y="258444"/>
                </a:lnTo>
                <a:lnTo>
                  <a:pt x="104139" y="267969"/>
                </a:lnTo>
                <a:lnTo>
                  <a:pt x="113664" y="267969"/>
                </a:lnTo>
                <a:lnTo>
                  <a:pt x="152400" y="255904"/>
                </a:lnTo>
                <a:lnTo>
                  <a:pt x="163829" y="247650"/>
                </a:lnTo>
                <a:lnTo>
                  <a:pt x="170814" y="241934"/>
                </a:lnTo>
                <a:lnTo>
                  <a:pt x="176529" y="236219"/>
                </a:lnTo>
                <a:lnTo>
                  <a:pt x="179069" y="232409"/>
                </a:lnTo>
                <a:lnTo>
                  <a:pt x="107950" y="232409"/>
                </a:lnTo>
                <a:lnTo>
                  <a:pt x="102869" y="231139"/>
                </a:lnTo>
                <a:lnTo>
                  <a:pt x="97154" y="227964"/>
                </a:lnTo>
                <a:lnTo>
                  <a:pt x="92075" y="225425"/>
                </a:lnTo>
                <a:lnTo>
                  <a:pt x="87629" y="220979"/>
                </a:lnTo>
                <a:lnTo>
                  <a:pt x="68579" y="182244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4"/>
                </a:lnTo>
                <a:lnTo>
                  <a:pt x="91439" y="163829"/>
                </a:lnTo>
                <a:lnTo>
                  <a:pt x="98425" y="161289"/>
                </a:lnTo>
                <a:lnTo>
                  <a:pt x="105409" y="159384"/>
                </a:lnTo>
                <a:lnTo>
                  <a:pt x="111759" y="156844"/>
                </a:lnTo>
                <a:lnTo>
                  <a:pt x="118109" y="153669"/>
                </a:lnTo>
                <a:lnTo>
                  <a:pt x="128904" y="147954"/>
                </a:lnTo>
                <a:lnTo>
                  <a:pt x="133350" y="144779"/>
                </a:lnTo>
                <a:lnTo>
                  <a:pt x="137794" y="142239"/>
                </a:lnTo>
                <a:lnTo>
                  <a:pt x="139700" y="140334"/>
                </a:lnTo>
                <a:lnTo>
                  <a:pt x="56514" y="140334"/>
                </a:lnTo>
                <a:lnTo>
                  <a:pt x="64134" y="136525"/>
                </a:lnTo>
                <a:lnTo>
                  <a:pt x="64769" y="130809"/>
                </a:lnTo>
                <a:lnTo>
                  <a:pt x="65404" y="121919"/>
                </a:lnTo>
                <a:lnTo>
                  <a:pt x="67309" y="113029"/>
                </a:lnTo>
                <a:lnTo>
                  <a:pt x="83184" y="75564"/>
                </a:lnTo>
                <a:lnTo>
                  <a:pt x="103504" y="52704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29"/>
                </a:lnTo>
                <a:lnTo>
                  <a:pt x="125094" y="12064"/>
                </a:lnTo>
                <a:lnTo>
                  <a:pt x="118744" y="4444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19"/>
                </a:lnTo>
                <a:lnTo>
                  <a:pt x="159384" y="205739"/>
                </a:lnTo>
                <a:lnTo>
                  <a:pt x="155575" y="211454"/>
                </a:lnTo>
                <a:lnTo>
                  <a:pt x="121919" y="232409"/>
                </a:lnTo>
                <a:lnTo>
                  <a:pt x="179069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4" y="213359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4"/>
                </a:lnTo>
                <a:lnTo>
                  <a:pt x="64134" y="140334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79"/>
                </a:lnTo>
                <a:lnTo>
                  <a:pt x="113029" y="60959"/>
                </a:lnTo>
                <a:lnTo>
                  <a:pt x="118109" y="66675"/>
                </a:lnTo>
                <a:lnTo>
                  <a:pt x="123825" y="72389"/>
                </a:lnTo>
                <a:lnTo>
                  <a:pt x="132079" y="79375"/>
                </a:lnTo>
                <a:lnTo>
                  <a:pt x="137794" y="84454"/>
                </a:lnTo>
                <a:lnTo>
                  <a:pt x="140969" y="86994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4"/>
                </a:lnTo>
                <a:lnTo>
                  <a:pt x="92075" y="125094"/>
                </a:lnTo>
                <a:lnTo>
                  <a:pt x="64134" y="136525"/>
                </a:lnTo>
                <a:lnTo>
                  <a:pt x="64134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4" y="102869"/>
                </a:lnTo>
                <a:lnTo>
                  <a:pt x="185419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39" y="55244"/>
                </a:lnTo>
                <a:lnTo>
                  <a:pt x="163194" y="51434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7787640" y="3041014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5"/>
                </a:lnTo>
                <a:lnTo>
                  <a:pt x="24764" y="20320"/>
                </a:lnTo>
                <a:lnTo>
                  <a:pt x="4444" y="60325"/>
                </a:lnTo>
                <a:lnTo>
                  <a:pt x="3809" y="68580"/>
                </a:lnTo>
                <a:lnTo>
                  <a:pt x="18414" y="106045"/>
                </a:lnTo>
                <a:lnTo>
                  <a:pt x="50800" y="135255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5"/>
                </a:lnTo>
                <a:lnTo>
                  <a:pt x="69850" y="233045"/>
                </a:lnTo>
                <a:lnTo>
                  <a:pt x="48259" y="222885"/>
                </a:lnTo>
                <a:lnTo>
                  <a:pt x="34289" y="186055"/>
                </a:lnTo>
                <a:lnTo>
                  <a:pt x="33654" y="177164"/>
                </a:lnTo>
                <a:lnTo>
                  <a:pt x="33654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70"/>
                </a:lnTo>
                <a:lnTo>
                  <a:pt x="87629" y="267335"/>
                </a:lnTo>
                <a:lnTo>
                  <a:pt x="128269" y="257810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5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5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20"/>
                </a:lnTo>
                <a:lnTo>
                  <a:pt x="142239" y="10795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8079740" y="3041014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5"/>
                </a:lnTo>
                <a:lnTo>
                  <a:pt x="24764" y="20320"/>
                </a:lnTo>
                <a:lnTo>
                  <a:pt x="4444" y="60325"/>
                </a:lnTo>
                <a:lnTo>
                  <a:pt x="3809" y="68580"/>
                </a:lnTo>
                <a:lnTo>
                  <a:pt x="18414" y="106045"/>
                </a:lnTo>
                <a:lnTo>
                  <a:pt x="50800" y="135255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5"/>
                </a:lnTo>
                <a:lnTo>
                  <a:pt x="69850" y="233045"/>
                </a:lnTo>
                <a:lnTo>
                  <a:pt x="48259" y="222885"/>
                </a:lnTo>
                <a:lnTo>
                  <a:pt x="34289" y="186055"/>
                </a:lnTo>
                <a:lnTo>
                  <a:pt x="33654" y="177164"/>
                </a:lnTo>
                <a:lnTo>
                  <a:pt x="33654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70"/>
                </a:lnTo>
                <a:lnTo>
                  <a:pt x="87629" y="267335"/>
                </a:lnTo>
                <a:lnTo>
                  <a:pt x="128269" y="257810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5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5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20"/>
                </a:lnTo>
                <a:lnTo>
                  <a:pt x="142239" y="10795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8511540" y="3037839"/>
            <a:ext cx="218440" cy="273685"/>
          </a:xfrm>
          <a:custGeom>
            <a:avLst/>
            <a:gdLst/>
            <a:ahLst/>
            <a:cxnLst/>
            <a:rect l="l" t="t" r="r" b="b"/>
            <a:pathLst>
              <a:path w="218440" h="273685">
                <a:moveTo>
                  <a:pt x="109219" y="0"/>
                </a:moveTo>
                <a:lnTo>
                  <a:pt x="66039" y="9525"/>
                </a:lnTo>
                <a:lnTo>
                  <a:pt x="31114" y="36830"/>
                </a:lnTo>
                <a:lnTo>
                  <a:pt x="8254" y="80010"/>
                </a:lnTo>
                <a:lnTo>
                  <a:pt x="634" y="121285"/>
                </a:lnTo>
                <a:lnTo>
                  <a:pt x="0" y="136525"/>
                </a:lnTo>
                <a:lnTo>
                  <a:pt x="634" y="151764"/>
                </a:lnTo>
                <a:lnTo>
                  <a:pt x="1904" y="166370"/>
                </a:lnTo>
                <a:lnTo>
                  <a:pt x="1904" y="167005"/>
                </a:lnTo>
                <a:lnTo>
                  <a:pt x="12700" y="205739"/>
                </a:lnTo>
                <a:lnTo>
                  <a:pt x="39369" y="245110"/>
                </a:lnTo>
                <a:lnTo>
                  <a:pt x="76200" y="268605"/>
                </a:lnTo>
                <a:lnTo>
                  <a:pt x="109219" y="273685"/>
                </a:lnTo>
                <a:lnTo>
                  <a:pt x="120014" y="273050"/>
                </a:lnTo>
                <a:lnTo>
                  <a:pt x="161925" y="259080"/>
                </a:lnTo>
                <a:lnTo>
                  <a:pt x="186689" y="236220"/>
                </a:lnTo>
                <a:lnTo>
                  <a:pt x="187959" y="234950"/>
                </a:lnTo>
                <a:lnTo>
                  <a:pt x="102869" y="234950"/>
                </a:lnTo>
                <a:lnTo>
                  <a:pt x="97154" y="233045"/>
                </a:lnTo>
                <a:lnTo>
                  <a:pt x="73025" y="201295"/>
                </a:lnTo>
                <a:lnTo>
                  <a:pt x="62229" y="156845"/>
                </a:lnTo>
                <a:lnTo>
                  <a:pt x="60959" y="147320"/>
                </a:lnTo>
                <a:lnTo>
                  <a:pt x="60959" y="126364"/>
                </a:lnTo>
                <a:lnTo>
                  <a:pt x="62229" y="116205"/>
                </a:lnTo>
                <a:lnTo>
                  <a:pt x="73025" y="72389"/>
                </a:lnTo>
                <a:lnTo>
                  <a:pt x="97154" y="41275"/>
                </a:lnTo>
                <a:lnTo>
                  <a:pt x="102869" y="38735"/>
                </a:lnTo>
                <a:lnTo>
                  <a:pt x="187959" y="38735"/>
                </a:lnTo>
                <a:lnTo>
                  <a:pt x="186689" y="37464"/>
                </a:lnTo>
                <a:lnTo>
                  <a:pt x="151764" y="9525"/>
                </a:lnTo>
                <a:lnTo>
                  <a:pt x="120014" y="635"/>
                </a:lnTo>
                <a:lnTo>
                  <a:pt x="109219" y="0"/>
                </a:lnTo>
                <a:close/>
              </a:path>
              <a:path w="218440" h="273685">
                <a:moveTo>
                  <a:pt x="187959" y="38735"/>
                </a:moveTo>
                <a:lnTo>
                  <a:pt x="114934" y="38735"/>
                </a:lnTo>
                <a:lnTo>
                  <a:pt x="120650" y="41275"/>
                </a:lnTo>
                <a:lnTo>
                  <a:pt x="132079" y="50164"/>
                </a:lnTo>
                <a:lnTo>
                  <a:pt x="137159" y="57150"/>
                </a:lnTo>
                <a:lnTo>
                  <a:pt x="142239" y="65405"/>
                </a:lnTo>
                <a:lnTo>
                  <a:pt x="145414" y="72389"/>
                </a:lnTo>
                <a:lnTo>
                  <a:pt x="147954" y="80010"/>
                </a:lnTo>
                <a:lnTo>
                  <a:pt x="151129" y="88264"/>
                </a:lnTo>
                <a:lnTo>
                  <a:pt x="153034" y="97155"/>
                </a:lnTo>
                <a:lnTo>
                  <a:pt x="154939" y="106680"/>
                </a:lnTo>
                <a:lnTo>
                  <a:pt x="156209" y="116205"/>
                </a:lnTo>
                <a:lnTo>
                  <a:pt x="157479" y="136525"/>
                </a:lnTo>
                <a:lnTo>
                  <a:pt x="156844" y="147320"/>
                </a:lnTo>
                <a:lnTo>
                  <a:pt x="151129" y="185420"/>
                </a:lnTo>
                <a:lnTo>
                  <a:pt x="130809" y="224155"/>
                </a:lnTo>
                <a:lnTo>
                  <a:pt x="114934" y="234950"/>
                </a:lnTo>
                <a:lnTo>
                  <a:pt x="187959" y="234950"/>
                </a:lnTo>
                <a:lnTo>
                  <a:pt x="210184" y="193039"/>
                </a:lnTo>
                <a:lnTo>
                  <a:pt x="217804" y="151764"/>
                </a:lnTo>
                <a:lnTo>
                  <a:pt x="218439" y="136525"/>
                </a:lnTo>
                <a:lnTo>
                  <a:pt x="217804" y="121285"/>
                </a:lnTo>
                <a:lnTo>
                  <a:pt x="210184" y="80010"/>
                </a:lnTo>
                <a:lnTo>
                  <a:pt x="193675" y="46355"/>
                </a:lnTo>
                <a:lnTo>
                  <a:pt x="187959" y="38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8822690" y="2912110"/>
            <a:ext cx="160655" cy="396240"/>
          </a:xfrm>
          <a:custGeom>
            <a:avLst/>
            <a:gdLst/>
            <a:ahLst/>
            <a:cxnLst/>
            <a:rect l="l" t="t" r="r" b="b"/>
            <a:pathLst>
              <a:path w="160654" h="396239">
                <a:moveTo>
                  <a:pt x="126364" y="0"/>
                </a:moveTo>
                <a:lnTo>
                  <a:pt x="119379" y="0"/>
                </a:lnTo>
                <a:lnTo>
                  <a:pt x="88264" y="6985"/>
                </a:lnTo>
                <a:lnTo>
                  <a:pt x="56514" y="38735"/>
                </a:lnTo>
                <a:lnTo>
                  <a:pt x="41275" y="76200"/>
                </a:lnTo>
                <a:lnTo>
                  <a:pt x="33654" y="116204"/>
                </a:lnTo>
                <a:lnTo>
                  <a:pt x="31750" y="147954"/>
                </a:lnTo>
                <a:lnTo>
                  <a:pt x="0" y="147954"/>
                </a:lnTo>
                <a:lnTo>
                  <a:pt x="0" y="184150"/>
                </a:lnTo>
                <a:lnTo>
                  <a:pt x="31750" y="184150"/>
                </a:lnTo>
                <a:lnTo>
                  <a:pt x="31750" y="351154"/>
                </a:lnTo>
                <a:lnTo>
                  <a:pt x="20319" y="362585"/>
                </a:lnTo>
                <a:lnTo>
                  <a:pt x="13969" y="363854"/>
                </a:lnTo>
                <a:lnTo>
                  <a:pt x="0" y="364489"/>
                </a:lnTo>
                <a:lnTo>
                  <a:pt x="0" y="396239"/>
                </a:lnTo>
                <a:lnTo>
                  <a:pt x="121919" y="396239"/>
                </a:lnTo>
                <a:lnTo>
                  <a:pt x="121919" y="365125"/>
                </a:lnTo>
                <a:lnTo>
                  <a:pt x="92075" y="351789"/>
                </a:lnTo>
                <a:lnTo>
                  <a:pt x="92075" y="184150"/>
                </a:lnTo>
                <a:lnTo>
                  <a:pt x="128904" y="184150"/>
                </a:lnTo>
                <a:lnTo>
                  <a:pt x="128904" y="147954"/>
                </a:lnTo>
                <a:lnTo>
                  <a:pt x="92075" y="147954"/>
                </a:lnTo>
                <a:lnTo>
                  <a:pt x="92075" y="107314"/>
                </a:lnTo>
                <a:lnTo>
                  <a:pt x="92709" y="81914"/>
                </a:lnTo>
                <a:lnTo>
                  <a:pt x="106044" y="41275"/>
                </a:lnTo>
                <a:lnTo>
                  <a:pt x="107950" y="41275"/>
                </a:lnTo>
                <a:lnTo>
                  <a:pt x="109219" y="41910"/>
                </a:lnTo>
                <a:lnTo>
                  <a:pt x="112394" y="46354"/>
                </a:lnTo>
                <a:lnTo>
                  <a:pt x="132714" y="66039"/>
                </a:lnTo>
                <a:lnTo>
                  <a:pt x="160654" y="36194"/>
                </a:lnTo>
                <a:lnTo>
                  <a:pt x="160654" y="27304"/>
                </a:lnTo>
                <a:lnTo>
                  <a:pt x="160019" y="23494"/>
                </a:lnTo>
                <a:lnTo>
                  <a:pt x="1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9142730" y="2978785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4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5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69"/>
                </a:lnTo>
                <a:lnTo>
                  <a:pt x="24129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5"/>
                </a:lnTo>
                <a:lnTo>
                  <a:pt x="84454" y="325119"/>
                </a:lnTo>
                <a:lnTo>
                  <a:pt x="90170" y="325119"/>
                </a:lnTo>
                <a:lnTo>
                  <a:pt x="95250" y="324485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50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5"/>
                </a:lnTo>
                <a:lnTo>
                  <a:pt x="128904" y="111125"/>
                </a:lnTo>
                <a:lnTo>
                  <a:pt x="128904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9337040" y="2914014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90" h="396875">
                <a:moveTo>
                  <a:pt x="52704" y="7620"/>
                </a:moveTo>
                <a:lnTo>
                  <a:pt x="10159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4" y="51435"/>
                </a:lnTo>
                <a:lnTo>
                  <a:pt x="18414" y="52070"/>
                </a:lnTo>
                <a:lnTo>
                  <a:pt x="21589" y="52705"/>
                </a:lnTo>
                <a:lnTo>
                  <a:pt x="24129" y="53975"/>
                </a:lnTo>
                <a:lnTo>
                  <a:pt x="26669" y="54610"/>
                </a:lnTo>
                <a:lnTo>
                  <a:pt x="29209" y="56514"/>
                </a:lnTo>
                <a:lnTo>
                  <a:pt x="31114" y="62230"/>
                </a:lnTo>
                <a:lnTo>
                  <a:pt x="31750" y="65405"/>
                </a:lnTo>
                <a:lnTo>
                  <a:pt x="31750" y="352425"/>
                </a:lnTo>
                <a:lnTo>
                  <a:pt x="22859" y="362585"/>
                </a:lnTo>
                <a:lnTo>
                  <a:pt x="19684" y="363855"/>
                </a:lnTo>
                <a:lnTo>
                  <a:pt x="8254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19" y="396875"/>
                </a:lnTo>
                <a:lnTo>
                  <a:pt x="121919" y="366395"/>
                </a:lnTo>
                <a:lnTo>
                  <a:pt x="108584" y="363855"/>
                </a:lnTo>
                <a:lnTo>
                  <a:pt x="105409" y="363855"/>
                </a:lnTo>
                <a:lnTo>
                  <a:pt x="102234" y="363220"/>
                </a:lnTo>
                <a:lnTo>
                  <a:pt x="99694" y="362585"/>
                </a:lnTo>
                <a:lnTo>
                  <a:pt x="93979" y="358775"/>
                </a:lnTo>
                <a:lnTo>
                  <a:pt x="93344" y="357505"/>
                </a:lnTo>
                <a:lnTo>
                  <a:pt x="92075" y="355600"/>
                </a:lnTo>
                <a:lnTo>
                  <a:pt x="91439" y="353060"/>
                </a:lnTo>
                <a:lnTo>
                  <a:pt x="91439" y="347980"/>
                </a:lnTo>
                <a:lnTo>
                  <a:pt x="89534" y="200660"/>
                </a:lnTo>
                <a:lnTo>
                  <a:pt x="94614" y="200660"/>
                </a:lnTo>
                <a:lnTo>
                  <a:pt x="99694" y="198755"/>
                </a:lnTo>
                <a:lnTo>
                  <a:pt x="107950" y="194310"/>
                </a:lnTo>
                <a:lnTo>
                  <a:pt x="113029" y="192405"/>
                </a:lnTo>
                <a:lnTo>
                  <a:pt x="117475" y="189864"/>
                </a:lnTo>
                <a:lnTo>
                  <a:pt x="122554" y="186689"/>
                </a:lnTo>
                <a:lnTo>
                  <a:pt x="127634" y="184150"/>
                </a:lnTo>
                <a:lnTo>
                  <a:pt x="132079" y="181610"/>
                </a:lnTo>
                <a:lnTo>
                  <a:pt x="135254" y="179705"/>
                </a:lnTo>
                <a:lnTo>
                  <a:pt x="216534" y="179705"/>
                </a:lnTo>
                <a:lnTo>
                  <a:pt x="216534" y="177800"/>
                </a:lnTo>
                <a:lnTo>
                  <a:pt x="213359" y="169545"/>
                </a:lnTo>
                <a:lnTo>
                  <a:pt x="212089" y="167005"/>
                </a:lnTo>
                <a:lnTo>
                  <a:pt x="87629" y="167005"/>
                </a:lnTo>
                <a:lnTo>
                  <a:pt x="86994" y="165100"/>
                </a:lnTo>
                <a:lnTo>
                  <a:pt x="88264" y="163830"/>
                </a:lnTo>
                <a:lnTo>
                  <a:pt x="90804" y="29210"/>
                </a:lnTo>
                <a:lnTo>
                  <a:pt x="74294" y="29210"/>
                </a:lnTo>
                <a:lnTo>
                  <a:pt x="52704" y="7620"/>
                </a:lnTo>
                <a:close/>
              </a:path>
              <a:path w="250190" h="396875">
                <a:moveTo>
                  <a:pt x="216534" y="179705"/>
                </a:moveTo>
                <a:lnTo>
                  <a:pt x="137159" y="179705"/>
                </a:lnTo>
                <a:lnTo>
                  <a:pt x="139700" y="180339"/>
                </a:lnTo>
                <a:lnTo>
                  <a:pt x="146684" y="182880"/>
                </a:lnTo>
                <a:lnTo>
                  <a:pt x="149225" y="184785"/>
                </a:lnTo>
                <a:lnTo>
                  <a:pt x="154939" y="189230"/>
                </a:lnTo>
                <a:lnTo>
                  <a:pt x="156844" y="191770"/>
                </a:lnTo>
                <a:lnTo>
                  <a:pt x="158114" y="194945"/>
                </a:lnTo>
                <a:lnTo>
                  <a:pt x="160019" y="198755"/>
                </a:lnTo>
                <a:lnTo>
                  <a:pt x="160549" y="201930"/>
                </a:lnTo>
                <a:lnTo>
                  <a:pt x="160654" y="353060"/>
                </a:lnTo>
                <a:lnTo>
                  <a:pt x="160019" y="354964"/>
                </a:lnTo>
                <a:lnTo>
                  <a:pt x="160019" y="355600"/>
                </a:lnTo>
                <a:lnTo>
                  <a:pt x="157479" y="359410"/>
                </a:lnTo>
                <a:lnTo>
                  <a:pt x="151764" y="363220"/>
                </a:lnTo>
                <a:lnTo>
                  <a:pt x="149225" y="363855"/>
                </a:lnTo>
                <a:lnTo>
                  <a:pt x="142875" y="364489"/>
                </a:lnTo>
                <a:lnTo>
                  <a:pt x="137159" y="365125"/>
                </a:lnTo>
                <a:lnTo>
                  <a:pt x="128904" y="365125"/>
                </a:lnTo>
                <a:lnTo>
                  <a:pt x="128904" y="396875"/>
                </a:lnTo>
                <a:lnTo>
                  <a:pt x="250189" y="396875"/>
                </a:lnTo>
                <a:lnTo>
                  <a:pt x="250189" y="366395"/>
                </a:lnTo>
                <a:lnTo>
                  <a:pt x="237489" y="363855"/>
                </a:lnTo>
                <a:lnTo>
                  <a:pt x="234314" y="363855"/>
                </a:lnTo>
                <a:lnTo>
                  <a:pt x="231139" y="363220"/>
                </a:lnTo>
                <a:lnTo>
                  <a:pt x="228600" y="362585"/>
                </a:lnTo>
                <a:lnTo>
                  <a:pt x="226694" y="361314"/>
                </a:lnTo>
                <a:lnTo>
                  <a:pt x="224789" y="360680"/>
                </a:lnTo>
                <a:lnTo>
                  <a:pt x="222884" y="358775"/>
                </a:lnTo>
                <a:lnTo>
                  <a:pt x="222250" y="357505"/>
                </a:lnTo>
                <a:lnTo>
                  <a:pt x="220979" y="355600"/>
                </a:lnTo>
                <a:lnTo>
                  <a:pt x="220344" y="353060"/>
                </a:lnTo>
                <a:lnTo>
                  <a:pt x="220344" y="207645"/>
                </a:lnTo>
                <a:lnTo>
                  <a:pt x="219709" y="196850"/>
                </a:lnTo>
                <a:lnTo>
                  <a:pt x="218439" y="186689"/>
                </a:lnTo>
                <a:lnTo>
                  <a:pt x="216534" y="179705"/>
                </a:lnTo>
                <a:close/>
              </a:path>
              <a:path w="250190" h="396875">
                <a:moveTo>
                  <a:pt x="94614" y="200660"/>
                </a:moveTo>
                <a:lnTo>
                  <a:pt x="89534" y="200660"/>
                </a:lnTo>
                <a:lnTo>
                  <a:pt x="90169" y="201930"/>
                </a:lnTo>
                <a:lnTo>
                  <a:pt x="92075" y="201930"/>
                </a:lnTo>
                <a:lnTo>
                  <a:pt x="94614" y="200660"/>
                </a:lnTo>
                <a:close/>
              </a:path>
              <a:path w="250190" h="396875">
                <a:moveTo>
                  <a:pt x="88264" y="163830"/>
                </a:moveTo>
                <a:lnTo>
                  <a:pt x="86994" y="165100"/>
                </a:lnTo>
                <a:lnTo>
                  <a:pt x="87629" y="167005"/>
                </a:lnTo>
                <a:lnTo>
                  <a:pt x="88264" y="163830"/>
                </a:lnTo>
                <a:close/>
              </a:path>
              <a:path w="250190" h="396875">
                <a:moveTo>
                  <a:pt x="147319" y="131445"/>
                </a:moveTo>
                <a:lnTo>
                  <a:pt x="138429" y="131445"/>
                </a:lnTo>
                <a:lnTo>
                  <a:pt x="134619" y="134620"/>
                </a:lnTo>
                <a:lnTo>
                  <a:pt x="130175" y="138430"/>
                </a:lnTo>
                <a:lnTo>
                  <a:pt x="121919" y="144145"/>
                </a:lnTo>
                <a:lnTo>
                  <a:pt x="116839" y="147320"/>
                </a:lnTo>
                <a:lnTo>
                  <a:pt x="111125" y="150495"/>
                </a:lnTo>
                <a:lnTo>
                  <a:pt x="94614" y="159385"/>
                </a:lnTo>
                <a:lnTo>
                  <a:pt x="88900" y="162560"/>
                </a:lnTo>
                <a:lnTo>
                  <a:pt x="88264" y="163830"/>
                </a:lnTo>
                <a:lnTo>
                  <a:pt x="87629" y="167005"/>
                </a:lnTo>
                <a:lnTo>
                  <a:pt x="212089" y="167005"/>
                </a:lnTo>
                <a:lnTo>
                  <a:pt x="184150" y="139064"/>
                </a:lnTo>
                <a:lnTo>
                  <a:pt x="155575" y="132080"/>
                </a:lnTo>
                <a:lnTo>
                  <a:pt x="147319" y="131445"/>
                </a:lnTo>
                <a:close/>
              </a:path>
              <a:path w="250190" h="396875">
                <a:moveTo>
                  <a:pt x="64769" y="0"/>
                </a:moveTo>
                <a:lnTo>
                  <a:pt x="63923" y="635"/>
                </a:lnTo>
                <a:lnTo>
                  <a:pt x="64134" y="635"/>
                </a:lnTo>
                <a:lnTo>
                  <a:pt x="62229" y="1905"/>
                </a:lnTo>
                <a:lnTo>
                  <a:pt x="59689" y="3810"/>
                </a:lnTo>
                <a:lnTo>
                  <a:pt x="55879" y="6350"/>
                </a:lnTo>
                <a:lnTo>
                  <a:pt x="52704" y="7620"/>
                </a:lnTo>
                <a:lnTo>
                  <a:pt x="74294" y="29210"/>
                </a:lnTo>
                <a:lnTo>
                  <a:pt x="74294" y="3175"/>
                </a:lnTo>
                <a:lnTo>
                  <a:pt x="64769" y="0"/>
                </a:lnTo>
                <a:close/>
              </a:path>
              <a:path w="250190" h="396875">
                <a:moveTo>
                  <a:pt x="74294" y="3175"/>
                </a:moveTo>
                <a:lnTo>
                  <a:pt x="74294" y="29210"/>
                </a:lnTo>
                <a:lnTo>
                  <a:pt x="90804" y="29210"/>
                </a:lnTo>
                <a:lnTo>
                  <a:pt x="91439" y="9525"/>
                </a:lnTo>
                <a:lnTo>
                  <a:pt x="74294" y="3175"/>
                </a:lnTo>
                <a:close/>
              </a:path>
              <a:path w="250190" h="396875">
                <a:moveTo>
                  <a:pt x="63923" y="635"/>
                </a:moveTo>
                <a:lnTo>
                  <a:pt x="45719" y="635"/>
                </a:lnTo>
                <a:lnTo>
                  <a:pt x="52704" y="7620"/>
                </a:lnTo>
                <a:lnTo>
                  <a:pt x="55879" y="6350"/>
                </a:lnTo>
                <a:lnTo>
                  <a:pt x="59689" y="3810"/>
                </a:lnTo>
                <a:lnTo>
                  <a:pt x="63923" y="635"/>
                </a:lnTo>
                <a:close/>
              </a:path>
              <a:path w="250190" h="396875">
                <a:moveTo>
                  <a:pt x="74294" y="635"/>
                </a:moveTo>
                <a:lnTo>
                  <a:pt x="66675" y="635"/>
                </a:lnTo>
                <a:lnTo>
                  <a:pt x="74294" y="3175"/>
                </a:lnTo>
                <a:lnTo>
                  <a:pt x="7429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9654540" y="30397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4"/>
                </a:lnTo>
                <a:lnTo>
                  <a:pt x="9525" y="78739"/>
                </a:lnTo>
                <a:lnTo>
                  <a:pt x="634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69" y="231775"/>
                </a:lnTo>
                <a:lnTo>
                  <a:pt x="59689" y="258444"/>
                </a:lnTo>
                <a:lnTo>
                  <a:pt x="104139" y="267969"/>
                </a:lnTo>
                <a:lnTo>
                  <a:pt x="113664" y="267969"/>
                </a:lnTo>
                <a:lnTo>
                  <a:pt x="152400" y="255904"/>
                </a:lnTo>
                <a:lnTo>
                  <a:pt x="163829" y="247650"/>
                </a:lnTo>
                <a:lnTo>
                  <a:pt x="170814" y="241934"/>
                </a:lnTo>
                <a:lnTo>
                  <a:pt x="176529" y="236219"/>
                </a:lnTo>
                <a:lnTo>
                  <a:pt x="179069" y="232409"/>
                </a:lnTo>
                <a:lnTo>
                  <a:pt x="107950" y="232409"/>
                </a:lnTo>
                <a:lnTo>
                  <a:pt x="102869" y="231139"/>
                </a:lnTo>
                <a:lnTo>
                  <a:pt x="97154" y="227964"/>
                </a:lnTo>
                <a:lnTo>
                  <a:pt x="92075" y="225425"/>
                </a:lnTo>
                <a:lnTo>
                  <a:pt x="87629" y="220979"/>
                </a:lnTo>
                <a:lnTo>
                  <a:pt x="68579" y="182244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4"/>
                </a:lnTo>
                <a:lnTo>
                  <a:pt x="91439" y="163829"/>
                </a:lnTo>
                <a:lnTo>
                  <a:pt x="98425" y="161289"/>
                </a:lnTo>
                <a:lnTo>
                  <a:pt x="105409" y="159384"/>
                </a:lnTo>
                <a:lnTo>
                  <a:pt x="111759" y="156844"/>
                </a:lnTo>
                <a:lnTo>
                  <a:pt x="118109" y="153669"/>
                </a:lnTo>
                <a:lnTo>
                  <a:pt x="128904" y="147954"/>
                </a:lnTo>
                <a:lnTo>
                  <a:pt x="133350" y="144779"/>
                </a:lnTo>
                <a:lnTo>
                  <a:pt x="137794" y="142239"/>
                </a:lnTo>
                <a:lnTo>
                  <a:pt x="139700" y="140334"/>
                </a:lnTo>
                <a:lnTo>
                  <a:pt x="56514" y="140334"/>
                </a:lnTo>
                <a:lnTo>
                  <a:pt x="64134" y="136525"/>
                </a:lnTo>
                <a:lnTo>
                  <a:pt x="64769" y="130809"/>
                </a:lnTo>
                <a:lnTo>
                  <a:pt x="65404" y="121919"/>
                </a:lnTo>
                <a:lnTo>
                  <a:pt x="67309" y="113029"/>
                </a:lnTo>
                <a:lnTo>
                  <a:pt x="83184" y="75564"/>
                </a:lnTo>
                <a:lnTo>
                  <a:pt x="103504" y="52704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29"/>
                </a:lnTo>
                <a:lnTo>
                  <a:pt x="125094" y="12064"/>
                </a:lnTo>
                <a:lnTo>
                  <a:pt x="118744" y="4444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19"/>
                </a:lnTo>
                <a:lnTo>
                  <a:pt x="159384" y="205739"/>
                </a:lnTo>
                <a:lnTo>
                  <a:pt x="155575" y="211454"/>
                </a:lnTo>
                <a:lnTo>
                  <a:pt x="121919" y="232409"/>
                </a:lnTo>
                <a:lnTo>
                  <a:pt x="179069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4" y="213359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4"/>
                </a:lnTo>
                <a:lnTo>
                  <a:pt x="64134" y="140334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79"/>
                </a:lnTo>
                <a:lnTo>
                  <a:pt x="113029" y="60959"/>
                </a:lnTo>
                <a:lnTo>
                  <a:pt x="118109" y="66675"/>
                </a:lnTo>
                <a:lnTo>
                  <a:pt x="123825" y="72389"/>
                </a:lnTo>
                <a:lnTo>
                  <a:pt x="132079" y="79375"/>
                </a:lnTo>
                <a:lnTo>
                  <a:pt x="137794" y="84454"/>
                </a:lnTo>
                <a:lnTo>
                  <a:pt x="140969" y="86994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4"/>
                </a:lnTo>
                <a:lnTo>
                  <a:pt x="92075" y="125094"/>
                </a:lnTo>
                <a:lnTo>
                  <a:pt x="64134" y="136525"/>
                </a:lnTo>
                <a:lnTo>
                  <a:pt x="64134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4" y="102869"/>
                </a:lnTo>
                <a:lnTo>
                  <a:pt x="185419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39" y="55244"/>
                </a:lnTo>
                <a:lnTo>
                  <a:pt x="163194" y="51434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2034539" y="3574415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89" h="396875">
                <a:moveTo>
                  <a:pt x="52705" y="7620"/>
                </a:moveTo>
                <a:lnTo>
                  <a:pt x="10160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5" y="51435"/>
                </a:lnTo>
                <a:lnTo>
                  <a:pt x="18415" y="52070"/>
                </a:lnTo>
                <a:lnTo>
                  <a:pt x="21590" y="52705"/>
                </a:lnTo>
                <a:lnTo>
                  <a:pt x="24130" y="53975"/>
                </a:lnTo>
                <a:lnTo>
                  <a:pt x="26670" y="54610"/>
                </a:lnTo>
                <a:lnTo>
                  <a:pt x="29210" y="56514"/>
                </a:lnTo>
                <a:lnTo>
                  <a:pt x="31115" y="62230"/>
                </a:lnTo>
                <a:lnTo>
                  <a:pt x="31750" y="65405"/>
                </a:lnTo>
                <a:lnTo>
                  <a:pt x="31750" y="352425"/>
                </a:lnTo>
                <a:lnTo>
                  <a:pt x="22860" y="362585"/>
                </a:lnTo>
                <a:lnTo>
                  <a:pt x="19685" y="363855"/>
                </a:lnTo>
                <a:lnTo>
                  <a:pt x="8255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20" y="396875"/>
                </a:lnTo>
                <a:lnTo>
                  <a:pt x="121920" y="366395"/>
                </a:lnTo>
                <a:lnTo>
                  <a:pt x="108585" y="363855"/>
                </a:lnTo>
                <a:lnTo>
                  <a:pt x="105410" y="363855"/>
                </a:lnTo>
                <a:lnTo>
                  <a:pt x="102235" y="363220"/>
                </a:lnTo>
                <a:lnTo>
                  <a:pt x="99695" y="362585"/>
                </a:lnTo>
                <a:lnTo>
                  <a:pt x="93980" y="358775"/>
                </a:lnTo>
                <a:lnTo>
                  <a:pt x="93345" y="357505"/>
                </a:lnTo>
                <a:lnTo>
                  <a:pt x="92075" y="355600"/>
                </a:lnTo>
                <a:lnTo>
                  <a:pt x="91440" y="353060"/>
                </a:lnTo>
                <a:lnTo>
                  <a:pt x="91440" y="347980"/>
                </a:lnTo>
                <a:lnTo>
                  <a:pt x="89535" y="200660"/>
                </a:lnTo>
                <a:lnTo>
                  <a:pt x="94615" y="200660"/>
                </a:lnTo>
                <a:lnTo>
                  <a:pt x="99695" y="198755"/>
                </a:lnTo>
                <a:lnTo>
                  <a:pt x="107950" y="194310"/>
                </a:lnTo>
                <a:lnTo>
                  <a:pt x="113030" y="192405"/>
                </a:lnTo>
                <a:lnTo>
                  <a:pt x="117475" y="189864"/>
                </a:lnTo>
                <a:lnTo>
                  <a:pt x="122555" y="186689"/>
                </a:lnTo>
                <a:lnTo>
                  <a:pt x="127635" y="184150"/>
                </a:lnTo>
                <a:lnTo>
                  <a:pt x="132080" y="181610"/>
                </a:lnTo>
                <a:lnTo>
                  <a:pt x="135255" y="179705"/>
                </a:lnTo>
                <a:lnTo>
                  <a:pt x="216535" y="179705"/>
                </a:lnTo>
                <a:lnTo>
                  <a:pt x="216535" y="177800"/>
                </a:lnTo>
                <a:lnTo>
                  <a:pt x="213360" y="169545"/>
                </a:lnTo>
                <a:lnTo>
                  <a:pt x="212090" y="167005"/>
                </a:lnTo>
                <a:lnTo>
                  <a:pt x="87630" y="167005"/>
                </a:lnTo>
                <a:lnTo>
                  <a:pt x="86995" y="165100"/>
                </a:lnTo>
                <a:lnTo>
                  <a:pt x="88265" y="163830"/>
                </a:lnTo>
                <a:lnTo>
                  <a:pt x="90805" y="29210"/>
                </a:lnTo>
                <a:lnTo>
                  <a:pt x="74295" y="29210"/>
                </a:lnTo>
                <a:lnTo>
                  <a:pt x="52705" y="7620"/>
                </a:lnTo>
                <a:close/>
              </a:path>
              <a:path w="250189" h="396875">
                <a:moveTo>
                  <a:pt x="216535" y="179705"/>
                </a:moveTo>
                <a:lnTo>
                  <a:pt x="137160" y="179705"/>
                </a:lnTo>
                <a:lnTo>
                  <a:pt x="139700" y="180339"/>
                </a:lnTo>
                <a:lnTo>
                  <a:pt x="146685" y="182880"/>
                </a:lnTo>
                <a:lnTo>
                  <a:pt x="149225" y="184785"/>
                </a:lnTo>
                <a:lnTo>
                  <a:pt x="154940" y="189230"/>
                </a:lnTo>
                <a:lnTo>
                  <a:pt x="156845" y="191770"/>
                </a:lnTo>
                <a:lnTo>
                  <a:pt x="158115" y="194945"/>
                </a:lnTo>
                <a:lnTo>
                  <a:pt x="160020" y="198755"/>
                </a:lnTo>
                <a:lnTo>
                  <a:pt x="160549" y="201930"/>
                </a:lnTo>
                <a:lnTo>
                  <a:pt x="160655" y="353060"/>
                </a:lnTo>
                <a:lnTo>
                  <a:pt x="160020" y="354964"/>
                </a:lnTo>
                <a:lnTo>
                  <a:pt x="160020" y="355600"/>
                </a:lnTo>
                <a:lnTo>
                  <a:pt x="157480" y="359410"/>
                </a:lnTo>
                <a:lnTo>
                  <a:pt x="151765" y="363220"/>
                </a:lnTo>
                <a:lnTo>
                  <a:pt x="149225" y="363855"/>
                </a:lnTo>
                <a:lnTo>
                  <a:pt x="142875" y="364489"/>
                </a:lnTo>
                <a:lnTo>
                  <a:pt x="137160" y="365125"/>
                </a:lnTo>
                <a:lnTo>
                  <a:pt x="128905" y="365125"/>
                </a:lnTo>
                <a:lnTo>
                  <a:pt x="128905" y="396875"/>
                </a:lnTo>
                <a:lnTo>
                  <a:pt x="250190" y="396875"/>
                </a:lnTo>
                <a:lnTo>
                  <a:pt x="250190" y="366395"/>
                </a:lnTo>
                <a:lnTo>
                  <a:pt x="237490" y="363855"/>
                </a:lnTo>
                <a:lnTo>
                  <a:pt x="234315" y="363855"/>
                </a:lnTo>
                <a:lnTo>
                  <a:pt x="231140" y="363220"/>
                </a:lnTo>
                <a:lnTo>
                  <a:pt x="228600" y="362585"/>
                </a:lnTo>
                <a:lnTo>
                  <a:pt x="226695" y="361314"/>
                </a:lnTo>
                <a:lnTo>
                  <a:pt x="224790" y="360680"/>
                </a:lnTo>
                <a:lnTo>
                  <a:pt x="222885" y="358775"/>
                </a:lnTo>
                <a:lnTo>
                  <a:pt x="222250" y="357505"/>
                </a:lnTo>
                <a:lnTo>
                  <a:pt x="220980" y="355600"/>
                </a:lnTo>
                <a:lnTo>
                  <a:pt x="220345" y="353060"/>
                </a:lnTo>
                <a:lnTo>
                  <a:pt x="220345" y="207645"/>
                </a:lnTo>
                <a:lnTo>
                  <a:pt x="219710" y="196850"/>
                </a:lnTo>
                <a:lnTo>
                  <a:pt x="218440" y="186689"/>
                </a:lnTo>
                <a:lnTo>
                  <a:pt x="216535" y="179705"/>
                </a:lnTo>
                <a:close/>
              </a:path>
              <a:path w="250189" h="396875">
                <a:moveTo>
                  <a:pt x="94615" y="200660"/>
                </a:moveTo>
                <a:lnTo>
                  <a:pt x="89535" y="200660"/>
                </a:lnTo>
                <a:lnTo>
                  <a:pt x="90170" y="201930"/>
                </a:lnTo>
                <a:lnTo>
                  <a:pt x="92075" y="201930"/>
                </a:lnTo>
                <a:lnTo>
                  <a:pt x="94615" y="200660"/>
                </a:lnTo>
                <a:close/>
              </a:path>
              <a:path w="250189" h="396875">
                <a:moveTo>
                  <a:pt x="88265" y="163830"/>
                </a:moveTo>
                <a:lnTo>
                  <a:pt x="86995" y="165100"/>
                </a:lnTo>
                <a:lnTo>
                  <a:pt x="87630" y="167005"/>
                </a:lnTo>
                <a:lnTo>
                  <a:pt x="88265" y="163830"/>
                </a:lnTo>
                <a:close/>
              </a:path>
              <a:path w="250189" h="396875">
                <a:moveTo>
                  <a:pt x="147320" y="131445"/>
                </a:moveTo>
                <a:lnTo>
                  <a:pt x="138430" y="131445"/>
                </a:lnTo>
                <a:lnTo>
                  <a:pt x="134620" y="134620"/>
                </a:lnTo>
                <a:lnTo>
                  <a:pt x="130175" y="138430"/>
                </a:lnTo>
                <a:lnTo>
                  <a:pt x="121920" y="144145"/>
                </a:lnTo>
                <a:lnTo>
                  <a:pt x="116840" y="147320"/>
                </a:lnTo>
                <a:lnTo>
                  <a:pt x="111125" y="150495"/>
                </a:lnTo>
                <a:lnTo>
                  <a:pt x="94615" y="159385"/>
                </a:lnTo>
                <a:lnTo>
                  <a:pt x="88900" y="162560"/>
                </a:lnTo>
                <a:lnTo>
                  <a:pt x="88265" y="163830"/>
                </a:lnTo>
                <a:lnTo>
                  <a:pt x="87630" y="167005"/>
                </a:lnTo>
                <a:lnTo>
                  <a:pt x="212090" y="167005"/>
                </a:lnTo>
                <a:lnTo>
                  <a:pt x="184150" y="139064"/>
                </a:lnTo>
                <a:lnTo>
                  <a:pt x="155575" y="132080"/>
                </a:lnTo>
                <a:lnTo>
                  <a:pt x="147320" y="131445"/>
                </a:lnTo>
                <a:close/>
              </a:path>
              <a:path w="250189" h="396875">
                <a:moveTo>
                  <a:pt x="64770" y="0"/>
                </a:moveTo>
                <a:lnTo>
                  <a:pt x="63923" y="635"/>
                </a:lnTo>
                <a:lnTo>
                  <a:pt x="64135" y="635"/>
                </a:lnTo>
                <a:lnTo>
                  <a:pt x="62229" y="1905"/>
                </a:lnTo>
                <a:lnTo>
                  <a:pt x="59690" y="3810"/>
                </a:lnTo>
                <a:lnTo>
                  <a:pt x="55880" y="6350"/>
                </a:lnTo>
                <a:lnTo>
                  <a:pt x="52705" y="7620"/>
                </a:lnTo>
                <a:lnTo>
                  <a:pt x="74295" y="29210"/>
                </a:lnTo>
                <a:lnTo>
                  <a:pt x="74295" y="3175"/>
                </a:lnTo>
                <a:lnTo>
                  <a:pt x="64770" y="0"/>
                </a:lnTo>
                <a:close/>
              </a:path>
              <a:path w="250189" h="396875">
                <a:moveTo>
                  <a:pt x="74295" y="3175"/>
                </a:moveTo>
                <a:lnTo>
                  <a:pt x="74295" y="29210"/>
                </a:lnTo>
                <a:lnTo>
                  <a:pt x="90805" y="29210"/>
                </a:lnTo>
                <a:lnTo>
                  <a:pt x="91440" y="9525"/>
                </a:lnTo>
                <a:lnTo>
                  <a:pt x="74295" y="3175"/>
                </a:lnTo>
                <a:close/>
              </a:path>
              <a:path w="250189" h="396875">
                <a:moveTo>
                  <a:pt x="63923" y="635"/>
                </a:moveTo>
                <a:lnTo>
                  <a:pt x="45720" y="635"/>
                </a:lnTo>
                <a:lnTo>
                  <a:pt x="52705" y="7620"/>
                </a:lnTo>
                <a:lnTo>
                  <a:pt x="55880" y="6350"/>
                </a:lnTo>
                <a:lnTo>
                  <a:pt x="59690" y="3810"/>
                </a:lnTo>
                <a:lnTo>
                  <a:pt x="63923" y="635"/>
                </a:lnTo>
                <a:close/>
              </a:path>
              <a:path w="250189" h="396875">
                <a:moveTo>
                  <a:pt x="74295" y="635"/>
                </a:moveTo>
                <a:lnTo>
                  <a:pt x="66675" y="635"/>
                </a:lnTo>
                <a:lnTo>
                  <a:pt x="74295" y="317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2352039" y="370014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4" h="267970">
                <a:moveTo>
                  <a:pt x="115570" y="0"/>
                </a:moveTo>
                <a:lnTo>
                  <a:pt x="71120" y="9525"/>
                </a:lnTo>
                <a:lnTo>
                  <a:pt x="35560" y="36194"/>
                </a:lnTo>
                <a:lnTo>
                  <a:pt x="9525" y="78739"/>
                </a:lnTo>
                <a:lnTo>
                  <a:pt x="635" y="119379"/>
                </a:lnTo>
                <a:lnTo>
                  <a:pt x="0" y="133984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90" y="258444"/>
                </a:lnTo>
                <a:lnTo>
                  <a:pt x="104140" y="267969"/>
                </a:lnTo>
                <a:lnTo>
                  <a:pt x="113665" y="267969"/>
                </a:lnTo>
                <a:lnTo>
                  <a:pt x="152400" y="255904"/>
                </a:lnTo>
                <a:lnTo>
                  <a:pt x="163830" y="247650"/>
                </a:lnTo>
                <a:lnTo>
                  <a:pt x="170815" y="241934"/>
                </a:lnTo>
                <a:lnTo>
                  <a:pt x="176530" y="236219"/>
                </a:lnTo>
                <a:lnTo>
                  <a:pt x="179070" y="232409"/>
                </a:lnTo>
                <a:lnTo>
                  <a:pt x="107950" y="232409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79"/>
                </a:lnTo>
                <a:lnTo>
                  <a:pt x="68580" y="182244"/>
                </a:lnTo>
                <a:lnTo>
                  <a:pt x="66040" y="168275"/>
                </a:lnTo>
                <a:lnTo>
                  <a:pt x="69850" y="168275"/>
                </a:lnTo>
                <a:lnTo>
                  <a:pt x="75565" y="167004"/>
                </a:lnTo>
                <a:lnTo>
                  <a:pt x="91440" y="163829"/>
                </a:lnTo>
                <a:lnTo>
                  <a:pt x="98425" y="161289"/>
                </a:lnTo>
                <a:lnTo>
                  <a:pt x="105410" y="159384"/>
                </a:lnTo>
                <a:lnTo>
                  <a:pt x="111760" y="156844"/>
                </a:lnTo>
                <a:lnTo>
                  <a:pt x="118110" y="153669"/>
                </a:lnTo>
                <a:lnTo>
                  <a:pt x="128905" y="147954"/>
                </a:lnTo>
                <a:lnTo>
                  <a:pt x="133350" y="144779"/>
                </a:lnTo>
                <a:lnTo>
                  <a:pt x="137795" y="142239"/>
                </a:lnTo>
                <a:lnTo>
                  <a:pt x="139700" y="140334"/>
                </a:lnTo>
                <a:lnTo>
                  <a:pt x="56515" y="140334"/>
                </a:lnTo>
                <a:lnTo>
                  <a:pt x="64135" y="136525"/>
                </a:lnTo>
                <a:lnTo>
                  <a:pt x="64770" y="130809"/>
                </a:lnTo>
                <a:lnTo>
                  <a:pt x="65405" y="121919"/>
                </a:lnTo>
                <a:lnTo>
                  <a:pt x="67310" y="113029"/>
                </a:lnTo>
                <a:lnTo>
                  <a:pt x="83185" y="75564"/>
                </a:lnTo>
                <a:lnTo>
                  <a:pt x="103505" y="52704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29"/>
                </a:lnTo>
                <a:lnTo>
                  <a:pt x="125095" y="12064"/>
                </a:lnTo>
                <a:lnTo>
                  <a:pt x="118745" y="4444"/>
                </a:lnTo>
                <a:lnTo>
                  <a:pt x="115570" y="0"/>
                </a:lnTo>
                <a:close/>
              </a:path>
              <a:path w="194944" h="267970">
                <a:moveTo>
                  <a:pt x="168910" y="190500"/>
                </a:moveTo>
                <a:lnTo>
                  <a:pt x="163830" y="198119"/>
                </a:lnTo>
                <a:lnTo>
                  <a:pt x="159385" y="205739"/>
                </a:lnTo>
                <a:lnTo>
                  <a:pt x="155575" y="211454"/>
                </a:lnTo>
                <a:lnTo>
                  <a:pt x="121920" y="232409"/>
                </a:lnTo>
                <a:lnTo>
                  <a:pt x="179070" y="232409"/>
                </a:lnTo>
                <a:lnTo>
                  <a:pt x="180975" y="229869"/>
                </a:lnTo>
                <a:lnTo>
                  <a:pt x="184150" y="225425"/>
                </a:lnTo>
                <a:lnTo>
                  <a:pt x="187325" y="219709"/>
                </a:lnTo>
                <a:lnTo>
                  <a:pt x="191135" y="213359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4" h="267970">
                <a:moveTo>
                  <a:pt x="64135" y="136525"/>
                </a:moveTo>
                <a:lnTo>
                  <a:pt x="56515" y="140334"/>
                </a:lnTo>
                <a:lnTo>
                  <a:pt x="64135" y="140334"/>
                </a:lnTo>
                <a:lnTo>
                  <a:pt x="64135" y="136525"/>
                </a:lnTo>
                <a:close/>
              </a:path>
              <a:path w="194944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79"/>
                </a:lnTo>
                <a:lnTo>
                  <a:pt x="113030" y="60959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4"/>
                </a:lnTo>
                <a:lnTo>
                  <a:pt x="140970" y="86994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4"/>
                </a:lnTo>
                <a:lnTo>
                  <a:pt x="92075" y="125094"/>
                </a:lnTo>
                <a:lnTo>
                  <a:pt x="64135" y="136525"/>
                </a:lnTo>
                <a:lnTo>
                  <a:pt x="64135" y="140334"/>
                </a:lnTo>
                <a:lnTo>
                  <a:pt x="139700" y="140334"/>
                </a:lnTo>
                <a:lnTo>
                  <a:pt x="146050" y="135254"/>
                </a:lnTo>
                <a:lnTo>
                  <a:pt x="173355" y="102869"/>
                </a:lnTo>
                <a:lnTo>
                  <a:pt x="185420" y="71119"/>
                </a:lnTo>
                <a:lnTo>
                  <a:pt x="177800" y="64769"/>
                </a:lnTo>
                <a:lnTo>
                  <a:pt x="174625" y="61594"/>
                </a:lnTo>
                <a:lnTo>
                  <a:pt x="171450" y="59054"/>
                </a:lnTo>
                <a:lnTo>
                  <a:pt x="167640" y="55244"/>
                </a:lnTo>
                <a:lnTo>
                  <a:pt x="163195" y="51434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2644139" y="370332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5" y="248919"/>
                </a:moveTo>
                <a:lnTo>
                  <a:pt x="114300" y="248919"/>
                </a:lnTo>
                <a:lnTo>
                  <a:pt x="111760" y="254634"/>
                </a:lnTo>
                <a:lnTo>
                  <a:pt x="137160" y="264794"/>
                </a:lnTo>
                <a:lnTo>
                  <a:pt x="140335" y="262889"/>
                </a:lnTo>
                <a:lnTo>
                  <a:pt x="142875" y="261619"/>
                </a:lnTo>
                <a:lnTo>
                  <a:pt x="147320" y="258444"/>
                </a:lnTo>
                <a:lnTo>
                  <a:pt x="149860" y="257175"/>
                </a:lnTo>
                <a:lnTo>
                  <a:pt x="154305" y="255269"/>
                </a:lnTo>
                <a:lnTo>
                  <a:pt x="158115" y="254000"/>
                </a:lnTo>
                <a:lnTo>
                  <a:pt x="163195" y="252094"/>
                </a:lnTo>
                <a:lnTo>
                  <a:pt x="170180" y="250825"/>
                </a:lnTo>
                <a:lnTo>
                  <a:pt x="175895" y="249554"/>
                </a:lnTo>
                <a:lnTo>
                  <a:pt x="183515" y="248919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5" y="35559"/>
                </a:lnTo>
                <a:lnTo>
                  <a:pt x="98425" y="37464"/>
                </a:lnTo>
                <a:lnTo>
                  <a:pt x="101600" y="39369"/>
                </a:lnTo>
                <a:lnTo>
                  <a:pt x="104775" y="42544"/>
                </a:lnTo>
                <a:lnTo>
                  <a:pt x="107315" y="48259"/>
                </a:lnTo>
                <a:lnTo>
                  <a:pt x="109855" y="53339"/>
                </a:lnTo>
                <a:lnTo>
                  <a:pt x="111760" y="60959"/>
                </a:lnTo>
                <a:lnTo>
                  <a:pt x="111760" y="95250"/>
                </a:lnTo>
                <a:lnTo>
                  <a:pt x="12065" y="146684"/>
                </a:lnTo>
                <a:lnTo>
                  <a:pt x="11430" y="146684"/>
                </a:lnTo>
                <a:lnTo>
                  <a:pt x="9525" y="147954"/>
                </a:lnTo>
                <a:lnTo>
                  <a:pt x="4445" y="150494"/>
                </a:lnTo>
                <a:lnTo>
                  <a:pt x="3175" y="153034"/>
                </a:lnTo>
                <a:lnTo>
                  <a:pt x="3175" y="156844"/>
                </a:lnTo>
                <a:lnTo>
                  <a:pt x="1905" y="160019"/>
                </a:lnTo>
                <a:lnTo>
                  <a:pt x="1270" y="163829"/>
                </a:lnTo>
                <a:lnTo>
                  <a:pt x="1270" y="167639"/>
                </a:lnTo>
                <a:lnTo>
                  <a:pt x="635" y="170814"/>
                </a:lnTo>
                <a:lnTo>
                  <a:pt x="635" y="174625"/>
                </a:lnTo>
                <a:lnTo>
                  <a:pt x="0" y="178434"/>
                </a:lnTo>
                <a:lnTo>
                  <a:pt x="0" y="185419"/>
                </a:lnTo>
                <a:lnTo>
                  <a:pt x="10160" y="228600"/>
                </a:lnTo>
                <a:lnTo>
                  <a:pt x="50165" y="260350"/>
                </a:lnTo>
                <a:lnTo>
                  <a:pt x="69215" y="262889"/>
                </a:lnTo>
                <a:lnTo>
                  <a:pt x="78105" y="262889"/>
                </a:lnTo>
                <a:lnTo>
                  <a:pt x="90170" y="261619"/>
                </a:lnTo>
                <a:lnTo>
                  <a:pt x="100965" y="259079"/>
                </a:lnTo>
                <a:lnTo>
                  <a:pt x="108585" y="254634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4"/>
                </a:lnTo>
                <a:lnTo>
                  <a:pt x="74295" y="249554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4"/>
                </a:lnTo>
                <a:lnTo>
                  <a:pt x="75565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79"/>
                </a:lnTo>
                <a:lnTo>
                  <a:pt x="78740" y="220979"/>
                </a:lnTo>
                <a:lnTo>
                  <a:pt x="74295" y="220344"/>
                </a:lnTo>
                <a:lnTo>
                  <a:pt x="56515" y="177164"/>
                </a:lnTo>
                <a:lnTo>
                  <a:pt x="57150" y="170814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4"/>
                </a:lnTo>
                <a:lnTo>
                  <a:pt x="170815" y="137794"/>
                </a:lnTo>
                <a:lnTo>
                  <a:pt x="170815" y="59054"/>
                </a:lnTo>
                <a:lnTo>
                  <a:pt x="169545" y="43179"/>
                </a:lnTo>
                <a:lnTo>
                  <a:pt x="167640" y="35559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09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09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4"/>
                </a:lnTo>
                <a:lnTo>
                  <a:pt x="77187" y="243628"/>
                </a:lnTo>
                <a:lnTo>
                  <a:pt x="76940" y="245109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19"/>
                </a:lnTo>
                <a:lnTo>
                  <a:pt x="192405" y="248919"/>
                </a:lnTo>
                <a:lnTo>
                  <a:pt x="203200" y="248284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39"/>
                </a:moveTo>
                <a:lnTo>
                  <a:pt x="74295" y="249554"/>
                </a:lnTo>
                <a:lnTo>
                  <a:pt x="74930" y="248284"/>
                </a:lnTo>
                <a:lnTo>
                  <a:pt x="76200" y="245109"/>
                </a:lnTo>
                <a:lnTo>
                  <a:pt x="76200" y="243839"/>
                </a:lnTo>
                <a:close/>
              </a:path>
              <a:path w="203200" h="264795">
                <a:moveTo>
                  <a:pt x="76200" y="245109"/>
                </a:moveTo>
                <a:lnTo>
                  <a:pt x="74930" y="248284"/>
                </a:lnTo>
                <a:lnTo>
                  <a:pt x="74295" y="249554"/>
                </a:lnTo>
                <a:lnTo>
                  <a:pt x="76200" y="249554"/>
                </a:lnTo>
                <a:lnTo>
                  <a:pt x="76200" y="245109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5" y="241300"/>
                </a:lnTo>
                <a:lnTo>
                  <a:pt x="73660" y="247014"/>
                </a:lnTo>
                <a:lnTo>
                  <a:pt x="73660" y="247650"/>
                </a:lnTo>
                <a:lnTo>
                  <a:pt x="76200" y="241934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4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4"/>
                </a:lnTo>
                <a:lnTo>
                  <a:pt x="76200" y="243839"/>
                </a:lnTo>
                <a:lnTo>
                  <a:pt x="76200" y="241934"/>
                </a:lnTo>
                <a:close/>
              </a:path>
              <a:path w="203200" h="264795">
                <a:moveTo>
                  <a:pt x="77470" y="241934"/>
                </a:moveTo>
                <a:lnTo>
                  <a:pt x="76835" y="241934"/>
                </a:lnTo>
                <a:lnTo>
                  <a:pt x="76835" y="243204"/>
                </a:lnTo>
                <a:lnTo>
                  <a:pt x="76200" y="243839"/>
                </a:lnTo>
                <a:lnTo>
                  <a:pt x="76200" y="245109"/>
                </a:lnTo>
                <a:lnTo>
                  <a:pt x="77187" y="243628"/>
                </a:lnTo>
                <a:lnTo>
                  <a:pt x="77470" y="241934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39"/>
                </a:lnTo>
                <a:lnTo>
                  <a:pt x="76835" y="243204"/>
                </a:lnTo>
                <a:lnTo>
                  <a:pt x="76835" y="241934"/>
                </a:lnTo>
                <a:lnTo>
                  <a:pt x="77470" y="241934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4"/>
                </a:moveTo>
                <a:lnTo>
                  <a:pt x="77187" y="243628"/>
                </a:lnTo>
                <a:lnTo>
                  <a:pt x="77470" y="243204"/>
                </a:lnTo>
                <a:lnTo>
                  <a:pt x="77470" y="241934"/>
                </a:lnTo>
                <a:close/>
              </a:path>
              <a:path w="203200" h="264795">
                <a:moveTo>
                  <a:pt x="170815" y="137794"/>
                </a:moveTo>
                <a:lnTo>
                  <a:pt x="111760" y="137794"/>
                </a:lnTo>
                <a:lnTo>
                  <a:pt x="111760" y="207009"/>
                </a:lnTo>
                <a:lnTo>
                  <a:pt x="109220" y="210184"/>
                </a:lnTo>
                <a:lnTo>
                  <a:pt x="105410" y="212725"/>
                </a:lnTo>
                <a:lnTo>
                  <a:pt x="94615" y="218439"/>
                </a:lnTo>
                <a:lnTo>
                  <a:pt x="89535" y="220344"/>
                </a:lnTo>
                <a:lnTo>
                  <a:pt x="78740" y="220979"/>
                </a:lnTo>
                <a:lnTo>
                  <a:pt x="203200" y="220979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19"/>
                </a:lnTo>
                <a:lnTo>
                  <a:pt x="175895" y="209550"/>
                </a:lnTo>
                <a:lnTo>
                  <a:pt x="174625" y="208914"/>
                </a:lnTo>
                <a:lnTo>
                  <a:pt x="173355" y="207644"/>
                </a:lnTo>
                <a:lnTo>
                  <a:pt x="172085" y="205739"/>
                </a:lnTo>
                <a:lnTo>
                  <a:pt x="170815" y="201929"/>
                </a:lnTo>
                <a:lnTo>
                  <a:pt x="170815" y="137794"/>
                </a:lnTo>
                <a:close/>
              </a:path>
              <a:path w="203200" h="264795">
                <a:moveTo>
                  <a:pt x="120015" y="0"/>
                </a:moveTo>
                <a:lnTo>
                  <a:pt x="111760" y="0"/>
                </a:lnTo>
                <a:lnTo>
                  <a:pt x="96520" y="1269"/>
                </a:lnTo>
                <a:lnTo>
                  <a:pt x="53975" y="15875"/>
                </a:lnTo>
                <a:lnTo>
                  <a:pt x="19050" y="36829"/>
                </a:lnTo>
                <a:lnTo>
                  <a:pt x="11430" y="45084"/>
                </a:lnTo>
                <a:lnTo>
                  <a:pt x="7620" y="49529"/>
                </a:lnTo>
                <a:lnTo>
                  <a:pt x="5715" y="53975"/>
                </a:lnTo>
                <a:lnTo>
                  <a:pt x="5715" y="64134"/>
                </a:lnTo>
                <a:lnTo>
                  <a:pt x="6985" y="68579"/>
                </a:lnTo>
                <a:lnTo>
                  <a:pt x="11430" y="76834"/>
                </a:lnTo>
                <a:lnTo>
                  <a:pt x="13335" y="80644"/>
                </a:lnTo>
                <a:lnTo>
                  <a:pt x="16510" y="83819"/>
                </a:lnTo>
                <a:lnTo>
                  <a:pt x="19050" y="86994"/>
                </a:lnTo>
                <a:lnTo>
                  <a:pt x="22225" y="89534"/>
                </a:lnTo>
                <a:lnTo>
                  <a:pt x="25400" y="91439"/>
                </a:lnTo>
                <a:lnTo>
                  <a:pt x="29210" y="93344"/>
                </a:lnTo>
                <a:lnTo>
                  <a:pt x="32385" y="94614"/>
                </a:lnTo>
                <a:lnTo>
                  <a:pt x="41275" y="94614"/>
                </a:lnTo>
                <a:lnTo>
                  <a:pt x="59690" y="64134"/>
                </a:lnTo>
                <a:lnTo>
                  <a:pt x="67310" y="48894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09"/>
                </a:lnTo>
                <a:lnTo>
                  <a:pt x="161290" y="20954"/>
                </a:lnTo>
                <a:lnTo>
                  <a:pt x="156210" y="14604"/>
                </a:lnTo>
                <a:lnTo>
                  <a:pt x="149225" y="10159"/>
                </a:lnTo>
                <a:lnTo>
                  <a:pt x="142875" y="5079"/>
                </a:lnTo>
                <a:lnTo>
                  <a:pt x="135890" y="2539"/>
                </a:lnTo>
                <a:lnTo>
                  <a:pt x="127635" y="1269"/>
                </a:lnTo>
                <a:lnTo>
                  <a:pt x="12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2935604" y="3573779"/>
            <a:ext cx="279400" cy="397510"/>
          </a:xfrm>
          <a:custGeom>
            <a:avLst/>
            <a:gdLst/>
            <a:ahLst/>
            <a:cxnLst/>
            <a:rect l="l" t="t" r="r" b="b"/>
            <a:pathLst>
              <a:path w="279400" h="397510">
                <a:moveTo>
                  <a:pt x="64769" y="0"/>
                </a:moveTo>
                <a:lnTo>
                  <a:pt x="33655" y="13970"/>
                </a:lnTo>
                <a:lnTo>
                  <a:pt x="27939" y="15240"/>
                </a:lnTo>
                <a:lnTo>
                  <a:pt x="20319" y="15875"/>
                </a:lnTo>
                <a:lnTo>
                  <a:pt x="0" y="15875"/>
                </a:lnTo>
                <a:lnTo>
                  <a:pt x="0" y="52705"/>
                </a:lnTo>
                <a:lnTo>
                  <a:pt x="18414" y="52705"/>
                </a:lnTo>
                <a:lnTo>
                  <a:pt x="24764" y="54610"/>
                </a:lnTo>
                <a:lnTo>
                  <a:pt x="27305" y="55245"/>
                </a:lnTo>
                <a:lnTo>
                  <a:pt x="29844" y="57150"/>
                </a:lnTo>
                <a:lnTo>
                  <a:pt x="31750" y="62865"/>
                </a:lnTo>
                <a:lnTo>
                  <a:pt x="31750" y="353060"/>
                </a:lnTo>
                <a:lnTo>
                  <a:pt x="0" y="365760"/>
                </a:lnTo>
                <a:lnTo>
                  <a:pt x="0" y="397510"/>
                </a:lnTo>
                <a:lnTo>
                  <a:pt x="121919" y="397510"/>
                </a:lnTo>
                <a:lnTo>
                  <a:pt x="121919" y="366395"/>
                </a:lnTo>
                <a:lnTo>
                  <a:pt x="102869" y="363220"/>
                </a:lnTo>
                <a:lnTo>
                  <a:pt x="100330" y="362585"/>
                </a:lnTo>
                <a:lnTo>
                  <a:pt x="95884" y="360680"/>
                </a:lnTo>
                <a:lnTo>
                  <a:pt x="94614" y="359410"/>
                </a:lnTo>
                <a:lnTo>
                  <a:pt x="92709" y="356235"/>
                </a:lnTo>
                <a:lnTo>
                  <a:pt x="92075" y="353060"/>
                </a:lnTo>
                <a:lnTo>
                  <a:pt x="92075" y="10795"/>
                </a:lnTo>
                <a:lnTo>
                  <a:pt x="64769" y="0"/>
                </a:lnTo>
                <a:close/>
              </a:path>
              <a:path w="279400" h="397510">
                <a:moveTo>
                  <a:pt x="221614" y="176530"/>
                </a:moveTo>
                <a:lnTo>
                  <a:pt x="161289" y="176530"/>
                </a:lnTo>
                <a:lnTo>
                  <a:pt x="161289" y="244475"/>
                </a:lnTo>
                <a:lnTo>
                  <a:pt x="160655" y="296545"/>
                </a:lnTo>
                <a:lnTo>
                  <a:pt x="165734" y="342900"/>
                </a:lnTo>
                <a:lnTo>
                  <a:pt x="186055" y="378460"/>
                </a:lnTo>
                <a:lnTo>
                  <a:pt x="220980" y="390525"/>
                </a:lnTo>
                <a:lnTo>
                  <a:pt x="226694" y="390525"/>
                </a:lnTo>
                <a:lnTo>
                  <a:pt x="231775" y="389890"/>
                </a:lnTo>
                <a:lnTo>
                  <a:pt x="241934" y="387350"/>
                </a:lnTo>
                <a:lnTo>
                  <a:pt x="246380" y="386080"/>
                </a:lnTo>
                <a:lnTo>
                  <a:pt x="250825" y="384175"/>
                </a:lnTo>
                <a:lnTo>
                  <a:pt x="259080" y="381000"/>
                </a:lnTo>
                <a:lnTo>
                  <a:pt x="266700" y="376555"/>
                </a:lnTo>
                <a:lnTo>
                  <a:pt x="279400" y="368935"/>
                </a:lnTo>
                <a:lnTo>
                  <a:pt x="269425" y="350520"/>
                </a:lnTo>
                <a:lnTo>
                  <a:pt x="231139" y="350520"/>
                </a:lnTo>
                <a:lnTo>
                  <a:pt x="228600" y="347980"/>
                </a:lnTo>
                <a:lnTo>
                  <a:pt x="225425" y="342265"/>
                </a:lnTo>
                <a:lnTo>
                  <a:pt x="223519" y="337820"/>
                </a:lnTo>
                <a:lnTo>
                  <a:pt x="222250" y="330835"/>
                </a:lnTo>
                <a:lnTo>
                  <a:pt x="221614" y="321945"/>
                </a:lnTo>
                <a:lnTo>
                  <a:pt x="221614" y="176530"/>
                </a:lnTo>
                <a:close/>
              </a:path>
              <a:path w="279400" h="397510">
                <a:moveTo>
                  <a:pt x="262889" y="338455"/>
                </a:moveTo>
                <a:lnTo>
                  <a:pt x="254000" y="343535"/>
                </a:lnTo>
                <a:lnTo>
                  <a:pt x="247650" y="346710"/>
                </a:lnTo>
                <a:lnTo>
                  <a:pt x="240664" y="349885"/>
                </a:lnTo>
                <a:lnTo>
                  <a:pt x="237489" y="350520"/>
                </a:lnTo>
                <a:lnTo>
                  <a:pt x="269425" y="350520"/>
                </a:lnTo>
                <a:lnTo>
                  <a:pt x="262889" y="338455"/>
                </a:lnTo>
                <a:close/>
              </a:path>
              <a:path w="279400" h="397510">
                <a:moveTo>
                  <a:pt x="136525" y="139700"/>
                </a:moveTo>
                <a:lnTo>
                  <a:pt x="136525" y="176530"/>
                </a:lnTo>
                <a:lnTo>
                  <a:pt x="265430" y="176530"/>
                </a:lnTo>
                <a:lnTo>
                  <a:pt x="265430" y="144145"/>
                </a:lnTo>
                <a:lnTo>
                  <a:pt x="167639" y="144145"/>
                </a:lnTo>
                <a:lnTo>
                  <a:pt x="136525" y="139700"/>
                </a:lnTo>
                <a:close/>
              </a:path>
              <a:path w="279400" h="397510">
                <a:moveTo>
                  <a:pt x="221614" y="65405"/>
                </a:moveTo>
                <a:lnTo>
                  <a:pt x="189864" y="65405"/>
                </a:lnTo>
                <a:lnTo>
                  <a:pt x="189864" y="74930"/>
                </a:lnTo>
                <a:lnTo>
                  <a:pt x="189230" y="83185"/>
                </a:lnTo>
                <a:lnTo>
                  <a:pt x="187959" y="90805"/>
                </a:lnTo>
                <a:lnTo>
                  <a:pt x="186055" y="97155"/>
                </a:lnTo>
                <a:lnTo>
                  <a:pt x="184150" y="105410"/>
                </a:lnTo>
                <a:lnTo>
                  <a:pt x="180975" y="112395"/>
                </a:lnTo>
                <a:lnTo>
                  <a:pt x="174625" y="125095"/>
                </a:lnTo>
                <a:lnTo>
                  <a:pt x="171450" y="130810"/>
                </a:lnTo>
                <a:lnTo>
                  <a:pt x="165734" y="139700"/>
                </a:lnTo>
                <a:lnTo>
                  <a:pt x="165100" y="142240"/>
                </a:lnTo>
                <a:lnTo>
                  <a:pt x="167639" y="144145"/>
                </a:lnTo>
                <a:lnTo>
                  <a:pt x="265430" y="144145"/>
                </a:lnTo>
                <a:lnTo>
                  <a:pt x="265430" y="139700"/>
                </a:lnTo>
                <a:lnTo>
                  <a:pt x="221614" y="139700"/>
                </a:lnTo>
                <a:lnTo>
                  <a:pt x="221614" y="65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3266440" y="3574415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89" h="396875">
                <a:moveTo>
                  <a:pt x="52705" y="7620"/>
                </a:moveTo>
                <a:lnTo>
                  <a:pt x="10160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5" y="51435"/>
                </a:lnTo>
                <a:lnTo>
                  <a:pt x="18414" y="52070"/>
                </a:lnTo>
                <a:lnTo>
                  <a:pt x="21589" y="52705"/>
                </a:lnTo>
                <a:lnTo>
                  <a:pt x="24130" y="53975"/>
                </a:lnTo>
                <a:lnTo>
                  <a:pt x="26670" y="54610"/>
                </a:lnTo>
                <a:lnTo>
                  <a:pt x="29210" y="56514"/>
                </a:lnTo>
                <a:lnTo>
                  <a:pt x="31114" y="62230"/>
                </a:lnTo>
                <a:lnTo>
                  <a:pt x="31750" y="65405"/>
                </a:lnTo>
                <a:lnTo>
                  <a:pt x="31750" y="352425"/>
                </a:lnTo>
                <a:lnTo>
                  <a:pt x="22860" y="362585"/>
                </a:lnTo>
                <a:lnTo>
                  <a:pt x="19685" y="363855"/>
                </a:lnTo>
                <a:lnTo>
                  <a:pt x="8255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20" y="396875"/>
                </a:lnTo>
                <a:lnTo>
                  <a:pt x="121920" y="366395"/>
                </a:lnTo>
                <a:lnTo>
                  <a:pt x="108585" y="363855"/>
                </a:lnTo>
                <a:lnTo>
                  <a:pt x="105410" y="363855"/>
                </a:lnTo>
                <a:lnTo>
                  <a:pt x="102235" y="363220"/>
                </a:lnTo>
                <a:lnTo>
                  <a:pt x="91439" y="353060"/>
                </a:lnTo>
                <a:lnTo>
                  <a:pt x="91439" y="347980"/>
                </a:lnTo>
                <a:lnTo>
                  <a:pt x="89535" y="200660"/>
                </a:lnTo>
                <a:lnTo>
                  <a:pt x="94614" y="200660"/>
                </a:lnTo>
                <a:lnTo>
                  <a:pt x="99695" y="198755"/>
                </a:lnTo>
                <a:lnTo>
                  <a:pt x="107950" y="194310"/>
                </a:lnTo>
                <a:lnTo>
                  <a:pt x="113030" y="192405"/>
                </a:lnTo>
                <a:lnTo>
                  <a:pt x="117475" y="189864"/>
                </a:lnTo>
                <a:lnTo>
                  <a:pt x="122555" y="186689"/>
                </a:lnTo>
                <a:lnTo>
                  <a:pt x="127635" y="184150"/>
                </a:lnTo>
                <a:lnTo>
                  <a:pt x="132080" y="181610"/>
                </a:lnTo>
                <a:lnTo>
                  <a:pt x="135255" y="179705"/>
                </a:lnTo>
                <a:lnTo>
                  <a:pt x="216535" y="179705"/>
                </a:lnTo>
                <a:lnTo>
                  <a:pt x="216535" y="177800"/>
                </a:lnTo>
                <a:lnTo>
                  <a:pt x="213360" y="169545"/>
                </a:lnTo>
                <a:lnTo>
                  <a:pt x="212089" y="167005"/>
                </a:lnTo>
                <a:lnTo>
                  <a:pt x="87630" y="167005"/>
                </a:lnTo>
                <a:lnTo>
                  <a:pt x="86995" y="165100"/>
                </a:lnTo>
                <a:lnTo>
                  <a:pt x="88264" y="163830"/>
                </a:lnTo>
                <a:lnTo>
                  <a:pt x="90805" y="29210"/>
                </a:lnTo>
                <a:lnTo>
                  <a:pt x="74295" y="29210"/>
                </a:lnTo>
                <a:lnTo>
                  <a:pt x="52705" y="7620"/>
                </a:lnTo>
                <a:close/>
              </a:path>
              <a:path w="250189" h="396875">
                <a:moveTo>
                  <a:pt x="216535" y="179705"/>
                </a:moveTo>
                <a:lnTo>
                  <a:pt x="137160" y="179705"/>
                </a:lnTo>
                <a:lnTo>
                  <a:pt x="139700" y="180339"/>
                </a:lnTo>
                <a:lnTo>
                  <a:pt x="146685" y="182880"/>
                </a:lnTo>
                <a:lnTo>
                  <a:pt x="149225" y="184785"/>
                </a:lnTo>
                <a:lnTo>
                  <a:pt x="154939" y="189230"/>
                </a:lnTo>
                <a:lnTo>
                  <a:pt x="156845" y="191770"/>
                </a:lnTo>
                <a:lnTo>
                  <a:pt x="158114" y="194945"/>
                </a:lnTo>
                <a:lnTo>
                  <a:pt x="160020" y="198755"/>
                </a:lnTo>
                <a:lnTo>
                  <a:pt x="160549" y="201930"/>
                </a:lnTo>
                <a:lnTo>
                  <a:pt x="160655" y="353060"/>
                </a:lnTo>
                <a:lnTo>
                  <a:pt x="160020" y="354964"/>
                </a:lnTo>
                <a:lnTo>
                  <a:pt x="160020" y="355600"/>
                </a:lnTo>
                <a:lnTo>
                  <a:pt x="157480" y="359410"/>
                </a:lnTo>
                <a:lnTo>
                  <a:pt x="151764" y="363220"/>
                </a:lnTo>
                <a:lnTo>
                  <a:pt x="149225" y="363855"/>
                </a:lnTo>
                <a:lnTo>
                  <a:pt x="142875" y="364489"/>
                </a:lnTo>
                <a:lnTo>
                  <a:pt x="137160" y="365125"/>
                </a:lnTo>
                <a:lnTo>
                  <a:pt x="128905" y="365125"/>
                </a:lnTo>
                <a:lnTo>
                  <a:pt x="128905" y="396875"/>
                </a:lnTo>
                <a:lnTo>
                  <a:pt x="250189" y="396875"/>
                </a:lnTo>
                <a:lnTo>
                  <a:pt x="250189" y="366395"/>
                </a:lnTo>
                <a:lnTo>
                  <a:pt x="237489" y="363855"/>
                </a:lnTo>
                <a:lnTo>
                  <a:pt x="234314" y="363855"/>
                </a:lnTo>
                <a:lnTo>
                  <a:pt x="231139" y="363220"/>
                </a:lnTo>
                <a:lnTo>
                  <a:pt x="228600" y="362585"/>
                </a:lnTo>
                <a:lnTo>
                  <a:pt x="226695" y="361314"/>
                </a:lnTo>
                <a:lnTo>
                  <a:pt x="224789" y="360680"/>
                </a:lnTo>
                <a:lnTo>
                  <a:pt x="222885" y="358775"/>
                </a:lnTo>
                <a:lnTo>
                  <a:pt x="222250" y="357505"/>
                </a:lnTo>
                <a:lnTo>
                  <a:pt x="220980" y="355600"/>
                </a:lnTo>
                <a:lnTo>
                  <a:pt x="220345" y="353060"/>
                </a:lnTo>
                <a:lnTo>
                  <a:pt x="220345" y="207645"/>
                </a:lnTo>
                <a:lnTo>
                  <a:pt x="219710" y="196850"/>
                </a:lnTo>
                <a:lnTo>
                  <a:pt x="218439" y="186689"/>
                </a:lnTo>
                <a:lnTo>
                  <a:pt x="216535" y="179705"/>
                </a:lnTo>
                <a:close/>
              </a:path>
              <a:path w="250189" h="396875">
                <a:moveTo>
                  <a:pt x="94614" y="200660"/>
                </a:moveTo>
                <a:lnTo>
                  <a:pt x="89535" y="200660"/>
                </a:lnTo>
                <a:lnTo>
                  <a:pt x="90170" y="201930"/>
                </a:lnTo>
                <a:lnTo>
                  <a:pt x="92075" y="201930"/>
                </a:lnTo>
                <a:lnTo>
                  <a:pt x="94614" y="200660"/>
                </a:lnTo>
                <a:close/>
              </a:path>
              <a:path w="250189" h="396875">
                <a:moveTo>
                  <a:pt x="88264" y="163830"/>
                </a:moveTo>
                <a:lnTo>
                  <a:pt x="86995" y="165100"/>
                </a:lnTo>
                <a:lnTo>
                  <a:pt x="87630" y="167005"/>
                </a:lnTo>
                <a:lnTo>
                  <a:pt x="88264" y="163830"/>
                </a:lnTo>
                <a:close/>
              </a:path>
              <a:path w="250189" h="396875">
                <a:moveTo>
                  <a:pt x="147320" y="131445"/>
                </a:moveTo>
                <a:lnTo>
                  <a:pt x="138430" y="131445"/>
                </a:lnTo>
                <a:lnTo>
                  <a:pt x="134620" y="134620"/>
                </a:lnTo>
                <a:lnTo>
                  <a:pt x="130175" y="138430"/>
                </a:lnTo>
                <a:lnTo>
                  <a:pt x="121920" y="144145"/>
                </a:lnTo>
                <a:lnTo>
                  <a:pt x="116839" y="147320"/>
                </a:lnTo>
                <a:lnTo>
                  <a:pt x="111125" y="150495"/>
                </a:lnTo>
                <a:lnTo>
                  <a:pt x="94614" y="159385"/>
                </a:lnTo>
                <a:lnTo>
                  <a:pt x="88900" y="162560"/>
                </a:lnTo>
                <a:lnTo>
                  <a:pt x="88264" y="163830"/>
                </a:lnTo>
                <a:lnTo>
                  <a:pt x="87630" y="167005"/>
                </a:lnTo>
                <a:lnTo>
                  <a:pt x="212089" y="167005"/>
                </a:lnTo>
                <a:lnTo>
                  <a:pt x="184150" y="139064"/>
                </a:lnTo>
                <a:lnTo>
                  <a:pt x="155575" y="132080"/>
                </a:lnTo>
                <a:lnTo>
                  <a:pt x="147320" y="131445"/>
                </a:lnTo>
                <a:close/>
              </a:path>
              <a:path w="250189" h="396875">
                <a:moveTo>
                  <a:pt x="64770" y="0"/>
                </a:moveTo>
                <a:lnTo>
                  <a:pt x="63923" y="635"/>
                </a:lnTo>
                <a:lnTo>
                  <a:pt x="64135" y="635"/>
                </a:lnTo>
                <a:lnTo>
                  <a:pt x="62229" y="1905"/>
                </a:lnTo>
                <a:lnTo>
                  <a:pt x="59689" y="3810"/>
                </a:lnTo>
                <a:lnTo>
                  <a:pt x="55880" y="6350"/>
                </a:lnTo>
                <a:lnTo>
                  <a:pt x="52705" y="7620"/>
                </a:lnTo>
                <a:lnTo>
                  <a:pt x="74295" y="29210"/>
                </a:lnTo>
                <a:lnTo>
                  <a:pt x="74295" y="3175"/>
                </a:lnTo>
                <a:lnTo>
                  <a:pt x="64770" y="0"/>
                </a:lnTo>
                <a:close/>
              </a:path>
              <a:path w="250189" h="396875">
                <a:moveTo>
                  <a:pt x="74295" y="3175"/>
                </a:moveTo>
                <a:lnTo>
                  <a:pt x="74295" y="29210"/>
                </a:lnTo>
                <a:lnTo>
                  <a:pt x="90805" y="29210"/>
                </a:lnTo>
                <a:lnTo>
                  <a:pt x="91439" y="9525"/>
                </a:lnTo>
                <a:lnTo>
                  <a:pt x="74295" y="3175"/>
                </a:lnTo>
                <a:close/>
              </a:path>
              <a:path w="250189" h="396875">
                <a:moveTo>
                  <a:pt x="63923" y="635"/>
                </a:moveTo>
                <a:lnTo>
                  <a:pt x="45720" y="635"/>
                </a:lnTo>
                <a:lnTo>
                  <a:pt x="52705" y="7620"/>
                </a:lnTo>
                <a:lnTo>
                  <a:pt x="55880" y="6350"/>
                </a:lnTo>
                <a:lnTo>
                  <a:pt x="59689" y="3810"/>
                </a:lnTo>
                <a:lnTo>
                  <a:pt x="63923" y="635"/>
                </a:lnTo>
                <a:close/>
              </a:path>
              <a:path w="250189" h="396875">
                <a:moveTo>
                  <a:pt x="74295" y="635"/>
                </a:moveTo>
                <a:lnTo>
                  <a:pt x="66675" y="635"/>
                </a:lnTo>
                <a:lnTo>
                  <a:pt x="74295" y="317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723640" y="370332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19"/>
                </a:moveTo>
                <a:lnTo>
                  <a:pt x="114300" y="248919"/>
                </a:lnTo>
                <a:lnTo>
                  <a:pt x="111760" y="254634"/>
                </a:lnTo>
                <a:lnTo>
                  <a:pt x="137160" y="264794"/>
                </a:lnTo>
                <a:lnTo>
                  <a:pt x="140335" y="262889"/>
                </a:lnTo>
                <a:lnTo>
                  <a:pt x="142875" y="261619"/>
                </a:lnTo>
                <a:lnTo>
                  <a:pt x="147320" y="258444"/>
                </a:lnTo>
                <a:lnTo>
                  <a:pt x="149860" y="257175"/>
                </a:lnTo>
                <a:lnTo>
                  <a:pt x="154305" y="255269"/>
                </a:lnTo>
                <a:lnTo>
                  <a:pt x="158114" y="254000"/>
                </a:lnTo>
                <a:lnTo>
                  <a:pt x="163195" y="252094"/>
                </a:lnTo>
                <a:lnTo>
                  <a:pt x="170180" y="250825"/>
                </a:lnTo>
                <a:lnTo>
                  <a:pt x="175895" y="249554"/>
                </a:lnTo>
                <a:lnTo>
                  <a:pt x="183514" y="248919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4" y="35559"/>
                </a:lnTo>
                <a:lnTo>
                  <a:pt x="98425" y="37464"/>
                </a:lnTo>
                <a:lnTo>
                  <a:pt x="101600" y="39369"/>
                </a:lnTo>
                <a:lnTo>
                  <a:pt x="104775" y="42544"/>
                </a:lnTo>
                <a:lnTo>
                  <a:pt x="107314" y="48259"/>
                </a:lnTo>
                <a:lnTo>
                  <a:pt x="109855" y="53339"/>
                </a:lnTo>
                <a:lnTo>
                  <a:pt x="111760" y="60959"/>
                </a:lnTo>
                <a:lnTo>
                  <a:pt x="111760" y="95250"/>
                </a:lnTo>
                <a:lnTo>
                  <a:pt x="12064" y="146684"/>
                </a:lnTo>
                <a:lnTo>
                  <a:pt x="11430" y="146684"/>
                </a:lnTo>
                <a:lnTo>
                  <a:pt x="9525" y="147954"/>
                </a:lnTo>
                <a:lnTo>
                  <a:pt x="4445" y="150494"/>
                </a:lnTo>
                <a:lnTo>
                  <a:pt x="3175" y="153034"/>
                </a:lnTo>
                <a:lnTo>
                  <a:pt x="3175" y="156844"/>
                </a:lnTo>
                <a:lnTo>
                  <a:pt x="1905" y="160019"/>
                </a:lnTo>
                <a:lnTo>
                  <a:pt x="1270" y="163829"/>
                </a:lnTo>
                <a:lnTo>
                  <a:pt x="1270" y="167639"/>
                </a:lnTo>
                <a:lnTo>
                  <a:pt x="635" y="170814"/>
                </a:lnTo>
                <a:lnTo>
                  <a:pt x="635" y="174625"/>
                </a:lnTo>
                <a:lnTo>
                  <a:pt x="0" y="178434"/>
                </a:lnTo>
                <a:lnTo>
                  <a:pt x="0" y="185419"/>
                </a:lnTo>
                <a:lnTo>
                  <a:pt x="10160" y="228600"/>
                </a:lnTo>
                <a:lnTo>
                  <a:pt x="50164" y="260350"/>
                </a:lnTo>
                <a:lnTo>
                  <a:pt x="69214" y="262889"/>
                </a:lnTo>
                <a:lnTo>
                  <a:pt x="78105" y="262889"/>
                </a:lnTo>
                <a:lnTo>
                  <a:pt x="90170" y="261619"/>
                </a:lnTo>
                <a:lnTo>
                  <a:pt x="100964" y="259079"/>
                </a:lnTo>
                <a:lnTo>
                  <a:pt x="108585" y="254634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4"/>
                </a:lnTo>
                <a:lnTo>
                  <a:pt x="74295" y="249554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4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79"/>
                </a:lnTo>
                <a:lnTo>
                  <a:pt x="78739" y="220979"/>
                </a:lnTo>
                <a:lnTo>
                  <a:pt x="74295" y="220344"/>
                </a:lnTo>
                <a:lnTo>
                  <a:pt x="56514" y="177164"/>
                </a:lnTo>
                <a:lnTo>
                  <a:pt x="57150" y="170814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4"/>
                </a:lnTo>
                <a:lnTo>
                  <a:pt x="170814" y="137794"/>
                </a:lnTo>
                <a:lnTo>
                  <a:pt x="170814" y="59054"/>
                </a:lnTo>
                <a:lnTo>
                  <a:pt x="169545" y="43179"/>
                </a:lnTo>
                <a:lnTo>
                  <a:pt x="167639" y="35559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09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09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4"/>
                </a:lnTo>
                <a:lnTo>
                  <a:pt x="77187" y="243628"/>
                </a:lnTo>
                <a:lnTo>
                  <a:pt x="76940" y="245109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19"/>
                </a:lnTo>
                <a:lnTo>
                  <a:pt x="192405" y="248919"/>
                </a:lnTo>
                <a:lnTo>
                  <a:pt x="203200" y="248284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39"/>
                </a:moveTo>
                <a:lnTo>
                  <a:pt x="74295" y="249554"/>
                </a:lnTo>
                <a:lnTo>
                  <a:pt x="74930" y="248284"/>
                </a:lnTo>
                <a:lnTo>
                  <a:pt x="76200" y="245109"/>
                </a:lnTo>
                <a:lnTo>
                  <a:pt x="76200" y="243839"/>
                </a:lnTo>
                <a:close/>
              </a:path>
              <a:path w="203200" h="264795">
                <a:moveTo>
                  <a:pt x="76200" y="245109"/>
                </a:moveTo>
                <a:lnTo>
                  <a:pt x="74930" y="248284"/>
                </a:lnTo>
                <a:lnTo>
                  <a:pt x="74295" y="249554"/>
                </a:lnTo>
                <a:lnTo>
                  <a:pt x="76200" y="249554"/>
                </a:lnTo>
                <a:lnTo>
                  <a:pt x="76200" y="245109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60" y="247014"/>
                </a:lnTo>
                <a:lnTo>
                  <a:pt x="73660" y="247650"/>
                </a:lnTo>
                <a:lnTo>
                  <a:pt x="76200" y="241934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4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4"/>
                </a:lnTo>
                <a:lnTo>
                  <a:pt x="76200" y="243839"/>
                </a:lnTo>
                <a:lnTo>
                  <a:pt x="76200" y="241934"/>
                </a:lnTo>
                <a:close/>
              </a:path>
              <a:path w="203200" h="264795">
                <a:moveTo>
                  <a:pt x="77470" y="241934"/>
                </a:moveTo>
                <a:lnTo>
                  <a:pt x="76835" y="241934"/>
                </a:lnTo>
                <a:lnTo>
                  <a:pt x="76835" y="243204"/>
                </a:lnTo>
                <a:lnTo>
                  <a:pt x="76200" y="243839"/>
                </a:lnTo>
                <a:lnTo>
                  <a:pt x="76200" y="245109"/>
                </a:lnTo>
                <a:lnTo>
                  <a:pt x="77187" y="243628"/>
                </a:lnTo>
                <a:lnTo>
                  <a:pt x="77470" y="241934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39"/>
                </a:lnTo>
                <a:lnTo>
                  <a:pt x="76835" y="243204"/>
                </a:lnTo>
                <a:lnTo>
                  <a:pt x="76835" y="241934"/>
                </a:lnTo>
                <a:lnTo>
                  <a:pt x="77470" y="241934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4"/>
                </a:moveTo>
                <a:lnTo>
                  <a:pt x="77187" y="243628"/>
                </a:lnTo>
                <a:lnTo>
                  <a:pt x="77470" y="243204"/>
                </a:lnTo>
                <a:lnTo>
                  <a:pt x="77470" y="241934"/>
                </a:lnTo>
                <a:close/>
              </a:path>
              <a:path w="203200" h="264795">
                <a:moveTo>
                  <a:pt x="170814" y="137794"/>
                </a:moveTo>
                <a:lnTo>
                  <a:pt x="111760" y="137794"/>
                </a:lnTo>
                <a:lnTo>
                  <a:pt x="111760" y="207009"/>
                </a:lnTo>
                <a:lnTo>
                  <a:pt x="109220" y="210184"/>
                </a:lnTo>
                <a:lnTo>
                  <a:pt x="105410" y="212725"/>
                </a:lnTo>
                <a:lnTo>
                  <a:pt x="94614" y="218439"/>
                </a:lnTo>
                <a:lnTo>
                  <a:pt x="89535" y="220344"/>
                </a:lnTo>
                <a:lnTo>
                  <a:pt x="78739" y="220979"/>
                </a:lnTo>
                <a:lnTo>
                  <a:pt x="203200" y="220979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19"/>
                </a:lnTo>
                <a:lnTo>
                  <a:pt x="175895" y="209550"/>
                </a:lnTo>
                <a:lnTo>
                  <a:pt x="174625" y="208914"/>
                </a:lnTo>
                <a:lnTo>
                  <a:pt x="173355" y="207644"/>
                </a:lnTo>
                <a:lnTo>
                  <a:pt x="172085" y="205739"/>
                </a:lnTo>
                <a:lnTo>
                  <a:pt x="170814" y="201929"/>
                </a:lnTo>
                <a:lnTo>
                  <a:pt x="170814" y="137794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60" y="0"/>
                </a:lnTo>
                <a:lnTo>
                  <a:pt x="96520" y="1269"/>
                </a:lnTo>
                <a:lnTo>
                  <a:pt x="53975" y="15875"/>
                </a:lnTo>
                <a:lnTo>
                  <a:pt x="19050" y="36829"/>
                </a:lnTo>
                <a:lnTo>
                  <a:pt x="11430" y="45084"/>
                </a:lnTo>
                <a:lnTo>
                  <a:pt x="7620" y="49529"/>
                </a:lnTo>
                <a:lnTo>
                  <a:pt x="5714" y="53975"/>
                </a:lnTo>
                <a:lnTo>
                  <a:pt x="5714" y="64134"/>
                </a:lnTo>
                <a:lnTo>
                  <a:pt x="6985" y="68579"/>
                </a:lnTo>
                <a:lnTo>
                  <a:pt x="11430" y="76834"/>
                </a:lnTo>
                <a:lnTo>
                  <a:pt x="13335" y="80644"/>
                </a:lnTo>
                <a:lnTo>
                  <a:pt x="16510" y="83819"/>
                </a:lnTo>
                <a:lnTo>
                  <a:pt x="19050" y="86994"/>
                </a:lnTo>
                <a:lnTo>
                  <a:pt x="22225" y="89534"/>
                </a:lnTo>
                <a:lnTo>
                  <a:pt x="25400" y="91439"/>
                </a:lnTo>
                <a:lnTo>
                  <a:pt x="29210" y="93344"/>
                </a:lnTo>
                <a:lnTo>
                  <a:pt x="32385" y="94614"/>
                </a:lnTo>
                <a:lnTo>
                  <a:pt x="41275" y="94614"/>
                </a:lnTo>
                <a:lnTo>
                  <a:pt x="59689" y="64134"/>
                </a:lnTo>
                <a:lnTo>
                  <a:pt x="67310" y="48894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09"/>
                </a:lnTo>
                <a:lnTo>
                  <a:pt x="161289" y="20954"/>
                </a:lnTo>
                <a:lnTo>
                  <a:pt x="156210" y="14604"/>
                </a:lnTo>
                <a:lnTo>
                  <a:pt x="149225" y="10159"/>
                </a:lnTo>
                <a:lnTo>
                  <a:pt x="142875" y="5079"/>
                </a:lnTo>
                <a:lnTo>
                  <a:pt x="135889" y="2539"/>
                </a:lnTo>
                <a:lnTo>
                  <a:pt x="127635" y="1269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4015740" y="3701415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5" y="0"/>
                </a:moveTo>
                <a:lnTo>
                  <a:pt x="90805" y="0"/>
                </a:lnTo>
                <a:lnTo>
                  <a:pt x="66039" y="1905"/>
                </a:lnTo>
                <a:lnTo>
                  <a:pt x="24764" y="20320"/>
                </a:lnTo>
                <a:lnTo>
                  <a:pt x="4445" y="60325"/>
                </a:lnTo>
                <a:lnTo>
                  <a:pt x="3810" y="68580"/>
                </a:lnTo>
                <a:lnTo>
                  <a:pt x="18414" y="106045"/>
                </a:lnTo>
                <a:lnTo>
                  <a:pt x="50800" y="135255"/>
                </a:lnTo>
                <a:lnTo>
                  <a:pt x="86995" y="159385"/>
                </a:lnTo>
                <a:lnTo>
                  <a:pt x="121285" y="194310"/>
                </a:lnTo>
                <a:lnTo>
                  <a:pt x="121285" y="205739"/>
                </a:lnTo>
                <a:lnTo>
                  <a:pt x="119380" y="210185"/>
                </a:lnTo>
                <a:lnTo>
                  <a:pt x="81280" y="233045"/>
                </a:lnTo>
                <a:lnTo>
                  <a:pt x="69850" y="233045"/>
                </a:lnTo>
                <a:lnTo>
                  <a:pt x="48260" y="222885"/>
                </a:lnTo>
                <a:lnTo>
                  <a:pt x="34289" y="186055"/>
                </a:lnTo>
                <a:lnTo>
                  <a:pt x="33655" y="177164"/>
                </a:lnTo>
                <a:lnTo>
                  <a:pt x="33655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30" y="267970"/>
                </a:lnTo>
                <a:lnTo>
                  <a:pt x="87630" y="267335"/>
                </a:lnTo>
                <a:lnTo>
                  <a:pt x="128270" y="257810"/>
                </a:lnTo>
                <a:lnTo>
                  <a:pt x="163195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60" y="146050"/>
                </a:lnTo>
                <a:lnTo>
                  <a:pt x="129539" y="117475"/>
                </a:lnTo>
                <a:lnTo>
                  <a:pt x="122555" y="112395"/>
                </a:lnTo>
                <a:lnTo>
                  <a:pt x="86360" y="88900"/>
                </a:lnTo>
                <a:lnTo>
                  <a:pt x="59055" y="59689"/>
                </a:lnTo>
                <a:lnTo>
                  <a:pt x="59055" y="51435"/>
                </a:lnTo>
                <a:lnTo>
                  <a:pt x="86360" y="34289"/>
                </a:lnTo>
                <a:lnTo>
                  <a:pt x="90805" y="34289"/>
                </a:lnTo>
                <a:lnTo>
                  <a:pt x="99060" y="34925"/>
                </a:lnTo>
                <a:lnTo>
                  <a:pt x="125095" y="65405"/>
                </a:lnTo>
                <a:lnTo>
                  <a:pt x="127000" y="78739"/>
                </a:lnTo>
                <a:lnTo>
                  <a:pt x="127635" y="95250"/>
                </a:lnTo>
                <a:lnTo>
                  <a:pt x="161289" y="95250"/>
                </a:lnTo>
                <a:lnTo>
                  <a:pt x="161289" y="20320"/>
                </a:lnTo>
                <a:lnTo>
                  <a:pt x="142239" y="10795"/>
                </a:lnTo>
                <a:lnTo>
                  <a:pt x="99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4307840" y="3701415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5" y="0"/>
                </a:moveTo>
                <a:lnTo>
                  <a:pt x="90805" y="0"/>
                </a:lnTo>
                <a:lnTo>
                  <a:pt x="66039" y="1905"/>
                </a:lnTo>
                <a:lnTo>
                  <a:pt x="24764" y="20320"/>
                </a:lnTo>
                <a:lnTo>
                  <a:pt x="4445" y="60325"/>
                </a:lnTo>
                <a:lnTo>
                  <a:pt x="3810" y="68580"/>
                </a:lnTo>
                <a:lnTo>
                  <a:pt x="18414" y="106045"/>
                </a:lnTo>
                <a:lnTo>
                  <a:pt x="50800" y="135255"/>
                </a:lnTo>
                <a:lnTo>
                  <a:pt x="86995" y="159385"/>
                </a:lnTo>
                <a:lnTo>
                  <a:pt x="121285" y="194310"/>
                </a:lnTo>
                <a:lnTo>
                  <a:pt x="121285" y="205739"/>
                </a:lnTo>
                <a:lnTo>
                  <a:pt x="119380" y="210185"/>
                </a:lnTo>
                <a:lnTo>
                  <a:pt x="81280" y="233045"/>
                </a:lnTo>
                <a:lnTo>
                  <a:pt x="69850" y="233045"/>
                </a:lnTo>
                <a:lnTo>
                  <a:pt x="48260" y="222885"/>
                </a:lnTo>
                <a:lnTo>
                  <a:pt x="34289" y="186055"/>
                </a:lnTo>
                <a:lnTo>
                  <a:pt x="33655" y="177164"/>
                </a:lnTo>
                <a:lnTo>
                  <a:pt x="33655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30" y="267970"/>
                </a:lnTo>
                <a:lnTo>
                  <a:pt x="87630" y="267335"/>
                </a:lnTo>
                <a:lnTo>
                  <a:pt x="128270" y="257810"/>
                </a:lnTo>
                <a:lnTo>
                  <a:pt x="163195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60" y="146050"/>
                </a:lnTo>
                <a:lnTo>
                  <a:pt x="129539" y="117475"/>
                </a:lnTo>
                <a:lnTo>
                  <a:pt x="122555" y="112395"/>
                </a:lnTo>
                <a:lnTo>
                  <a:pt x="86360" y="88900"/>
                </a:lnTo>
                <a:lnTo>
                  <a:pt x="59055" y="59689"/>
                </a:lnTo>
                <a:lnTo>
                  <a:pt x="59055" y="51435"/>
                </a:lnTo>
                <a:lnTo>
                  <a:pt x="86360" y="34289"/>
                </a:lnTo>
                <a:lnTo>
                  <a:pt x="90805" y="34289"/>
                </a:lnTo>
                <a:lnTo>
                  <a:pt x="99060" y="34925"/>
                </a:lnTo>
                <a:lnTo>
                  <a:pt x="125095" y="65405"/>
                </a:lnTo>
                <a:lnTo>
                  <a:pt x="127000" y="78739"/>
                </a:lnTo>
                <a:lnTo>
                  <a:pt x="127635" y="95250"/>
                </a:lnTo>
                <a:lnTo>
                  <a:pt x="161289" y="95250"/>
                </a:lnTo>
                <a:lnTo>
                  <a:pt x="161289" y="20320"/>
                </a:lnTo>
                <a:lnTo>
                  <a:pt x="142239" y="10795"/>
                </a:lnTo>
                <a:lnTo>
                  <a:pt x="99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620259" y="3580129"/>
            <a:ext cx="309880" cy="389255"/>
          </a:xfrm>
          <a:custGeom>
            <a:avLst/>
            <a:gdLst/>
            <a:ahLst/>
            <a:cxnLst/>
            <a:rect l="l" t="t" r="r" b="b"/>
            <a:pathLst>
              <a:path w="309879" h="389254">
                <a:moveTo>
                  <a:pt x="64769" y="121920"/>
                </a:moveTo>
                <a:lnTo>
                  <a:pt x="63500" y="122555"/>
                </a:lnTo>
                <a:lnTo>
                  <a:pt x="45719" y="122555"/>
                </a:lnTo>
                <a:lnTo>
                  <a:pt x="52704" y="129540"/>
                </a:lnTo>
                <a:lnTo>
                  <a:pt x="52069" y="129540"/>
                </a:lnTo>
                <a:lnTo>
                  <a:pt x="44450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4" y="173990"/>
                </a:lnTo>
                <a:lnTo>
                  <a:pt x="18414" y="174625"/>
                </a:lnTo>
                <a:lnTo>
                  <a:pt x="24764" y="175895"/>
                </a:lnTo>
                <a:lnTo>
                  <a:pt x="26669" y="176530"/>
                </a:lnTo>
                <a:lnTo>
                  <a:pt x="30479" y="180340"/>
                </a:lnTo>
                <a:lnTo>
                  <a:pt x="30479" y="182245"/>
                </a:lnTo>
                <a:lnTo>
                  <a:pt x="31114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4" y="344805"/>
                </a:lnTo>
                <a:lnTo>
                  <a:pt x="30479" y="347345"/>
                </a:lnTo>
                <a:lnTo>
                  <a:pt x="29210" y="349250"/>
                </a:lnTo>
                <a:lnTo>
                  <a:pt x="27939" y="350520"/>
                </a:lnTo>
                <a:lnTo>
                  <a:pt x="26669" y="352425"/>
                </a:lnTo>
                <a:lnTo>
                  <a:pt x="24764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4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19" y="388620"/>
                </a:lnTo>
                <a:lnTo>
                  <a:pt x="121919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39" y="344805"/>
                </a:lnTo>
                <a:lnTo>
                  <a:pt x="91439" y="131445"/>
                </a:lnTo>
                <a:lnTo>
                  <a:pt x="74294" y="125095"/>
                </a:lnTo>
                <a:lnTo>
                  <a:pt x="64769" y="121920"/>
                </a:lnTo>
                <a:close/>
              </a:path>
              <a:path w="309879" h="389254">
                <a:moveTo>
                  <a:pt x="74294" y="122555"/>
                </a:moveTo>
                <a:lnTo>
                  <a:pt x="66675" y="122555"/>
                </a:lnTo>
                <a:lnTo>
                  <a:pt x="74294" y="125095"/>
                </a:lnTo>
                <a:lnTo>
                  <a:pt x="74294" y="122555"/>
                </a:lnTo>
                <a:close/>
              </a:path>
              <a:path w="309879" h="389254">
                <a:moveTo>
                  <a:pt x="64135" y="0"/>
                </a:moveTo>
                <a:lnTo>
                  <a:pt x="53975" y="0"/>
                </a:lnTo>
                <a:lnTo>
                  <a:pt x="48894" y="1270"/>
                </a:lnTo>
                <a:lnTo>
                  <a:pt x="45085" y="3175"/>
                </a:lnTo>
                <a:lnTo>
                  <a:pt x="40639" y="5080"/>
                </a:lnTo>
                <a:lnTo>
                  <a:pt x="36829" y="7620"/>
                </a:lnTo>
                <a:lnTo>
                  <a:pt x="29844" y="13970"/>
                </a:lnTo>
                <a:lnTo>
                  <a:pt x="27304" y="17780"/>
                </a:lnTo>
                <a:lnTo>
                  <a:pt x="26035" y="22225"/>
                </a:lnTo>
                <a:lnTo>
                  <a:pt x="24129" y="26670"/>
                </a:lnTo>
                <a:lnTo>
                  <a:pt x="23494" y="30480"/>
                </a:lnTo>
                <a:lnTo>
                  <a:pt x="23494" y="35560"/>
                </a:lnTo>
                <a:lnTo>
                  <a:pt x="52069" y="70485"/>
                </a:lnTo>
                <a:lnTo>
                  <a:pt x="56514" y="71120"/>
                </a:lnTo>
                <a:lnTo>
                  <a:pt x="66039" y="71120"/>
                </a:lnTo>
                <a:lnTo>
                  <a:pt x="97154" y="40640"/>
                </a:lnTo>
                <a:lnTo>
                  <a:pt x="96519" y="30480"/>
                </a:lnTo>
                <a:lnTo>
                  <a:pt x="68579" y="1270"/>
                </a:lnTo>
                <a:lnTo>
                  <a:pt x="64135" y="0"/>
                </a:lnTo>
                <a:close/>
              </a:path>
              <a:path w="309879" h="389254">
                <a:moveTo>
                  <a:pt x="165735" y="288290"/>
                </a:moveTo>
                <a:lnTo>
                  <a:pt x="132079" y="288290"/>
                </a:lnTo>
                <a:lnTo>
                  <a:pt x="132079" y="375285"/>
                </a:lnTo>
                <a:lnTo>
                  <a:pt x="170179" y="386080"/>
                </a:lnTo>
                <a:lnTo>
                  <a:pt x="207010" y="389255"/>
                </a:lnTo>
                <a:lnTo>
                  <a:pt x="219710" y="388620"/>
                </a:lnTo>
                <a:lnTo>
                  <a:pt x="260350" y="379095"/>
                </a:lnTo>
                <a:lnTo>
                  <a:pt x="294131" y="354330"/>
                </a:lnTo>
                <a:lnTo>
                  <a:pt x="201929" y="354330"/>
                </a:lnTo>
                <a:lnTo>
                  <a:pt x="195579" y="353060"/>
                </a:lnTo>
                <a:lnTo>
                  <a:pt x="168275" y="320675"/>
                </a:lnTo>
                <a:lnTo>
                  <a:pt x="165780" y="299085"/>
                </a:lnTo>
                <a:lnTo>
                  <a:pt x="165735" y="288290"/>
                </a:lnTo>
                <a:close/>
              </a:path>
              <a:path w="309879" h="389254">
                <a:moveTo>
                  <a:pt x="231775" y="121285"/>
                </a:moveTo>
                <a:lnTo>
                  <a:pt x="214629" y="121285"/>
                </a:lnTo>
                <a:lnTo>
                  <a:pt x="206375" y="121920"/>
                </a:lnTo>
                <a:lnTo>
                  <a:pt x="168910" y="133350"/>
                </a:lnTo>
                <a:lnTo>
                  <a:pt x="139700" y="165735"/>
                </a:lnTo>
                <a:lnTo>
                  <a:pt x="135889" y="189865"/>
                </a:lnTo>
                <a:lnTo>
                  <a:pt x="136525" y="198120"/>
                </a:lnTo>
                <a:lnTo>
                  <a:pt x="156210" y="233680"/>
                </a:lnTo>
                <a:lnTo>
                  <a:pt x="175894" y="250825"/>
                </a:lnTo>
                <a:lnTo>
                  <a:pt x="182879" y="256540"/>
                </a:lnTo>
                <a:lnTo>
                  <a:pt x="190500" y="261620"/>
                </a:lnTo>
                <a:lnTo>
                  <a:pt x="205104" y="271145"/>
                </a:lnTo>
                <a:lnTo>
                  <a:pt x="219075" y="280670"/>
                </a:lnTo>
                <a:lnTo>
                  <a:pt x="250825" y="309880"/>
                </a:lnTo>
                <a:lnTo>
                  <a:pt x="253364" y="315595"/>
                </a:lnTo>
                <a:lnTo>
                  <a:pt x="253364" y="327025"/>
                </a:lnTo>
                <a:lnTo>
                  <a:pt x="218439" y="353695"/>
                </a:lnTo>
                <a:lnTo>
                  <a:pt x="213360" y="354330"/>
                </a:lnTo>
                <a:lnTo>
                  <a:pt x="294131" y="354330"/>
                </a:lnTo>
                <a:lnTo>
                  <a:pt x="309244" y="314325"/>
                </a:lnTo>
                <a:lnTo>
                  <a:pt x="309879" y="306070"/>
                </a:lnTo>
                <a:lnTo>
                  <a:pt x="309244" y="297180"/>
                </a:lnTo>
                <a:lnTo>
                  <a:pt x="288925" y="260985"/>
                </a:lnTo>
                <a:lnTo>
                  <a:pt x="276225" y="249555"/>
                </a:lnTo>
                <a:lnTo>
                  <a:pt x="269239" y="243840"/>
                </a:lnTo>
                <a:lnTo>
                  <a:pt x="261619" y="238760"/>
                </a:lnTo>
                <a:lnTo>
                  <a:pt x="254635" y="233680"/>
                </a:lnTo>
                <a:lnTo>
                  <a:pt x="231775" y="219710"/>
                </a:lnTo>
                <a:lnTo>
                  <a:pt x="198119" y="192405"/>
                </a:lnTo>
                <a:lnTo>
                  <a:pt x="191135" y="180975"/>
                </a:lnTo>
                <a:lnTo>
                  <a:pt x="191135" y="172720"/>
                </a:lnTo>
                <a:lnTo>
                  <a:pt x="218439" y="155575"/>
                </a:lnTo>
                <a:lnTo>
                  <a:pt x="293369" y="155575"/>
                </a:lnTo>
                <a:lnTo>
                  <a:pt x="293369" y="141605"/>
                </a:lnTo>
                <a:lnTo>
                  <a:pt x="257175" y="125730"/>
                </a:lnTo>
                <a:lnTo>
                  <a:pt x="240664" y="121920"/>
                </a:lnTo>
                <a:lnTo>
                  <a:pt x="231775" y="121285"/>
                </a:lnTo>
                <a:close/>
              </a:path>
              <a:path w="309879" h="389254">
                <a:moveTo>
                  <a:pt x="293369" y="155575"/>
                </a:moveTo>
                <a:lnTo>
                  <a:pt x="222885" y="155575"/>
                </a:lnTo>
                <a:lnTo>
                  <a:pt x="231139" y="156210"/>
                </a:lnTo>
                <a:lnTo>
                  <a:pt x="238125" y="158750"/>
                </a:lnTo>
                <a:lnTo>
                  <a:pt x="259079" y="200025"/>
                </a:lnTo>
                <a:lnTo>
                  <a:pt x="259714" y="216535"/>
                </a:lnTo>
                <a:lnTo>
                  <a:pt x="293369" y="216535"/>
                </a:lnTo>
                <a:lnTo>
                  <a:pt x="293369" y="15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027929" y="3639184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5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69"/>
                </a:lnTo>
                <a:lnTo>
                  <a:pt x="24130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5"/>
                </a:lnTo>
                <a:lnTo>
                  <a:pt x="84455" y="325119"/>
                </a:lnTo>
                <a:lnTo>
                  <a:pt x="90170" y="325119"/>
                </a:lnTo>
                <a:lnTo>
                  <a:pt x="95250" y="324485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50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222240" y="370332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19"/>
                </a:moveTo>
                <a:lnTo>
                  <a:pt x="114300" y="248919"/>
                </a:lnTo>
                <a:lnTo>
                  <a:pt x="111760" y="254634"/>
                </a:lnTo>
                <a:lnTo>
                  <a:pt x="137160" y="264794"/>
                </a:lnTo>
                <a:lnTo>
                  <a:pt x="140335" y="262889"/>
                </a:lnTo>
                <a:lnTo>
                  <a:pt x="142875" y="261619"/>
                </a:lnTo>
                <a:lnTo>
                  <a:pt x="147320" y="258444"/>
                </a:lnTo>
                <a:lnTo>
                  <a:pt x="149860" y="257175"/>
                </a:lnTo>
                <a:lnTo>
                  <a:pt x="154305" y="255269"/>
                </a:lnTo>
                <a:lnTo>
                  <a:pt x="158114" y="254000"/>
                </a:lnTo>
                <a:lnTo>
                  <a:pt x="163195" y="252094"/>
                </a:lnTo>
                <a:lnTo>
                  <a:pt x="170180" y="250825"/>
                </a:lnTo>
                <a:lnTo>
                  <a:pt x="175895" y="249554"/>
                </a:lnTo>
                <a:lnTo>
                  <a:pt x="183514" y="248919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4" y="35559"/>
                </a:lnTo>
                <a:lnTo>
                  <a:pt x="98425" y="37464"/>
                </a:lnTo>
                <a:lnTo>
                  <a:pt x="101600" y="39369"/>
                </a:lnTo>
                <a:lnTo>
                  <a:pt x="104775" y="42544"/>
                </a:lnTo>
                <a:lnTo>
                  <a:pt x="107314" y="48259"/>
                </a:lnTo>
                <a:lnTo>
                  <a:pt x="109855" y="53339"/>
                </a:lnTo>
                <a:lnTo>
                  <a:pt x="111760" y="60959"/>
                </a:lnTo>
                <a:lnTo>
                  <a:pt x="111760" y="95250"/>
                </a:lnTo>
                <a:lnTo>
                  <a:pt x="12064" y="146684"/>
                </a:lnTo>
                <a:lnTo>
                  <a:pt x="11430" y="146684"/>
                </a:lnTo>
                <a:lnTo>
                  <a:pt x="9525" y="147954"/>
                </a:lnTo>
                <a:lnTo>
                  <a:pt x="4445" y="150494"/>
                </a:lnTo>
                <a:lnTo>
                  <a:pt x="3175" y="153034"/>
                </a:lnTo>
                <a:lnTo>
                  <a:pt x="3175" y="156844"/>
                </a:lnTo>
                <a:lnTo>
                  <a:pt x="1905" y="160019"/>
                </a:lnTo>
                <a:lnTo>
                  <a:pt x="1270" y="163829"/>
                </a:lnTo>
                <a:lnTo>
                  <a:pt x="1270" y="167639"/>
                </a:lnTo>
                <a:lnTo>
                  <a:pt x="635" y="170814"/>
                </a:lnTo>
                <a:lnTo>
                  <a:pt x="635" y="174625"/>
                </a:lnTo>
                <a:lnTo>
                  <a:pt x="0" y="178434"/>
                </a:lnTo>
                <a:lnTo>
                  <a:pt x="0" y="185419"/>
                </a:lnTo>
                <a:lnTo>
                  <a:pt x="10160" y="228600"/>
                </a:lnTo>
                <a:lnTo>
                  <a:pt x="50164" y="260350"/>
                </a:lnTo>
                <a:lnTo>
                  <a:pt x="69214" y="262889"/>
                </a:lnTo>
                <a:lnTo>
                  <a:pt x="78105" y="262889"/>
                </a:lnTo>
                <a:lnTo>
                  <a:pt x="90170" y="261619"/>
                </a:lnTo>
                <a:lnTo>
                  <a:pt x="100964" y="259079"/>
                </a:lnTo>
                <a:lnTo>
                  <a:pt x="108585" y="254634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4"/>
                </a:lnTo>
                <a:lnTo>
                  <a:pt x="74295" y="249554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4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79"/>
                </a:lnTo>
                <a:lnTo>
                  <a:pt x="78739" y="220979"/>
                </a:lnTo>
                <a:lnTo>
                  <a:pt x="74295" y="220344"/>
                </a:lnTo>
                <a:lnTo>
                  <a:pt x="56514" y="177164"/>
                </a:lnTo>
                <a:lnTo>
                  <a:pt x="57150" y="170814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4"/>
                </a:lnTo>
                <a:lnTo>
                  <a:pt x="170814" y="137794"/>
                </a:lnTo>
                <a:lnTo>
                  <a:pt x="170814" y="59054"/>
                </a:lnTo>
                <a:lnTo>
                  <a:pt x="169545" y="43179"/>
                </a:lnTo>
                <a:lnTo>
                  <a:pt x="167639" y="35559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09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09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4"/>
                </a:lnTo>
                <a:lnTo>
                  <a:pt x="77187" y="243628"/>
                </a:lnTo>
                <a:lnTo>
                  <a:pt x="76940" y="245109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19"/>
                </a:lnTo>
                <a:lnTo>
                  <a:pt x="192405" y="248919"/>
                </a:lnTo>
                <a:lnTo>
                  <a:pt x="203200" y="248284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39"/>
                </a:moveTo>
                <a:lnTo>
                  <a:pt x="74295" y="249554"/>
                </a:lnTo>
                <a:lnTo>
                  <a:pt x="74930" y="248284"/>
                </a:lnTo>
                <a:lnTo>
                  <a:pt x="76200" y="245109"/>
                </a:lnTo>
                <a:lnTo>
                  <a:pt x="76200" y="243839"/>
                </a:lnTo>
                <a:close/>
              </a:path>
              <a:path w="203200" h="264795">
                <a:moveTo>
                  <a:pt x="76200" y="245109"/>
                </a:moveTo>
                <a:lnTo>
                  <a:pt x="74930" y="248284"/>
                </a:lnTo>
                <a:lnTo>
                  <a:pt x="74295" y="249554"/>
                </a:lnTo>
                <a:lnTo>
                  <a:pt x="76200" y="249554"/>
                </a:lnTo>
                <a:lnTo>
                  <a:pt x="76200" y="245109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60" y="247014"/>
                </a:lnTo>
                <a:lnTo>
                  <a:pt x="73660" y="247650"/>
                </a:lnTo>
                <a:lnTo>
                  <a:pt x="76200" y="241934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4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4"/>
                </a:lnTo>
                <a:lnTo>
                  <a:pt x="76200" y="243839"/>
                </a:lnTo>
                <a:lnTo>
                  <a:pt x="76200" y="241934"/>
                </a:lnTo>
                <a:close/>
              </a:path>
              <a:path w="203200" h="264795">
                <a:moveTo>
                  <a:pt x="77470" y="241934"/>
                </a:moveTo>
                <a:lnTo>
                  <a:pt x="76835" y="241934"/>
                </a:lnTo>
                <a:lnTo>
                  <a:pt x="76835" y="243204"/>
                </a:lnTo>
                <a:lnTo>
                  <a:pt x="76200" y="243839"/>
                </a:lnTo>
                <a:lnTo>
                  <a:pt x="76200" y="245109"/>
                </a:lnTo>
                <a:lnTo>
                  <a:pt x="77187" y="243628"/>
                </a:lnTo>
                <a:lnTo>
                  <a:pt x="77470" y="241934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39"/>
                </a:lnTo>
                <a:lnTo>
                  <a:pt x="76835" y="243204"/>
                </a:lnTo>
                <a:lnTo>
                  <a:pt x="76835" y="241934"/>
                </a:lnTo>
                <a:lnTo>
                  <a:pt x="77470" y="241934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4"/>
                </a:moveTo>
                <a:lnTo>
                  <a:pt x="77187" y="243628"/>
                </a:lnTo>
                <a:lnTo>
                  <a:pt x="77470" y="243204"/>
                </a:lnTo>
                <a:lnTo>
                  <a:pt x="77470" y="241934"/>
                </a:lnTo>
                <a:close/>
              </a:path>
              <a:path w="203200" h="264795">
                <a:moveTo>
                  <a:pt x="170814" y="137794"/>
                </a:moveTo>
                <a:lnTo>
                  <a:pt x="111760" y="137794"/>
                </a:lnTo>
                <a:lnTo>
                  <a:pt x="111760" y="207009"/>
                </a:lnTo>
                <a:lnTo>
                  <a:pt x="109220" y="210184"/>
                </a:lnTo>
                <a:lnTo>
                  <a:pt x="105410" y="212725"/>
                </a:lnTo>
                <a:lnTo>
                  <a:pt x="94614" y="218439"/>
                </a:lnTo>
                <a:lnTo>
                  <a:pt x="89535" y="220344"/>
                </a:lnTo>
                <a:lnTo>
                  <a:pt x="78739" y="220979"/>
                </a:lnTo>
                <a:lnTo>
                  <a:pt x="203200" y="220979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19"/>
                </a:lnTo>
                <a:lnTo>
                  <a:pt x="175895" y="209550"/>
                </a:lnTo>
                <a:lnTo>
                  <a:pt x="174625" y="208914"/>
                </a:lnTo>
                <a:lnTo>
                  <a:pt x="173355" y="207644"/>
                </a:lnTo>
                <a:lnTo>
                  <a:pt x="172085" y="205739"/>
                </a:lnTo>
                <a:lnTo>
                  <a:pt x="170814" y="201929"/>
                </a:lnTo>
                <a:lnTo>
                  <a:pt x="170814" y="137794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60" y="0"/>
                </a:lnTo>
                <a:lnTo>
                  <a:pt x="96520" y="1269"/>
                </a:lnTo>
                <a:lnTo>
                  <a:pt x="53975" y="15875"/>
                </a:lnTo>
                <a:lnTo>
                  <a:pt x="19050" y="36829"/>
                </a:lnTo>
                <a:lnTo>
                  <a:pt x="11430" y="45084"/>
                </a:lnTo>
                <a:lnTo>
                  <a:pt x="7620" y="49529"/>
                </a:lnTo>
                <a:lnTo>
                  <a:pt x="5714" y="53975"/>
                </a:lnTo>
                <a:lnTo>
                  <a:pt x="5714" y="64134"/>
                </a:lnTo>
                <a:lnTo>
                  <a:pt x="6985" y="68579"/>
                </a:lnTo>
                <a:lnTo>
                  <a:pt x="11430" y="76834"/>
                </a:lnTo>
                <a:lnTo>
                  <a:pt x="13335" y="80644"/>
                </a:lnTo>
                <a:lnTo>
                  <a:pt x="16510" y="83819"/>
                </a:lnTo>
                <a:lnTo>
                  <a:pt x="19050" y="86994"/>
                </a:lnTo>
                <a:lnTo>
                  <a:pt x="22225" y="89534"/>
                </a:lnTo>
                <a:lnTo>
                  <a:pt x="25400" y="91439"/>
                </a:lnTo>
                <a:lnTo>
                  <a:pt x="29210" y="93344"/>
                </a:lnTo>
                <a:lnTo>
                  <a:pt x="32385" y="94614"/>
                </a:lnTo>
                <a:lnTo>
                  <a:pt x="41275" y="94614"/>
                </a:lnTo>
                <a:lnTo>
                  <a:pt x="59689" y="64134"/>
                </a:lnTo>
                <a:lnTo>
                  <a:pt x="67310" y="48894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09"/>
                </a:lnTo>
                <a:lnTo>
                  <a:pt x="161289" y="20954"/>
                </a:lnTo>
                <a:lnTo>
                  <a:pt x="156210" y="14604"/>
                </a:lnTo>
                <a:lnTo>
                  <a:pt x="149225" y="10159"/>
                </a:lnTo>
                <a:lnTo>
                  <a:pt x="142875" y="5079"/>
                </a:lnTo>
                <a:lnTo>
                  <a:pt x="135889" y="2539"/>
                </a:lnTo>
                <a:lnTo>
                  <a:pt x="127635" y="1269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514340" y="369887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39"/>
                </a:lnTo>
                <a:lnTo>
                  <a:pt x="58420" y="4445"/>
                </a:lnTo>
                <a:lnTo>
                  <a:pt x="55880" y="5714"/>
                </a:lnTo>
                <a:lnTo>
                  <a:pt x="53975" y="6985"/>
                </a:lnTo>
                <a:lnTo>
                  <a:pt x="50800" y="8254"/>
                </a:lnTo>
                <a:lnTo>
                  <a:pt x="43180" y="11429"/>
                </a:lnTo>
                <a:lnTo>
                  <a:pt x="37464" y="12700"/>
                </a:lnTo>
                <a:lnTo>
                  <a:pt x="31114" y="13335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70"/>
                </a:lnTo>
                <a:lnTo>
                  <a:pt x="18414" y="52070"/>
                </a:lnTo>
                <a:lnTo>
                  <a:pt x="21589" y="53339"/>
                </a:lnTo>
                <a:lnTo>
                  <a:pt x="26670" y="54610"/>
                </a:lnTo>
                <a:lnTo>
                  <a:pt x="29210" y="57150"/>
                </a:lnTo>
                <a:lnTo>
                  <a:pt x="29845" y="58420"/>
                </a:lnTo>
                <a:lnTo>
                  <a:pt x="30480" y="60960"/>
                </a:lnTo>
                <a:lnTo>
                  <a:pt x="31114" y="62864"/>
                </a:lnTo>
                <a:lnTo>
                  <a:pt x="31114" y="222885"/>
                </a:lnTo>
                <a:lnTo>
                  <a:pt x="30480" y="225425"/>
                </a:lnTo>
                <a:lnTo>
                  <a:pt x="28575" y="229235"/>
                </a:lnTo>
                <a:lnTo>
                  <a:pt x="24764" y="231775"/>
                </a:lnTo>
                <a:lnTo>
                  <a:pt x="19685" y="233045"/>
                </a:lnTo>
                <a:lnTo>
                  <a:pt x="13970" y="234314"/>
                </a:lnTo>
                <a:lnTo>
                  <a:pt x="8255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20" y="266700"/>
                </a:lnTo>
                <a:lnTo>
                  <a:pt x="121920" y="235585"/>
                </a:lnTo>
                <a:lnTo>
                  <a:pt x="104775" y="233045"/>
                </a:lnTo>
                <a:lnTo>
                  <a:pt x="99695" y="231775"/>
                </a:lnTo>
                <a:lnTo>
                  <a:pt x="97789" y="230504"/>
                </a:lnTo>
                <a:lnTo>
                  <a:pt x="95885" y="229870"/>
                </a:lnTo>
                <a:lnTo>
                  <a:pt x="93980" y="228600"/>
                </a:lnTo>
                <a:lnTo>
                  <a:pt x="93345" y="226695"/>
                </a:lnTo>
                <a:lnTo>
                  <a:pt x="92075" y="225425"/>
                </a:lnTo>
                <a:lnTo>
                  <a:pt x="91439" y="222885"/>
                </a:lnTo>
                <a:lnTo>
                  <a:pt x="87630" y="70485"/>
                </a:lnTo>
                <a:lnTo>
                  <a:pt x="98425" y="70485"/>
                </a:lnTo>
                <a:lnTo>
                  <a:pt x="102870" y="67945"/>
                </a:lnTo>
                <a:lnTo>
                  <a:pt x="107950" y="66039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10"/>
                </a:lnTo>
                <a:lnTo>
                  <a:pt x="134620" y="51435"/>
                </a:lnTo>
                <a:lnTo>
                  <a:pt x="139064" y="48895"/>
                </a:lnTo>
                <a:lnTo>
                  <a:pt x="220345" y="48895"/>
                </a:lnTo>
                <a:lnTo>
                  <a:pt x="219710" y="47625"/>
                </a:lnTo>
                <a:lnTo>
                  <a:pt x="217170" y="39370"/>
                </a:lnTo>
                <a:lnTo>
                  <a:pt x="216535" y="38735"/>
                </a:lnTo>
                <a:lnTo>
                  <a:pt x="87630" y="38735"/>
                </a:lnTo>
                <a:lnTo>
                  <a:pt x="86360" y="36195"/>
                </a:lnTo>
                <a:lnTo>
                  <a:pt x="88264" y="34289"/>
                </a:lnTo>
                <a:lnTo>
                  <a:pt x="88900" y="29210"/>
                </a:lnTo>
                <a:lnTo>
                  <a:pt x="57150" y="29210"/>
                </a:lnTo>
                <a:lnTo>
                  <a:pt x="57150" y="5714"/>
                </a:lnTo>
                <a:lnTo>
                  <a:pt x="60960" y="3175"/>
                </a:lnTo>
                <a:lnTo>
                  <a:pt x="66675" y="1904"/>
                </a:lnTo>
                <a:lnTo>
                  <a:pt x="67945" y="1270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5"/>
                </a:moveTo>
                <a:lnTo>
                  <a:pt x="140335" y="48895"/>
                </a:lnTo>
                <a:lnTo>
                  <a:pt x="142875" y="49529"/>
                </a:lnTo>
                <a:lnTo>
                  <a:pt x="146685" y="50800"/>
                </a:lnTo>
                <a:lnTo>
                  <a:pt x="149860" y="52070"/>
                </a:lnTo>
                <a:lnTo>
                  <a:pt x="153035" y="53975"/>
                </a:lnTo>
                <a:lnTo>
                  <a:pt x="155575" y="56514"/>
                </a:lnTo>
                <a:lnTo>
                  <a:pt x="158114" y="58420"/>
                </a:lnTo>
                <a:lnTo>
                  <a:pt x="161925" y="64770"/>
                </a:lnTo>
                <a:lnTo>
                  <a:pt x="163195" y="67945"/>
                </a:lnTo>
                <a:lnTo>
                  <a:pt x="163830" y="71754"/>
                </a:lnTo>
                <a:lnTo>
                  <a:pt x="163830" y="222885"/>
                </a:lnTo>
                <a:lnTo>
                  <a:pt x="146050" y="234314"/>
                </a:lnTo>
                <a:lnTo>
                  <a:pt x="140335" y="234314"/>
                </a:lnTo>
                <a:lnTo>
                  <a:pt x="132080" y="234950"/>
                </a:lnTo>
                <a:lnTo>
                  <a:pt x="132080" y="266700"/>
                </a:lnTo>
                <a:lnTo>
                  <a:pt x="253364" y="266700"/>
                </a:lnTo>
                <a:lnTo>
                  <a:pt x="253364" y="235585"/>
                </a:lnTo>
                <a:lnTo>
                  <a:pt x="245745" y="234314"/>
                </a:lnTo>
                <a:lnTo>
                  <a:pt x="240664" y="233679"/>
                </a:lnTo>
                <a:lnTo>
                  <a:pt x="234314" y="232410"/>
                </a:lnTo>
                <a:lnTo>
                  <a:pt x="231775" y="231775"/>
                </a:lnTo>
                <a:lnTo>
                  <a:pt x="229870" y="231139"/>
                </a:lnTo>
                <a:lnTo>
                  <a:pt x="226060" y="228600"/>
                </a:lnTo>
                <a:lnTo>
                  <a:pt x="225425" y="227329"/>
                </a:lnTo>
                <a:lnTo>
                  <a:pt x="224155" y="225425"/>
                </a:lnTo>
                <a:lnTo>
                  <a:pt x="223520" y="222885"/>
                </a:lnTo>
                <a:lnTo>
                  <a:pt x="223520" y="77470"/>
                </a:lnTo>
                <a:lnTo>
                  <a:pt x="222885" y="66675"/>
                </a:lnTo>
                <a:lnTo>
                  <a:pt x="221614" y="56514"/>
                </a:lnTo>
                <a:lnTo>
                  <a:pt x="220345" y="48895"/>
                </a:lnTo>
                <a:close/>
              </a:path>
              <a:path w="253364" h="266700">
                <a:moveTo>
                  <a:pt x="97155" y="70485"/>
                </a:moveTo>
                <a:lnTo>
                  <a:pt x="87630" y="70485"/>
                </a:lnTo>
                <a:lnTo>
                  <a:pt x="88900" y="73025"/>
                </a:lnTo>
                <a:lnTo>
                  <a:pt x="90805" y="73660"/>
                </a:lnTo>
                <a:lnTo>
                  <a:pt x="97155" y="70485"/>
                </a:lnTo>
                <a:close/>
              </a:path>
              <a:path w="253364" h="266700">
                <a:moveTo>
                  <a:pt x="88264" y="34289"/>
                </a:moveTo>
                <a:lnTo>
                  <a:pt x="86360" y="36195"/>
                </a:lnTo>
                <a:lnTo>
                  <a:pt x="87630" y="38735"/>
                </a:lnTo>
                <a:lnTo>
                  <a:pt x="88264" y="34289"/>
                </a:lnTo>
                <a:close/>
              </a:path>
              <a:path w="253364" h="266700">
                <a:moveTo>
                  <a:pt x="141605" y="635"/>
                </a:moveTo>
                <a:lnTo>
                  <a:pt x="137795" y="4445"/>
                </a:lnTo>
                <a:lnTo>
                  <a:pt x="133350" y="8254"/>
                </a:lnTo>
                <a:lnTo>
                  <a:pt x="128270" y="11429"/>
                </a:lnTo>
                <a:lnTo>
                  <a:pt x="123825" y="14604"/>
                </a:lnTo>
                <a:lnTo>
                  <a:pt x="106680" y="24129"/>
                </a:lnTo>
                <a:lnTo>
                  <a:pt x="100330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30" y="38735"/>
                </a:lnTo>
                <a:lnTo>
                  <a:pt x="216535" y="38735"/>
                </a:lnTo>
                <a:lnTo>
                  <a:pt x="187325" y="8254"/>
                </a:lnTo>
                <a:lnTo>
                  <a:pt x="166370" y="2539"/>
                </a:lnTo>
                <a:lnTo>
                  <a:pt x="141605" y="635"/>
                </a:lnTo>
                <a:close/>
              </a:path>
              <a:path w="253364" h="266700">
                <a:moveTo>
                  <a:pt x="67945" y="1270"/>
                </a:moveTo>
                <a:lnTo>
                  <a:pt x="66675" y="1904"/>
                </a:lnTo>
                <a:lnTo>
                  <a:pt x="60960" y="3175"/>
                </a:lnTo>
                <a:lnTo>
                  <a:pt x="57150" y="5714"/>
                </a:lnTo>
                <a:lnTo>
                  <a:pt x="57150" y="29210"/>
                </a:lnTo>
                <a:lnTo>
                  <a:pt x="80010" y="5714"/>
                </a:lnTo>
                <a:lnTo>
                  <a:pt x="67945" y="1270"/>
                </a:lnTo>
                <a:close/>
              </a:path>
              <a:path w="253364" h="266700">
                <a:moveTo>
                  <a:pt x="80010" y="5714"/>
                </a:moveTo>
                <a:lnTo>
                  <a:pt x="57150" y="29210"/>
                </a:lnTo>
                <a:lnTo>
                  <a:pt x="88900" y="29210"/>
                </a:lnTo>
                <a:lnTo>
                  <a:pt x="91439" y="10160"/>
                </a:lnTo>
                <a:lnTo>
                  <a:pt x="80010" y="5714"/>
                </a:lnTo>
                <a:close/>
              </a:path>
              <a:path w="253364" h="266700">
                <a:moveTo>
                  <a:pt x="85725" y="635"/>
                </a:moveTo>
                <a:lnTo>
                  <a:pt x="74930" y="635"/>
                </a:lnTo>
                <a:lnTo>
                  <a:pt x="67945" y="1270"/>
                </a:lnTo>
                <a:lnTo>
                  <a:pt x="80010" y="5714"/>
                </a:lnTo>
                <a:lnTo>
                  <a:pt x="8572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815329" y="3639184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5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69"/>
                </a:lnTo>
                <a:lnTo>
                  <a:pt x="24130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5"/>
                </a:lnTo>
                <a:lnTo>
                  <a:pt x="84455" y="325119"/>
                </a:lnTo>
                <a:lnTo>
                  <a:pt x="90170" y="325119"/>
                </a:lnTo>
                <a:lnTo>
                  <a:pt x="95250" y="324485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50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6169659" y="3580129"/>
            <a:ext cx="385445" cy="388620"/>
          </a:xfrm>
          <a:custGeom>
            <a:avLst/>
            <a:gdLst/>
            <a:ahLst/>
            <a:cxnLst/>
            <a:rect l="l" t="t" r="r" b="b"/>
            <a:pathLst>
              <a:path w="385445" h="388620">
                <a:moveTo>
                  <a:pt x="64769" y="121920"/>
                </a:moveTo>
                <a:lnTo>
                  <a:pt x="63500" y="122555"/>
                </a:lnTo>
                <a:lnTo>
                  <a:pt x="45719" y="122555"/>
                </a:lnTo>
                <a:lnTo>
                  <a:pt x="52704" y="129540"/>
                </a:lnTo>
                <a:lnTo>
                  <a:pt x="52069" y="129540"/>
                </a:lnTo>
                <a:lnTo>
                  <a:pt x="44450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4" y="173990"/>
                </a:lnTo>
                <a:lnTo>
                  <a:pt x="18414" y="174625"/>
                </a:lnTo>
                <a:lnTo>
                  <a:pt x="24764" y="175895"/>
                </a:lnTo>
                <a:lnTo>
                  <a:pt x="26669" y="176530"/>
                </a:lnTo>
                <a:lnTo>
                  <a:pt x="30479" y="180340"/>
                </a:lnTo>
                <a:lnTo>
                  <a:pt x="30479" y="182245"/>
                </a:lnTo>
                <a:lnTo>
                  <a:pt x="31114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4" y="344805"/>
                </a:lnTo>
                <a:lnTo>
                  <a:pt x="30479" y="347345"/>
                </a:lnTo>
                <a:lnTo>
                  <a:pt x="29210" y="349250"/>
                </a:lnTo>
                <a:lnTo>
                  <a:pt x="27939" y="350520"/>
                </a:lnTo>
                <a:lnTo>
                  <a:pt x="26669" y="352425"/>
                </a:lnTo>
                <a:lnTo>
                  <a:pt x="24764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4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19" y="388620"/>
                </a:lnTo>
                <a:lnTo>
                  <a:pt x="121919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39" y="344805"/>
                </a:lnTo>
                <a:lnTo>
                  <a:pt x="91439" y="131445"/>
                </a:lnTo>
                <a:lnTo>
                  <a:pt x="74294" y="125095"/>
                </a:lnTo>
                <a:lnTo>
                  <a:pt x="64769" y="121920"/>
                </a:lnTo>
                <a:close/>
              </a:path>
              <a:path w="385445" h="388620">
                <a:moveTo>
                  <a:pt x="74294" y="122555"/>
                </a:moveTo>
                <a:lnTo>
                  <a:pt x="66675" y="122555"/>
                </a:lnTo>
                <a:lnTo>
                  <a:pt x="74294" y="125095"/>
                </a:lnTo>
                <a:lnTo>
                  <a:pt x="74294" y="122555"/>
                </a:lnTo>
                <a:close/>
              </a:path>
              <a:path w="385445" h="388620">
                <a:moveTo>
                  <a:pt x="64135" y="0"/>
                </a:moveTo>
                <a:lnTo>
                  <a:pt x="53975" y="0"/>
                </a:lnTo>
                <a:lnTo>
                  <a:pt x="48894" y="1270"/>
                </a:lnTo>
                <a:lnTo>
                  <a:pt x="45085" y="3175"/>
                </a:lnTo>
                <a:lnTo>
                  <a:pt x="40639" y="5080"/>
                </a:lnTo>
                <a:lnTo>
                  <a:pt x="36829" y="7620"/>
                </a:lnTo>
                <a:lnTo>
                  <a:pt x="29844" y="13970"/>
                </a:lnTo>
                <a:lnTo>
                  <a:pt x="27304" y="17780"/>
                </a:lnTo>
                <a:lnTo>
                  <a:pt x="26035" y="22225"/>
                </a:lnTo>
                <a:lnTo>
                  <a:pt x="24129" y="26670"/>
                </a:lnTo>
                <a:lnTo>
                  <a:pt x="23494" y="30480"/>
                </a:lnTo>
                <a:lnTo>
                  <a:pt x="23494" y="35560"/>
                </a:lnTo>
                <a:lnTo>
                  <a:pt x="52069" y="70485"/>
                </a:lnTo>
                <a:lnTo>
                  <a:pt x="56514" y="71120"/>
                </a:lnTo>
                <a:lnTo>
                  <a:pt x="66039" y="71120"/>
                </a:lnTo>
                <a:lnTo>
                  <a:pt x="97154" y="40640"/>
                </a:lnTo>
                <a:lnTo>
                  <a:pt x="96519" y="30480"/>
                </a:lnTo>
                <a:lnTo>
                  <a:pt x="68579" y="1270"/>
                </a:lnTo>
                <a:lnTo>
                  <a:pt x="64135" y="0"/>
                </a:lnTo>
                <a:close/>
              </a:path>
              <a:path w="385445" h="388620">
                <a:moveTo>
                  <a:pt x="196214" y="118745"/>
                </a:moveTo>
                <a:lnTo>
                  <a:pt x="193039" y="121285"/>
                </a:lnTo>
                <a:lnTo>
                  <a:pt x="190500" y="123190"/>
                </a:lnTo>
                <a:lnTo>
                  <a:pt x="187960" y="124460"/>
                </a:lnTo>
                <a:lnTo>
                  <a:pt x="186054" y="125730"/>
                </a:lnTo>
                <a:lnTo>
                  <a:pt x="182879" y="127000"/>
                </a:lnTo>
                <a:lnTo>
                  <a:pt x="175260" y="130175"/>
                </a:lnTo>
                <a:lnTo>
                  <a:pt x="169544" y="131445"/>
                </a:lnTo>
                <a:lnTo>
                  <a:pt x="163194" y="132080"/>
                </a:lnTo>
                <a:lnTo>
                  <a:pt x="157479" y="133350"/>
                </a:lnTo>
                <a:lnTo>
                  <a:pt x="150494" y="133985"/>
                </a:lnTo>
                <a:lnTo>
                  <a:pt x="132079" y="133985"/>
                </a:lnTo>
                <a:lnTo>
                  <a:pt x="132079" y="170815"/>
                </a:lnTo>
                <a:lnTo>
                  <a:pt x="150494" y="170815"/>
                </a:lnTo>
                <a:lnTo>
                  <a:pt x="153669" y="172085"/>
                </a:lnTo>
                <a:lnTo>
                  <a:pt x="158750" y="173355"/>
                </a:lnTo>
                <a:lnTo>
                  <a:pt x="161289" y="175895"/>
                </a:lnTo>
                <a:lnTo>
                  <a:pt x="161925" y="177165"/>
                </a:lnTo>
                <a:lnTo>
                  <a:pt x="162560" y="179705"/>
                </a:lnTo>
                <a:lnTo>
                  <a:pt x="163194" y="181610"/>
                </a:lnTo>
                <a:lnTo>
                  <a:pt x="163194" y="341630"/>
                </a:lnTo>
                <a:lnTo>
                  <a:pt x="162560" y="344170"/>
                </a:lnTo>
                <a:lnTo>
                  <a:pt x="160654" y="347980"/>
                </a:lnTo>
                <a:lnTo>
                  <a:pt x="156844" y="350520"/>
                </a:lnTo>
                <a:lnTo>
                  <a:pt x="151764" y="351790"/>
                </a:lnTo>
                <a:lnTo>
                  <a:pt x="146050" y="353060"/>
                </a:lnTo>
                <a:lnTo>
                  <a:pt x="140335" y="353060"/>
                </a:lnTo>
                <a:lnTo>
                  <a:pt x="132079" y="353695"/>
                </a:lnTo>
                <a:lnTo>
                  <a:pt x="132079" y="385445"/>
                </a:lnTo>
                <a:lnTo>
                  <a:pt x="254000" y="385445"/>
                </a:lnTo>
                <a:lnTo>
                  <a:pt x="254000" y="354330"/>
                </a:lnTo>
                <a:lnTo>
                  <a:pt x="236854" y="351790"/>
                </a:lnTo>
                <a:lnTo>
                  <a:pt x="231775" y="350520"/>
                </a:lnTo>
                <a:lnTo>
                  <a:pt x="229869" y="349250"/>
                </a:lnTo>
                <a:lnTo>
                  <a:pt x="227964" y="348615"/>
                </a:lnTo>
                <a:lnTo>
                  <a:pt x="226694" y="347345"/>
                </a:lnTo>
                <a:lnTo>
                  <a:pt x="225425" y="345440"/>
                </a:lnTo>
                <a:lnTo>
                  <a:pt x="224154" y="344170"/>
                </a:lnTo>
                <a:lnTo>
                  <a:pt x="223519" y="341630"/>
                </a:lnTo>
                <a:lnTo>
                  <a:pt x="219710" y="189230"/>
                </a:lnTo>
                <a:lnTo>
                  <a:pt x="230504" y="189230"/>
                </a:lnTo>
                <a:lnTo>
                  <a:pt x="234950" y="186690"/>
                </a:lnTo>
                <a:lnTo>
                  <a:pt x="240029" y="184785"/>
                </a:lnTo>
                <a:lnTo>
                  <a:pt x="245110" y="182245"/>
                </a:lnTo>
                <a:lnTo>
                  <a:pt x="250825" y="179070"/>
                </a:lnTo>
                <a:lnTo>
                  <a:pt x="262254" y="173355"/>
                </a:lnTo>
                <a:lnTo>
                  <a:pt x="266700" y="170180"/>
                </a:lnTo>
                <a:lnTo>
                  <a:pt x="271144" y="167640"/>
                </a:lnTo>
                <a:lnTo>
                  <a:pt x="352424" y="167640"/>
                </a:lnTo>
                <a:lnTo>
                  <a:pt x="351789" y="166370"/>
                </a:lnTo>
                <a:lnTo>
                  <a:pt x="349249" y="158115"/>
                </a:lnTo>
                <a:lnTo>
                  <a:pt x="348614" y="157480"/>
                </a:lnTo>
                <a:lnTo>
                  <a:pt x="346392" y="153035"/>
                </a:lnTo>
                <a:lnTo>
                  <a:pt x="220344" y="153035"/>
                </a:lnTo>
                <a:lnTo>
                  <a:pt x="220979" y="147955"/>
                </a:lnTo>
                <a:lnTo>
                  <a:pt x="223519" y="128905"/>
                </a:lnTo>
                <a:lnTo>
                  <a:pt x="212089" y="124460"/>
                </a:lnTo>
                <a:lnTo>
                  <a:pt x="217090" y="120015"/>
                </a:lnTo>
                <a:lnTo>
                  <a:pt x="200025" y="120015"/>
                </a:lnTo>
                <a:lnTo>
                  <a:pt x="196214" y="118745"/>
                </a:lnTo>
                <a:close/>
              </a:path>
              <a:path w="385445" h="388620">
                <a:moveTo>
                  <a:pt x="352424" y="167640"/>
                </a:moveTo>
                <a:lnTo>
                  <a:pt x="272414" y="167640"/>
                </a:lnTo>
                <a:lnTo>
                  <a:pt x="274954" y="168275"/>
                </a:lnTo>
                <a:lnTo>
                  <a:pt x="278764" y="169545"/>
                </a:lnTo>
                <a:lnTo>
                  <a:pt x="281939" y="170815"/>
                </a:lnTo>
                <a:lnTo>
                  <a:pt x="285114" y="172720"/>
                </a:lnTo>
                <a:lnTo>
                  <a:pt x="287654" y="175260"/>
                </a:lnTo>
                <a:lnTo>
                  <a:pt x="290194" y="177165"/>
                </a:lnTo>
                <a:lnTo>
                  <a:pt x="294004" y="183515"/>
                </a:lnTo>
                <a:lnTo>
                  <a:pt x="295275" y="186690"/>
                </a:lnTo>
                <a:lnTo>
                  <a:pt x="295910" y="190500"/>
                </a:lnTo>
                <a:lnTo>
                  <a:pt x="295910" y="341630"/>
                </a:lnTo>
                <a:lnTo>
                  <a:pt x="278129" y="353060"/>
                </a:lnTo>
                <a:lnTo>
                  <a:pt x="272414" y="353060"/>
                </a:lnTo>
                <a:lnTo>
                  <a:pt x="264160" y="353695"/>
                </a:lnTo>
                <a:lnTo>
                  <a:pt x="264160" y="385445"/>
                </a:lnTo>
                <a:lnTo>
                  <a:pt x="385444" y="385445"/>
                </a:lnTo>
                <a:lnTo>
                  <a:pt x="385444" y="354330"/>
                </a:lnTo>
                <a:lnTo>
                  <a:pt x="377824" y="353060"/>
                </a:lnTo>
                <a:lnTo>
                  <a:pt x="372744" y="352425"/>
                </a:lnTo>
                <a:lnTo>
                  <a:pt x="366394" y="351155"/>
                </a:lnTo>
                <a:lnTo>
                  <a:pt x="363855" y="350520"/>
                </a:lnTo>
                <a:lnTo>
                  <a:pt x="361949" y="349885"/>
                </a:lnTo>
                <a:lnTo>
                  <a:pt x="358139" y="347345"/>
                </a:lnTo>
                <a:lnTo>
                  <a:pt x="357505" y="346075"/>
                </a:lnTo>
                <a:lnTo>
                  <a:pt x="356235" y="344170"/>
                </a:lnTo>
                <a:lnTo>
                  <a:pt x="355599" y="341630"/>
                </a:lnTo>
                <a:lnTo>
                  <a:pt x="355599" y="196215"/>
                </a:lnTo>
                <a:lnTo>
                  <a:pt x="354964" y="185420"/>
                </a:lnTo>
                <a:lnTo>
                  <a:pt x="353694" y="175260"/>
                </a:lnTo>
                <a:lnTo>
                  <a:pt x="352424" y="167640"/>
                </a:lnTo>
                <a:close/>
              </a:path>
              <a:path w="385445" h="388620">
                <a:moveTo>
                  <a:pt x="229235" y="189230"/>
                </a:moveTo>
                <a:lnTo>
                  <a:pt x="219710" y="189230"/>
                </a:lnTo>
                <a:lnTo>
                  <a:pt x="220979" y="191770"/>
                </a:lnTo>
                <a:lnTo>
                  <a:pt x="222885" y="192405"/>
                </a:lnTo>
                <a:lnTo>
                  <a:pt x="229235" y="189230"/>
                </a:lnTo>
                <a:close/>
              </a:path>
              <a:path w="385445" h="388620">
                <a:moveTo>
                  <a:pt x="273685" y="119380"/>
                </a:moveTo>
                <a:lnTo>
                  <a:pt x="269875" y="123190"/>
                </a:lnTo>
                <a:lnTo>
                  <a:pt x="265429" y="127000"/>
                </a:lnTo>
                <a:lnTo>
                  <a:pt x="260350" y="130175"/>
                </a:lnTo>
                <a:lnTo>
                  <a:pt x="255904" y="133350"/>
                </a:lnTo>
                <a:lnTo>
                  <a:pt x="238760" y="142875"/>
                </a:lnTo>
                <a:lnTo>
                  <a:pt x="232410" y="146050"/>
                </a:lnTo>
                <a:lnTo>
                  <a:pt x="220979" y="152400"/>
                </a:lnTo>
                <a:lnTo>
                  <a:pt x="220344" y="153035"/>
                </a:lnTo>
                <a:lnTo>
                  <a:pt x="346392" y="153035"/>
                </a:lnTo>
                <a:lnTo>
                  <a:pt x="313054" y="124460"/>
                </a:lnTo>
                <a:lnTo>
                  <a:pt x="298450" y="121285"/>
                </a:lnTo>
                <a:lnTo>
                  <a:pt x="273685" y="119380"/>
                </a:lnTo>
                <a:close/>
              </a:path>
              <a:path w="385445" h="388620">
                <a:moveTo>
                  <a:pt x="217804" y="119380"/>
                </a:moveTo>
                <a:lnTo>
                  <a:pt x="207010" y="119380"/>
                </a:lnTo>
                <a:lnTo>
                  <a:pt x="200025" y="120015"/>
                </a:lnTo>
                <a:lnTo>
                  <a:pt x="217090" y="120015"/>
                </a:lnTo>
                <a:lnTo>
                  <a:pt x="217804" y="11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6779259" y="3580129"/>
            <a:ext cx="501650" cy="388620"/>
          </a:xfrm>
          <a:custGeom>
            <a:avLst/>
            <a:gdLst/>
            <a:ahLst/>
            <a:cxnLst/>
            <a:rect l="l" t="t" r="r" b="b"/>
            <a:pathLst>
              <a:path w="501650" h="388620">
                <a:moveTo>
                  <a:pt x="64770" y="121920"/>
                </a:moveTo>
                <a:lnTo>
                  <a:pt x="63500" y="122555"/>
                </a:lnTo>
                <a:lnTo>
                  <a:pt x="45720" y="122555"/>
                </a:lnTo>
                <a:lnTo>
                  <a:pt x="52705" y="129540"/>
                </a:lnTo>
                <a:lnTo>
                  <a:pt x="52070" y="129540"/>
                </a:lnTo>
                <a:lnTo>
                  <a:pt x="44450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5" y="173990"/>
                </a:lnTo>
                <a:lnTo>
                  <a:pt x="18415" y="174625"/>
                </a:lnTo>
                <a:lnTo>
                  <a:pt x="24765" y="175895"/>
                </a:lnTo>
                <a:lnTo>
                  <a:pt x="26670" y="176530"/>
                </a:lnTo>
                <a:lnTo>
                  <a:pt x="30480" y="180340"/>
                </a:lnTo>
                <a:lnTo>
                  <a:pt x="30480" y="182245"/>
                </a:lnTo>
                <a:lnTo>
                  <a:pt x="31115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5" y="344805"/>
                </a:lnTo>
                <a:lnTo>
                  <a:pt x="30480" y="347345"/>
                </a:lnTo>
                <a:lnTo>
                  <a:pt x="29210" y="349250"/>
                </a:lnTo>
                <a:lnTo>
                  <a:pt x="27940" y="350520"/>
                </a:lnTo>
                <a:lnTo>
                  <a:pt x="26670" y="352425"/>
                </a:lnTo>
                <a:lnTo>
                  <a:pt x="24765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5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20" y="388620"/>
                </a:lnTo>
                <a:lnTo>
                  <a:pt x="121920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40" y="344805"/>
                </a:lnTo>
                <a:lnTo>
                  <a:pt x="91440" y="131445"/>
                </a:lnTo>
                <a:lnTo>
                  <a:pt x="74295" y="125095"/>
                </a:lnTo>
                <a:lnTo>
                  <a:pt x="64770" y="121920"/>
                </a:lnTo>
                <a:close/>
              </a:path>
              <a:path w="501650" h="388620">
                <a:moveTo>
                  <a:pt x="74295" y="122555"/>
                </a:moveTo>
                <a:lnTo>
                  <a:pt x="66675" y="122555"/>
                </a:lnTo>
                <a:lnTo>
                  <a:pt x="74295" y="125095"/>
                </a:lnTo>
                <a:lnTo>
                  <a:pt x="74295" y="122555"/>
                </a:lnTo>
                <a:close/>
              </a:path>
              <a:path w="501650" h="388620">
                <a:moveTo>
                  <a:pt x="64135" y="0"/>
                </a:moveTo>
                <a:lnTo>
                  <a:pt x="53975" y="0"/>
                </a:lnTo>
                <a:lnTo>
                  <a:pt x="48895" y="1270"/>
                </a:lnTo>
                <a:lnTo>
                  <a:pt x="45085" y="3175"/>
                </a:lnTo>
                <a:lnTo>
                  <a:pt x="40640" y="5080"/>
                </a:lnTo>
                <a:lnTo>
                  <a:pt x="36830" y="7620"/>
                </a:lnTo>
                <a:lnTo>
                  <a:pt x="29845" y="13970"/>
                </a:lnTo>
                <a:lnTo>
                  <a:pt x="27305" y="17780"/>
                </a:lnTo>
                <a:lnTo>
                  <a:pt x="26035" y="22225"/>
                </a:lnTo>
                <a:lnTo>
                  <a:pt x="24130" y="26670"/>
                </a:lnTo>
                <a:lnTo>
                  <a:pt x="23495" y="30480"/>
                </a:lnTo>
                <a:lnTo>
                  <a:pt x="23495" y="35560"/>
                </a:lnTo>
                <a:lnTo>
                  <a:pt x="52070" y="70485"/>
                </a:lnTo>
                <a:lnTo>
                  <a:pt x="56515" y="71120"/>
                </a:lnTo>
                <a:lnTo>
                  <a:pt x="66040" y="71120"/>
                </a:lnTo>
                <a:lnTo>
                  <a:pt x="97155" y="40640"/>
                </a:lnTo>
                <a:lnTo>
                  <a:pt x="96520" y="30480"/>
                </a:lnTo>
                <a:lnTo>
                  <a:pt x="68580" y="1270"/>
                </a:lnTo>
                <a:lnTo>
                  <a:pt x="64135" y="0"/>
                </a:lnTo>
                <a:close/>
              </a:path>
              <a:path w="501650" h="388620">
                <a:moveTo>
                  <a:pt x="194310" y="118745"/>
                </a:moveTo>
                <a:lnTo>
                  <a:pt x="188595" y="122555"/>
                </a:lnTo>
                <a:lnTo>
                  <a:pt x="184785" y="125730"/>
                </a:lnTo>
                <a:lnTo>
                  <a:pt x="181610" y="127000"/>
                </a:lnTo>
                <a:lnTo>
                  <a:pt x="173990" y="130175"/>
                </a:lnTo>
                <a:lnTo>
                  <a:pt x="168910" y="131445"/>
                </a:lnTo>
                <a:lnTo>
                  <a:pt x="162560" y="132080"/>
                </a:lnTo>
                <a:lnTo>
                  <a:pt x="157480" y="133350"/>
                </a:lnTo>
                <a:lnTo>
                  <a:pt x="150495" y="133985"/>
                </a:lnTo>
                <a:lnTo>
                  <a:pt x="132080" y="133985"/>
                </a:lnTo>
                <a:lnTo>
                  <a:pt x="132080" y="170815"/>
                </a:lnTo>
                <a:lnTo>
                  <a:pt x="149860" y="170815"/>
                </a:lnTo>
                <a:lnTo>
                  <a:pt x="153035" y="172085"/>
                </a:lnTo>
                <a:lnTo>
                  <a:pt x="156210" y="172720"/>
                </a:lnTo>
                <a:lnTo>
                  <a:pt x="158115" y="173355"/>
                </a:lnTo>
                <a:lnTo>
                  <a:pt x="160655" y="175895"/>
                </a:lnTo>
                <a:lnTo>
                  <a:pt x="161290" y="177165"/>
                </a:lnTo>
                <a:lnTo>
                  <a:pt x="162560" y="181610"/>
                </a:lnTo>
                <a:lnTo>
                  <a:pt x="162560" y="342265"/>
                </a:lnTo>
                <a:lnTo>
                  <a:pt x="145415" y="353060"/>
                </a:lnTo>
                <a:lnTo>
                  <a:pt x="139700" y="353060"/>
                </a:lnTo>
                <a:lnTo>
                  <a:pt x="132080" y="353695"/>
                </a:lnTo>
                <a:lnTo>
                  <a:pt x="132080" y="385445"/>
                </a:lnTo>
                <a:lnTo>
                  <a:pt x="249555" y="385445"/>
                </a:lnTo>
                <a:lnTo>
                  <a:pt x="249555" y="354330"/>
                </a:lnTo>
                <a:lnTo>
                  <a:pt x="236855" y="352425"/>
                </a:lnTo>
                <a:lnTo>
                  <a:pt x="230505" y="351155"/>
                </a:lnTo>
                <a:lnTo>
                  <a:pt x="220345" y="340995"/>
                </a:lnTo>
                <a:lnTo>
                  <a:pt x="220345" y="337185"/>
                </a:lnTo>
                <a:lnTo>
                  <a:pt x="215265" y="189230"/>
                </a:lnTo>
                <a:lnTo>
                  <a:pt x="227330" y="189230"/>
                </a:lnTo>
                <a:lnTo>
                  <a:pt x="230505" y="187325"/>
                </a:lnTo>
                <a:lnTo>
                  <a:pt x="235585" y="184785"/>
                </a:lnTo>
                <a:lnTo>
                  <a:pt x="240030" y="182245"/>
                </a:lnTo>
                <a:lnTo>
                  <a:pt x="245745" y="179705"/>
                </a:lnTo>
                <a:lnTo>
                  <a:pt x="257175" y="173355"/>
                </a:lnTo>
                <a:lnTo>
                  <a:pt x="261620" y="170180"/>
                </a:lnTo>
                <a:lnTo>
                  <a:pt x="266065" y="167640"/>
                </a:lnTo>
                <a:lnTo>
                  <a:pt x="469265" y="167640"/>
                </a:lnTo>
                <a:lnTo>
                  <a:pt x="469265" y="166370"/>
                </a:lnTo>
                <a:lnTo>
                  <a:pt x="466090" y="158115"/>
                </a:lnTo>
                <a:lnTo>
                  <a:pt x="464646" y="154940"/>
                </a:lnTo>
                <a:lnTo>
                  <a:pt x="338455" y="154940"/>
                </a:lnTo>
                <a:lnTo>
                  <a:pt x="338455" y="153035"/>
                </a:lnTo>
                <a:lnTo>
                  <a:pt x="216535" y="153035"/>
                </a:lnTo>
                <a:lnTo>
                  <a:pt x="217805" y="147955"/>
                </a:lnTo>
                <a:lnTo>
                  <a:pt x="220345" y="129540"/>
                </a:lnTo>
                <a:lnTo>
                  <a:pt x="210185" y="125095"/>
                </a:lnTo>
                <a:lnTo>
                  <a:pt x="215265" y="120015"/>
                </a:lnTo>
                <a:lnTo>
                  <a:pt x="198120" y="120015"/>
                </a:lnTo>
                <a:lnTo>
                  <a:pt x="194310" y="118745"/>
                </a:lnTo>
                <a:close/>
              </a:path>
              <a:path w="501650" h="388620">
                <a:moveTo>
                  <a:pt x="390525" y="167640"/>
                </a:moveTo>
                <a:lnTo>
                  <a:pt x="267335" y="167640"/>
                </a:lnTo>
                <a:lnTo>
                  <a:pt x="269875" y="168275"/>
                </a:lnTo>
                <a:lnTo>
                  <a:pt x="276225" y="170815"/>
                </a:lnTo>
                <a:lnTo>
                  <a:pt x="289560" y="191135"/>
                </a:lnTo>
                <a:lnTo>
                  <a:pt x="289560" y="340995"/>
                </a:lnTo>
                <a:lnTo>
                  <a:pt x="288925" y="343535"/>
                </a:lnTo>
                <a:lnTo>
                  <a:pt x="287655" y="345440"/>
                </a:lnTo>
                <a:lnTo>
                  <a:pt x="287020" y="347345"/>
                </a:lnTo>
                <a:lnTo>
                  <a:pt x="281305" y="351155"/>
                </a:lnTo>
                <a:lnTo>
                  <a:pt x="278765" y="351790"/>
                </a:lnTo>
                <a:lnTo>
                  <a:pt x="272415" y="353060"/>
                </a:lnTo>
                <a:lnTo>
                  <a:pt x="267335" y="353060"/>
                </a:lnTo>
                <a:lnTo>
                  <a:pt x="259080" y="353695"/>
                </a:lnTo>
                <a:lnTo>
                  <a:pt x="259080" y="385445"/>
                </a:lnTo>
                <a:lnTo>
                  <a:pt x="376555" y="385445"/>
                </a:lnTo>
                <a:lnTo>
                  <a:pt x="376555" y="354330"/>
                </a:lnTo>
                <a:lnTo>
                  <a:pt x="363220" y="352425"/>
                </a:lnTo>
                <a:lnTo>
                  <a:pt x="360680" y="351790"/>
                </a:lnTo>
                <a:lnTo>
                  <a:pt x="347345" y="340995"/>
                </a:lnTo>
                <a:lnTo>
                  <a:pt x="347345" y="191135"/>
                </a:lnTo>
                <a:lnTo>
                  <a:pt x="354330" y="187960"/>
                </a:lnTo>
                <a:lnTo>
                  <a:pt x="363220" y="183515"/>
                </a:lnTo>
                <a:lnTo>
                  <a:pt x="367665" y="181610"/>
                </a:lnTo>
                <a:lnTo>
                  <a:pt x="372110" y="178435"/>
                </a:lnTo>
                <a:lnTo>
                  <a:pt x="377825" y="175895"/>
                </a:lnTo>
                <a:lnTo>
                  <a:pt x="382905" y="172720"/>
                </a:lnTo>
                <a:lnTo>
                  <a:pt x="387350" y="170180"/>
                </a:lnTo>
                <a:lnTo>
                  <a:pt x="390525" y="167640"/>
                </a:lnTo>
                <a:close/>
              </a:path>
              <a:path w="501650" h="388620">
                <a:moveTo>
                  <a:pt x="469265" y="167640"/>
                </a:moveTo>
                <a:lnTo>
                  <a:pt x="391795" y="167640"/>
                </a:lnTo>
                <a:lnTo>
                  <a:pt x="394335" y="168275"/>
                </a:lnTo>
                <a:lnTo>
                  <a:pt x="400685" y="170815"/>
                </a:lnTo>
                <a:lnTo>
                  <a:pt x="414020" y="191135"/>
                </a:lnTo>
                <a:lnTo>
                  <a:pt x="414020" y="340995"/>
                </a:lnTo>
                <a:lnTo>
                  <a:pt x="413385" y="343535"/>
                </a:lnTo>
                <a:lnTo>
                  <a:pt x="409575" y="349250"/>
                </a:lnTo>
                <a:lnTo>
                  <a:pt x="407670" y="349885"/>
                </a:lnTo>
                <a:lnTo>
                  <a:pt x="405765" y="351155"/>
                </a:lnTo>
                <a:lnTo>
                  <a:pt x="403225" y="351790"/>
                </a:lnTo>
                <a:lnTo>
                  <a:pt x="397510" y="353060"/>
                </a:lnTo>
                <a:lnTo>
                  <a:pt x="391795" y="353060"/>
                </a:lnTo>
                <a:lnTo>
                  <a:pt x="383540" y="353695"/>
                </a:lnTo>
                <a:lnTo>
                  <a:pt x="383540" y="385445"/>
                </a:lnTo>
                <a:lnTo>
                  <a:pt x="501650" y="385445"/>
                </a:lnTo>
                <a:lnTo>
                  <a:pt x="501650" y="354330"/>
                </a:lnTo>
                <a:lnTo>
                  <a:pt x="488315" y="352425"/>
                </a:lnTo>
                <a:lnTo>
                  <a:pt x="485140" y="351790"/>
                </a:lnTo>
                <a:lnTo>
                  <a:pt x="480060" y="350520"/>
                </a:lnTo>
                <a:lnTo>
                  <a:pt x="478790" y="349885"/>
                </a:lnTo>
                <a:lnTo>
                  <a:pt x="476885" y="348615"/>
                </a:lnTo>
                <a:lnTo>
                  <a:pt x="475615" y="347980"/>
                </a:lnTo>
                <a:lnTo>
                  <a:pt x="473075" y="344805"/>
                </a:lnTo>
                <a:lnTo>
                  <a:pt x="472440" y="342265"/>
                </a:lnTo>
                <a:lnTo>
                  <a:pt x="472440" y="186055"/>
                </a:lnTo>
                <a:lnTo>
                  <a:pt x="471805" y="184150"/>
                </a:lnTo>
                <a:lnTo>
                  <a:pt x="471170" y="175260"/>
                </a:lnTo>
                <a:lnTo>
                  <a:pt x="469265" y="167640"/>
                </a:lnTo>
                <a:close/>
              </a:path>
              <a:path w="501650" h="388620">
                <a:moveTo>
                  <a:pt x="227330" y="189230"/>
                </a:moveTo>
                <a:lnTo>
                  <a:pt x="215265" y="189230"/>
                </a:lnTo>
                <a:lnTo>
                  <a:pt x="216535" y="192405"/>
                </a:lnTo>
                <a:lnTo>
                  <a:pt x="219075" y="193040"/>
                </a:lnTo>
                <a:lnTo>
                  <a:pt x="222885" y="191135"/>
                </a:lnTo>
                <a:lnTo>
                  <a:pt x="226695" y="189865"/>
                </a:lnTo>
                <a:lnTo>
                  <a:pt x="227330" y="189230"/>
                </a:lnTo>
                <a:close/>
              </a:path>
              <a:path w="501650" h="388620">
                <a:moveTo>
                  <a:pt x="392430" y="119380"/>
                </a:moveTo>
                <a:lnTo>
                  <a:pt x="388620" y="123825"/>
                </a:lnTo>
                <a:lnTo>
                  <a:pt x="384175" y="127635"/>
                </a:lnTo>
                <a:lnTo>
                  <a:pt x="374650" y="133985"/>
                </a:lnTo>
                <a:lnTo>
                  <a:pt x="368935" y="137160"/>
                </a:lnTo>
                <a:lnTo>
                  <a:pt x="356870" y="144145"/>
                </a:lnTo>
                <a:lnTo>
                  <a:pt x="351155" y="147955"/>
                </a:lnTo>
                <a:lnTo>
                  <a:pt x="339725" y="154305"/>
                </a:lnTo>
                <a:lnTo>
                  <a:pt x="338455" y="154940"/>
                </a:lnTo>
                <a:lnTo>
                  <a:pt x="464646" y="154940"/>
                </a:lnTo>
                <a:lnTo>
                  <a:pt x="437515" y="127000"/>
                </a:lnTo>
                <a:lnTo>
                  <a:pt x="417195" y="121285"/>
                </a:lnTo>
                <a:lnTo>
                  <a:pt x="392430" y="119380"/>
                </a:lnTo>
                <a:close/>
              </a:path>
              <a:path w="501650" h="388620">
                <a:moveTo>
                  <a:pt x="267970" y="119380"/>
                </a:moveTo>
                <a:lnTo>
                  <a:pt x="264160" y="123190"/>
                </a:lnTo>
                <a:lnTo>
                  <a:pt x="259715" y="127000"/>
                </a:lnTo>
                <a:lnTo>
                  <a:pt x="250825" y="133350"/>
                </a:lnTo>
                <a:lnTo>
                  <a:pt x="239395" y="139700"/>
                </a:lnTo>
                <a:lnTo>
                  <a:pt x="222250" y="149860"/>
                </a:lnTo>
                <a:lnTo>
                  <a:pt x="217170" y="152400"/>
                </a:lnTo>
                <a:lnTo>
                  <a:pt x="216535" y="153035"/>
                </a:lnTo>
                <a:lnTo>
                  <a:pt x="338455" y="153035"/>
                </a:lnTo>
                <a:lnTo>
                  <a:pt x="338455" y="152400"/>
                </a:lnTo>
                <a:lnTo>
                  <a:pt x="336550" y="147320"/>
                </a:lnTo>
                <a:lnTo>
                  <a:pt x="300990" y="122555"/>
                </a:lnTo>
                <a:lnTo>
                  <a:pt x="281940" y="120015"/>
                </a:lnTo>
                <a:lnTo>
                  <a:pt x="274955" y="120015"/>
                </a:lnTo>
                <a:lnTo>
                  <a:pt x="267970" y="119380"/>
                </a:lnTo>
                <a:close/>
              </a:path>
              <a:path w="501650" h="388620">
                <a:moveTo>
                  <a:pt x="215900" y="119380"/>
                </a:moveTo>
                <a:lnTo>
                  <a:pt x="205105" y="119380"/>
                </a:lnTo>
                <a:lnTo>
                  <a:pt x="198120" y="120015"/>
                </a:lnTo>
                <a:lnTo>
                  <a:pt x="215265" y="120015"/>
                </a:lnTo>
                <a:lnTo>
                  <a:pt x="215900" y="11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7381240" y="3701415"/>
            <a:ext cx="238125" cy="374650"/>
          </a:xfrm>
          <a:custGeom>
            <a:avLst/>
            <a:gdLst/>
            <a:ahLst/>
            <a:cxnLst/>
            <a:rect l="l" t="t" r="r" b="b"/>
            <a:pathLst>
              <a:path w="238125" h="374650">
                <a:moveTo>
                  <a:pt x="57784" y="8255"/>
                </a:moveTo>
                <a:lnTo>
                  <a:pt x="53975" y="8889"/>
                </a:lnTo>
                <a:lnTo>
                  <a:pt x="49529" y="10160"/>
                </a:lnTo>
                <a:lnTo>
                  <a:pt x="45719" y="12064"/>
                </a:lnTo>
                <a:lnTo>
                  <a:pt x="40004" y="13335"/>
                </a:lnTo>
                <a:lnTo>
                  <a:pt x="33019" y="14605"/>
                </a:lnTo>
                <a:lnTo>
                  <a:pt x="27304" y="15875"/>
                </a:lnTo>
                <a:lnTo>
                  <a:pt x="19684" y="16510"/>
                </a:lnTo>
                <a:lnTo>
                  <a:pt x="10794" y="16510"/>
                </a:lnTo>
                <a:lnTo>
                  <a:pt x="0" y="17145"/>
                </a:lnTo>
                <a:lnTo>
                  <a:pt x="0" y="53339"/>
                </a:lnTo>
                <a:lnTo>
                  <a:pt x="11429" y="53339"/>
                </a:lnTo>
                <a:lnTo>
                  <a:pt x="18414" y="53975"/>
                </a:lnTo>
                <a:lnTo>
                  <a:pt x="24764" y="55245"/>
                </a:lnTo>
                <a:lnTo>
                  <a:pt x="26669" y="56514"/>
                </a:lnTo>
                <a:lnTo>
                  <a:pt x="27939" y="57150"/>
                </a:lnTo>
                <a:lnTo>
                  <a:pt x="29209" y="58420"/>
                </a:lnTo>
                <a:lnTo>
                  <a:pt x="30479" y="60325"/>
                </a:lnTo>
                <a:lnTo>
                  <a:pt x="31114" y="64135"/>
                </a:lnTo>
                <a:lnTo>
                  <a:pt x="31750" y="331470"/>
                </a:lnTo>
                <a:lnTo>
                  <a:pt x="30479" y="334010"/>
                </a:lnTo>
                <a:lnTo>
                  <a:pt x="27939" y="337185"/>
                </a:lnTo>
                <a:lnTo>
                  <a:pt x="26669" y="338455"/>
                </a:lnTo>
                <a:lnTo>
                  <a:pt x="24129" y="339725"/>
                </a:lnTo>
                <a:lnTo>
                  <a:pt x="22225" y="340995"/>
                </a:lnTo>
                <a:lnTo>
                  <a:pt x="19684" y="341630"/>
                </a:lnTo>
                <a:lnTo>
                  <a:pt x="8254" y="342900"/>
                </a:lnTo>
                <a:lnTo>
                  <a:pt x="0" y="342900"/>
                </a:lnTo>
                <a:lnTo>
                  <a:pt x="0" y="374650"/>
                </a:lnTo>
                <a:lnTo>
                  <a:pt x="121919" y="374650"/>
                </a:lnTo>
                <a:lnTo>
                  <a:pt x="121919" y="344170"/>
                </a:lnTo>
                <a:lnTo>
                  <a:pt x="105409" y="340995"/>
                </a:lnTo>
                <a:lnTo>
                  <a:pt x="102234" y="340995"/>
                </a:lnTo>
                <a:lnTo>
                  <a:pt x="99694" y="340360"/>
                </a:lnTo>
                <a:lnTo>
                  <a:pt x="93979" y="336550"/>
                </a:lnTo>
                <a:lnTo>
                  <a:pt x="93344" y="334645"/>
                </a:lnTo>
                <a:lnTo>
                  <a:pt x="92075" y="333375"/>
                </a:lnTo>
                <a:lnTo>
                  <a:pt x="91439" y="330200"/>
                </a:lnTo>
                <a:lnTo>
                  <a:pt x="91439" y="326389"/>
                </a:lnTo>
                <a:lnTo>
                  <a:pt x="85725" y="249555"/>
                </a:lnTo>
                <a:lnTo>
                  <a:pt x="82550" y="246380"/>
                </a:lnTo>
                <a:lnTo>
                  <a:pt x="81914" y="243205"/>
                </a:lnTo>
                <a:lnTo>
                  <a:pt x="85089" y="240030"/>
                </a:lnTo>
                <a:lnTo>
                  <a:pt x="204469" y="240030"/>
                </a:lnTo>
                <a:lnTo>
                  <a:pt x="210819" y="233045"/>
                </a:lnTo>
                <a:lnTo>
                  <a:pt x="124459" y="233045"/>
                </a:lnTo>
                <a:lnTo>
                  <a:pt x="119379" y="231139"/>
                </a:lnTo>
                <a:lnTo>
                  <a:pt x="93344" y="198755"/>
                </a:lnTo>
                <a:lnTo>
                  <a:pt x="89534" y="69214"/>
                </a:lnTo>
                <a:lnTo>
                  <a:pt x="94614" y="69214"/>
                </a:lnTo>
                <a:lnTo>
                  <a:pt x="96519" y="68580"/>
                </a:lnTo>
                <a:lnTo>
                  <a:pt x="99694" y="66675"/>
                </a:lnTo>
                <a:lnTo>
                  <a:pt x="104139" y="64770"/>
                </a:lnTo>
                <a:lnTo>
                  <a:pt x="107950" y="62230"/>
                </a:lnTo>
                <a:lnTo>
                  <a:pt x="112394" y="60325"/>
                </a:lnTo>
                <a:lnTo>
                  <a:pt x="116839" y="57785"/>
                </a:lnTo>
                <a:lnTo>
                  <a:pt x="126364" y="52705"/>
                </a:lnTo>
                <a:lnTo>
                  <a:pt x="130175" y="50164"/>
                </a:lnTo>
                <a:lnTo>
                  <a:pt x="133350" y="48260"/>
                </a:lnTo>
                <a:lnTo>
                  <a:pt x="213359" y="48260"/>
                </a:lnTo>
                <a:lnTo>
                  <a:pt x="212089" y="45720"/>
                </a:lnTo>
                <a:lnTo>
                  <a:pt x="205104" y="36830"/>
                </a:lnTo>
                <a:lnTo>
                  <a:pt x="203834" y="34925"/>
                </a:lnTo>
                <a:lnTo>
                  <a:pt x="87629" y="34925"/>
                </a:lnTo>
                <a:lnTo>
                  <a:pt x="86994" y="33020"/>
                </a:lnTo>
                <a:lnTo>
                  <a:pt x="88264" y="30480"/>
                </a:lnTo>
                <a:lnTo>
                  <a:pt x="91439" y="12064"/>
                </a:lnTo>
                <a:lnTo>
                  <a:pt x="67309" y="10160"/>
                </a:lnTo>
                <a:lnTo>
                  <a:pt x="66039" y="10160"/>
                </a:lnTo>
                <a:lnTo>
                  <a:pt x="64134" y="9525"/>
                </a:lnTo>
                <a:lnTo>
                  <a:pt x="57784" y="8255"/>
                </a:lnTo>
                <a:close/>
              </a:path>
              <a:path w="238125" h="374650">
                <a:moveTo>
                  <a:pt x="204469" y="240030"/>
                </a:moveTo>
                <a:lnTo>
                  <a:pt x="85089" y="240030"/>
                </a:lnTo>
                <a:lnTo>
                  <a:pt x="85725" y="249555"/>
                </a:lnTo>
                <a:lnTo>
                  <a:pt x="120014" y="267335"/>
                </a:lnTo>
                <a:lnTo>
                  <a:pt x="126364" y="267970"/>
                </a:lnTo>
                <a:lnTo>
                  <a:pt x="133350" y="267970"/>
                </a:lnTo>
                <a:lnTo>
                  <a:pt x="178434" y="259080"/>
                </a:lnTo>
                <a:lnTo>
                  <a:pt x="204469" y="240030"/>
                </a:lnTo>
                <a:close/>
              </a:path>
              <a:path w="238125" h="374650">
                <a:moveTo>
                  <a:pt x="85089" y="240030"/>
                </a:moveTo>
                <a:lnTo>
                  <a:pt x="81914" y="243205"/>
                </a:lnTo>
                <a:lnTo>
                  <a:pt x="82550" y="246380"/>
                </a:lnTo>
                <a:lnTo>
                  <a:pt x="85725" y="249555"/>
                </a:lnTo>
                <a:lnTo>
                  <a:pt x="85089" y="240030"/>
                </a:lnTo>
                <a:close/>
              </a:path>
              <a:path w="238125" h="374650">
                <a:moveTo>
                  <a:pt x="213359" y="48260"/>
                </a:moveTo>
                <a:lnTo>
                  <a:pt x="133984" y="48260"/>
                </a:lnTo>
                <a:lnTo>
                  <a:pt x="136525" y="50800"/>
                </a:lnTo>
                <a:lnTo>
                  <a:pt x="141604" y="55245"/>
                </a:lnTo>
                <a:lnTo>
                  <a:pt x="146050" y="59689"/>
                </a:lnTo>
                <a:lnTo>
                  <a:pt x="151129" y="66039"/>
                </a:lnTo>
                <a:lnTo>
                  <a:pt x="155575" y="74295"/>
                </a:lnTo>
                <a:lnTo>
                  <a:pt x="159384" y="81280"/>
                </a:lnTo>
                <a:lnTo>
                  <a:pt x="173354" y="130810"/>
                </a:lnTo>
                <a:lnTo>
                  <a:pt x="173354" y="151130"/>
                </a:lnTo>
                <a:lnTo>
                  <a:pt x="167004" y="189230"/>
                </a:lnTo>
                <a:lnTo>
                  <a:pt x="140334" y="231139"/>
                </a:lnTo>
                <a:lnTo>
                  <a:pt x="135254" y="233045"/>
                </a:lnTo>
                <a:lnTo>
                  <a:pt x="210819" y="233045"/>
                </a:lnTo>
                <a:lnTo>
                  <a:pt x="211454" y="231775"/>
                </a:lnTo>
                <a:lnTo>
                  <a:pt x="217169" y="222885"/>
                </a:lnTo>
                <a:lnTo>
                  <a:pt x="222884" y="212725"/>
                </a:lnTo>
                <a:lnTo>
                  <a:pt x="236219" y="163195"/>
                </a:lnTo>
                <a:lnTo>
                  <a:pt x="238125" y="133985"/>
                </a:lnTo>
                <a:lnTo>
                  <a:pt x="237489" y="119380"/>
                </a:lnTo>
                <a:lnTo>
                  <a:pt x="228600" y="78739"/>
                </a:lnTo>
                <a:lnTo>
                  <a:pt x="218439" y="55880"/>
                </a:lnTo>
                <a:lnTo>
                  <a:pt x="213359" y="48260"/>
                </a:lnTo>
                <a:close/>
              </a:path>
              <a:path w="238125" h="374650">
                <a:moveTo>
                  <a:pt x="94614" y="69214"/>
                </a:moveTo>
                <a:lnTo>
                  <a:pt x="89534" y="69214"/>
                </a:lnTo>
                <a:lnTo>
                  <a:pt x="90169" y="70485"/>
                </a:lnTo>
                <a:lnTo>
                  <a:pt x="92709" y="70485"/>
                </a:lnTo>
                <a:lnTo>
                  <a:pt x="94614" y="69214"/>
                </a:lnTo>
                <a:close/>
              </a:path>
              <a:path w="238125" h="374650">
                <a:moveTo>
                  <a:pt x="88264" y="30480"/>
                </a:moveTo>
                <a:lnTo>
                  <a:pt x="86994" y="33020"/>
                </a:lnTo>
                <a:lnTo>
                  <a:pt x="87629" y="34925"/>
                </a:lnTo>
                <a:lnTo>
                  <a:pt x="88264" y="30480"/>
                </a:lnTo>
                <a:close/>
              </a:path>
              <a:path w="238125" h="374650">
                <a:moveTo>
                  <a:pt x="136525" y="0"/>
                </a:moveTo>
                <a:lnTo>
                  <a:pt x="132714" y="3810"/>
                </a:lnTo>
                <a:lnTo>
                  <a:pt x="128904" y="6985"/>
                </a:lnTo>
                <a:lnTo>
                  <a:pt x="124459" y="9525"/>
                </a:lnTo>
                <a:lnTo>
                  <a:pt x="120650" y="12700"/>
                </a:lnTo>
                <a:lnTo>
                  <a:pt x="115569" y="15239"/>
                </a:lnTo>
                <a:lnTo>
                  <a:pt x="105409" y="21589"/>
                </a:lnTo>
                <a:lnTo>
                  <a:pt x="99694" y="24130"/>
                </a:lnTo>
                <a:lnTo>
                  <a:pt x="88900" y="30480"/>
                </a:lnTo>
                <a:lnTo>
                  <a:pt x="88264" y="30480"/>
                </a:lnTo>
                <a:lnTo>
                  <a:pt x="87629" y="34925"/>
                </a:lnTo>
                <a:lnTo>
                  <a:pt x="203834" y="34925"/>
                </a:lnTo>
                <a:lnTo>
                  <a:pt x="198119" y="28575"/>
                </a:lnTo>
                <a:lnTo>
                  <a:pt x="164464" y="5714"/>
                </a:lnTo>
                <a:lnTo>
                  <a:pt x="146050" y="635"/>
                </a:lnTo>
                <a:lnTo>
                  <a:pt x="136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7698740" y="3698240"/>
            <a:ext cx="421640" cy="273685"/>
          </a:xfrm>
          <a:custGeom>
            <a:avLst/>
            <a:gdLst/>
            <a:ahLst/>
            <a:cxnLst/>
            <a:rect l="l" t="t" r="r" b="b"/>
            <a:pathLst>
              <a:path w="421640" h="273685">
                <a:moveTo>
                  <a:pt x="57784" y="7620"/>
                </a:moveTo>
                <a:lnTo>
                  <a:pt x="53975" y="8255"/>
                </a:lnTo>
                <a:lnTo>
                  <a:pt x="50164" y="10160"/>
                </a:lnTo>
                <a:lnTo>
                  <a:pt x="45719" y="11430"/>
                </a:lnTo>
                <a:lnTo>
                  <a:pt x="40639" y="12700"/>
                </a:lnTo>
                <a:lnTo>
                  <a:pt x="33654" y="14605"/>
                </a:lnTo>
                <a:lnTo>
                  <a:pt x="27304" y="15239"/>
                </a:lnTo>
                <a:lnTo>
                  <a:pt x="19684" y="15875"/>
                </a:lnTo>
                <a:lnTo>
                  <a:pt x="10794" y="16510"/>
                </a:lnTo>
                <a:lnTo>
                  <a:pt x="0" y="16510"/>
                </a:lnTo>
                <a:lnTo>
                  <a:pt x="0" y="53339"/>
                </a:lnTo>
                <a:lnTo>
                  <a:pt x="18414" y="53339"/>
                </a:lnTo>
                <a:lnTo>
                  <a:pt x="21589" y="54610"/>
                </a:lnTo>
                <a:lnTo>
                  <a:pt x="24764" y="55245"/>
                </a:lnTo>
                <a:lnTo>
                  <a:pt x="27304" y="55880"/>
                </a:lnTo>
                <a:lnTo>
                  <a:pt x="29844" y="58420"/>
                </a:lnTo>
                <a:lnTo>
                  <a:pt x="30479" y="59689"/>
                </a:lnTo>
                <a:lnTo>
                  <a:pt x="31750" y="64135"/>
                </a:lnTo>
                <a:lnTo>
                  <a:pt x="31750" y="224155"/>
                </a:lnTo>
                <a:lnTo>
                  <a:pt x="30479" y="226695"/>
                </a:lnTo>
                <a:lnTo>
                  <a:pt x="29209" y="228600"/>
                </a:lnTo>
                <a:lnTo>
                  <a:pt x="28575" y="230505"/>
                </a:lnTo>
                <a:lnTo>
                  <a:pt x="24764" y="233045"/>
                </a:lnTo>
                <a:lnTo>
                  <a:pt x="19684" y="234314"/>
                </a:lnTo>
                <a:lnTo>
                  <a:pt x="8254" y="235585"/>
                </a:lnTo>
                <a:lnTo>
                  <a:pt x="0" y="236220"/>
                </a:lnTo>
                <a:lnTo>
                  <a:pt x="0" y="267970"/>
                </a:lnTo>
                <a:lnTo>
                  <a:pt x="121919" y="267970"/>
                </a:lnTo>
                <a:lnTo>
                  <a:pt x="121919" y="236855"/>
                </a:lnTo>
                <a:lnTo>
                  <a:pt x="108584" y="234950"/>
                </a:lnTo>
                <a:lnTo>
                  <a:pt x="102234" y="233680"/>
                </a:lnTo>
                <a:lnTo>
                  <a:pt x="99694" y="233045"/>
                </a:lnTo>
                <a:lnTo>
                  <a:pt x="97789" y="231775"/>
                </a:lnTo>
                <a:lnTo>
                  <a:pt x="95884" y="231139"/>
                </a:lnTo>
                <a:lnTo>
                  <a:pt x="94614" y="229870"/>
                </a:lnTo>
                <a:lnTo>
                  <a:pt x="92075" y="226060"/>
                </a:lnTo>
                <a:lnTo>
                  <a:pt x="92075" y="104139"/>
                </a:lnTo>
                <a:lnTo>
                  <a:pt x="93344" y="97789"/>
                </a:lnTo>
                <a:lnTo>
                  <a:pt x="93979" y="93980"/>
                </a:lnTo>
                <a:lnTo>
                  <a:pt x="95250" y="90170"/>
                </a:lnTo>
                <a:lnTo>
                  <a:pt x="96519" y="85725"/>
                </a:lnTo>
                <a:lnTo>
                  <a:pt x="98425" y="81914"/>
                </a:lnTo>
                <a:lnTo>
                  <a:pt x="117475" y="55880"/>
                </a:lnTo>
                <a:lnTo>
                  <a:pt x="163194" y="55880"/>
                </a:lnTo>
                <a:lnTo>
                  <a:pt x="165100" y="53339"/>
                </a:lnTo>
                <a:lnTo>
                  <a:pt x="165100" y="52705"/>
                </a:lnTo>
                <a:lnTo>
                  <a:pt x="166369" y="50164"/>
                </a:lnTo>
                <a:lnTo>
                  <a:pt x="168275" y="46989"/>
                </a:lnTo>
                <a:lnTo>
                  <a:pt x="169544" y="43180"/>
                </a:lnTo>
                <a:lnTo>
                  <a:pt x="170179" y="40005"/>
                </a:lnTo>
                <a:lnTo>
                  <a:pt x="170285" y="39370"/>
                </a:lnTo>
                <a:lnTo>
                  <a:pt x="87629" y="39370"/>
                </a:lnTo>
                <a:lnTo>
                  <a:pt x="92075" y="11430"/>
                </a:lnTo>
                <a:lnTo>
                  <a:pt x="67309" y="9525"/>
                </a:lnTo>
                <a:lnTo>
                  <a:pt x="64134" y="9525"/>
                </a:lnTo>
                <a:lnTo>
                  <a:pt x="60959" y="8889"/>
                </a:lnTo>
                <a:lnTo>
                  <a:pt x="57784" y="7620"/>
                </a:lnTo>
                <a:close/>
              </a:path>
              <a:path w="421640" h="273685">
                <a:moveTo>
                  <a:pt x="163194" y="55880"/>
                </a:moveTo>
                <a:lnTo>
                  <a:pt x="122554" y="55880"/>
                </a:lnTo>
                <a:lnTo>
                  <a:pt x="124459" y="57150"/>
                </a:lnTo>
                <a:lnTo>
                  <a:pt x="127000" y="59689"/>
                </a:lnTo>
                <a:lnTo>
                  <a:pt x="128904" y="60960"/>
                </a:lnTo>
                <a:lnTo>
                  <a:pt x="132714" y="64135"/>
                </a:lnTo>
                <a:lnTo>
                  <a:pt x="135254" y="66039"/>
                </a:lnTo>
                <a:lnTo>
                  <a:pt x="138429" y="67310"/>
                </a:lnTo>
                <a:lnTo>
                  <a:pt x="146684" y="67310"/>
                </a:lnTo>
                <a:lnTo>
                  <a:pt x="150494" y="66039"/>
                </a:lnTo>
                <a:lnTo>
                  <a:pt x="157479" y="62230"/>
                </a:lnTo>
                <a:lnTo>
                  <a:pt x="160019" y="59689"/>
                </a:lnTo>
                <a:lnTo>
                  <a:pt x="163194" y="55880"/>
                </a:lnTo>
                <a:close/>
              </a:path>
              <a:path w="421640" h="273685">
                <a:moveTo>
                  <a:pt x="140969" y="635"/>
                </a:moveTo>
                <a:lnTo>
                  <a:pt x="133350" y="635"/>
                </a:lnTo>
                <a:lnTo>
                  <a:pt x="126364" y="2539"/>
                </a:lnTo>
                <a:lnTo>
                  <a:pt x="113029" y="10795"/>
                </a:lnTo>
                <a:lnTo>
                  <a:pt x="107314" y="15875"/>
                </a:lnTo>
                <a:lnTo>
                  <a:pt x="102234" y="21589"/>
                </a:lnTo>
                <a:lnTo>
                  <a:pt x="96519" y="27305"/>
                </a:lnTo>
                <a:lnTo>
                  <a:pt x="92075" y="33020"/>
                </a:lnTo>
                <a:lnTo>
                  <a:pt x="87629" y="39370"/>
                </a:lnTo>
                <a:lnTo>
                  <a:pt x="170285" y="39370"/>
                </a:lnTo>
                <a:lnTo>
                  <a:pt x="170814" y="36195"/>
                </a:lnTo>
                <a:lnTo>
                  <a:pt x="172084" y="29210"/>
                </a:lnTo>
                <a:lnTo>
                  <a:pt x="147954" y="1270"/>
                </a:lnTo>
                <a:lnTo>
                  <a:pt x="140969" y="635"/>
                </a:lnTo>
                <a:close/>
              </a:path>
              <a:path w="421640" h="273685">
                <a:moveTo>
                  <a:pt x="312419" y="0"/>
                </a:moveTo>
                <a:lnTo>
                  <a:pt x="269239" y="9525"/>
                </a:lnTo>
                <a:lnTo>
                  <a:pt x="234314" y="36830"/>
                </a:lnTo>
                <a:lnTo>
                  <a:pt x="211454" y="80010"/>
                </a:lnTo>
                <a:lnTo>
                  <a:pt x="203834" y="121285"/>
                </a:lnTo>
                <a:lnTo>
                  <a:pt x="203200" y="136525"/>
                </a:lnTo>
                <a:lnTo>
                  <a:pt x="203834" y="151764"/>
                </a:lnTo>
                <a:lnTo>
                  <a:pt x="205104" y="166370"/>
                </a:lnTo>
                <a:lnTo>
                  <a:pt x="205104" y="167005"/>
                </a:lnTo>
                <a:lnTo>
                  <a:pt x="215900" y="205739"/>
                </a:lnTo>
                <a:lnTo>
                  <a:pt x="242569" y="245110"/>
                </a:lnTo>
                <a:lnTo>
                  <a:pt x="279400" y="268605"/>
                </a:lnTo>
                <a:lnTo>
                  <a:pt x="312419" y="273685"/>
                </a:lnTo>
                <a:lnTo>
                  <a:pt x="323214" y="273050"/>
                </a:lnTo>
                <a:lnTo>
                  <a:pt x="365125" y="259080"/>
                </a:lnTo>
                <a:lnTo>
                  <a:pt x="389889" y="236220"/>
                </a:lnTo>
                <a:lnTo>
                  <a:pt x="391159" y="234950"/>
                </a:lnTo>
                <a:lnTo>
                  <a:pt x="306069" y="234950"/>
                </a:lnTo>
                <a:lnTo>
                  <a:pt x="300354" y="233045"/>
                </a:lnTo>
                <a:lnTo>
                  <a:pt x="276225" y="201295"/>
                </a:lnTo>
                <a:lnTo>
                  <a:pt x="265429" y="156845"/>
                </a:lnTo>
                <a:lnTo>
                  <a:pt x="264159" y="147320"/>
                </a:lnTo>
                <a:lnTo>
                  <a:pt x="264159" y="126364"/>
                </a:lnTo>
                <a:lnTo>
                  <a:pt x="265429" y="116205"/>
                </a:lnTo>
                <a:lnTo>
                  <a:pt x="276225" y="72389"/>
                </a:lnTo>
                <a:lnTo>
                  <a:pt x="300354" y="41275"/>
                </a:lnTo>
                <a:lnTo>
                  <a:pt x="306069" y="38735"/>
                </a:lnTo>
                <a:lnTo>
                  <a:pt x="360679" y="38735"/>
                </a:lnTo>
                <a:lnTo>
                  <a:pt x="360679" y="12700"/>
                </a:lnTo>
                <a:lnTo>
                  <a:pt x="354964" y="9525"/>
                </a:lnTo>
                <a:lnTo>
                  <a:pt x="344804" y="5080"/>
                </a:lnTo>
                <a:lnTo>
                  <a:pt x="334644" y="2539"/>
                </a:lnTo>
                <a:lnTo>
                  <a:pt x="323214" y="635"/>
                </a:lnTo>
                <a:lnTo>
                  <a:pt x="312419" y="0"/>
                </a:lnTo>
                <a:close/>
              </a:path>
              <a:path w="421640" h="273685">
                <a:moveTo>
                  <a:pt x="360679" y="12700"/>
                </a:moveTo>
                <a:lnTo>
                  <a:pt x="360679" y="136525"/>
                </a:lnTo>
                <a:lnTo>
                  <a:pt x="360044" y="147320"/>
                </a:lnTo>
                <a:lnTo>
                  <a:pt x="354329" y="185420"/>
                </a:lnTo>
                <a:lnTo>
                  <a:pt x="334009" y="224155"/>
                </a:lnTo>
                <a:lnTo>
                  <a:pt x="318134" y="234950"/>
                </a:lnTo>
                <a:lnTo>
                  <a:pt x="391159" y="234950"/>
                </a:lnTo>
                <a:lnTo>
                  <a:pt x="413384" y="193039"/>
                </a:lnTo>
                <a:lnTo>
                  <a:pt x="421004" y="151764"/>
                </a:lnTo>
                <a:lnTo>
                  <a:pt x="421639" y="136525"/>
                </a:lnTo>
                <a:lnTo>
                  <a:pt x="421004" y="121285"/>
                </a:lnTo>
                <a:lnTo>
                  <a:pt x="413384" y="80010"/>
                </a:lnTo>
                <a:lnTo>
                  <a:pt x="391159" y="38735"/>
                </a:lnTo>
                <a:lnTo>
                  <a:pt x="389889" y="37464"/>
                </a:lnTo>
                <a:lnTo>
                  <a:pt x="382269" y="28575"/>
                </a:lnTo>
                <a:lnTo>
                  <a:pt x="374014" y="21589"/>
                </a:lnTo>
                <a:lnTo>
                  <a:pt x="365125" y="15239"/>
                </a:lnTo>
                <a:lnTo>
                  <a:pt x="360679" y="12700"/>
                </a:lnTo>
                <a:close/>
              </a:path>
              <a:path w="421640" h="273685">
                <a:moveTo>
                  <a:pt x="360679" y="38735"/>
                </a:moveTo>
                <a:lnTo>
                  <a:pt x="318134" y="38735"/>
                </a:lnTo>
                <a:lnTo>
                  <a:pt x="323850" y="41275"/>
                </a:lnTo>
                <a:lnTo>
                  <a:pt x="335279" y="50164"/>
                </a:lnTo>
                <a:lnTo>
                  <a:pt x="340359" y="57150"/>
                </a:lnTo>
                <a:lnTo>
                  <a:pt x="345439" y="65405"/>
                </a:lnTo>
                <a:lnTo>
                  <a:pt x="348614" y="72389"/>
                </a:lnTo>
                <a:lnTo>
                  <a:pt x="351154" y="80010"/>
                </a:lnTo>
                <a:lnTo>
                  <a:pt x="354329" y="88264"/>
                </a:lnTo>
                <a:lnTo>
                  <a:pt x="356234" y="97155"/>
                </a:lnTo>
                <a:lnTo>
                  <a:pt x="358139" y="106680"/>
                </a:lnTo>
                <a:lnTo>
                  <a:pt x="359409" y="116205"/>
                </a:lnTo>
                <a:lnTo>
                  <a:pt x="360679" y="136525"/>
                </a:lnTo>
                <a:lnTo>
                  <a:pt x="360679" y="38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8202930" y="3705225"/>
            <a:ext cx="248285" cy="260350"/>
          </a:xfrm>
          <a:custGeom>
            <a:avLst/>
            <a:gdLst/>
            <a:ahLst/>
            <a:cxnLst/>
            <a:rect l="l" t="t" r="r" b="b"/>
            <a:pathLst>
              <a:path w="248284" h="260350">
                <a:moveTo>
                  <a:pt x="248285" y="0"/>
                </a:moveTo>
                <a:lnTo>
                  <a:pt x="149860" y="0"/>
                </a:lnTo>
                <a:lnTo>
                  <a:pt x="149860" y="31114"/>
                </a:lnTo>
                <a:lnTo>
                  <a:pt x="159385" y="31114"/>
                </a:lnTo>
                <a:lnTo>
                  <a:pt x="174625" y="35560"/>
                </a:lnTo>
                <a:lnTo>
                  <a:pt x="175260" y="38100"/>
                </a:lnTo>
                <a:lnTo>
                  <a:pt x="175260" y="40004"/>
                </a:lnTo>
                <a:lnTo>
                  <a:pt x="169545" y="60325"/>
                </a:lnTo>
                <a:lnTo>
                  <a:pt x="134620" y="168910"/>
                </a:lnTo>
                <a:lnTo>
                  <a:pt x="99060" y="40639"/>
                </a:lnTo>
                <a:lnTo>
                  <a:pt x="99060" y="37464"/>
                </a:lnTo>
                <a:lnTo>
                  <a:pt x="103504" y="32385"/>
                </a:lnTo>
                <a:lnTo>
                  <a:pt x="109854" y="31114"/>
                </a:lnTo>
                <a:lnTo>
                  <a:pt x="120650" y="31114"/>
                </a:lnTo>
                <a:lnTo>
                  <a:pt x="120650" y="0"/>
                </a:lnTo>
                <a:lnTo>
                  <a:pt x="0" y="0"/>
                </a:lnTo>
                <a:lnTo>
                  <a:pt x="0" y="31114"/>
                </a:lnTo>
                <a:lnTo>
                  <a:pt x="29845" y="39370"/>
                </a:lnTo>
                <a:lnTo>
                  <a:pt x="32385" y="43814"/>
                </a:lnTo>
                <a:lnTo>
                  <a:pt x="98425" y="260350"/>
                </a:lnTo>
                <a:lnTo>
                  <a:pt x="142240" y="260350"/>
                </a:lnTo>
                <a:lnTo>
                  <a:pt x="215265" y="48895"/>
                </a:lnTo>
                <a:lnTo>
                  <a:pt x="217170" y="41275"/>
                </a:lnTo>
                <a:lnTo>
                  <a:pt x="219710" y="36829"/>
                </a:lnTo>
                <a:lnTo>
                  <a:pt x="226060" y="32385"/>
                </a:lnTo>
                <a:lnTo>
                  <a:pt x="234315" y="31114"/>
                </a:lnTo>
                <a:lnTo>
                  <a:pt x="248285" y="31114"/>
                </a:lnTo>
                <a:lnTo>
                  <a:pt x="248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8531859" y="3580129"/>
            <a:ext cx="385445" cy="388620"/>
          </a:xfrm>
          <a:custGeom>
            <a:avLst/>
            <a:gdLst/>
            <a:ahLst/>
            <a:cxnLst/>
            <a:rect l="l" t="t" r="r" b="b"/>
            <a:pathLst>
              <a:path w="385445" h="388620">
                <a:moveTo>
                  <a:pt x="64770" y="121920"/>
                </a:moveTo>
                <a:lnTo>
                  <a:pt x="63500" y="122555"/>
                </a:lnTo>
                <a:lnTo>
                  <a:pt x="45720" y="122555"/>
                </a:lnTo>
                <a:lnTo>
                  <a:pt x="52705" y="129540"/>
                </a:lnTo>
                <a:lnTo>
                  <a:pt x="52070" y="129540"/>
                </a:lnTo>
                <a:lnTo>
                  <a:pt x="44450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5" y="173990"/>
                </a:lnTo>
                <a:lnTo>
                  <a:pt x="18415" y="174625"/>
                </a:lnTo>
                <a:lnTo>
                  <a:pt x="24765" y="175895"/>
                </a:lnTo>
                <a:lnTo>
                  <a:pt x="26670" y="176530"/>
                </a:lnTo>
                <a:lnTo>
                  <a:pt x="30480" y="180340"/>
                </a:lnTo>
                <a:lnTo>
                  <a:pt x="30480" y="182245"/>
                </a:lnTo>
                <a:lnTo>
                  <a:pt x="31115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5" y="344805"/>
                </a:lnTo>
                <a:lnTo>
                  <a:pt x="30480" y="347345"/>
                </a:lnTo>
                <a:lnTo>
                  <a:pt x="29210" y="349250"/>
                </a:lnTo>
                <a:lnTo>
                  <a:pt x="27940" y="350520"/>
                </a:lnTo>
                <a:lnTo>
                  <a:pt x="26670" y="352425"/>
                </a:lnTo>
                <a:lnTo>
                  <a:pt x="24765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5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20" y="388620"/>
                </a:lnTo>
                <a:lnTo>
                  <a:pt x="121920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40" y="344805"/>
                </a:lnTo>
                <a:lnTo>
                  <a:pt x="91440" y="131445"/>
                </a:lnTo>
                <a:lnTo>
                  <a:pt x="74295" y="125095"/>
                </a:lnTo>
                <a:lnTo>
                  <a:pt x="64770" y="121920"/>
                </a:lnTo>
                <a:close/>
              </a:path>
              <a:path w="385445" h="388620">
                <a:moveTo>
                  <a:pt x="74295" y="122555"/>
                </a:moveTo>
                <a:lnTo>
                  <a:pt x="66675" y="122555"/>
                </a:lnTo>
                <a:lnTo>
                  <a:pt x="74295" y="125095"/>
                </a:lnTo>
                <a:lnTo>
                  <a:pt x="74295" y="122555"/>
                </a:lnTo>
                <a:close/>
              </a:path>
              <a:path w="385445" h="388620">
                <a:moveTo>
                  <a:pt x="64135" y="0"/>
                </a:moveTo>
                <a:lnTo>
                  <a:pt x="53975" y="0"/>
                </a:lnTo>
                <a:lnTo>
                  <a:pt x="48895" y="1270"/>
                </a:lnTo>
                <a:lnTo>
                  <a:pt x="45085" y="3175"/>
                </a:lnTo>
                <a:lnTo>
                  <a:pt x="40640" y="5080"/>
                </a:lnTo>
                <a:lnTo>
                  <a:pt x="36830" y="7620"/>
                </a:lnTo>
                <a:lnTo>
                  <a:pt x="29845" y="13970"/>
                </a:lnTo>
                <a:lnTo>
                  <a:pt x="27305" y="17780"/>
                </a:lnTo>
                <a:lnTo>
                  <a:pt x="26035" y="22225"/>
                </a:lnTo>
                <a:lnTo>
                  <a:pt x="24130" y="26670"/>
                </a:lnTo>
                <a:lnTo>
                  <a:pt x="23495" y="30480"/>
                </a:lnTo>
                <a:lnTo>
                  <a:pt x="23495" y="35560"/>
                </a:lnTo>
                <a:lnTo>
                  <a:pt x="52070" y="70485"/>
                </a:lnTo>
                <a:lnTo>
                  <a:pt x="56515" y="71120"/>
                </a:lnTo>
                <a:lnTo>
                  <a:pt x="66040" y="71120"/>
                </a:lnTo>
                <a:lnTo>
                  <a:pt x="97155" y="40640"/>
                </a:lnTo>
                <a:lnTo>
                  <a:pt x="96520" y="30480"/>
                </a:lnTo>
                <a:lnTo>
                  <a:pt x="68580" y="1270"/>
                </a:lnTo>
                <a:lnTo>
                  <a:pt x="64135" y="0"/>
                </a:lnTo>
                <a:close/>
              </a:path>
              <a:path w="385445" h="388620">
                <a:moveTo>
                  <a:pt x="196215" y="118745"/>
                </a:moveTo>
                <a:lnTo>
                  <a:pt x="193040" y="121285"/>
                </a:lnTo>
                <a:lnTo>
                  <a:pt x="190500" y="123190"/>
                </a:lnTo>
                <a:lnTo>
                  <a:pt x="187960" y="124460"/>
                </a:lnTo>
                <a:lnTo>
                  <a:pt x="186055" y="125730"/>
                </a:lnTo>
                <a:lnTo>
                  <a:pt x="182880" y="127000"/>
                </a:lnTo>
                <a:lnTo>
                  <a:pt x="175260" y="130175"/>
                </a:lnTo>
                <a:lnTo>
                  <a:pt x="169545" y="131445"/>
                </a:lnTo>
                <a:lnTo>
                  <a:pt x="163195" y="132080"/>
                </a:lnTo>
                <a:lnTo>
                  <a:pt x="157480" y="133350"/>
                </a:lnTo>
                <a:lnTo>
                  <a:pt x="150495" y="133985"/>
                </a:lnTo>
                <a:lnTo>
                  <a:pt x="132080" y="133985"/>
                </a:lnTo>
                <a:lnTo>
                  <a:pt x="132080" y="170815"/>
                </a:lnTo>
                <a:lnTo>
                  <a:pt x="150495" y="170815"/>
                </a:lnTo>
                <a:lnTo>
                  <a:pt x="153670" y="172085"/>
                </a:lnTo>
                <a:lnTo>
                  <a:pt x="158750" y="173355"/>
                </a:lnTo>
                <a:lnTo>
                  <a:pt x="161290" y="175895"/>
                </a:lnTo>
                <a:lnTo>
                  <a:pt x="161925" y="177165"/>
                </a:lnTo>
                <a:lnTo>
                  <a:pt x="162560" y="179705"/>
                </a:lnTo>
                <a:lnTo>
                  <a:pt x="163195" y="181610"/>
                </a:lnTo>
                <a:lnTo>
                  <a:pt x="163195" y="341630"/>
                </a:lnTo>
                <a:lnTo>
                  <a:pt x="162560" y="344170"/>
                </a:lnTo>
                <a:lnTo>
                  <a:pt x="160655" y="347980"/>
                </a:lnTo>
                <a:lnTo>
                  <a:pt x="156845" y="350520"/>
                </a:lnTo>
                <a:lnTo>
                  <a:pt x="151765" y="351790"/>
                </a:lnTo>
                <a:lnTo>
                  <a:pt x="146050" y="353060"/>
                </a:lnTo>
                <a:lnTo>
                  <a:pt x="140335" y="353060"/>
                </a:lnTo>
                <a:lnTo>
                  <a:pt x="132080" y="353695"/>
                </a:lnTo>
                <a:lnTo>
                  <a:pt x="132080" y="385445"/>
                </a:lnTo>
                <a:lnTo>
                  <a:pt x="254000" y="385445"/>
                </a:lnTo>
                <a:lnTo>
                  <a:pt x="254000" y="354330"/>
                </a:lnTo>
                <a:lnTo>
                  <a:pt x="236855" y="351790"/>
                </a:lnTo>
                <a:lnTo>
                  <a:pt x="231775" y="350520"/>
                </a:lnTo>
                <a:lnTo>
                  <a:pt x="229870" y="349250"/>
                </a:lnTo>
                <a:lnTo>
                  <a:pt x="227965" y="348615"/>
                </a:lnTo>
                <a:lnTo>
                  <a:pt x="226695" y="347345"/>
                </a:lnTo>
                <a:lnTo>
                  <a:pt x="225425" y="345440"/>
                </a:lnTo>
                <a:lnTo>
                  <a:pt x="224155" y="344170"/>
                </a:lnTo>
                <a:lnTo>
                  <a:pt x="223520" y="341630"/>
                </a:lnTo>
                <a:lnTo>
                  <a:pt x="219710" y="189230"/>
                </a:lnTo>
                <a:lnTo>
                  <a:pt x="230505" y="189230"/>
                </a:lnTo>
                <a:lnTo>
                  <a:pt x="234950" y="186690"/>
                </a:lnTo>
                <a:lnTo>
                  <a:pt x="240030" y="184785"/>
                </a:lnTo>
                <a:lnTo>
                  <a:pt x="245110" y="182245"/>
                </a:lnTo>
                <a:lnTo>
                  <a:pt x="250825" y="179070"/>
                </a:lnTo>
                <a:lnTo>
                  <a:pt x="262255" y="173355"/>
                </a:lnTo>
                <a:lnTo>
                  <a:pt x="266700" y="170180"/>
                </a:lnTo>
                <a:lnTo>
                  <a:pt x="271145" y="167640"/>
                </a:lnTo>
                <a:lnTo>
                  <a:pt x="352425" y="167640"/>
                </a:lnTo>
                <a:lnTo>
                  <a:pt x="351790" y="166370"/>
                </a:lnTo>
                <a:lnTo>
                  <a:pt x="349250" y="158115"/>
                </a:lnTo>
                <a:lnTo>
                  <a:pt x="348615" y="157480"/>
                </a:lnTo>
                <a:lnTo>
                  <a:pt x="346392" y="153035"/>
                </a:lnTo>
                <a:lnTo>
                  <a:pt x="220345" y="153035"/>
                </a:lnTo>
                <a:lnTo>
                  <a:pt x="220980" y="147955"/>
                </a:lnTo>
                <a:lnTo>
                  <a:pt x="223520" y="128905"/>
                </a:lnTo>
                <a:lnTo>
                  <a:pt x="212090" y="124460"/>
                </a:lnTo>
                <a:lnTo>
                  <a:pt x="217090" y="120015"/>
                </a:lnTo>
                <a:lnTo>
                  <a:pt x="200025" y="120015"/>
                </a:lnTo>
                <a:lnTo>
                  <a:pt x="196215" y="118745"/>
                </a:lnTo>
                <a:close/>
              </a:path>
              <a:path w="385445" h="388620">
                <a:moveTo>
                  <a:pt x="352425" y="167640"/>
                </a:moveTo>
                <a:lnTo>
                  <a:pt x="272415" y="167640"/>
                </a:lnTo>
                <a:lnTo>
                  <a:pt x="274955" y="168275"/>
                </a:lnTo>
                <a:lnTo>
                  <a:pt x="278765" y="169545"/>
                </a:lnTo>
                <a:lnTo>
                  <a:pt x="281940" y="170815"/>
                </a:lnTo>
                <a:lnTo>
                  <a:pt x="285115" y="172720"/>
                </a:lnTo>
                <a:lnTo>
                  <a:pt x="287655" y="175260"/>
                </a:lnTo>
                <a:lnTo>
                  <a:pt x="290195" y="177165"/>
                </a:lnTo>
                <a:lnTo>
                  <a:pt x="294005" y="183515"/>
                </a:lnTo>
                <a:lnTo>
                  <a:pt x="295275" y="186690"/>
                </a:lnTo>
                <a:lnTo>
                  <a:pt x="295910" y="190500"/>
                </a:lnTo>
                <a:lnTo>
                  <a:pt x="295910" y="341630"/>
                </a:lnTo>
                <a:lnTo>
                  <a:pt x="278130" y="353060"/>
                </a:lnTo>
                <a:lnTo>
                  <a:pt x="272415" y="353060"/>
                </a:lnTo>
                <a:lnTo>
                  <a:pt x="264160" y="353695"/>
                </a:lnTo>
                <a:lnTo>
                  <a:pt x="264160" y="385445"/>
                </a:lnTo>
                <a:lnTo>
                  <a:pt x="385445" y="385445"/>
                </a:lnTo>
                <a:lnTo>
                  <a:pt x="385445" y="354330"/>
                </a:lnTo>
                <a:lnTo>
                  <a:pt x="377825" y="353060"/>
                </a:lnTo>
                <a:lnTo>
                  <a:pt x="372745" y="352425"/>
                </a:lnTo>
                <a:lnTo>
                  <a:pt x="366395" y="351155"/>
                </a:lnTo>
                <a:lnTo>
                  <a:pt x="363855" y="350520"/>
                </a:lnTo>
                <a:lnTo>
                  <a:pt x="361950" y="349885"/>
                </a:lnTo>
                <a:lnTo>
                  <a:pt x="358140" y="347345"/>
                </a:lnTo>
                <a:lnTo>
                  <a:pt x="357505" y="346075"/>
                </a:lnTo>
                <a:lnTo>
                  <a:pt x="356235" y="344170"/>
                </a:lnTo>
                <a:lnTo>
                  <a:pt x="355600" y="341630"/>
                </a:lnTo>
                <a:lnTo>
                  <a:pt x="355600" y="196215"/>
                </a:lnTo>
                <a:lnTo>
                  <a:pt x="354965" y="185420"/>
                </a:lnTo>
                <a:lnTo>
                  <a:pt x="353695" y="175260"/>
                </a:lnTo>
                <a:lnTo>
                  <a:pt x="352425" y="167640"/>
                </a:lnTo>
                <a:close/>
              </a:path>
              <a:path w="385445" h="388620">
                <a:moveTo>
                  <a:pt x="229235" y="189230"/>
                </a:moveTo>
                <a:lnTo>
                  <a:pt x="219710" y="189230"/>
                </a:lnTo>
                <a:lnTo>
                  <a:pt x="220980" y="191770"/>
                </a:lnTo>
                <a:lnTo>
                  <a:pt x="222885" y="192405"/>
                </a:lnTo>
                <a:lnTo>
                  <a:pt x="229235" y="189230"/>
                </a:lnTo>
                <a:close/>
              </a:path>
              <a:path w="385445" h="388620">
                <a:moveTo>
                  <a:pt x="273685" y="119380"/>
                </a:moveTo>
                <a:lnTo>
                  <a:pt x="269875" y="123190"/>
                </a:lnTo>
                <a:lnTo>
                  <a:pt x="265430" y="127000"/>
                </a:lnTo>
                <a:lnTo>
                  <a:pt x="260350" y="130175"/>
                </a:lnTo>
                <a:lnTo>
                  <a:pt x="255905" y="133350"/>
                </a:lnTo>
                <a:lnTo>
                  <a:pt x="238760" y="142875"/>
                </a:lnTo>
                <a:lnTo>
                  <a:pt x="232410" y="146050"/>
                </a:lnTo>
                <a:lnTo>
                  <a:pt x="220980" y="152400"/>
                </a:lnTo>
                <a:lnTo>
                  <a:pt x="220345" y="153035"/>
                </a:lnTo>
                <a:lnTo>
                  <a:pt x="346392" y="153035"/>
                </a:lnTo>
                <a:lnTo>
                  <a:pt x="313055" y="124460"/>
                </a:lnTo>
                <a:lnTo>
                  <a:pt x="298450" y="121285"/>
                </a:lnTo>
                <a:lnTo>
                  <a:pt x="273685" y="119380"/>
                </a:lnTo>
                <a:close/>
              </a:path>
              <a:path w="385445" h="388620">
                <a:moveTo>
                  <a:pt x="217805" y="119380"/>
                </a:moveTo>
                <a:lnTo>
                  <a:pt x="207010" y="119380"/>
                </a:lnTo>
                <a:lnTo>
                  <a:pt x="200025" y="120015"/>
                </a:lnTo>
                <a:lnTo>
                  <a:pt x="217090" y="120015"/>
                </a:lnTo>
                <a:lnTo>
                  <a:pt x="217805" y="119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2032000" y="5015229"/>
            <a:ext cx="247015" cy="284480"/>
          </a:xfrm>
          <a:custGeom>
            <a:avLst/>
            <a:gdLst/>
            <a:ahLst/>
            <a:cxnLst/>
            <a:rect l="l" t="t" r="r" b="b"/>
            <a:pathLst>
              <a:path w="247014" h="284479">
                <a:moveTo>
                  <a:pt x="247014" y="240030"/>
                </a:moveTo>
                <a:lnTo>
                  <a:pt x="158750" y="240030"/>
                </a:lnTo>
                <a:lnTo>
                  <a:pt x="160019" y="241935"/>
                </a:lnTo>
                <a:lnTo>
                  <a:pt x="158114" y="244475"/>
                </a:lnTo>
                <a:lnTo>
                  <a:pt x="154939" y="262890"/>
                </a:lnTo>
                <a:lnTo>
                  <a:pt x="179705" y="264160"/>
                </a:lnTo>
                <a:lnTo>
                  <a:pt x="172719" y="284480"/>
                </a:lnTo>
                <a:lnTo>
                  <a:pt x="180339" y="273685"/>
                </a:lnTo>
                <a:lnTo>
                  <a:pt x="185419" y="267970"/>
                </a:lnTo>
                <a:lnTo>
                  <a:pt x="189864" y="266700"/>
                </a:lnTo>
                <a:lnTo>
                  <a:pt x="193039" y="266065"/>
                </a:lnTo>
                <a:lnTo>
                  <a:pt x="196850" y="264160"/>
                </a:lnTo>
                <a:lnTo>
                  <a:pt x="201294" y="262890"/>
                </a:lnTo>
                <a:lnTo>
                  <a:pt x="206375" y="260985"/>
                </a:lnTo>
                <a:lnTo>
                  <a:pt x="213360" y="259715"/>
                </a:lnTo>
                <a:lnTo>
                  <a:pt x="219075" y="259080"/>
                </a:lnTo>
                <a:lnTo>
                  <a:pt x="226694" y="258445"/>
                </a:lnTo>
                <a:lnTo>
                  <a:pt x="236219" y="257810"/>
                </a:lnTo>
                <a:lnTo>
                  <a:pt x="247014" y="257810"/>
                </a:lnTo>
                <a:lnTo>
                  <a:pt x="247014" y="240030"/>
                </a:lnTo>
                <a:close/>
              </a:path>
              <a:path w="247014" h="284479">
                <a:moveTo>
                  <a:pt x="52705" y="11430"/>
                </a:moveTo>
                <a:lnTo>
                  <a:pt x="48894" y="12700"/>
                </a:lnTo>
                <a:lnTo>
                  <a:pt x="45085" y="14605"/>
                </a:lnTo>
                <a:lnTo>
                  <a:pt x="39369" y="15875"/>
                </a:lnTo>
                <a:lnTo>
                  <a:pt x="33019" y="17145"/>
                </a:lnTo>
                <a:lnTo>
                  <a:pt x="27305" y="17780"/>
                </a:lnTo>
                <a:lnTo>
                  <a:pt x="19685" y="18415"/>
                </a:lnTo>
                <a:lnTo>
                  <a:pt x="10794" y="19050"/>
                </a:lnTo>
                <a:lnTo>
                  <a:pt x="0" y="19050"/>
                </a:lnTo>
                <a:lnTo>
                  <a:pt x="0" y="55880"/>
                </a:lnTo>
                <a:lnTo>
                  <a:pt x="18414" y="55880"/>
                </a:lnTo>
                <a:lnTo>
                  <a:pt x="21589" y="57150"/>
                </a:lnTo>
                <a:lnTo>
                  <a:pt x="24764" y="57785"/>
                </a:lnTo>
                <a:lnTo>
                  <a:pt x="27305" y="58420"/>
                </a:lnTo>
                <a:lnTo>
                  <a:pt x="28575" y="59690"/>
                </a:lnTo>
                <a:lnTo>
                  <a:pt x="29844" y="60325"/>
                </a:lnTo>
                <a:lnTo>
                  <a:pt x="31114" y="64135"/>
                </a:lnTo>
                <a:lnTo>
                  <a:pt x="32385" y="69215"/>
                </a:lnTo>
                <a:lnTo>
                  <a:pt x="32385" y="207010"/>
                </a:lnTo>
                <a:lnTo>
                  <a:pt x="33655" y="217170"/>
                </a:lnTo>
                <a:lnTo>
                  <a:pt x="50800" y="252730"/>
                </a:lnTo>
                <a:lnTo>
                  <a:pt x="62230" y="261620"/>
                </a:lnTo>
                <a:lnTo>
                  <a:pt x="67944" y="265430"/>
                </a:lnTo>
                <a:lnTo>
                  <a:pt x="105410" y="272415"/>
                </a:lnTo>
                <a:lnTo>
                  <a:pt x="114300" y="272415"/>
                </a:lnTo>
                <a:lnTo>
                  <a:pt x="117475" y="269240"/>
                </a:lnTo>
                <a:lnTo>
                  <a:pt x="121285" y="266065"/>
                </a:lnTo>
                <a:lnTo>
                  <a:pt x="128905" y="260985"/>
                </a:lnTo>
                <a:lnTo>
                  <a:pt x="133350" y="258445"/>
                </a:lnTo>
                <a:lnTo>
                  <a:pt x="142875" y="252730"/>
                </a:lnTo>
                <a:lnTo>
                  <a:pt x="147319" y="250190"/>
                </a:lnTo>
                <a:lnTo>
                  <a:pt x="158114" y="244475"/>
                </a:lnTo>
                <a:lnTo>
                  <a:pt x="158750" y="240030"/>
                </a:lnTo>
                <a:lnTo>
                  <a:pt x="247014" y="240030"/>
                </a:lnTo>
                <a:lnTo>
                  <a:pt x="247014" y="224790"/>
                </a:lnTo>
                <a:lnTo>
                  <a:pt x="114935" y="224790"/>
                </a:lnTo>
                <a:lnTo>
                  <a:pt x="112394" y="224155"/>
                </a:lnTo>
                <a:lnTo>
                  <a:pt x="90805" y="200660"/>
                </a:lnTo>
                <a:lnTo>
                  <a:pt x="90805" y="24130"/>
                </a:lnTo>
                <a:lnTo>
                  <a:pt x="65405" y="24130"/>
                </a:lnTo>
                <a:lnTo>
                  <a:pt x="52705" y="11430"/>
                </a:lnTo>
                <a:close/>
              </a:path>
              <a:path w="247014" h="284479">
                <a:moveTo>
                  <a:pt x="158750" y="240030"/>
                </a:moveTo>
                <a:lnTo>
                  <a:pt x="158114" y="244475"/>
                </a:lnTo>
                <a:lnTo>
                  <a:pt x="160019" y="241935"/>
                </a:lnTo>
                <a:lnTo>
                  <a:pt x="158750" y="240030"/>
                </a:lnTo>
                <a:close/>
              </a:path>
              <a:path w="247014" h="284479">
                <a:moveTo>
                  <a:pt x="180975" y="10160"/>
                </a:moveTo>
                <a:lnTo>
                  <a:pt x="177164" y="10795"/>
                </a:lnTo>
                <a:lnTo>
                  <a:pt x="173355" y="12700"/>
                </a:lnTo>
                <a:lnTo>
                  <a:pt x="168910" y="13970"/>
                </a:lnTo>
                <a:lnTo>
                  <a:pt x="163830" y="15240"/>
                </a:lnTo>
                <a:lnTo>
                  <a:pt x="156844" y="17145"/>
                </a:lnTo>
                <a:lnTo>
                  <a:pt x="143510" y="18415"/>
                </a:lnTo>
                <a:lnTo>
                  <a:pt x="133985" y="19050"/>
                </a:lnTo>
                <a:lnTo>
                  <a:pt x="123189" y="19050"/>
                </a:lnTo>
                <a:lnTo>
                  <a:pt x="123189" y="55880"/>
                </a:lnTo>
                <a:lnTo>
                  <a:pt x="142239" y="55880"/>
                </a:lnTo>
                <a:lnTo>
                  <a:pt x="145414" y="57150"/>
                </a:lnTo>
                <a:lnTo>
                  <a:pt x="148589" y="57785"/>
                </a:lnTo>
                <a:lnTo>
                  <a:pt x="150494" y="58420"/>
                </a:lnTo>
                <a:lnTo>
                  <a:pt x="151764" y="59690"/>
                </a:lnTo>
                <a:lnTo>
                  <a:pt x="153035" y="60325"/>
                </a:lnTo>
                <a:lnTo>
                  <a:pt x="154305" y="64135"/>
                </a:lnTo>
                <a:lnTo>
                  <a:pt x="154939" y="66675"/>
                </a:lnTo>
                <a:lnTo>
                  <a:pt x="154939" y="203835"/>
                </a:lnTo>
                <a:lnTo>
                  <a:pt x="153035" y="205105"/>
                </a:lnTo>
                <a:lnTo>
                  <a:pt x="139064" y="212090"/>
                </a:lnTo>
                <a:lnTo>
                  <a:pt x="121919" y="221615"/>
                </a:lnTo>
                <a:lnTo>
                  <a:pt x="116839" y="224790"/>
                </a:lnTo>
                <a:lnTo>
                  <a:pt x="247014" y="224790"/>
                </a:lnTo>
                <a:lnTo>
                  <a:pt x="247014" y="220980"/>
                </a:lnTo>
                <a:lnTo>
                  <a:pt x="228600" y="220980"/>
                </a:lnTo>
                <a:lnTo>
                  <a:pt x="225425" y="219710"/>
                </a:lnTo>
                <a:lnTo>
                  <a:pt x="215900" y="212090"/>
                </a:lnTo>
                <a:lnTo>
                  <a:pt x="215264" y="210185"/>
                </a:lnTo>
                <a:lnTo>
                  <a:pt x="215264" y="13970"/>
                </a:lnTo>
                <a:lnTo>
                  <a:pt x="209550" y="12065"/>
                </a:lnTo>
                <a:lnTo>
                  <a:pt x="187325" y="12065"/>
                </a:lnTo>
                <a:lnTo>
                  <a:pt x="184150" y="11430"/>
                </a:lnTo>
                <a:lnTo>
                  <a:pt x="180975" y="10160"/>
                </a:lnTo>
                <a:close/>
              </a:path>
              <a:path w="247014" h="284479">
                <a:moveTo>
                  <a:pt x="63500" y="3175"/>
                </a:moveTo>
                <a:lnTo>
                  <a:pt x="60324" y="5715"/>
                </a:lnTo>
                <a:lnTo>
                  <a:pt x="58419" y="7620"/>
                </a:lnTo>
                <a:lnTo>
                  <a:pt x="55244" y="10160"/>
                </a:lnTo>
                <a:lnTo>
                  <a:pt x="52705" y="11430"/>
                </a:lnTo>
                <a:lnTo>
                  <a:pt x="65405" y="24130"/>
                </a:lnTo>
                <a:lnTo>
                  <a:pt x="80010" y="9525"/>
                </a:lnTo>
                <a:lnTo>
                  <a:pt x="63500" y="3175"/>
                </a:lnTo>
                <a:close/>
              </a:path>
              <a:path w="247014" h="284479">
                <a:moveTo>
                  <a:pt x="80010" y="9525"/>
                </a:moveTo>
                <a:lnTo>
                  <a:pt x="65405" y="24130"/>
                </a:lnTo>
                <a:lnTo>
                  <a:pt x="90805" y="24130"/>
                </a:lnTo>
                <a:lnTo>
                  <a:pt x="90805" y="13970"/>
                </a:lnTo>
                <a:lnTo>
                  <a:pt x="80010" y="9525"/>
                </a:lnTo>
                <a:close/>
              </a:path>
              <a:path w="247014" h="284479">
                <a:moveTo>
                  <a:pt x="181610" y="0"/>
                </a:moveTo>
                <a:lnTo>
                  <a:pt x="186689" y="8255"/>
                </a:lnTo>
                <a:lnTo>
                  <a:pt x="187325" y="12065"/>
                </a:lnTo>
                <a:lnTo>
                  <a:pt x="209550" y="12065"/>
                </a:lnTo>
                <a:lnTo>
                  <a:pt x="181610" y="0"/>
                </a:lnTo>
                <a:close/>
              </a:path>
              <a:path w="247014" h="284479">
                <a:moveTo>
                  <a:pt x="62230" y="3810"/>
                </a:moveTo>
                <a:lnTo>
                  <a:pt x="45085" y="3810"/>
                </a:lnTo>
                <a:lnTo>
                  <a:pt x="52705" y="11430"/>
                </a:lnTo>
                <a:lnTo>
                  <a:pt x="55244" y="10160"/>
                </a:lnTo>
                <a:lnTo>
                  <a:pt x="58419" y="7620"/>
                </a:lnTo>
                <a:lnTo>
                  <a:pt x="62230" y="3810"/>
                </a:lnTo>
                <a:close/>
              </a:path>
              <a:path w="247014" h="284479">
                <a:moveTo>
                  <a:pt x="85089" y="3810"/>
                </a:moveTo>
                <a:lnTo>
                  <a:pt x="66039" y="3810"/>
                </a:lnTo>
                <a:lnTo>
                  <a:pt x="80010" y="9525"/>
                </a:lnTo>
                <a:lnTo>
                  <a:pt x="85089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2352039" y="5017134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5" y="0"/>
                </a:moveTo>
                <a:lnTo>
                  <a:pt x="90805" y="0"/>
                </a:lnTo>
                <a:lnTo>
                  <a:pt x="66040" y="1904"/>
                </a:lnTo>
                <a:lnTo>
                  <a:pt x="24765" y="20319"/>
                </a:lnTo>
                <a:lnTo>
                  <a:pt x="4445" y="60325"/>
                </a:lnTo>
                <a:lnTo>
                  <a:pt x="3810" y="68579"/>
                </a:lnTo>
                <a:lnTo>
                  <a:pt x="18415" y="106044"/>
                </a:lnTo>
                <a:lnTo>
                  <a:pt x="50800" y="135254"/>
                </a:lnTo>
                <a:lnTo>
                  <a:pt x="86995" y="159385"/>
                </a:lnTo>
                <a:lnTo>
                  <a:pt x="121285" y="194310"/>
                </a:lnTo>
                <a:lnTo>
                  <a:pt x="121285" y="205739"/>
                </a:lnTo>
                <a:lnTo>
                  <a:pt x="119380" y="210185"/>
                </a:lnTo>
                <a:lnTo>
                  <a:pt x="81280" y="233044"/>
                </a:lnTo>
                <a:lnTo>
                  <a:pt x="69850" y="233044"/>
                </a:lnTo>
                <a:lnTo>
                  <a:pt x="48260" y="222885"/>
                </a:lnTo>
                <a:lnTo>
                  <a:pt x="34290" y="186054"/>
                </a:lnTo>
                <a:lnTo>
                  <a:pt x="33655" y="177164"/>
                </a:lnTo>
                <a:lnTo>
                  <a:pt x="33655" y="167004"/>
                </a:lnTo>
                <a:lnTo>
                  <a:pt x="0" y="167004"/>
                </a:lnTo>
                <a:lnTo>
                  <a:pt x="0" y="254000"/>
                </a:lnTo>
                <a:lnTo>
                  <a:pt x="31115" y="263525"/>
                </a:lnTo>
                <a:lnTo>
                  <a:pt x="74930" y="267969"/>
                </a:lnTo>
                <a:lnTo>
                  <a:pt x="87630" y="267335"/>
                </a:lnTo>
                <a:lnTo>
                  <a:pt x="128270" y="257810"/>
                </a:lnTo>
                <a:lnTo>
                  <a:pt x="163195" y="231775"/>
                </a:lnTo>
                <a:lnTo>
                  <a:pt x="177165" y="193039"/>
                </a:lnTo>
                <a:lnTo>
                  <a:pt x="177800" y="184785"/>
                </a:lnTo>
                <a:lnTo>
                  <a:pt x="162560" y="146050"/>
                </a:lnTo>
                <a:lnTo>
                  <a:pt x="129540" y="117475"/>
                </a:lnTo>
                <a:lnTo>
                  <a:pt x="122555" y="112394"/>
                </a:lnTo>
                <a:lnTo>
                  <a:pt x="86360" y="88900"/>
                </a:lnTo>
                <a:lnTo>
                  <a:pt x="59055" y="59689"/>
                </a:lnTo>
                <a:lnTo>
                  <a:pt x="59055" y="51435"/>
                </a:lnTo>
                <a:lnTo>
                  <a:pt x="86360" y="34289"/>
                </a:lnTo>
                <a:lnTo>
                  <a:pt x="90805" y="34289"/>
                </a:lnTo>
                <a:lnTo>
                  <a:pt x="99060" y="34925"/>
                </a:lnTo>
                <a:lnTo>
                  <a:pt x="125095" y="65404"/>
                </a:lnTo>
                <a:lnTo>
                  <a:pt x="127000" y="78739"/>
                </a:lnTo>
                <a:lnTo>
                  <a:pt x="127635" y="95250"/>
                </a:lnTo>
                <a:lnTo>
                  <a:pt x="161290" y="95250"/>
                </a:lnTo>
                <a:lnTo>
                  <a:pt x="161290" y="20319"/>
                </a:lnTo>
                <a:lnTo>
                  <a:pt x="142240" y="10794"/>
                </a:lnTo>
                <a:lnTo>
                  <a:pt x="99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2644139" y="50158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4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39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90" y="258445"/>
                </a:lnTo>
                <a:lnTo>
                  <a:pt x="104140" y="267970"/>
                </a:lnTo>
                <a:lnTo>
                  <a:pt x="113665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5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40" y="168275"/>
                </a:lnTo>
                <a:lnTo>
                  <a:pt x="69850" y="168275"/>
                </a:lnTo>
                <a:lnTo>
                  <a:pt x="75565" y="167005"/>
                </a:lnTo>
                <a:lnTo>
                  <a:pt x="91440" y="163830"/>
                </a:lnTo>
                <a:lnTo>
                  <a:pt x="98425" y="161289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39"/>
                </a:lnTo>
                <a:lnTo>
                  <a:pt x="139700" y="140335"/>
                </a:lnTo>
                <a:lnTo>
                  <a:pt x="56515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4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4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4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39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4" h="267970">
                <a:moveTo>
                  <a:pt x="64135" y="136525"/>
                </a:moveTo>
                <a:lnTo>
                  <a:pt x="56515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4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40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2936239" y="5014595"/>
            <a:ext cx="172085" cy="267335"/>
          </a:xfrm>
          <a:custGeom>
            <a:avLst/>
            <a:gdLst/>
            <a:ahLst/>
            <a:cxnLst/>
            <a:rect l="l" t="t" r="r" b="b"/>
            <a:pathLst>
              <a:path w="172085" h="267335">
                <a:moveTo>
                  <a:pt x="57785" y="6984"/>
                </a:moveTo>
                <a:lnTo>
                  <a:pt x="53975" y="7619"/>
                </a:lnTo>
                <a:lnTo>
                  <a:pt x="50165" y="9525"/>
                </a:lnTo>
                <a:lnTo>
                  <a:pt x="45720" y="10794"/>
                </a:lnTo>
                <a:lnTo>
                  <a:pt x="40640" y="12064"/>
                </a:lnTo>
                <a:lnTo>
                  <a:pt x="33655" y="13969"/>
                </a:lnTo>
                <a:lnTo>
                  <a:pt x="27305" y="14604"/>
                </a:lnTo>
                <a:lnTo>
                  <a:pt x="19685" y="15239"/>
                </a:lnTo>
                <a:lnTo>
                  <a:pt x="10795" y="15875"/>
                </a:lnTo>
                <a:lnTo>
                  <a:pt x="0" y="15875"/>
                </a:lnTo>
                <a:lnTo>
                  <a:pt x="0" y="52704"/>
                </a:lnTo>
                <a:lnTo>
                  <a:pt x="18415" y="52704"/>
                </a:lnTo>
                <a:lnTo>
                  <a:pt x="21590" y="53975"/>
                </a:lnTo>
                <a:lnTo>
                  <a:pt x="24765" y="54609"/>
                </a:lnTo>
                <a:lnTo>
                  <a:pt x="27305" y="55244"/>
                </a:lnTo>
                <a:lnTo>
                  <a:pt x="29845" y="57784"/>
                </a:lnTo>
                <a:lnTo>
                  <a:pt x="30480" y="59054"/>
                </a:lnTo>
                <a:lnTo>
                  <a:pt x="31750" y="63500"/>
                </a:lnTo>
                <a:lnTo>
                  <a:pt x="31750" y="223519"/>
                </a:lnTo>
                <a:lnTo>
                  <a:pt x="30480" y="226059"/>
                </a:lnTo>
                <a:lnTo>
                  <a:pt x="29210" y="227964"/>
                </a:lnTo>
                <a:lnTo>
                  <a:pt x="28575" y="229869"/>
                </a:lnTo>
                <a:lnTo>
                  <a:pt x="24765" y="232409"/>
                </a:lnTo>
                <a:lnTo>
                  <a:pt x="19685" y="233679"/>
                </a:lnTo>
                <a:lnTo>
                  <a:pt x="8255" y="234950"/>
                </a:lnTo>
                <a:lnTo>
                  <a:pt x="0" y="235584"/>
                </a:lnTo>
                <a:lnTo>
                  <a:pt x="0" y="267334"/>
                </a:lnTo>
                <a:lnTo>
                  <a:pt x="121920" y="267334"/>
                </a:lnTo>
                <a:lnTo>
                  <a:pt x="121920" y="236219"/>
                </a:lnTo>
                <a:lnTo>
                  <a:pt x="108585" y="234314"/>
                </a:lnTo>
                <a:lnTo>
                  <a:pt x="102235" y="233044"/>
                </a:lnTo>
                <a:lnTo>
                  <a:pt x="99695" y="232409"/>
                </a:lnTo>
                <a:lnTo>
                  <a:pt x="97790" y="231139"/>
                </a:lnTo>
                <a:lnTo>
                  <a:pt x="95885" y="230504"/>
                </a:lnTo>
                <a:lnTo>
                  <a:pt x="94615" y="229234"/>
                </a:lnTo>
                <a:lnTo>
                  <a:pt x="92075" y="225425"/>
                </a:lnTo>
                <a:lnTo>
                  <a:pt x="92075" y="103504"/>
                </a:lnTo>
                <a:lnTo>
                  <a:pt x="93345" y="97154"/>
                </a:lnTo>
                <a:lnTo>
                  <a:pt x="93980" y="93344"/>
                </a:lnTo>
                <a:lnTo>
                  <a:pt x="95250" y="89534"/>
                </a:lnTo>
                <a:lnTo>
                  <a:pt x="96520" y="85089"/>
                </a:lnTo>
                <a:lnTo>
                  <a:pt x="98425" y="81279"/>
                </a:lnTo>
                <a:lnTo>
                  <a:pt x="117475" y="55244"/>
                </a:lnTo>
                <a:lnTo>
                  <a:pt x="163195" y="55244"/>
                </a:lnTo>
                <a:lnTo>
                  <a:pt x="165100" y="52704"/>
                </a:lnTo>
                <a:lnTo>
                  <a:pt x="165100" y="52069"/>
                </a:lnTo>
                <a:lnTo>
                  <a:pt x="85725" y="52069"/>
                </a:lnTo>
                <a:lnTo>
                  <a:pt x="82550" y="50164"/>
                </a:lnTo>
                <a:lnTo>
                  <a:pt x="83185" y="45719"/>
                </a:lnTo>
                <a:lnTo>
                  <a:pt x="87630" y="38734"/>
                </a:lnTo>
                <a:lnTo>
                  <a:pt x="92075" y="10794"/>
                </a:lnTo>
                <a:lnTo>
                  <a:pt x="67310" y="8889"/>
                </a:lnTo>
                <a:lnTo>
                  <a:pt x="64135" y="8889"/>
                </a:lnTo>
                <a:lnTo>
                  <a:pt x="60960" y="8254"/>
                </a:lnTo>
                <a:lnTo>
                  <a:pt x="57785" y="6984"/>
                </a:lnTo>
                <a:close/>
              </a:path>
              <a:path w="172085" h="267335">
                <a:moveTo>
                  <a:pt x="163195" y="55244"/>
                </a:moveTo>
                <a:lnTo>
                  <a:pt x="122555" y="55244"/>
                </a:lnTo>
                <a:lnTo>
                  <a:pt x="124460" y="56514"/>
                </a:lnTo>
                <a:lnTo>
                  <a:pt x="127000" y="59054"/>
                </a:lnTo>
                <a:lnTo>
                  <a:pt x="128905" y="60325"/>
                </a:lnTo>
                <a:lnTo>
                  <a:pt x="132715" y="63500"/>
                </a:lnTo>
                <a:lnTo>
                  <a:pt x="135255" y="65404"/>
                </a:lnTo>
                <a:lnTo>
                  <a:pt x="138430" y="66675"/>
                </a:lnTo>
                <a:lnTo>
                  <a:pt x="146685" y="66675"/>
                </a:lnTo>
                <a:lnTo>
                  <a:pt x="150495" y="65404"/>
                </a:lnTo>
                <a:lnTo>
                  <a:pt x="157480" y="61594"/>
                </a:lnTo>
                <a:lnTo>
                  <a:pt x="160020" y="59054"/>
                </a:lnTo>
                <a:lnTo>
                  <a:pt x="163195" y="55244"/>
                </a:lnTo>
                <a:close/>
              </a:path>
              <a:path w="172085" h="267335">
                <a:moveTo>
                  <a:pt x="87630" y="38734"/>
                </a:moveTo>
                <a:lnTo>
                  <a:pt x="83185" y="45719"/>
                </a:lnTo>
                <a:lnTo>
                  <a:pt x="82550" y="50164"/>
                </a:lnTo>
                <a:lnTo>
                  <a:pt x="85725" y="52069"/>
                </a:lnTo>
                <a:lnTo>
                  <a:pt x="87630" y="38734"/>
                </a:lnTo>
                <a:close/>
              </a:path>
              <a:path w="172085" h="267335">
                <a:moveTo>
                  <a:pt x="140970" y="0"/>
                </a:moveTo>
                <a:lnTo>
                  <a:pt x="133350" y="0"/>
                </a:lnTo>
                <a:lnTo>
                  <a:pt x="126365" y="1904"/>
                </a:lnTo>
                <a:lnTo>
                  <a:pt x="113030" y="10159"/>
                </a:lnTo>
                <a:lnTo>
                  <a:pt x="107315" y="15239"/>
                </a:lnTo>
                <a:lnTo>
                  <a:pt x="102235" y="20954"/>
                </a:lnTo>
                <a:lnTo>
                  <a:pt x="96520" y="26669"/>
                </a:lnTo>
                <a:lnTo>
                  <a:pt x="92075" y="32384"/>
                </a:lnTo>
                <a:lnTo>
                  <a:pt x="87630" y="38734"/>
                </a:lnTo>
                <a:lnTo>
                  <a:pt x="85725" y="52069"/>
                </a:lnTo>
                <a:lnTo>
                  <a:pt x="165100" y="52069"/>
                </a:lnTo>
                <a:lnTo>
                  <a:pt x="166370" y="49529"/>
                </a:lnTo>
                <a:lnTo>
                  <a:pt x="168275" y="46354"/>
                </a:lnTo>
                <a:lnTo>
                  <a:pt x="169545" y="42544"/>
                </a:lnTo>
                <a:lnTo>
                  <a:pt x="170180" y="39369"/>
                </a:lnTo>
                <a:lnTo>
                  <a:pt x="170815" y="35559"/>
                </a:lnTo>
                <a:lnTo>
                  <a:pt x="172085" y="28575"/>
                </a:lnTo>
                <a:lnTo>
                  <a:pt x="147955" y="634"/>
                </a:lnTo>
                <a:lnTo>
                  <a:pt x="140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3291840" y="50158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39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4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4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39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3583940" y="501459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39"/>
                </a:lnTo>
                <a:lnTo>
                  <a:pt x="58420" y="4444"/>
                </a:lnTo>
                <a:lnTo>
                  <a:pt x="55880" y="5714"/>
                </a:lnTo>
                <a:lnTo>
                  <a:pt x="53975" y="6984"/>
                </a:lnTo>
                <a:lnTo>
                  <a:pt x="50800" y="8254"/>
                </a:lnTo>
                <a:lnTo>
                  <a:pt x="43180" y="11429"/>
                </a:lnTo>
                <a:lnTo>
                  <a:pt x="37464" y="12700"/>
                </a:lnTo>
                <a:lnTo>
                  <a:pt x="31114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4" y="52069"/>
                </a:lnTo>
                <a:lnTo>
                  <a:pt x="21589" y="53339"/>
                </a:lnTo>
                <a:lnTo>
                  <a:pt x="26670" y="54609"/>
                </a:lnTo>
                <a:lnTo>
                  <a:pt x="29210" y="57150"/>
                </a:lnTo>
                <a:lnTo>
                  <a:pt x="29845" y="58419"/>
                </a:lnTo>
                <a:lnTo>
                  <a:pt x="30480" y="60959"/>
                </a:lnTo>
                <a:lnTo>
                  <a:pt x="31114" y="62864"/>
                </a:lnTo>
                <a:lnTo>
                  <a:pt x="31114" y="222884"/>
                </a:lnTo>
                <a:lnTo>
                  <a:pt x="30480" y="225425"/>
                </a:lnTo>
                <a:lnTo>
                  <a:pt x="28575" y="229234"/>
                </a:lnTo>
                <a:lnTo>
                  <a:pt x="24764" y="231775"/>
                </a:lnTo>
                <a:lnTo>
                  <a:pt x="19685" y="233044"/>
                </a:lnTo>
                <a:lnTo>
                  <a:pt x="13970" y="234314"/>
                </a:lnTo>
                <a:lnTo>
                  <a:pt x="8255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20" y="266700"/>
                </a:lnTo>
                <a:lnTo>
                  <a:pt x="121920" y="235584"/>
                </a:lnTo>
                <a:lnTo>
                  <a:pt x="104775" y="233044"/>
                </a:lnTo>
                <a:lnTo>
                  <a:pt x="99695" y="231775"/>
                </a:lnTo>
                <a:lnTo>
                  <a:pt x="97789" y="230504"/>
                </a:lnTo>
                <a:lnTo>
                  <a:pt x="95885" y="229869"/>
                </a:lnTo>
                <a:lnTo>
                  <a:pt x="94614" y="228600"/>
                </a:lnTo>
                <a:lnTo>
                  <a:pt x="93345" y="226694"/>
                </a:lnTo>
                <a:lnTo>
                  <a:pt x="92075" y="225425"/>
                </a:lnTo>
                <a:lnTo>
                  <a:pt x="91439" y="222884"/>
                </a:lnTo>
                <a:lnTo>
                  <a:pt x="87630" y="70484"/>
                </a:lnTo>
                <a:lnTo>
                  <a:pt x="98425" y="70484"/>
                </a:lnTo>
                <a:lnTo>
                  <a:pt x="102870" y="67944"/>
                </a:lnTo>
                <a:lnTo>
                  <a:pt x="107950" y="66039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09"/>
                </a:lnTo>
                <a:lnTo>
                  <a:pt x="134620" y="51434"/>
                </a:lnTo>
                <a:lnTo>
                  <a:pt x="139064" y="48894"/>
                </a:lnTo>
                <a:lnTo>
                  <a:pt x="220345" y="48894"/>
                </a:lnTo>
                <a:lnTo>
                  <a:pt x="219710" y="47625"/>
                </a:lnTo>
                <a:lnTo>
                  <a:pt x="217170" y="39369"/>
                </a:lnTo>
                <a:lnTo>
                  <a:pt x="216535" y="38734"/>
                </a:lnTo>
                <a:lnTo>
                  <a:pt x="87630" y="38734"/>
                </a:lnTo>
                <a:lnTo>
                  <a:pt x="86360" y="36194"/>
                </a:lnTo>
                <a:lnTo>
                  <a:pt x="88264" y="34289"/>
                </a:lnTo>
                <a:lnTo>
                  <a:pt x="88900" y="29209"/>
                </a:lnTo>
                <a:lnTo>
                  <a:pt x="57150" y="29209"/>
                </a:lnTo>
                <a:lnTo>
                  <a:pt x="57150" y="5714"/>
                </a:lnTo>
                <a:lnTo>
                  <a:pt x="60960" y="3175"/>
                </a:lnTo>
                <a:lnTo>
                  <a:pt x="66675" y="1904"/>
                </a:lnTo>
                <a:lnTo>
                  <a:pt x="67945" y="1269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4"/>
                </a:moveTo>
                <a:lnTo>
                  <a:pt x="140335" y="48894"/>
                </a:lnTo>
                <a:lnTo>
                  <a:pt x="142875" y="49529"/>
                </a:lnTo>
                <a:lnTo>
                  <a:pt x="146685" y="50800"/>
                </a:lnTo>
                <a:lnTo>
                  <a:pt x="149860" y="52069"/>
                </a:lnTo>
                <a:lnTo>
                  <a:pt x="153035" y="53975"/>
                </a:lnTo>
                <a:lnTo>
                  <a:pt x="155575" y="56514"/>
                </a:lnTo>
                <a:lnTo>
                  <a:pt x="158114" y="58419"/>
                </a:lnTo>
                <a:lnTo>
                  <a:pt x="161925" y="64769"/>
                </a:lnTo>
                <a:lnTo>
                  <a:pt x="163195" y="67944"/>
                </a:lnTo>
                <a:lnTo>
                  <a:pt x="163830" y="71754"/>
                </a:lnTo>
                <a:lnTo>
                  <a:pt x="163830" y="222884"/>
                </a:lnTo>
                <a:lnTo>
                  <a:pt x="146050" y="234314"/>
                </a:lnTo>
                <a:lnTo>
                  <a:pt x="140335" y="234314"/>
                </a:lnTo>
                <a:lnTo>
                  <a:pt x="132080" y="234950"/>
                </a:lnTo>
                <a:lnTo>
                  <a:pt x="132080" y="266700"/>
                </a:lnTo>
                <a:lnTo>
                  <a:pt x="253364" y="266700"/>
                </a:lnTo>
                <a:lnTo>
                  <a:pt x="253364" y="235584"/>
                </a:lnTo>
                <a:lnTo>
                  <a:pt x="245745" y="234314"/>
                </a:lnTo>
                <a:lnTo>
                  <a:pt x="240664" y="233679"/>
                </a:lnTo>
                <a:lnTo>
                  <a:pt x="234314" y="232409"/>
                </a:lnTo>
                <a:lnTo>
                  <a:pt x="231775" y="231775"/>
                </a:lnTo>
                <a:lnTo>
                  <a:pt x="229870" y="231139"/>
                </a:lnTo>
                <a:lnTo>
                  <a:pt x="226060" y="228600"/>
                </a:lnTo>
                <a:lnTo>
                  <a:pt x="225425" y="227329"/>
                </a:lnTo>
                <a:lnTo>
                  <a:pt x="224155" y="225425"/>
                </a:lnTo>
                <a:lnTo>
                  <a:pt x="223520" y="222884"/>
                </a:lnTo>
                <a:lnTo>
                  <a:pt x="223520" y="77469"/>
                </a:lnTo>
                <a:lnTo>
                  <a:pt x="222885" y="66675"/>
                </a:lnTo>
                <a:lnTo>
                  <a:pt x="221614" y="56514"/>
                </a:lnTo>
                <a:lnTo>
                  <a:pt x="220345" y="48894"/>
                </a:lnTo>
                <a:close/>
              </a:path>
              <a:path w="253364" h="266700">
                <a:moveTo>
                  <a:pt x="97155" y="70484"/>
                </a:moveTo>
                <a:lnTo>
                  <a:pt x="87630" y="70484"/>
                </a:lnTo>
                <a:lnTo>
                  <a:pt x="88900" y="73025"/>
                </a:lnTo>
                <a:lnTo>
                  <a:pt x="90805" y="73659"/>
                </a:lnTo>
                <a:lnTo>
                  <a:pt x="97155" y="70484"/>
                </a:lnTo>
                <a:close/>
              </a:path>
              <a:path w="253364" h="266700">
                <a:moveTo>
                  <a:pt x="88264" y="34289"/>
                </a:moveTo>
                <a:lnTo>
                  <a:pt x="86360" y="36194"/>
                </a:lnTo>
                <a:lnTo>
                  <a:pt x="87630" y="38734"/>
                </a:lnTo>
                <a:lnTo>
                  <a:pt x="88264" y="34289"/>
                </a:lnTo>
                <a:close/>
              </a:path>
              <a:path w="253364" h="266700">
                <a:moveTo>
                  <a:pt x="141605" y="634"/>
                </a:moveTo>
                <a:lnTo>
                  <a:pt x="137795" y="4444"/>
                </a:lnTo>
                <a:lnTo>
                  <a:pt x="133350" y="8254"/>
                </a:lnTo>
                <a:lnTo>
                  <a:pt x="128270" y="11429"/>
                </a:lnTo>
                <a:lnTo>
                  <a:pt x="123825" y="14604"/>
                </a:lnTo>
                <a:lnTo>
                  <a:pt x="106680" y="24129"/>
                </a:lnTo>
                <a:lnTo>
                  <a:pt x="100330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30" y="38734"/>
                </a:lnTo>
                <a:lnTo>
                  <a:pt x="216535" y="38734"/>
                </a:lnTo>
                <a:lnTo>
                  <a:pt x="187325" y="8254"/>
                </a:lnTo>
                <a:lnTo>
                  <a:pt x="166370" y="2539"/>
                </a:lnTo>
                <a:lnTo>
                  <a:pt x="141605" y="634"/>
                </a:lnTo>
                <a:close/>
              </a:path>
              <a:path w="253364" h="266700">
                <a:moveTo>
                  <a:pt x="67945" y="1269"/>
                </a:moveTo>
                <a:lnTo>
                  <a:pt x="66675" y="1904"/>
                </a:lnTo>
                <a:lnTo>
                  <a:pt x="60960" y="3175"/>
                </a:lnTo>
                <a:lnTo>
                  <a:pt x="57150" y="5714"/>
                </a:lnTo>
                <a:lnTo>
                  <a:pt x="57150" y="29209"/>
                </a:lnTo>
                <a:lnTo>
                  <a:pt x="80010" y="5714"/>
                </a:lnTo>
                <a:lnTo>
                  <a:pt x="67945" y="1269"/>
                </a:lnTo>
                <a:close/>
              </a:path>
              <a:path w="253364" h="266700">
                <a:moveTo>
                  <a:pt x="80010" y="5714"/>
                </a:moveTo>
                <a:lnTo>
                  <a:pt x="57150" y="29209"/>
                </a:lnTo>
                <a:lnTo>
                  <a:pt x="88900" y="29209"/>
                </a:lnTo>
                <a:lnTo>
                  <a:pt x="91439" y="10159"/>
                </a:lnTo>
                <a:lnTo>
                  <a:pt x="80010" y="5714"/>
                </a:lnTo>
                <a:close/>
              </a:path>
              <a:path w="253364" h="266700">
                <a:moveTo>
                  <a:pt x="85725" y="634"/>
                </a:moveTo>
                <a:lnTo>
                  <a:pt x="74930" y="634"/>
                </a:lnTo>
                <a:lnTo>
                  <a:pt x="67945" y="1269"/>
                </a:lnTo>
                <a:lnTo>
                  <a:pt x="80010" y="5714"/>
                </a:lnTo>
                <a:lnTo>
                  <a:pt x="85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4218940" y="501904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89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4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4" y="35560"/>
                </a:lnTo>
                <a:lnTo>
                  <a:pt x="98425" y="37464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4" y="48260"/>
                </a:lnTo>
                <a:lnTo>
                  <a:pt x="109855" y="53339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4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39"/>
                </a:lnTo>
                <a:lnTo>
                  <a:pt x="635" y="170814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4" y="260350"/>
                </a:lnTo>
                <a:lnTo>
                  <a:pt x="69214" y="262889"/>
                </a:lnTo>
                <a:lnTo>
                  <a:pt x="78105" y="262889"/>
                </a:lnTo>
                <a:lnTo>
                  <a:pt x="90170" y="261620"/>
                </a:lnTo>
                <a:lnTo>
                  <a:pt x="100964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4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39" y="220980"/>
                </a:lnTo>
                <a:lnTo>
                  <a:pt x="74295" y="220345"/>
                </a:lnTo>
                <a:lnTo>
                  <a:pt x="56514" y="177164"/>
                </a:lnTo>
                <a:lnTo>
                  <a:pt x="57150" y="170814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5" y="43180"/>
                </a:lnTo>
                <a:lnTo>
                  <a:pt x="167639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39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39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60" y="247014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4"/>
                </a:lnTo>
                <a:lnTo>
                  <a:pt x="76200" y="243839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39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39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4" y="218439"/>
                </a:lnTo>
                <a:lnTo>
                  <a:pt x="89535" y="220345"/>
                </a:lnTo>
                <a:lnTo>
                  <a:pt x="78739" y="220980"/>
                </a:lnTo>
                <a:lnTo>
                  <a:pt x="203200" y="220980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4"/>
                </a:lnTo>
                <a:lnTo>
                  <a:pt x="173355" y="207645"/>
                </a:lnTo>
                <a:lnTo>
                  <a:pt x="172085" y="205739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4" y="53975"/>
                </a:lnTo>
                <a:lnTo>
                  <a:pt x="5714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39"/>
                </a:lnTo>
                <a:lnTo>
                  <a:pt x="29210" y="93345"/>
                </a:lnTo>
                <a:lnTo>
                  <a:pt x="32385" y="94614"/>
                </a:lnTo>
                <a:lnTo>
                  <a:pt x="41275" y="94614"/>
                </a:lnTo>
                <a:lnTo>
                  <a:pt x="59689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89" y="2539"/>
                </a:lnTo>
                <a:lnTo>
                  <a:pt x="127635" y="1270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4841240" y="50158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39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4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4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39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133340" y="5014595"/>
            <a:ext cx="369570" cy="266700"/>
          </a:xfrm>
          <a:custGeom>
            <a:avLst/>
            <a:gdLst/>
            <a:ahLst/>
            <a:cxnLst/>
            <a:rect l="l" t="t" r="r" b="b"/>
            <a:pathLst>
              <a:path w="369570" h="266700">
                <a:moveTo>
                  <a:pt x="62230" y="0"/>
                </a:moveTo>
                <a:lnTo>
                  <a:pt x="56514" y="3809"/>
                </a:lnTo>
                <a:lnTo>
                  <a:pt x="52705" y="6984"/>
                </a:lnTo>
                <a:lnTo>
                  <a:pt x="49530" y="8254"/>
                </a:lnTo>
                <a:lnTo>
                  <a:pt x="41910" y="11429"/>
                </a:lnTo>
                <a:lnTo>
                  <a:pt x="36830" y="12700"/>
                </a:lnTo>
                <a:lnTo>
                  <a:pt x="30480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7780" y="52069"/>
                </a:lnTo>
                <a:lnTo>
                  <a:pt x="20955" y="53339"/>
                </a:lnTo>
                <a:lnTo>
                  <a:pt x="24130" y="53975"/>
                </a:lnTo>
                <a:lnTo>
                  <a:pt x="26035" y="54609"/>
                </a:lnTo>
                <a:lnTo>
                  <a:pt x="28575" y="57150"/>
                </a:lnTo>
                <a:lnTo>
                  <a:pt x="29210" y="58419"/>
                </a:lnTo>
                <a:lnTo>
                  <a:pt x="30480" y="62864"/>
                </a:lnTo>
                <a:lnTo>
                  <a:pt x="30480" y="223519"/>
                </a:lnTo>
                <a:lnTo>
                  <a:pt x="13335" y="234314"/>
                </a:lnTo>
                <a:lnTo>
                  <a:pt x="7620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17475" y="266700"/>
                </a:lnTo>
                <a:lnTo>
                  <a:pt x="117475" y="235584"/>
                </a:lnTo>
                <a:lnTo>
                  <a:pt x="104775" y="233679"/>
                </a:lnTo>
                <a:lnTo>
                  <a:pt x="98425" y="232409"/>
                </a:lnTo>
                <a:lnTo>
                  <a:pt x="95885" y="231775"/>
                </a:lnTo>
                <a:lnTo>
                  <a:pt x="93980" y="231139"/>
                </a:lnTo>
                <a:lnTo>
                  <a:pt x="92710" y="229869"/>
                </a:lnTo>
                <a:lnTo>
                  <a:pt x="90805" y="228600"/>
                </a:lnTo>
                <a:lnTo>
                  <a:pt x="88900" y="225425"/>
                </a:lnTo>
                <a:lnTo>
                  <a:pt x="88264" y="222250"/>
                </a:lnTo>
                <a:lnTo>
                  <a:pt x="88264" y="217804"/>
                </a:lnTo>
                <a:lnTo>
                  <a:pt x="83185" y="70484"/>
                </a:lnTo>
                <a:lnTo>
                  <a:pt x="95250" y="70484"/>
                </a:lnTo>
                <a:lnTo>
                  <a:pt x="98425" y="68579"/>
                </a:lnTo>
                <a:lnTo>
                  <a:pt x="103505" y="66039"/>
                </a:lnTo>
                <a:lnTo>
                  <a:pt x="107950" y="63500"/>
                </a:lnTo>
                <a:lnTo>
                  <a:pt x="113664" y="60959"/>
                </a:lnTo>
                <a:lnTo>
                  <a:pt x="125095" y="54609"/>
                </a:lnTo>
                <a:lnTo>
                  <a:pt x="129539" y="51434"/>
                </a:lnTo>
                <a:lnTo>
                  <a:pt x="133985" y="48894"/>
                </a:lnTo>
                <a:lnTo>
                  <a:pt x="337185" y="48894"/>
                </a:lnTo>
                <a:lnTo>
                  <a:pt x="337185" y="47625"/>
                </a:lnTo>
                <a:lnTo>
                  <a:pt x="334010" y="39369"/>
                </a:lnTo>
                <a:lnTo>
                  <a:pt x="83820" y="39369"/>
                </a:lnTo>
                <a:lnTo>
                  <a:pt x="82550" y="36829"/>
                </a:lnTo>
                <a:lnTo>
                  <a:pt x="84455" y="34289"/>
                </a:lnTo>
                <a:lnTo>
                  <a:pt x="85725" y="29209"/>
                </a:lnTo>
                <a:lnTo>
                  <a:pt x="55245" y="29209"/>
                </a:lnTo>
                <a:lnTo>
                  <a:pt x="55245" y="5714"/>
                </a:lnTo>
                <a:lnTo>
                  <a:pt x="59055" y="3175"/>
                </a:lnTo>
                <a:lnTo>
                  <a:pt x="64770" y="1904"/>
                </a:lnTo>
                <a:lnTo>
                  <a:pt x="66039" y="1269"/>
                </a:lnTo>
                <a:lnTo>
                  <a:pt x="62230" y="0"/>
                </a:lnTo>
                <a:close/>
              </a:path>
              <a:path w="369570" h="266700">
                <a:moveTo>
                  <a:pt x="258445" y="48894"/>
                </a:moveTo>
                <a:lnTo>
                  <a:pt x="135255" y="48894"/>
                </a:lnTo>
                <a:lnTo>
                  <a:pt x="137795" y="49529"/>
                </a:lnTo>
                <a:lnTo>
                  <a:pt x="144145" y="52069"/>
                </a:lnTo>
                <a:lnTo>
                  <a:pt x="157480" y="72389"/>
                </a:lnTo>
                <a:lnTo>
                  <a:pt x="157480" y="222250"/>
                </a:lnTo>
                <a:lnTo>
                  <a:pt x="156845" y="224789"/>
                </a:lnTo>
                <a:lnTo>
                  <a:pt x="155575" y="226694"/>
                </a:lnTo>
                <a:lnTo>
                  <a:pt x="154939" y="228600"/>
                </a:lnTo>
                <a:lnTo>
                  <a:pt x="149225" y="232409"/>
                </a:lnTo>
                <a:lnTo>
                  <a:pt x="146685" y="233044"/>
                </a:lnTo>
                <a:lnTo>
                  <a:pt x="140335" y="233679"/>
                </a:lnTo>
                <a:lnTo>
                  <a:pt x="135255" y="234314"/>
                </a:lnTo>
                <a:lnTo>
                  <a:pt x="127000" y="234950"/>
                </a:lnTo>
                <a:lnTo>
                  <a:pt x="127000" y="266700"/>
                </a:lnTo>
                <a:lnTo>
                  <a:pt x="244475" y="266700"/>
                </a:lnTo>
                <a:lnTo>
                  <a:pt x="244475" y="235584"/>
                </a:lnTo>
                <a:lnTo>
                  <a:pt x="231139" y="233679"/>
                </a:lnTo>
                <a:lnTo>
                  <a:pt x="228600" y="233044"/>
                </a:lnTo>
                <a:lnTo>
                  <a:pt x="215264" y="222250"/>
                </a:lnTo>
                <a:lnTo>
                  <a:pt x="215264" y="72389"/>
                </a:lnTo>
                <a:lnTo>
                  <a:pt x="212089" y="72389"/>
                </a:lnTo>
                <a:lnTo>
                  <a:pt x="209550" y="69214"/>
                </a:lnTo>
                <a:lnTo>
                  <a:pt x="222250" y="69214"/>
                </a:lnTo>
                <a:lnTo>
                  <a:pt x="231139" y="64769"/>
                </a:lnTo>
                <a:lnTo>
                  <a:pt x="240030" y="59689"/>
                </a:lnTo>
                <a:lnTo>
                  <a:pt x="245745" y="57150"/>
                </a:lnTo>
                <a:lnTo>
                  <a:pt x="250825" y="53975"/>
                </a:lnTo>
                <a:lnTo>
                  <a:pt x="255270" y="51434"/>
                </a:lnTo>
                <a:lnTo>
                  <a:pt x="258445" y="48894"/>
                </a:lnTo>
                <a:close/>
              </a:path>
              <a:path w="369570" h="266700">
                <a:moveTo>
                  <a:pt x="337185" y="48894"/>
                </a:moveTo>
                <a:lnTo>
                  <a:pt x="259714" y="48894"/>
                </a:lnTo>
                <a:lnTo>
                  <a:pt x="262255" y="49529"/>
                </a:lnTo>
                <a:lnTo>
                  <a:pt x="268605" y="52069"/>
                </a:lnTo>
                <a:lnTo>
                  <a:pt x="281939" y="72389"/>
                </a:lnTo>
                <a:lnTo>
                  <a:pt x="281939" y="222250"/>
                </a:lnTo>
                <a:lnTo>
                  <a:pt x="281305" y="224789"/>
                </a:lnTo>
                <a:lnTo>
                  <a:pt x="277495" y="230504"/>
                </a:lnTo>
                <a:lnTo>
                  <a:pt x="275589" y="231139"/>
                </a:lnTo>
                <a:lnTo>
                  <a:pt x="273685" y="232409"/>
                </a:lnTo>
                <a:lnTo>
                  <a:pt x="271145" y="233044"/>
                </a:lnTo>
                <a:lnTo>
                  <a:pt x="259714" y="234314"/>
                </a:lnTo>
                <a:lnTo>
                  <a:pt x="251460" y="234950"/>
                </a:lnTo>
                <a:lnTo>
                  <a:pt x="251460" y="266700"/>
                </a:lnTo>
                <a:lnTo>
                  <a:pt x="369570" y="266700"/>
                </a:lnTo>
                <a:lnTo>
                  <a:pt x="369570" y="235584"/>
                </a:lnTo>
                <a:lnTo>
                  <a:pt x="356235" y="233679"/>
                </a:lnTo>
                <a:lnTo>
                  <a:pt x="353060" y="233044"/>
                </a:lnTo>
                <a:lnTo>
                  <a:pt x="347980" y="231775"/>
                </a:lnTo>
                <a:lnTo>
                  <a:pt x="346710" y="231139"/>
                </a:lnTo>
                <a:lnTo>
                  <a:pt x="344805" y="229869"/>
                </a:lnTo>
                <a:lnTo>
                  <a:pt x="343535" y="229234"/>
                </a:lnTo>
                <a:lnTo>
                  <a:pt x="340995" y="226059"/>
                </a:lnTo>
                <a:lnTo>
                  <a:pt x="340360" y="223519"/>
                </a:lnTo>
                <a:lnTo>
                  <a:pt x="340360" y="67309"/>
                </a:lnTo>
                <a:lnTo>
                  <a:pt x="339725" y="65404"/>
                </a:lnTo>
                <a:lnTo>
                  <a:pt x="339089" y="56514"/>
                </a:lnTo>
                <a:lnTo>
                  <a:pt x="337185" y="48894"/>
                </a:lnTo>
                <a:close/>
              </a:path>
              <a:path w="369570" h="266700">
                <a:moveTo>
                  <a:pt x="95250" y="70484"/>
                </a:moveTo>
                <a:lnTo>
                  <a:pt x="83185" y="70484"/>
                </a:lnTo>
                <a:lnTo>
                  <a:pt x="84455" y="73659"/>
                </a:lnTo>
                <a:lnTo>
                  <a:pt x="86995" y="74294"/>
                </a:lnTo>
                <a:lnTo>
                  <a:pt x="90805" y="72389"/>
                </a:lnTo>
                <a:lnTo>
                  <a:pt x="94614" y="71119"/>
                </a:lnTo>
                <a:lnTo>
                  <a:pt x="95250" y="70484"/>
                </a:lnTo>
                <a:close/>
              </a:path>
              <a:path w="369570" h="266700">
                <a:moveTo>
                  <a:pt x="213360" y="69214"/>
                </a:moveTo>
                <a:lnTo>
                  <a:pt x="209550" y="69214"/>
                </a:lnTo>
                <a:lnTo>
                  <a:pt x="212089" y="72389"/>
                </a:lnTo>
                <a:lnTo>
                  <a:pt x="215264" y="72389"/>
                </a:lnTo>
                <a:lnTo>
                  <a:pt x="214630" y="69850"/>
                </a:lnTo>
                <a:lnTo>
                  <a:pt x="213360" y="69214"/>
                </a:lnTo>
                <a:close/>
              </a:path>
              <a:path w="369570" h="266700">
                <a:moveTo>
                  <a:pt x="222250" y="69214"/>
                </a:moveTo>
                <a:lnTo>
                  <a:pt x="213360" y="69214"/>
                </a:lnTo>
                <a:lnTo>
                  <a:pt x="214630" y="69850"/>
                </a:lnTo>
                <a:lnTo>
                  <a:pt x="215264" y="72389"/>
                </a:lnTo>
                <a:lnTo>
                  <a:pt x="222250" y="69214"/>
                </a:lnTo>
                <a:close/>
              </a:path>
              <a:path w="369570" h="266700">
                <a:moveTo>
                  <a:pt x="84455" y="34289"/>
                </a:moveTo>
                <a:lnTo>
                  <a:pt x="82550" y="36829"/>
                </a:lnTo>
                <a:lnTo>
                  <a:pt x="83820" y="39369"/>
                </a:lnTo>
                <a:lnTo>
                  <a:pt x="84455" y="34289"/>
                </a:lnTo>
                <a:close/>
              </a:path>
              <a:path w="369570" h="266700">
                <a:moveTo>
                  <a:pt x="135889" y="634"/>
                </a:moveTo>
                <a:lnTo>
                  <a:pt x="132080" y="4444"/>
                </a:lnTo>
                <a:lnTo>
                  <a:pt x="127635" y="8254"/>
                </a:lnTo>
                <a:lnTo>
                  <a:pt x="118745" y="14604"/>
                </a:lnTo>
                <a:lnTo>
                  <a:pt x="107314" y="20954"/>
                </a:lnTo>
                <a:lnTo>
                  <a:pt x="90170" y="31114"/>
                </a:lnTo>
                <a:lnTo>
                  <a:pt x="85089" y="33654"/>
                </a:lnTo>
                <a:lnTo>
                  <a:pt x="84455" y="34289"/>
                </a:lnTo>
                <a:lnTo>
                  <a:pt x="83820" y="39369"/>
                </a:lnTo>
                <a:lnTo>
                  <a:pt x="205739" y="39369"/>
                </a:lnTo>
                <a:lnTo>
                  <a:pt x="205105" y="37464"/>
                </a:lnTo>
                <a:lnTo>
                  <a:pt x="206375" y="36194"/>
                </a:lnTo>
                <a:lnTo>
                  <a:pt x="206375" y="33654"/>
                </a:lnTo>
                <a:lnTo>
                  <a:pt x="204470" y="28575"/>
                </a:lnTo>
                <a:lnTo>
                  <a:pt x="168910" y="3809"/>
                </a:lnTo>
                <a:lnTo>
                  <a:pt x="149860" y="1269"/>
                </a:lnTo>
                <a:lnTo>
                  <a:pt x="142875" y="1269"/>
                </a:lnTo>
                <a:lnTo>
                  <a:pt x="135889" y="634"/>
                </a:lnTo>
                <a:close/>
              </a:path>
              <a:path w="369570" h="266700">
                <a:moveTo>
                  <a:pt x="206375" y="36194"/>
                </a:moveTo>
                <a:lnTo>
                  <a:pt x="205105" y="37464"/>
                </a:lnTo>
                <a:lnTo>
                  <a:pt x="205739" y="39369"/>
                </a:lnTo>
                <a:lnTo>
                  <a:pt x="206375" y="36194"/>
                </a:lnTo>
                <a:close/>
              </a:path>
              <a:path w="369570" h="266700">
                <a:moveTo>
                  <a:pt x="260350" y="634"/>
                </a:moveTo>
                <a:lnTo>
                  <a:pt x="256539" y="5079"/>
                </a:lnTo>
                <a:lnTo>
                  <a:pt x="252095" y="8889"/>
                </a:lnTo>
                <a:lnTo>
                  <a:pt x="242570" y="15239"/>
                </a:lnTo>
                <a:lnTo>
                  <a:pt x="236855" y="18414"/>
                </a:lnTo>
                <a:lnTo>
                  <a:pt x="224789" y="25400"/>
                </a:lnTo>
                <a:lnTo>
                  <a:pt x="219075" y="29209"/>
                </a:lnTo>
                <a:lnTo>
                  <a:pt x="207645" y="35559"/>
                </a:lnTo>
                <a:lnTo>
                  <a:pt x="206375" y="36194"/>
                </a:lnTo>
                <a:lnTo>
                  <a:pt x="205739" y="39369"/>
                </a:lnTo>
                <a:lnTo>
                  <a:pt x="334010" y="39369"/>
                </a:lnTo>
                <a:lnTo>
                  <a:pt x="330835" y="32384"/>
                </a:lnTo>
                <a:lnTo>
                  <a:pt x="299085" y="5714"/>
                </a:lnTo>
                <a:lnTo>
                  <a:pt x="285114" y="2539"/>
                </a:lnTo>
                <a:lnTo>
                  <a:pt x="260350" y="634"/>
                </a:lnTo>
                <a:close/>
              </a:path>
              <a:path w="369570" h="266700">
                <a:moveTo>
                  <a:pt x="66039" y="1269"/>
                </a:moveTo>
                <a:lnTo>
                  <a:pt x="64770" y="1904"/>
                </a:lnTo>
                <a:lnTo>
                  <a:pt x="59055" y="3175"/>
                </a:lnTo>
                <a:lnTo>
                  <a:pt x="55245" y="5714"/>
                </a:lnTo>
                <a:lnTo>
                  <a:pt x="55245" y="29209"/>
                </a:lnTo>
                <a:lnTo>
                  <a:pt x="78105" y="6350"/>
                </a:lnTo>
                <a:lnTo>
                  <a:pt x="66039" y="1269"/>
                </a:lnTo>
                <a:close/>
              </a:path>
              <a:path w="369570" h="266700">
                <a:moveTo>
                  <a:pt x="78105" y="6350"/>
                </a:moveTo>
                <a:lnTo>
                  <a:pt x="55245" y="29209"/>
                </a:lnTo>
                <a:lnTo>
                  <a:pt x="85725" y="29209"/>
                </a:lnTo>
                <a:lnTo>
                  <a:pt x="88264" y="10794"/>
                </a:lnTo>
                <a:lnTo>
                  <a:pt x="78105" y="6350"/>
                </a:lnTo>
                <a:close/>
              </a:path>
              <a:path w="369570" h="266700">
                <a:moveTo>
                  <a:pt x="83820" y="634"/>
                </a:moveTo>
                <a:lnTo>
                  <a:pt x="73025" y="634"/>
                </a:lnTo>
                <a:lnTo>
                  <a:pt x="66039" y="1269"/>
                </a:lnTo>
                <a:lnTo>
                  <a:pt x="78105" y="6350"/>
                </a:lnTo>
                <a:lnTo>
                  <a:pt x="8382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590540" y="50158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39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39"/>
                </a:lnTo>
                <a:lnTo>
                  <a:pt x="97155" y="227964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4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4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39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882640" y="501459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39"/>
                </a:lnTo>
                <a:lnTo>
                  <a:pt x="58420" y="4444"/>
                </a:lnTo>
                <a:lnTo>
                  <a:pt x="55880" y="5714"/>
                </a:lnTo>
                <a:lnTo>
                  <a:pt x="53975" y="6984"/>
                </a:lnTo>
                <a:lnTo>
                  <a:pt x="50800" y="8254"/>
                </a:lnTo>
                <a:lnTo>
                  <a:pt x="43180" y="11429"/>
                </a:lnTo>
                <a:lnTo>
                  <a:pt x="37464" y="12700"/>
                </a:lnTo>
                <a:lnTo>
                  <a:pt x="31114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4" y="52069"/>
                </a:lnTo>
                <a:lnTo>
                  <a:pt x="21589" y="53339"/>
                </a:lnTo>
                <a:lnTo>
                  <a:pt x="26670" y="54609"/>
                </a:lnTo>
                <a:lnTo>
                  <a:pt x="29210" y="57150"/>
                </a:lnTo>
                <a:lnTo>
                  <a:pt x="29845" y="58419"/>
                </a:lnTo>
                <a:lnTo>
                  <a:pt x="30480" y="60959"/>
                </a:lnTo>
                <a:lnTo>
                  <a:pt x="31114" y="62864"/>
                </a:lnTo>
                <a:lnTo>
                  <a:pt x="31114" y="222884"/>
                </a:lnTo>
                <a:lnTo>
                  <a:pt x="30480" y="225425"/>
                </a:lnTo>
                <a:lnTo>
                  <a:pt x="28575" y="229234"/>
                </a:lnTo>
                <a:lnTo>
                  <a:pt x="24764" y="231775"/>
                </a:lnTo>
                <a:lnTo>
                  <a:pt x="19685" y="233044"/>
                </a:lnTo>
                <a:lnTo>
                  <a:pt x="13970" y="234314"/>
                </a:lnTo>
                <a:lnTo>
                  <a:pt x="8255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20" y="266700"/>
                </a:lnTo>
                <a:lnTo>
                  <a:pt x="121920" y="235584"/>
                </a:lnTo>
                <a:lnTo>
                  <a:pt x="104775" y="233044"/>
                </a:lnTo>
                <a:lnTo>
                  <a:pt x="99695" y="231775"/>
                </a:lnTo>
                <a:lnTo>
                  <a:pt x="97789" y="230504"/>
                </a:lnTo>
                <a:lnTo>
                  <a:pt x="95885" y="229869"/>
                </a:lnTo>
                <a:lnTo>
                  <a:pt x="93980" y="228600"/>
                </a:lnTo>
                <a:lnTo>
                  <a:pt x="93345" y="226694"/>
                </a:lnTo>
                <a:lnTo>
                  <a:pt x="92075" y="225425"/>
                </a:lnTo>
                <a:lnTo>
                  <a:pt x="91439" y="222884"/>
                </a:lnTo>
                <a:lnTo>
                  <a:pt x="87630" y="70484"/>
                </a:lnTo>
                <a:lnTo>
                  <a:pt x="98425" y="70484"/>
                </a:lnTo>
                <a:lnTo>
                  <a:pt x="102870" y="67944"/>
                </a:lnTo>
                <a:lnTo>
                  <a:pt x="107950" y="66039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09"/>
                </a:lnTo>
                <a:lnTo>
                  <a:pt x="134620" y="51434"/>
                </a:lnTo>
                <a:lnTo>
                  <a:pt x="139064" y="48894"/>
                </a:lnTo>
                <a:lnTo>
                  <a:pt x="220345" y="48894"/>
                </a:lnTo>
                <a:lnTo>
                  <a:pt x="219710" y="47625"/>
                </a:lnTo>
                <a:lnTo>
                  <a:pt x="217170" y="39369"/>
                </a:lnTo>
                <a:lnTo>
                  <a:pt x="216535" y="38734"/>
                </a:lnTo>
                <a:lnTo>
                  <a:pt x="87630" y="38734"/>
                </a:lnTo>
                <a:lnTo>
                  <a:pt x="86360" y="36194"/>
                </a:lnTo>
                <a:lnTo>
                  <a:pt x="88264" y="34289"/>
                </a:lnTo>
                <a:lnTo>
                  <a:pt x="88900" y="29209"/>
                </a:lnTo>
                <a:lnTo>
                  <a:pt x="57150" y="29209"/>
                </a:lnTo>
                <a:lnTo>
                  <a:pt x="57150" y="5714"/>
                </a:lnTo>
                <a:lnTo>
                  <a:pt x="60960" y="3175"/>
                </a:lnTo>
                <a:lnTo>
                  <a:pt x="66675" y="1904"/>
                </a:lnTo>
                <a:lnTo>
                  <a:pt x="67945" y="1269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4"/>
                </a:moveTo>
                <a:lnTo>
                  <a:pt x="140335" y="48894"/>
                </a:lnTo>
                <a:lnTo>
                  <a:pt x="142875" y="49529"/>
                </a:lnTo>
                <a:lnTo>
                  <a:pt x="146685" y="50800"/>
                </a:lnTo>
                <a:lnTo>
                  <a:pt x="149860" y="52069"/>
                </a:lnTo>
                <a:lnTo>
                  <a:pt x="153035" y="53975"/>
                </a:lnTo>
                <a:lnTo>
                  <a:pt x="155575" y="56514"/>
                </a:lnTo>
                <a:lnTo>
                  <a:pt x="158114" y="58419"/>
                </a:lnTo>
                <a:lnTo>
                  <a:pt x="161925" y="64769"/>
                </a:lnTo>
                <a:lnTo>
                  <a:pt x="163195" y="67944"/>
                </a:lnTo>
                <a:lnTo>
                  <a:pt x="163830" y="71754"/>
                </a:lnTo>
                <a:lnTo>
                  <a:pt x="163830" y="222884"/>
                </a:lnTo>
                <a:lnTo>
                  <a:pt x="146050" y="234314"/>
                </a:lnTo>
                <a:lnTo>
                  <a:pt x="140335" y="234314"/>
                </a:lnTo>
                <a:lnTo>
                  <a:pt x="132080" y="234950"/>
                </a:lnTo>
                <a:lnTo>
                  <a:pt x="132080" y="266700"/>
                </a:lnTo>
                <a:lnTo>
                  <a:pt x="253364" y="266700"/>
                </a:lnTo>
                <a:lnTo>
                  <a:pt x="253364" y="235584"/>
                </a:lnTo>
                <a:lnTo>
                  <a:pt x="245745" y="234314"/>
                </a:lnTo>
                <a:lnTo>
                  <a:pt x="240664" y="233679"/>
                </a:lnTo>
                <a:lnTo>
                  <a:pt x="234314" y="232409"/>
                </a:lnTo>
                <a:lnTo>
                  <a:pt x="231775" y="231775"/>
                </a:lnTo>
                <a:lnTo>
                  <a:pt x="229870" y="231139"/>
                </a:lnTo>
                <a:lnTo>
                  <a:pt x="226060" y="228600"/>
                </a:lnTo>
                <a:lnTo>
                  <a:pt x="225425" y="227329"/>
                </a:lnTo>
                <a:lnTo>
                  <a:pt x="224155" y="225425"/>
                </a:lnTo>
                <a:lnTo>
                  <a:pt x="223520" y="222884"/>
                </a:lnTo>
                <a:lnTo>
                  <a:pt x="223520" y="77469"/>
                </a:lnTo>
                <a:lnTo>
                  <a:pt x="222885" y="66675"/>
                </a:lnTo>
                <a:lnTo>
                  <a:pt x="221614" y="56514"/>
                </a:lnTo>
                <a:lnTo>
                  <a:pt x="220345" y="48894"/>
                </a:lnTo>
                <a:close/>
              </a:path>
              <a:path w="253364" h="266700">
                <a:moveTo>
                  <a:pt x="97155" y="70484"/>
                </a:moveTo>
                <a:lnTo>
                  <a:pt x="87630" y="70484"/>
                </a:lnTo>
                <a:lnTo>
                  <a:pt x="88900" y="73025"/>
                </a:lnTo>
                <a:lnTo>
                  <a:pt x="90805" y="73659"/>
                </a:lnTo>
                <a:lnTo>
                  <a:pt x="97155" y="70484"/>
                </a:lnTo>
                <a:close/>
              </a:path>
              <a:path w="253364" h="266700">
                <a:moveTo>
                  <a:pt x="88264" y="34289"/>
                </a:moveTo>
                <a:lnTo>
                  <a:pt x="86360" y="36194"/>
                </a:lnTo>
                <a:lnTo>
                  <a:pt x="87630" y="38734"/>
                </a:lnTo>
                <a:lnTo>
                  <a:pt x="88264" y="34289"/>
                </a:lnTo>
                <a:close/>
              </a:path>
              <a:path w="253364" h="266700">
                <a:moveTo>
                  <a:pt x="141605" y="634"/>
                </a:moveTo>
                <a:lnTo>
                  <a:pt x="137795" y="4444"/>
                </a:lnTo>
                <a:lnTo>
                  <a:pt x="133350" y="8254"/>
                </a:lnTo>
                <a:lnTo>
                  <a:pt x="128270" y="11429"/>
                </a:lnTo>
                <a:lnTo>
                  <a:pt x="123825" y="14604"/>
                </a:lnTo>
                <a:lnTo>
                  <a:pt x="106680" y="24129"/>
                </a:lnTo>
                <a:lnTo>
                  <a:pt x="100330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30" y="38734"/>
                </a:lnTo>
                <a:lnTo>
                  <a:pt x="216535" y="38734"/>
                </a:lnTo>
                <a:lnTo>
                  <a:pt x="187325" y="8254"/>
                </a:lnTo>
                <a:lnTo>
                  <a:pt x="166370" y="2539"/>
                </a:lnTo>
                <a:lnTo>
                  <a:pt x="141605" y="634"/>
                </a:lnTo>
                <a:close/>
              </a:path>
              <a:path w="253364" h="266700">
                <a:moveTo>
                  <a:pt x="67945" y="1269"/>
                </a:moveTo>
                <a:lnTo>
                  <a:pt x="66675" y="1904"/>
                </a:lnTo>
                <a:lnTo>
                  <a:pt x="60960" y="3175"/>
                </a:lnTo>
                <a:lnTo>
                  <a:pt x="57150" y="5714"/>
                </a:lnTo>
                <a:lnTo>
                  <a:pt x="57150" y="29209"/>
                </a:lnTo>
                <a:lnTo>
                  <a:pt x="80010" y="5714"/>
                </a:lnTo>
                <a:lnTo>
                  <a:pt x="67945" y="1269"/>
                </a:lnTo>
                <a:close/>
              </a:path>
              <a:path w="253364" h="266700">
                <a:moveTo>
                  <a:pt x="80010" y="5714"/>
                </a:moveTo>
                <a:lnTo>
                  <a:pt x="57150" y="29209"/>
                </a:lnTo>
                <a:lnTo>
                  <a:pt x="88900" y="29209"/>
                </a:lnTo>
                <a:lnTo>
                  <a:pt x="91439" y="10159"/>
                </a:lnTo>
                <a:lnTo>
                  <a:pt x="80010" y="5714"/>
                </a:lnTo>
                <a:close/>
              </a:path>
              <a:path w="253364" h="266700">
                <a:moveTo>
                  <a:pt x="85725" y="634"/>
                </a:moveTo>
                <a:lnTo>
                  <a:pt x="74930" y="634"/>
                </a:lnTo>
                <a:lnTo>
                  <a:pt x="67945" y="1269"/>
                </a:lnTo>
                <a:lnTo>
                  <a:pt x="80010" y="5714"/>
                </a:lnTo>
                <a:lnTo>
                  <a:pt x="85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6196329" y="4954904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80"/>
                </a:lnTo>
                <a:lnTo>
                  <a:pt x="38100" y="59690"/>
                </a:lnTo>
                <a:lnTo>
                  <a:pt x="34925" y="65405"/>
                </a:lnTo>
                <a:lnTo>
                  <a:pt x="29210" y="74295"/>
                </a:lnTo>
                <a:lnTo>
                  <a:pt x="28575" y="76835"/>
                </a:lnTo>
                <a:lnTo>
                  <a:pt x="31115" y="78740"/>
                </a:lnTo>
                <a:lnTo>
                  <a:pt x="0" y="74295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70"/>
                </a:lnTo>
                <a:lnTo>
                  <a:pt x="24130" y="231140"/>
                </a:lnTo>
                <a:lnTo>
                  <a:pt x="26670" y="262255"/>
                </a:lnTo>
                <a:lnTo>
                  <a:pt x="40640" y="303530"/>
                </a:lnTo>
                <a:lnTo>
                  <a:pt x="76200" y="324485"/>
                </a:lnTo>
                <a:lnTo>
                  <a:pt x="84455" y="325120"/>
                </a:lnTo>
                <a:lnTo>
                  <a:pt x="90170" y="325120"/>
                </a:lnTo>
                <a:lnTo>
                  <a:pt x="95250" y="324485"/>
                </a:lnTo>
                <a:lnTo>
                  <a:pt x="105410" y="321945"/>
                </a:lnTo>
                <a:lnTo>
                  <a:pt x="142875" y="303530"/>
                </a:lnTo>
                <a:lnTo>
                  <a:pt x="126365" y="273050"/>
                </a:lnTo>
                <a:lnTo>
                  <a:pt x="117475" y="278130"/>
                </a:lnTo>
                <a:lnTo>
                  <a:pt x="111125" y="281305"/>
                </a:lnTo>
                <a:lnTo>
                  <a:pt x="104140" y="284480"/>
                </a:lnTo>
                <a:lnTo>
                  <a:pt x="100965" y="285115"/>
                </a:lnTo>
                <a:lnTo>
                  <a:pt x="94615" y="285115"/>
                </a:lnTo>
                <a:lnTo>
                  <a:pt x="85090" y="245745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5"/>
                </a:lnTo>
                <a:lnTo>
                  <a:pt x="85090" y="74295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6530340" y="501904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59" y="254635"/>
                </a:lnTo>
                <a:lnTo>
                  <a:pt x="137159" y="264795"/>
                </a:lnTo>
                <a:lnTo>
                  <a:pt x="140334" y="262889"/>
                </a:lnTo>
                <a:lnTo>
                  <a:pt x="142875" y="261620"/>
                </a:lnTo>
                <a:lnTo>
                  <a:pt x="147319" y="258445"/>
                </a:lnTo>
                <a:lnTo>
                  <a:pt x="149859" y="257175"/>
                </a:lnTo>
                <a:lnTo>
                  <a:pt x="154304" y="255270"/>
                </a:lnTo>
                <a:lnTo>
                  <a:pt x="158114" y="254000"/>
                </a:lnTo>
                <a:lnTo>
                  <a:pt x="163194" y="252095"/>
                </a:lnTo>
                <a:lnTo>
                  <a:pt x="170179" y="250825"/>
                </a:lnTo>
                <a:lnTo>
                  <a:pt x="175894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4" y="34925"/>
                </a:moveTo>
                <a:lnTo>
                  <a:pt x="90804" y="34925"/>
                </a:lnTo>
                <a:lnTo>
                  <a:pt x="94614" y="35560"/>
                </a:lnTo>
                <a:lnTo>
                  <a:pt x="98425" y="37464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4" y="48260"/>
                </a:lnTo>
                <a:lnTo>
                  <a:pt x="109854" y="53339"/>
                </a:lnTo>
                <a:lnTo>
                  <a:pt x="111759" y="60960"/>
                </a:lnTo>
                <a:lnTo>
                  <a:pt x="111759" y="95250"/>
                </a:lnTo>
                <a:lnTo>
                  <a:pt x="12064" y="146685"/>
                </a:lnTo>
                <a:lnTo>
                  <a:pt x="11429" y="146685"/>
                </a:lnTo>
                <a:lnTo>
                  <a:pt x="9525" y="147955"/>
                </a:lnTo>
                <a:lnTo>
                  <a:pt x="4444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4" y="160020"/>
                </a:lnTo>
                <a:lnTo>
                  <a:pt x="1269" y="163830"/>
                </a:lnTo>
                <a:lnTo>
                  <a:pt x="1269" y="167639"/>
                </a:lnTo>
                <a:lnTo>
                  <a:pt x="634" y="170814"/>
                </a:lnTo>
                <a:lnTo>
                  <a:pt x="634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59" y="228600"/>
                </a:lnTo>
                <a:lnTo>
                  <a:pt x="50164" y="260350"/>
                </a:lnTo>
                <a:lnTo>
                  <a:pt x="69214" y="262889"/>
                </a:lnTo>
                <a:lnTo>
                  <a:pt x="78104" y="262889"/>
                </a:lnTo>
                <a:lnTo>
                  <a:pt x="90169" y="261620"/>
                </a:lnTo>
                <a:lnTo>
                  <a:pt x="100964" y="259080"/>
                </a:lnTo>
                <a:lnTo>
                  <a:pt x="108584" y="254635"/>
                </a:lnTo>
                <a:lnTo>
                  <a:pt x="112394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4" y="249555"/>
                </a:lnTo>
                <a:lnTo>
                  <a:pt x="74771" y="247650"/>
                </a:lnTo>
                <a:lnTo>
                  <a:pt x="73659" y="247650"/>
                </a:lnTo>
                <a:lnTo>
                  <a:pt x="73659" y="247014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4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39" y="220980"/>
                </a:lnTo>
                <a:lnTo>
                  <a:pt x="74294" y="220345"/>
                </a:lnTo>
                <a:lnTo>
                  <a:pt x="56514" y="177164"/>
                </a:lnTo>
                <a:lnTo>
                  <a:pt x="57150" y="170814"/>
                </a:lnTo>
                <a:lnTo>
                  <a:pt x="58419" y="165100"/>
                </a:lnTo>
                <a:lnTo>
                  <a:pt x="65404" y="161925"/>
                </a:lnTo>
                <a:lnTo>
                  <a:pt x="107950" y="139700"/>
                </a:lnTo>
                <a:lnTo>
                  <a:pt x="111759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4" y="43180"/>
                </a:lnTo>
                <a:lnTo>
                  <a:pt x="167639" y="35560"/>
                </a:lnTo>
                <a:lnTo>
                  <a:pt x="167004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4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4" y="234950"/>
                </a:lnTo>
                <a:lnTo>
                  <a:pt x="77412" y="241300"/>
                </a:lnTo>
                <a:lnTo>
                  <a:pt x="77469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4" y="250825"/>
                </a:lnTo>
                <a:lnTo>
                  <a:pt x="112394" y="250825"/>
                </a:lnTo>
                <a:lnTo>
                  <a:pt x="114300" y="248920"/>
                </a:lnTo>
                <a:lnTo>
                  <a:pt x="192404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39"/>
                </a:moveTo>
                <a:lnTo>
                  <a:pt x="74294" y="249555"/>
                </a:lnTo>
                <a:lnTo>
                  <a:pt x="74929" y="248285"/>
                </a:lnTo>
                <a:lnTo>
                  <a:pt x="76200" y="245110"/>
                </a:lnTo>
                <a:lnTo>
                  <a:pt x="76200" y="243839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29" y="248285"/>
                </a:lnTo>
                <a:lnTo>
                  <a:pt x="74294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59" y="247014"/>
                </a:lnTo>
                <a:lnTo>
                  <a:pt x="73659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59" y="247650"/>
                </a:lnTo>
                <a:lnTo>
                  <a:pt x="74771" y="247650"/>
                </a:lnTo>
                <a:lnTo>
                  <a:pt x="74929" y="247014"/>
                </a:lnTo>
                <a:lnTo>
                  <a:pt x="76200" y="243839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69" y="241935"/>
                </a:moveTo>
                <a:lnTo>
                  <a:pt x="76834" y="241935"/>
                </a:lnTo>
                <a:lnTo>
                  <a:pt x="76834" y="243205"/>
                </a:lnTo>
                <a:lnTo>
                  <a:pt x="76200" y="243839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69" y="241935"/>
                </a:lnTo>
                <a:close/>
              </a:path>
              <a:path w="203200" h="264795">
                <a:moveTo>
                  <a:pt x="76834" y="234950"/>
                </a:moveTo>
                <a:lnTo>
                  <a:pt x="76200" y="241300"/>
                </a:lnTo>
                <a:lnTo>
                  <a:pt x="76200" y="243839"/>
                </a:lnTo>
                <a:lnTo>
                  <a:pt x="76834" y="243205"/>
                </a:lnTo>
                <a:lnTo>
                  <a:pt x="76834" y="241935"/>
                </a:lnTo>
                <a:lnTo>
                  <a:pt x="77469" y="241935"/>
                </a:lnTo>
                <a:lnTo>
                  <a:pt x="76834" y="234950"/>
                </a:lnTo>
                <a:close/>
              </a:path>
              <a:path w="203200" h="264795">
                <a:moveTo>
                  <a:pt x="77469" y="241935"/>
                </a:moveTo>
                <a:lnTo>
                  <a:pt x="77187" y="243628"/>
                </a:lnTo>
                <a:lnTo>
                  <a:pt x="77469" y="243205"/>
                </a:lnTo>
                <a:lnTo>
                  <a:pt x="77469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59" y="137795"/>
                </a:lnTo>
                <a:lnTo>
                  <a:pt x="111759" y="207010"/>
                </a:lnTo>
                <a:lnTo>
                  <a:pt x="109219" y="210185"/>
                </a:lnTo>
                <a:lnTo>
                  <a:pt x="105409" y="212725"/>
                </a:lnTo>
                <a:lnTo>
                  <a:pt x="94614" y="218439"/>
                </a:lnTo>
                <a:lnTo>
                  <a:pt x="89534" y="220345"/>
                </a:lnTo>
                <a:lnTo>
                  <a:pt x="78739" y="220980"/>
                </a:lnTo>
                <a:lnTo>
                  <a:pt x="203200" y="220980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20"/>
                </a:lnTo>
                <a:lnTo>
                  <a:pt x="175894" y="209550"/>
                </a:lnTo>
                <a:lnTo>
                  <a:pt x="174625" y="208914"/>
                </a:lnTo>
                <a:lnTo>
                  <a:pt x="173354" y="207645"/>
                </a:lnTo>
                <a:lnTo>
                  <a:pt x="172084" y="205739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59" y="0"/>
                </a:lnTo>
                <a:lnTo>
                  <a:pt x="96519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29" y="45085"/>
                </a:lnTo>
                <a:lnTo>
                  <a:pt x="7619" y="49530"/>
                </a:lnTo>
                <a:lnTo>
                  <a:pt x="5714" y="53975"/>
                </a:lnTo>
                <a:lnTo>
                  <a:pt x="5714" y="64135"/>
                </a:lnTo>
                <a:lnTo>
                  <a:pt x="6984" y="68580"/>
                </a:lnTo>
                <a:lnTo>
                  <a:pt x="11429" y="76835"/>
                </a:lnTo>
                <a:lnTo>
                  <a:pt x="13334" y="80645"/>
                </a:lnTo>
                <a:lnTo>
                  <a:pt x="16509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39"/>
                </a:lnTo>
                <a:lnTo>
                  <a:pt x="29209" y="93345"/>
                </a:lnTo>
                <a:lnTo>
                  <a:pt x="32384" y="94614"/>
                </a:lnTo>
                <a:lnTo>
                  <a:pt x="41275" y="94614"/>
                </a:lnTo>
                <a:lnTo>
                  <a:pt x="59689" y="64135"/>
                </a:lnTo>
                <a:lnTo>
                  <a:pt x="67309" y="48895"/>
                </a:lnTo>
                <a:lnTo>
                  <a:pt x="90804" y="34925"/>
                </a:lnTo>
                <a:lnTo>
                  <a:pt x="167004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09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89" y="2539"/>
                </a:lnTo>
                <a:lnTo>
                  <a:pt x="127634" y="1270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6822440" y="501459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5" h="266700">
                <a:moveTo>
                  <a:pt x="64134" y="0"/>
                </a:moveTo>
                <a:lnTo>
                  <a:pt x="60959" y="2539"/>
                </a:lnTo>
                <a:lnTo>
                  <a:pt x="58419" y="4444"/>
                </a:lnTo>
                <a:lnTo>
                  <a:pt x="55879" y="5714"/>
                </a:lnTo>
                <a:lnTo>
                  <a:pt x="53975" y="6984"/>
                </a:lnTo>
                <a:lnTo>
                  <a:pt x="50800" y="8254"/>
                </a:lnTo>
                <a:lnTo>
                  <a:pt x="43179" y="11429"/>
                </a:lnTo>
                <a:lnTo>
                  <a:pt x="37464" y="12700"/>
                </a:lnTo>
                <a:lnTo>
                  <a:pt x="31114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4" y="52069"/>
                </a:lnTo>
                <a:lnTo>
                  <a:pt x="21589" y="53339"/>
                </a:lnTo>
                <a:lnTo>
                  <a:pt x="26669" y="54609"/>
                </a:lnTo>
                <a:lnTo>
                  <a:pt x="29209" y="57150"/>
                </a:lnTo>
                <a:lnTo>
                  <a:pt x="29844" y="58419"/>
                </a:lnTo>
                <a:lnTo>
                  <a:pt x="30479" y="60959"/>
                </a:lnTo>
                <a:lnTo>
                  <a:pt x="31114" y="62864"/>
                </a:lnTo>
                <a:lnTo>
                  <a:pt x="31114" y="222884"/>
                </a:lnTo>
                <a:lnTo>
                  <a:pt x="30479" y="225425"/>
                </a:lnTo>
                <a:lnTo>
                  <a:pt x="28575" y="229234"/>
                </a:lnTo>
                <a:lnTo>
                  <a:pt x="24764" y="231775"/>
                </a:lnTo>
                <a:lnTo>
                  <a:pt x="19684" y="233044"/>
                </a:lnTo>
                <a:lnTo>
                  <a:pt x="13969" y="234314"/>
                </a:lnTo>
                <a:lnTo>
                  <a:pt x="8254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19" y="266700"/>
                </a:lnTo>
                <a:lnTo>
                  <a:pt x="121919" y="235584"/>
                </a:lnTo>
                <a:lnTo>
                  <a:pt x="104775" y="233044"/>
                </a:lnTo>
                <a:lnTo>
                  <a:pt x="99694" y="231775"/>
                </a:lnTo>
                <a:lnTo>
                  <a:pt x="97789" y="230504"/>
                </a:lnTo>
                <a:lnTo>
                  <a:pt x="95884" y="229869"/>
                </a:lnTo>
                <a:lnTo>
                  <a:pt x="93979" y="228600"/>
                </a:lnTo>
                <a:lnTo>
                  <a:pt x="93344" y="226694"/>
                </a:lnTo>
                <a:lnTo>
                  <a:pt x="92075" y="225425"/>
                </a:lnTo>
                <a:lnTo>
                  <a:pt x="91439" y="222884"/>
                </a:lnTo>
                <a:lnTo>
                  <a:pt x="87629" y="70484"/>
                </a:lnTo>
                <a:lnTo>
                  <a:pt x="98425" y="70484"/>
                </a:lnTo>
                <a:lnTo>
                  <a:pt x="102869" y="67944"/>
                </a:lnTo>
                <a:lnTo>
                  <a:pt x="107950" y="66039"/>
                </a:lnTo>
                <a:lnTo>
                  <a:pt x="113029" y="63500"/>
                </a:lnTo>
                <a:lnTo>
                  <a:pt x="118744" y="60325"/>
                </a:lnTo>
                <a:lnTo>
                  <a:pt x="130175" y="54609"/>
                </a:lnTo>
                <a:lnTo>
                  <a:pt x="134619" y="51434"/>
                </a:lnTo>
                <a:lnTo>
                  <a:pt x="139064" y="48894"/>
                </a:lnTo>
                <a:lnTo>
                  <a:pt x="220344" y="48894"/>
                </a:lnTo>
                <a:lnTo>
                  <a:pt x="219709" y="47625"/>
                </a:lnTo>
                <a:lnTo>
                  <a:pt x="217169" y="39369"/>
                </a:lnTo>
                <a:lnTo>
                  <a:pt x="216534" y="38734"/>
                </a:lnTo>
                <a:lnTo>
                  <a:pt x="87629" y="38734"/>
                </a:lnTo>
                <a:lnTo>
                  <a:pt x="86359" y="36194"/>
                </a:lnTo>
                <a:lnTo>
                  <a:pt x="88264" y="34289"/>
                </a:lnTo>
                <a:lnTo>
                  <a:pt x="88900" y="29209"/>
                </a:lnTo>
                <a:lnTo>
                  <a:pt x="57150" y="29209"/>
                </a:lnTo>
                <a:lnTo>
                  <a:pt x="57150" y="5714"/>
                </a:lnTo>
                <a:lnTo>
                  <a:pt x="60959" y="3175"/>
                </a:lnTo>
                <a:lnTo>
                  <a:pt x="66675" y="1904"/>
                </a:lnTo>
                <a:lnTo>
                  <a:pt x="67944" y="1269"/>
                </a:lnTo>
                <a:lnTo>
                  <a:pt x="64134" y="0"/>
                </a:lnTo>
                <a:close/>
              </a:path>
              <a:path w="253365" h="266700">
                <a:moveTo>
                  <a:pt x="220344" y="48894"/>
                </a:moveTo>
                <a:lnTo>
                  <a:pt x="140334" y="48894"/>
                </a:lnTo>
                <a:lnTo>
                  <a:pt x="142875" y="49529"/>
                </a:lnTo>
                <a:lnTo>
                  <a:pt x="146684" y="50800"/>
                </a:lnTo>
                <a:lnTo>
                  <a:pt x="149859" y="52069"/>
                </a:lnTo>
                <a:lnTo>
                  <a:pt x="153034" y="53975"/>
                </a:lnTo>
                <a:lnTo>
                  <a:pt x="155575" y="56514"/>
                </a:lnTo>
                <a:lnTo>
                  <a:pt x="158114" y="58419"/>
                </a:lnTo>
                <a:lnTo>
                  <a:pt x="161925" y="64769"/>
                </a:lnTo>
                <a:lnTo>
                  <a:pt x="163194" y="67944"/>
                </a:lnTo>
                <a:lnTo>
                  <a:pt x="163829" y="71754"/>
                </a:lnTo>
                <a:lnTo>
                  <a:pt x="163829" y="222884"/>
                </a:lnTo>
                <a:lnTo>
                  <a:pt x="146050" y="234314"/>
                </a:lnTo>
                <a:lnTo>
                  <a:pt x="140334" y="234314"/>
                </a:lnTo>
                <a:lnTo>
                  <a:pt x="132079" y="234950"/>
                </a:lnTo>
                <a:lnTo>
                  <a:pt x="132079" y="266700"/>
                </a:lnTo>
                <a:lnTo>
                  <a:pt x="253364" y="266700"/>
                </a:lnTo>
                <a:lnTo>
                  <a:pt x="253364" y="235584"/>
                </a:lnTo>
                <a:lnTo>
                  <a:pt x="245744" y="234314"/>
                </a:lnTo>
                <a:lnTo>
                  <a:pt x="240664" y="233679"/>
                </a:lnTo>
                <a:lnTo>
                  <a:pt x="234314" y="232409"/>
                </a:lnTo>
                <a:lnTo>
                  <a:pt x="231775" y="231775"/>
                </a:lnTo>
                <a:lnTo>
                  <a:pt x="229869" y="231139"/>
                </a:lnTo>
                <a:lnTo>
                  <a:pt x="226059" y="228600"/>
                </a:lnTo>
                <a:lnTo>
                  <a:pt x="225425" y="227329"/>
                </a:lnTo>
                <a:lnTo>
                  <a:pt x="224154" y="225425"/>
                </a:lnTo>
                <a:lnTo>
                  <a:pt x="223519" y="222884"/>
                </a:lnTo>
                <a:lnTo>
                  <a:pt x="223519" y="77469"/>
                </a:lnTo>
                <a:lnTo>
                  <a:pt x="222884" y="66675"/>
                </a:lnTo>
                <a:lnTo>
                  <a:pt x="221614" y="56514"/>
                </a:lnTo>
                <a:lnTo>
                  <a:pt x="220344" y="48894"/>
                </a:lnTo>
                <a:close/>
              </a:path>
              <a:path w="253365" h="266700">
                <a:moveTo>
                  <a:pt x="97154" y="70484"/>
                </a:moveTo>
                <a:lnTo>
                  <a:pt x="87629" y="70484"/>
                </a:lnTo>
                <a:lnTo>
                  <a:pt x="88900" y="73025"/>
                </a:lnTo>
                <a:lnTo>
                  <a:pt x="90804" y="73659"/>
                </a:lnTo>
                <a:lnTo>
                  <a:pt x="97154" y="70484"/>
                </a:lnTo>
                <a:close/>
              </a:path>
              <a:path w="253365" h="266700">
                <a:moveTo>
                  <a:pt x="88264" y="34289"/>
                </a:moveTo>
                <a:lnTo>
                  <a:pt x="86359" y="36194"/>
                </a:lnTo>
                <a:lnTo>
                  <a:pt x="87629" y="38734"/>
                </a:lnTo>
                <a:lnTo>
                  <a:pt x="88264" y="34289"/>
                </a:lnTo>
                <a:close/>
              </a:path>
              <a:path w="253365" h="266700">
                <a:moveTo>
                  <a:pt x="141604" y="634"/>
                </a:moveTo>
                <a:lnTo>
                  <a:pt x="137794" y="4444"/>
                </a:lnTo>
                <a:lnTo>
                  <a:pt x="133350" y="8254"/>
                </a:lnTo>
                <a:lnTo>
                  <a:pt x="128269" y="11429"/>
                </a:lnTo>
                <a:lnTo>
                  <a:pt x="123825" y="14604"/>
                </a:lnTo>
                <a:lnTo>
                  <a:pt x="106679" y="24129"/>
                </a:lnTo>
                <a:lnTo>
                  <a:pt x="100329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29" y="38734"/>
                </a:lnTo>
                <a:lnTo>
                  <a:pt x="216534" y="38734"/>
                </a:lnTo>
                <a:lnTo>
                  <a:pt x="187325" y="8254"/>
                </a:lnTo>
                <a:lnTo>
                  <a:pt x="166369" y="2539"/>
                </a:lnTo>
                <a:lnTo>
                  <a:pt x="141604" y="634"/>
                </a:lnTo>
                <a:close/>
              </a:path>
              <a:path w="253365" h="266700">
                <a:moveTo>
                  <a:pt x="67944" y="1269"/>
                </a:moveTo>
                <a:lnTo>
                  <a:pt x="66675" y="1904"/>
                </a:lnTo>
                <a:lnTo>
                  <a:pt x="60959" y="3175"/>
                </a:lnTo>
                <a:lnTo>
                  <a:pt x="57150" y="5714"/>
                </a:lnTo>
                <a:lnTo>
                  <a:pt x="57150" y="29209"/>
                </a:lnTo>
                <a:lnTo>
                  <a:pt x="80009" y="5714"/>
                </a:lnTo>
                <a:lnTo>
                  <a:pt x="67944" y="1269"/>
                </a:lnTo>
                <a:close/>
              </a:path>
              <a:path w="253365" h="266700">
                <a:moveTo>
                  <a:pt x="80009" y="5714"/>
                </a:moveTo>
                <a:lnTo>
                  <a:pt x="57150" y="29209"/>
                </a:lnTo>
                <a:lnTo>
                  <a:pt x="88900" y="29209"/>
                </a:lnTo>
                <a:lnTo>
                  <a:pt x="91439" y="10159"/>
                </a:lnTo>
                <a:lnTo>
                  <a:pt x="80009" y="5714"/>
                </a:lnTo>
                <a:close/>
              </a:path>
              <a:path w="253365" h="266700">
                <a:moveTo>
                  <a:pt x="85725" y="634"/>
                </a:moveTo>
                <a:lnTo>
                  <a:pt x="74929" y="634"/>
                </a:lnTo>
                <a:lnTo>
                  <a:pt x="67944" y="1269"/>
                </a:lnTo>
                <a:lnTo>
                  <a:pt x="80009" y="5714"/>
                </a:lnTo>
                <a:lnTo>
                  <a:pt x="85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7133590" y="4884420"/>
            <a:ext cx="234315" cy="400685"/>
          </a:xfrm>
          <a:custGeom>
            <a:avLst/>
            <a:gdLst/>
            <a:ahLst/>
            <a:cxnLst/>
            <a:rect l="l" t="t" r="r" b="b"/>
            <a:pathLst>
              <a:path w="234315" h="400685">
                <a:moveTo>
                  <a:pt x="234314" y="381000"/>
                </a:moveTo>
                <a:lnTo>
                  <a:pt x="146684" y="381000"/>
                </a:lnTo>
                <a:lnTo>
                  <a:pt x="147954" y="383539"/>
                </a:lnTo>
                <a:lnTo>
                  <a:pt x="144779" y="387350"/>
                </a:lnTo>
                <a:lnTo>
                  <a:pt x="143509" y="387984"/>
                </a:lnTo>
                <a:lnTo>
                  <a:pt x="142875" y="389889"/>
                </a:lnTo>
                <a:lnTo>
                  <a:pt x="170179" y="400684"/>
                </a:lnTo>
                <a:lnTo>
                  <a:pt x="174625" y="396239"/>
                </a:lnTo>
                <a:lnTo>
                  <a:pt x="176529" y="395604"/>
                </a:lnTo>
                <a:lnTo>
                  <a:pt x="178434" y="394334"/>
                </a:lnTo>
                <a:lnTo>
                  <a:pt x="180975" y="392429"/>
                </a:lnTo>
                <a:lnTo>
                  <a:pt x="185419" y="391159"/>
                </a:lnTo>
                <a:lnTo>
                  <a:pt x="223519" y="384809"/>
                </a:lnTo>
                <a:lnTo>
                  <a:pt x="234314" y="384809"/>
                </a:lnTo>
                <a:lnTo>
                  <a:pt x="234314" y="381000"/>
                </a:lnTo>
                <a:close/>
              </a:path>
              <a:path w="234315" h="400685">
                <a:moveTo>
                  <a:pt x="101600" y="131444"/>
                </a:moveTo>
                <a:lnTo>
                  <a:pt x="55879" y="146684"/>
                </a:lnTo>
                <a:lnTo>
                  <a:pt x="26034" y="177164"/>
                </a:lnTo>
                <a:lnTo>
                  <a:pt x="5079" y="222884"/>
                </a:lnTo>
                <a:lnTo>
                  <a:pt x="0" y="265429"/>
                </a:lnTo>
                <a:lnTo>
                  <a:pt x="634" y="280669"/>
                </a:lnTo>
                <a:lnTo>
                  <a:pt x="6984" y="321309"/>
                </a:lnTo>
                <a:lnTo>
                  <a:pt x="27304" y="363219"/>
                </a:lnTo>
                <a:lnTo>
                  <a:pt x="59689" y="389889"/>
                </a:lnTo>
                <a:lnTo>
                  <a:pt x="104775" y="399414"/>
                </a:lnTo>
                <a:lnTo>
                  <a:pt x="113029" y="399414"/>
                </a:lnTo>
                <a:lnTo>
                  <a:pt x="146684" y="381000"/>
                </a:lnTo>
                <a:lnTo>
                  <a:pt x="234314" y="381000"/>
                </a:lnTo>
                <a:lnTo>
                  <a:pt x="234314" y="363854"/>
                </a:lnTo>
                <a:lnTo>
                  <a:pt x="103504" y="363854"/>
                </a:lnTo>
                <a:lnTo>
                  <a:pt x="98425" y="361950"/>
                </a:lnTo>
                <a:lnTo>
                  <a:pt x="88264" y="354964"/>
                </a:lnTo>
                <a:lnTo>
                  <a:pt x="83184" y="349250"/>
                </a:lnTo>
                <a:lnTo>
                  <a:pt x="79375" y="340994"/>
                </a:lnTo>
                <a:lnTo>
                  <a:pt x="76200" y="335279"/>
                </a:lnTo>
                <a:lnTo>
                  <a:pt x="65404" y="292734"/>
                </a:lnTo>
                <a:lnTo>
                  <a:pt x="64769" y="282575"/>
                </a:lnTo>
                <a:lnTo>
                  <a:pt x="64769" y="262254"/>
                </a:lnTo>
                <a:lnTo>
                  <a:pt x="78739" y="212089"/>
                </a:lnTo>
                <a:lnTo>
                  <a:pt x="101600" y="181609"/>
                </a:lnTo>
                <a:lnTo>
                  <a:pt x="104139" y="179704"/>
                </a:lnTo>
                <a:lnTo>
                  <a:pt x="201929" y="179704"/>
                </a:lnTo>
                <a:lnTo>
                  <a:pt x="201929" y="163829"/>
                </a:lnTo>
                <a:lnTo>
                  <a:pt x="146050" y="163829"/>
                </a:lnTo>
                <a:lnTo>
                  <a:pt x="146050" y="160654"/>
                </a:lnTo>
                <a:lnTo>
                  <a:pt x="145414" y="159384"/>
                </a:lnTo>
                <a:lnTo>
                  <a:pt x="140334" y="156844"/>
                </a:lnTo>
                <a:lnTo>
                  <a:pt x="125094" y="148589"/>
                </a:lnTo>
                <a:lnTo>
                  <a:pt x="120650" y="146050"/>
                </a:lnTo>
                <a:lnTo>
                  <a:pt x="116204" y="142875"/>
                </a:lnTo>
                <a:lnTo>
                  <a:pt x="112394" y="140969"/>
                </a:lnTo>
                <a:lnTo>
                  <a:pt x="108584" y="137794"/>
                </a:lnTo>
                <a:lnTo>
                  <a:pt x="105409" y="135254"/>
                </a:lnTo>
                <a:lnTo>
                  <a:pt x="101600" y="131444"/>
                </a:lnTo>
                <a:close/>
              </a:path>
              <a:path w="234315" h="400685">
                <a:moveTo>
                  <a:pt x="146684" y="381000"/>
                </a:moveTo>
                <a:lnTo>
                  <a:pt x="143509" y="387984"/>
                </a:lnTo>
                <a:lnTo>
                  <a:pt x="144779" y="387350"/>
                </a:lnTo>
                <a:lnTo>
                  <a:pt x="147954" y="383539"/>
                </a:lnTo>
                <a:lnTo>
                  <a:pt x="146684" y="381000"/>
                </a:lnTo>
                <a:close/>
              </a:path>
              <a:path w="234315" h="400685">
                <a:moveTo>
                  <a:pt x="201929" y="179704"/>
                </a:moveTo>
                <a:lnTo>
                  <a:pt x="104775" y="179704"/>
                </a:lnTo>
                <a:lnTo>
                  <a:pt x="111125" y="184150"/>
                </a:lnTo>
                <a:lnTo>
                  <a:pt x="142875" y="200025"/>
                </a:lnTo>
                <a:lnTo>
                  <a:pt x="142875" y="335279"/>
                </a:lnTo>
                <a:lnTo>
                  <a:pt x="141604" y="337819"/>
                </a:lnTo>
                <a:lnTo>
                  <a:pt x="139700" y="340994"/>
                </a:lnTo>
                <a:lnTo>
                  <a:pt x="135889" y="348614"/>
                </a:lnTo>
                <a:lnTo>
                  <a:pt x="127000" y="357504"/>
                </a:lnTo>
                <a:lnTo>
                  <a:pt x="123825" y="360044"/>
                </a:lnTo>
                <a:lnTo>
                  <a:pt x="120650" y="361314"/>
                </a:lnTo>
                <a:lnTo>
                  <a:pt x="116839" y="363219"/>
                </a:lnTo>
                <a:lnTo>
                  <a:pt x="113029" y="363854"/>
                </a:lnTo>
                <a:lnTo>
                  <a:pt x="234314" y="363854"/>
                </a:lnTo>
                <a:lnTo>
                  <a:pt x="234314" y="348614"/>
                </a:lnTo>
                <a:lnTo>
                  <a:pt x="222884" y="348614"/>
                </a:lnTo>
                <a:lnTo>
                  <a:pt x="215264" y="347979"/>
                </a:lnTo>
                <a:lnTo>
                  <a:pt x="201929" y="335279"/>
                </a:lnTo>
                <a:lnTo>
                  <a:pt x="201929" y="179704"/>
                </a:lnTo>
                <a:close/>
              </a:path>
              <a:path w="234315" h="400685">
                <a:moveTo>
                  <a:pt x="146050" y="160654"/>
                </a:moveTo>
                <a:lnTo>
                  <a:pt x="146050" y="163829"/>
                </a:lnTo>
                <a:lnTo>
                  <a:pt x="147319" y="161925"/>
                </a:lnTo>
                <a:lnTo>
                  <a:pt x="146050" y="160654"/>
                </a:lnTo>
                <a:close/>
              </a:path>
              <a:path w="234315" h="400685">
                <a:moveTo>
                  <a:pt x="174625" y="0"/>
                </a:moveTo>
                <a:lnTo>
                  <a:pt x="138429" y="13969"/>
                </a:lnTo>
                <a:lnTo>
                  <a:pt x="121284" y="15239"/>
                </a:lnTo>
                <a:lnTo>
                  <a:pt x="110489" y="15239"/>
                </a:lnTo>
                <a:lnTo>
                  <a:pt x="110489" y="52069"/>
                </a:lnTo>
                <a:lnTo>
                  <a:pt x="128904" y="52069"/>
                </a:lnTo>
                <a:lnTo>
                  <a:pt x="132079" y="53339"/>
                </a:lnTo>
                <a:lnTo>
                  <a:pt x="135254" y="53975"/>
                </a:lnTo>
                <a:lnTo>
                  <a:pt x="137794" y="54609"/>
                </a:lnTo>
                <a:lnTo>
                  <a:pt x="140334" y="57150"/>
                </a:lnTo>
                <a:lnTo>
                  <a:pt x="140969" y="58419"/>
                </a:lnTo>
                <a:lnTo>
                  <a:pt x="141604" y="60959"/>
                </a:lnTo>
                <a:lnTo>
                  <a:pt x="142239" y="62864"/>
                </a:lnTo>
                <a:lnTo>
                  <a:pt x="142875" y="65404"/>
                </a:lnTo>
                <a:lnTo>
                  <a:pt x="142875" y="69214"/>
                </a:lnTo>
                <a:lnTo>
                  <a:pt x="146050" y="160654"/>
                </a:lnTo>
                <a:lnTo>
                  <a:pt x="147319" y="161925"/>
                </a:lnTo>
                <a:lnTo>
                  <a:pt x="146050" y="163829"/>
                </a:lnTo>
                <a:lnTo>
                  <a:pt x="201929" y="163829"/>
                </a:lnTo>
                <a:lnTo>
                  <a:pt x="201929" y="10159"/>
                </a:lnTo>
                <a:lnTo>
                  <a:pt x="17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7609840" y="4890134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90" h="396875">
                <a:moveTo>
                  <a:pt x="52704" y="7619"/>
                </a:moveTo>
                <a:lnTo>
                  <a:pt x="10159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4" y="51435"/>
                </a:lnTo>
                <a:lnTo>
                  <a:pt x="18414" y="52069"/>
                </a:lnTo>
                <a:lnTo>
                  <a:pt x="21589" y="52704"/>
                </a:lnTo>
                <a:lnTo>
                  <a:pt x="24129" y="53975"/>
                </a:lnTo>
                <a:lnTo>
                  <a:pt x="26669" y="54610"/>
                </a:lnTo>
                <a:lnTo>
                  <a:pt x="29209" y="56514"/>
                </a:lnTo>
                <a:lnTo>
                  <a:pt x="31114" y="62229"/>
                </a:lnTo>
                <a:lnTo>
                  <a:pt x="31750" y="65404"/>
                </a:lnTo>
                <a:lnTo>
                  <a:pt x="31750" y="352425"/>
                </a:lnTo>
                <a:lnTo>
                  <a:pt x="22859" y="362585"/>
                </a:lnTo>
                <a:lnTo>
                  <a:pt x="19684" y="363854"/>
                </a:lnTo>
                <a:lnTo>
                  <a:pt x="8254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19" y="396875"/>
                </a:lnTo>
                <a:lnTo>
                  <a:pt x="121919" y="366394"/>
                </a:lnTo>
                <a:lnTo>
                  <a:pt x="108584" y="363854"/>
                </a:lnTo>
                <a:lnTo>
                  <a:pt x="105409" y="363854"/>
                </a:lnTo>
                <a:lnTo>
                  <a:pt x="102234" y="363219"/>
                </a:lnTo>
                <a:lnTo>
                  <a:pt x="99694" y="362585"/>
                </a:lnTo>
                <a:lnTo>
                  <a:pt x="93979" y="358775"/>
                </a:lnTo>
                <a:lnTo>
                  <a:pt x="93344" y="357504"/>
                </a:lnTo>
                <a:lnTo>
                  <a:pt x="92075" y="355600"/>
                </a:lnTo>
                <a:lnTo>
                  <a:pt x="91439" y="353060"/>
                </a:lnTo>
                <a:lnTo>
                  <a:pt x="91439" y="347979"/>
                </a:lnTo>
                <a:lnTo>
                  <a:pt x="89534" y="200660"/>
                </a:lnTo>
                <a:lnTo>
                  <a:pt x="94614" y="200660"/>
                </a:lnTo>
                <a:lnTo>
                  <a:pt x="99694" y="198754"/>
                </a:lnTo>
                <a:lnTo>
                  <a:pt x="107950" y="194310"/>
                </a:lnTo>
                <a:lnTo>
                  <a:pt x="113029" y="192404"/>
                </a:lnTo>
                <a:lnTo>
                  <a:pt x="117475" y="189864"/>
                </a:lnTo>
                <a:lnTo>
                  <a:pt x="122554" y="186689"/>
                </a:lnTo>
                <a:lnTo>
                  <a:pt x="127634" y="184150"/>
                </a:lnTo>
                <a:lnTo>
                  <a:pt x="132079" y="181610"/>
                </a:lnTo>
                <a:lnTo>
                  <a:pt x="135254" y="179704"/>
                </a:lnTo>
                <a:lnTo>
                  <a:pt x="216534" y="179704"/>
                </a:lnTo>
                <a:lnTo>
                  <a:pt x="216534" y="177800"/>
                </a:lnTo>
                <a:lnTo>
                  <a:pt x="213359" y="169544"/>
                </a:lnTo>
                <a:lnTo>
                  <a:pt x="212089" y="167004"/>
                </a:lnTo>
                <a:lnTo>
                  <a:pt x="87629" y="167004"/>
                </a:lnTo>
                <a:lnTo>
                  <a:pt x="86994" y="165100"/>
                </a:lnTo>
                <a:lnTo>
                  <a:pt x="88264" y="163829"/>
                </a:lnTo>
                <a:lnTo>
                  <a:pt x="90804" y="29210"/>
                </a:lnTo>
                <a:lnTo>
                  <a:pt x="74294" y="29210"/>
                </a:lnTo>
                <a:lnTo>
                  <a:pt x="52704" y="7619"/>
                </a:lnTo>
                <a:close/>
              </a:path>
              <a:path w="250190" h="396875">
                <a:moveTo>
                  <a:pt x="216534" y="179704"/>
                </a:moveTo>
                <a:lnTo>
                  <a:pt x="137159" y="179704"/>
                </a:lnTo>
                <a:lnTo>
                  <a:pt x="139700" y="180339"/>
                </a:lnTo>
                <a:lnTo>
                  <a:pt x="146684" y="182879"/>
                </a:lnTo>
                <a:lnTo>
                  <a:pt x="149225" y="184785"/>
                </a:lnTo>
                <a:lnTo>
                  <a:pt x="154939" y="189229"/>
                </a:lnTo>
                <a:lnTo>
                  <a:pt x="156844" y="191769"/>
                </a:lnTo>
                <a:lnTo>
                  <a:pt x="158114" y="194944"/>
                </a:lnTo>
                <a:lnTo>
                  <a:pt x="160019" y="198754"/>
                </a:lnTo>
                <a:lnTo>
                  <a:pt x="160549" y="201929"/>
                </a:lnTo>
                <a:lnTo>
                  <a:pt x="160654" y="353060"/>
                </a:lnTo>
                <a:lnTo>
                  <a:pt x="160019" y="354964"/>
                </a:lnTo>
                <a:lnTo>
                  <a:pt x="160019" y="355600"/>
                </a:lnTo>
                <a:lnTo>
                  <a:pt x="157479" y="359410"/>
                </a:lnTo>
                <a:lnTo>
                  <a:pt x="151764" y="363219"/>
                </a:lnTo>
                <a:lnTo>
                  <a:pt x="149225" y="363854"/>
                </a:lnTo>
                <a:lnTo>
                  <a:pt x="142875" y="364489"/>
                </a:lnTo>
                <a:lnTo>
                  <a:pt x="137159" y="365125"/>
                </a:lnTo>
                <a:lnTo>
                  <a:pt x="128904" y="365125"/>
                </a:lnTo>
                <a:lnTo>
                  <a:pt x="128904" y="396875"/>
                </a:lnTo>
                <a:lnTo>
                  <a:pt x="250189" y="396875"/>
                </a:lnTo>
                <a:lnTo>
                  <a:pt x="250189" y="366394"/>
                </a:lnTo>
                <a:lnTo>
                  <a:pt x="237489" y="363854"/>
                </a:lnTo>
                <a:lnTo>
                  <a:pt x="234314" y="363854"/>
                </a:lnTo>
                <a:lnTo>
                  <a:pt x="231139" y="363219"/>
                </a:lnTo>
                <a:lnTo>
                  <a:pt x="228600" y="362585"/>
                </a:lnTo>
                <a:lnTo>
                  <a:pt x="226694" y="361314"/>
                </a:lnTo>
                <a:lnTo>
                  <a:pt x="224789" y="360679"/>
                </a:lnTo>
                <a:lnTo>
                  <a:pt x="222884" y="358775"/>
                </a:lnTo>
                <a:lnTo>
                  <a:pt x="222250" y="357504"/>
                </a:lnTo>
                <a:lnTo>
                  <a:pt x="220979" y="355600"/>
                </a:lnTo>
                <a:lnTo>
                  <a:pt x="220344" y="353060"/>
                </a:lnTo>
                <a:lnTo>
                  <a:pt x="220344" y="207644"/>
                </a:lnTo>
                <a:lnTo>
                  <a:pt x="219709" y="196850"/>
                </a:lnTo>
                <a:lnTo>
                  <a:pt x="218439" y="186689"/>
                </a:lnTo>
                <a:lnTo>
                  <a:pt x="216534" y="179704"/>
                </a:lnTo>
                <a:close/>
              </a:path>
              <a:path w="250190" h="396875">
                <a:moveTo>
                  <a:pt x="94614" y="200660"/>
                </a:moveTo>
                <a:lnTo>
                  <a:pt x="89534" y="200660"/>
                </a:lnTo>
                <a:lnTo>
                  <a:pt x="90169" y="201929"/>
                </a:lnTo>
                <a:lnTo>
                  <a:pt x="92075" y="201929"/>
                </a:lnTo>
                <a:lnTo>
                  <a:pt x="94614" y="200660"/>
                </a:lnTo>
                <a:close/>
              </a:path>
              <a:path w="250190" h="396875">
                <a:moveTo>
                  <a:pt x="88264" y="163829"/>
                </a:moveTo>
                <a:lnTo>
                  <a:pt x="86994" y="165100"/>
                </a:lnTo>
                <a:lnTo>
                  <a:pt x="87629" y="167004"/>
                </a:lnTo>
                <a:lnTo>
                  <a:pt x="88264" y="163829"/>
                </a:lnTo>
                <a:close/>
              </a:path>
              <a:path w="250190" h="396875">
                <a:moveTo>
                  <a:pt x="147319" y="131444"/>
                </a:moveTo>
                <a:lnTo>
                  <a:pt x="138429" y="131444"/>
                </a:lnTo>
                <a:lnTo>
                  <a:pt x="134619" y="134619"/>
                </a:lnTo>
                <a:lnTo>
                  <a:pt x="130175" y="138429"/>
                </a:lnTo>
                <a:lnTo>
                  <a:pt x="121919" y="144144"/>
                </a:lnTo>
                <a:lnTo>
                  <a:pt x="116839" y="147319"/>
                </a:lnTo>
                <a:lnTo>
                  <a:pt x="111125" y="150494"/>
                </a:lnTo>
                <a:lnTo>
                  <a:pt x="94614" y="159385"/>
                </a:lnTo>
                <a:lnTo>
                  <a:pt x="88900" y="162560"/>
                </a:lnTo>
                <a:lnTo>
                  <a:pt x="88264" y="163829"/>
                </a:lnTo>
                <a:lnTo>
                  <a:pt x="87629" y="167004"/>
                </a:lnTo>
                <a:lnTo>
                  <a:pt x="212089" y="167004"/>
                </a:lnTo>
                <a:lnTo>
                  <a:pt x="184150" y="139064"/>
                </a:lnTo>
                <a:lnTo>
                  <a:pt x="155575" y="132079"/>
                </a:lnTo>
                <a:lnTo>
                  <a:pt x="147319" y="131444"/>
                </a:lnTo>
                <a:close/>
              </a:path>
              <a:path w="250190" h="396875">
                <a:moveTo>
                  <a:pt x="64769" y="0"/>
                </a:moveTo>
                <a:lnTo>
                  <a:pt x="63923" y="635"/>
                </a:lnTo>
                <a:lnTo>
                  <a:pt x="64134" y="635"/>
                </a:lnTo>
                <a:lnTo>
                  <a:pt x="62229" y="1905"/>
                </a:lnTo>
                <a:lnTo>
                  <a:pt x="59689" y="3810"/>
                </a:lnTo>
                <a:lnTo>
                  <a:pt x="55879" y="6350"/>
                </a:lnTo>
                <a:lnTo>
                  <a:pt x="52704" y="7619"/>
                </a:lnTo>
                <a:lnTo>
                  <a:pt x="74294" y="29210"/>
                </a:lnTo>
                <a:lnTo>
                  <a:pt x="74294" y="3175"/>
                </a:lnTo>
                <a:lnTo>
                  <a:pt x="64769" y="0"/>
                </a:lnTo>
                <a:close/>
              </a:path>
              <a:path w="250190" h="396875">
                <a:moveTo>
                  <a:pt x="74294" y="3175"/>
                </a:moveTo>
                <a:lnTo>
                  <a:pt x="74294" y="29210"/>
                </a:lnTo>
                <a:lnTo>
                  <a:pt x="90804" y="29210"/>
                </a:lnTo>
                <a:lnTo>
                  <a:pt x="91439" y="9525"/>
                </a:lnTo>
                <a:lnTo>
                  <a:pt x="74294" y="3175"/>
                </a:lnTo>
                <a:close/>
              </a:path>
              <a:path w="250190" h="396875">
                <a:moveTo>
                  <a:pt x="63923" y="635"/>
                </a:moveTo>
                <a:lnTo>
                  <a:pt x="45719" y="635"/>
                </a:lnTo>
                <a:lnTo>
                  <a:pt x="52704" y="7619"/>
                </a:lnTo>
                <a:lnTo>
                  <a:pt x="55879" y="6350"/>
                </a:lnTo>
                <a:lnTo>
                  <a:pt x="59689" y="3810"/>
                </a:lnTo>
                <a:lnTo>
                  <a:pt x="63923" y="635"/>
                </a:lnTo>
                <a:close/>
              </a:path>
              <a:path w="250190" h="396875">
                <a:moveTo>
                  <a:pt x="74294" y="635"/>
                </a:moveTo>
                <a:lnTo>
                  <a:pt x="66675" y="635"/>
                </a:lnTo>
                <a:lnTo>
                  <a:pt x="74294" y="3175"/>
                </a:lnTo>
                <a:lnTo>
                  <a:pt x="7429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7927340" y="50158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5"/>
                </a:lnTo>
                <a:lnTo>
                  <a:pt x="9525" y="78739"/>
                </a:lnTo>
                <a:lnTo>
                  <a:pt x="634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69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29" y="247650"/>
                </a:lnTo>
                <a:lnTo>
                  <a:pt x="170814" y="241935"/>
                </a:lnTo>
                <a:lnTo>
                  <a:pt x="176529" y="236220"/>
                </a:lnTo>
                <a:lnTo>
                  <a:pt x="179069" y="232410"/>
                </a:lnTo>
                <a:lnTo>
                  <a:pt x="107950" y="232410"/>
                </a:lnTo>
                <a:lnTo>
                  <a:pt x="102869" y="231139"/>
                </a:lnTo>
                <a:lnTo>
                  <a:pt x="97154" y="227964"/>
                </a:lnTo>
                <a:lnTo>
                  <a:pt x="92075" y="225425"/>
                </a:lnTo>
                <a:lnTo>
                  <a:pt x="87629" y="220980"/>
                </a:lnTo>
                <a:lnTo>
                  <a:pt x="68579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09" y="159385"/>
                </a:lnTo>
                <a:lnTo>
                  <a:pt x="111759" y="156845"/>
                </a:lnTo>
                <a:lnTo>
                  <a:pt x="118109" y="153670"/>
                </a:lnTo>
                <a:lnTo>
                  <a:pt x="128904" y="147955"/>
                </a:lnTo>
                <a:lnTo>
                  <a:pt x="133350" y="144780"/>
                </a:lnTo>
                <a:lnTo>
                  <a:pt x="137794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4" y="136525"/>
                </a:lnTo>
                <a:lnTo>
                  <a:pt x="64769" y="130810"/>
                </a:lnTo>
                <a:lnTo>
                  <a:pt x="65404" y="121920"/>
                </a:lnTo>
                <a:lnTo>
                  <a:pt x="67309" y="113030"/>
                </a:lnTo>
                <a:lnTo>
                  <a:pt x="83184" y="75564"/>
                </a:lnTo>
                <a:lnTo>
                  <a:pt x="103504" y="52705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30"/>
                </a:lnTo>
                <a:lnTo>
                  <a:pt x="125094" y="12064"/>
                </a:lnTo>
                <a:lnTo>
                  <a:pt x="118744" y="4445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20"/>
                </a:lnTo>
                <a:lnTo>
                  <a:pt x="159384" y="205739"/>
                </a:lnTo>
                <a:lnTo>
                  <a:pt x="155575" y="211455"/>
                </a:lnTo>
                <a:lnTo>
                  <a:pt x="121919" y="232410"/>
                </a:lnTo>
                <a:lnTo>
                  <a:pt x="179069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4" y="213360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5"/>
                </a:lnTo>
                <a:lnTo>
                  <a:pt x="64134" y="140335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80"/>
                </a:lnTo>
                <a:lnTo>
                  <a:pt x="113029" y="60960"/>
                </a:lnTo>
                <a:lnTo>
                  <a:pt x="118109" y="66675"/>
                </a:lnTo>
                <a:lnTo>
                  <a:pt x="123825" y="72389"/>
                </a:lnTo>
                <a:lnTo>
                  <a:pt x="132079" y="79375"/>
                </a:lnTo>
                <a:lnTo>
                  <a:pt x="137794" y="84455"/>
                </a:lnTo>
                <a:lnTo>
                  <a:pt x="140969" y="86995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5"/>
                </a:lnTo>
                <a:lnTo>
                  <a:pt x="92075" y="125095"/>
                </a:lnTo>
                <a:lnTo>
                  <a:pt x="64134" y="136525"/>
                </a:lnTo>
                <a:lnTo>
                  <a:pt x="64134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4" y="102870"/>
                </a:lnTo>
                <a:lnTo>
                  <a:pt x="185419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4" y="51435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8219440" y="501904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59" y="254635"/>
                </a:lnTo>
                <a:lnTo>
                  <a:pt x="137159" y="264795"/>
                </a:lnTo>
                <a:lnTo>
                  <a:pt x="140334" y="262889"/>
                </a:lnTo>
                <a:lnTo>
                  <a:pt x="142875" y="261620"/>
                </a:lnTo>
                <a:lnTo>
                  <a:pt x="147319" y="258445"/>
                </a:lnTo>
                <a:lnTo>
                  <a:pt x="149859" y="257175"/>
                </a:lnTo>
                <a:lnTo>
                  <a:pt x="154304" y="255270"/>
                </a:lnTo>
                <a:lnTo>
                  <a:pt x="158114" y="254000"/>
                </a:lnTo>
                <a:lnTo>
                  <a:pt x="163194" y="252095"/>
                </a:lnTo>
                <a:lnTo>
                  <a:pt x="170179" y="250825"/>
                </a:lnTo>
                <a:lnTo>
                  <a:pt x="175894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4" y="34925"/>
                </a:moveTo>
                <a:lnTo>
                  <a:pt x="90804" y="34925"/>
                </a:lnTo>
                <a:lnTo>
                  <a:pt x="94614" y="35560"/>
                </a:lnTo>
                <a:lnTo>
                  <a:pt x="98425" y="37464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4" y="48260"/>
                </a:lnTo>
                <a:lnTo>
                  <a:pt x="109854" y="53339"/>
                </a:lnTo>
                <a:lnTo>
                  <a:pt x="111759" y="60960"/>
                </a:lnTo>
                <a:lnTo>
                  <a:pt x="111759" y="95250"/>
                </a:lnTo>
                <a:lnTo>
                  <a:pt x="12064" y="146685"/>
                </a:lnTo>
                <a:lnTo>
                  <a:pt x="11429" y="146685"/>
                </a:lnTo>
                <a:lnTo>
                  <a:pt x="9525" y="147955"/>
                </a:lnTo>
                <a:lnTo>
                  <a:pt x="4444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4" y="160020"/>
                </a:lnTo>
                <a:lnTo>
                  <a:pt x="1269" y="163830"/>
                </a:lnTo>
                <a:lnTo>
                  <a:pt x="1269" y="167639"/>
                </a:lnTo>
                <a:lnTo>
                  <a:pt x="634" y="170814"/>
                </a:lnTo>
                <a:lnTo>
                  <a:pt x="634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59" y="228600"/>
                </a:lnTo>
                <a:lnTo>
                  <a:pt x="50164" y="260350"/>
                </a:lnTo>
                <a:lnTo>
                  <a:pt x="69214" y="262889"/>
                </a:lnTo>
                <a:lnTo>
                  <a:pt x="78104" y="262889"/>
                </a:lnTo>
                <a:lnTo>
                  <a:pt x="90169" y="261620"/>
                </a:lnTo>
                <a:lnTo>
                  <a:pt x="100964" y="259080"/>
                </a:lnTo>
                <a:lnTo>
                  <a:pt x="108584" y="254635"/>
                </a:lnTo>
                <a:lnTo>
                  <a:pt x="112394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4" y="249555"/>
                </a:lnTo>
                <a:lnTo>
                  <a:pt x="74771" y="247650"/>
                </a:lnTo>
                <a:lnTo>
                  <a:pt x="73659" y="247650"/>
                </a:lnTo>
                <a:lnTo>
                  <a:pt x="73659" y="247014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4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39" y="220980"/>
                </a:lnTo>
                <a:lnTo>
                  <a:pt x="74294" y="220345"/>
                </a:lnTo>
                <a:lnTo>
                  <a:pt x="56514" y="177164"/>
                </a:lnTo>
                <a:lnTo>
                  <a:pt x="57150" y="170814"/>
                </a:lnTo>
                <a:lnTo>
                  <a:pt x="58419" y="165100"/>
                </a:lnTo>
                <a:lnTo>
                  <a:pt x="65404" y="161925"/>
                </a:lnTo>
                <a:lnTo>
                  <a:pt x="107950" y="139700"/>
                </a:lnTo>
                <a:lnTo>
                  <a:pt x="111759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4" y="43180"/>
                </a:lnTo>
                <a:lnTo>
                  <a:pt x="167639" y="35560"/>
                </a:lnTo>
                <a:lnTo>
                  <a:pt x="167004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4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4" y="234950"/>
                </a:lnTo>
                <a:lnTo>
                  <a:pt x="77412" y="241300"/>
                </a:lnTo>
                <a:lnTo>
                  <a:pt x="77469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4" y="250825"/>
                </a:lnTo>
                <a:lnTo>
                  <a:pt x="112394" y="250825"/>
                </a:lnTo>
                <a:lnTo>
                  <a:pt x="114300" y="248920"/>
                </a:lnTo>
                <a:lnTo>
                  <a:pt x="192404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39"/>
                </a:moveTo>
                <a:lnTo>
                  <a:pt x="74294" y="249555"/>
                </a:lnTo>
                <a:lnTo>
                  <a:pt x="74929" y="248285"/>
                </a:lnTo>
                <a:lnTo>
                  <a:pt x="76200" y="245110"/>
                </a:lnTo>
                <a:lnTo>
                  <a:pt x="76200" y="243839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29" y="248285"/>
                </a:lnTo>
                <a:lnTo>
                  <a:pt x="74294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59" y="247014"/>
                </a:lnTo>
                <a:lnTo>
                  <a:pt x="73659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59" y="247650"/>
                </a:lnTo>
                <a:lnTo>
                  <a:pt x="74771" y="247650"/>
                </a:lnTo>
                <a:lnTo>
                  <a:pt x="74929" y="247014"/>
                </a:lnTo>
                <a:lnTo>
                  <a:pt x="76200" y="243839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69" y="241935"/>
                </a:moveTo>
                <a:lnTo>
                  <a:pt x="76834" y="241935"/>
                </a:lnTo>
                <a:lnTo>
                  <a:pt x="76834" y="243205"/>
                </a:lnTo>
                <a:lnTo>
                  <a:pt x="76200" y="243839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69" y="241935"/>
                </a:lnTo>
                <a:close/>
              </a:path>
              <a:path w="203200" h="264795">
                <a:moveTo>
                  <a:pt x="76834" y="234950"/>
                </a:moveTo>
                <a:lnTo>
                  <a:pt x="76200" y="241300"/>
                </a:lnTo>
                <a:lnTo>
                  <a:pt x="76200" y="243839"/>
                </a:lnTo>
                <a:lnTo>
                  <a:pt x="76834" y="243205"/>
                </a:lnTo>
                <a:lnTo>
                  <a:pt x="76834" y="241935"/>
                </a:lnTo>
                <a:lnTo>
                  <a:pt x="77469" y="241935"/>
                </a:lnTo>
                <a:lnTo>
                  <a:pt x="76834" y="234950"/>
                </a:lnTo>
                <a:close/>
              </a:path>
              <a:path w="203200" h="264795">
                <a:moveTo>
                  <a:pt x="77469" y="241935"/>
                </a:moveTo>
                <a:lnTo>
                  <a:pt x="77187" y="243628"/>
                </a:lnTo>
                <a:lnTo>
                  <a:pt x="77469" y="243205"/>
                </a:lnTo>
                <a:lnTo>
                  <a:pt x="77469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59" y="137795"/>
                </a:lnTo>
                <a:lnTo>
                  <a:pt x="111759" y="207010"/>
                </a:lnTo>
                <a:lnTo>
                  <a:pt x="109219" y="210185"/>
                </a:lnTo>
                <a:lnTo>
                  <a:pt x="105409" y="212725"/>
                </a:lnTo>
                <a:lnTo>
                  <a:pt x="94614" y="218439"/>
                </a:lnTo>
                <a:lnTo>
                  <a:pt x="89534" y="220345"/>
                </a:lnTo>
                <a:lnTo>
                  <a:pt x="78739" y="220980"/>
                </a:lnTo>
                <a:lnTo>
                  <a:pt x="203200" y="220980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20"/>
                </a:lnTo>
                <a:lnTo>
                  <a:pt x="175894" y="209550"/>
                </a:lnTo>
                <a:lnTo>
                  <a:pt x="174625" y="208914"/>
                </a:lnTo>
                <a:lnTo>
                  <a:pt x="173354" y="207645"/>
                </a:lnTo>
                <a:lnTo>
                  <a:pt x="172084" y="205739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59" y="0"/>
                </a:lnTo>
                <a:lnTo>
                  <a:pt x="96519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29" y="45085"/>
                </a:lnTo>
                <a:lnTo>
                  <a:pt x="7619" y="49530"/>
                </a:lnTo>
                <a:lnTo>
                  <a:pt x="5714" y="53975"/>
                </a:lnTo>
                <a:lnTo>
                  <a:pt x="5714" y="64135"/>
                </a:lnTo>
                <a:lnTo>
                  <a:pt x="6984" y="68580"/>
                </a:lnTo>
                <a:lnTo>
                  <a:pt x="11429" y="76835"/>
                </a:lnTo>
                <a:lnTo>
                  <a:pt x="13334" y="80645"/>
                </a:lnTo>
                <a:lnTo>
                  <a:pt x="16509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39"/>
                </a:lnTo>
                <a:lnTo>
                  <a:pt x="29209" y="93345"/>
                </a:lnTo>
                <a:lnTo>
                  <a:pt x="32384" y="94614"/>
                </a:lnTo>
                <a:lnTo>
                  <a:pt x="41275" y="94614"/>
                </a:lnTo>
                <a:lnTo>
                  <a:pt x="59689" y="64135"/>
                </a:lnTo>
                <a:lnTo>
                  <a:pt x="67309" y="48895"/>
                </a:lnTo>
                <a:lnTo>
                  <a:pt x="90804" y="34925"/>
                </a:lnTo>
                <a:lnTo>
                  <a:pt x="167004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09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89" y="2539"/>
                </a:lnTo>
                <a:lnTo>
                  <a:pt x="127634" y="1270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8510905" y="4889500"/>
            <a:ext cx="279400" cy="397510"/>
          </a:xfrm>
          <a:custGeom>
            <a:avLst/>
            <a:gdLst/>
            <a:ahLst/>
            <a:cxnLst/>
            <a:rect l="l" t="t" r="r" b="b"/>
            <a:pathLst>
              <a:path w="279400" h="397510">
                <a:moveTo>
                  <a:pt x="64770" y="0"/>
                </a:moveTo>
                <a:lnTo>
                  <a:pt x="33654" y="13970"/>
                </a:lnTo>
                <a:lnTo>
                  <a:pt x="27940" y="15239"/>
                </a:lnTo>
                <a:lnTo>
                  <a:pt x="20320" y="15875"/>
                </a:lnTo>
                <a:lnTo>
                  <a:pt x="0" y="15875"/>
                </a:lnTo>
                <a:lnTo>
                  <a:pt x="0" y="52704"/>
                </a:lnTo>
                <a:lnTo>
                  <a:pt x="18415" y="52704"/>
                </a:lnTo>
                <a:lnTo>
                  <a:pt x="24765" y="54610"/>
                </a:lnTo>
                <a:lnTo>
                  <a:pt x="27304" y="55245"/>
                </a:lnTo>
                <a:lnTo>
                  <a:pt x="29845" y="57150"/>
                </a:lnTo>
                <a:lnTo>
                  <a:pt x="31750" y="62864"/>
                </a:lnTo>
                <a:lnTo>
                  <a:pt x="31750" y="353060"/>
                </a:lnTo>
                <a:lnTo>
                  <a:pt x="0" y="365760"/>
                </a:lnTo>
                <a:lnTo>
                  <a:pt x="0" y="397510"/>
                </a:lnTo>
                <a:lnTo>
                  <a:pt x="121920" y="397510"/>
                </a:lnTo>
                <a:lnTo>
                  <a:pt x="121920" y="366395"/>
                </a:lnTo>
                <a:lnTo>
                  <a:pt x="102870" y="363220"/>
                </a:lnTo>
                <a:lnTo>
                  <a:pt x="100329" y="362585"/>
                </a:lnTo>
                <a:lnTo>
                  <a:pt x="95885" y="360679"/>
                </a:lnTo>
                <a:lnTo>
                  <a:pt x="94615" y="359410"/>
                </a:lnTo>
                <a:lnTo>
                  <a:pt x="92710" y="356235"/>
                </a:lnTo>
                <a:lnTo>
                  <a:pt x="92075" y="353060"/>
                </a:lnTo>
                <a:lnTo>
                  <a:pt x="92075" y="10795"/>
                </a:lnTo>
                <a:lnTo>
                  <a:pt x="64770" y="0"/>
                </a:lnTo>
                <a:close/>
              </a:path>
              <a:path w="279400" h="397510">
                <a:moveTo>
                  <a:pt x="221615" y="176529"/>
                </a:moveTo>
                <a:lnTo>
                  <a:pt x="161290" y="176529"/>
                </a:lnTo>
                <a:lnTo>
                  <a:pt x="161290" y="244475"/>
                </a:lnTo>
                <a:lnTo>
                  <a:pt x="160654" y="296545"/>
                </a:lnTo>
                <a:lnTo>
                  <a:pt x="165735" y="342900"/>
                </a:lnTo>
                <a:lnTo>
                  <a:pt x="186054" y="378460"/>
                </a:lnTo>
                <a:lnTo>
                  <a:pt x="220979" y="390525"/>
                </a:lnTo>
                <a:lnTo>
                  <a:pt x="226695" y="390525"/>
                </a:lnTo>
                <a:lnTo>
                  <a:pt x="231775" y="389889"/>
                </a:lnTo>
                <a:lnTo>
                  <a:pt x="241935" y="387350"/>
                </a:lnTo>
                <a:lnTo>
                  <a:pt x="246379" y="386079"/>
                </a:lnTo>
                <a:lnTo>
                  <a:pt x="250825" y="384175"/>
                </a:lnTo>
                <a:lnTo>
                  <a:pt x="259079" y="381000"/>
                </a:lnTo>
                <a:lnTo>
                  <a:pt x="266700" y="376554"/>
                </a:lnTo>
                <a:lnTo>
                  <a:pt x="279400" y="368935"/>
                </a:lnTo>
                <a:lnTo>
                  <a:pt x="269425" y="350520"/>
                </a:lnTo>
                <a:lnTo>
                  <a:pt x="231140" y="350520"/>
                </a:lnTo>
                <a:lnTo>
                  <a:pt x="228600" y="347979"/>
                </a:lnTo>
                <a:lnTo>
                  <a:pt x="225425" y="342264"/>
                </a:lnTo>
                <a:lnTo>
                  <a:pt x="223520" y="337820"/>
                </a:lnTo>
                <a:lnTo>
                  <a:pt x="222250" y="330835"/>
                </a:lnTo>
                <a:lnTo>
                  <a:pt x="221615" y="321945"/>
                </a:lnTo>
                <a:lnTo>
                  <a:pt x="221615" y="176529"/>
                </a:lnTo>
                <a:close/>
              </a:path>
              <a:path w="279400" h="397510">
                <a:moveTo>
                  <a:pt x="262890" y="338454"/>
                </a:moveTo>
                <a:lnTo>
                  <a:pt x="254000" y="343535"/>
                </a:lnTo>
                <a:lnTo>
                  <a:pt x="247650" y="346710"/>
                </a:lnTo>
                <a:lnTo>
                  <a:pt x="240665" y="349885"/>
                </a:lnTo>
                <a:lnTo>
                  <a:pt x="237490" y="350520"/>
                </a:lnTo>
                <a:lnTo>
                  <a:pt x="269425" y="350520"/>
                </a:lnTo>
                <a:lnTo>
                  <a:pt x="262890" y="338454"/>
                </a:lnTo>
                <a:close/>
              </a:path>
              <a:path w="279400" h="397510">
                <a:moveTo>
                  <a:pt x="136525" y="139700"/>
                </a:moveTo>
                <a:lnTo>
                  <a:pt x="136525" y="176529"/>
                </a:lnTo>
                <a:lnTo>
                  <a:pt x="265429" y="176529"/>
                </a:lnTo>
                <a:lnTo>
                  <a:pt x="265429" y="144145"/>
                </a:lnTo>
                <a:lnTo>
                  <a:pt x="167640" y="144145"/>
                </a:lnTo>
                <a:lnTo>
                  <a:pt x="136525" y="139700"/>
                </a:lnTo>
                <a:close/>
              </a:path>
              <a:path w="279400" h="397510">
                <a:moveTo>
                  <a:pt x="221615" y="65404"/>
                </a:moveTo>
                <a:lnTo>
                  <a:pt x="189865" y="65404"/>
                </a:lnTo>
                <a:lnTo>
                  <a:pt x="189865" y="74929"/>
                </a:lnTo>
                <a:lnTo>
                  <a:pt x="189229" y="83185"/>
                </a:lnTo>
                <a:lnTo>
                  <a:pt x="187960" y="90804"/>
                </a:lnTo>
                <a:lnTo>
                  <a:pt x="186054" y="97154"/>
                </a:lnTo>
                <a:lnTo>
                  <a:pt x="184150" y="105410"/>
                </a:lnTo>
                <a:lnTo>
                  <a:pt x="180975" y="112395"/>
                </a:lnTo>
                <a:lnTo>
                  <a:pt x="174625" y="125095"/>
                </a:lnTo>
                <a:lnTo>
                  <a:pt x="171450" y="130810"/>
                </a:lnTo>
                <a:lnTo>
                  <a:pt x="165735" y="139700"/>
                </a:lnTo>
                <a:lnTo>
                  <a:pt x="165100" y="142239"/>
                </a:lnTo>
                <a:lnTo>
                  <a:pt x="167640" y="144145"/>
                </a:lnTo>
                <a:lnTo>
                  <a:pt x="265429" y="144145"/>
                </a:lnTo>
                <a:lnTo>
                  <a:pt x="265429" y="139700"/>
                </a:lnTo>
                <a:lnTo>
                  <a:pt x="221615" y="139700"/>
                </a:lnTo>
                <a:lnTo>
                  <a:pt x="221615" y="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8841740" y="4890134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90" h="396875">
                <a:moveTo>
                  <a:pt x="52704" y="7619"/>
                </a:moveTo>
                <a:lnTo>
                  <a:pt x="10159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4" y="51435"/>
                </a:lnTo>
                <a:lnTo>
                  <a:pt x="18414" y="52069"/>
                </a:lnTo>
                <a:lnTo>
                  <a:pt x="21589" y="52704"/>
                </a:lnTo>
                <a:lnTo>
                  <a:pt x="24129" y="53975"/>
                </a:lnTo>
                <a:lnTo>
                  <a:pt x="26669" y="54610"/>
                </a:lnTo>
                <a:lnTo>
                  <a:pt x="29209" y="56514"/>
                </a:lnTo>
                <a:lnTo>
                  <a:pt x="31114" y="62229"/>
                </a:lnTo>
                <a:lnTo>
                  <a:pt x="31750" y="65404"/>
                </a:lnTo>
                <a:lnTo>
                  <a:pt x="31750" y="352425"/>
                </a:lnTo>
                <a:lnTo>
                  <a:pt x="22859" y="362585"/>
                </a:lnTo>
                <a:lnTo>
                  <a:pt x="19684" y="363854"/>
                </a:lnTo>
                <a:lnTo>
                  <a:pt x="8254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19" y="396875"/>
                </a:lnTo>
                <a:lnTo>
                  <a:pt x="121919" y="366394"/>
                </a:lnTo>
                <a:lnTo>
                  <a:pt x="108584" y="363854"/>
                </a:lnTo>
                <a:lnTo>
                  <a:pt x="105409" y="363854"/>
                </a:lnTo>
                <a:lnTo>
                  <a:pt x="102234" y="363219"/>
                </a:lnTo>
                <a:lnTo>
                  <a:pt x="99694" y="362585"/>
                </a:lnTo>
                <a:lnTo>
                  <a:pt x="93979" y="358775"/>
                </a:lnTo>
                <a:lnTo>
                  <a:pt x="93344" y="357504"/>
                </a:lnTo>
                <a:lnTo>
                  <a:pt x="92075" y="355600"/>
                </a:lnTo>
                <a:lnTo>
                  <a:pt x="91439" y="353060"/>
                </a:lnTo>
                <a:lnTo>
                  <a:pt x="91439" y="347979"/>
                </a:lnTo>
                <a:lnTo>
                  <a:pt x="89534" y="200660"/>
                </a:lnTo>
                <a:lnTo>
                  <a:pt x="94614" y="200660"/>
                </a:lnTo>
                <a:lnTo>
                  <a:pt x="99694" y="198754"/>
                </a:lnTo>
                <a:lnTo>
                  <a:pt x="107950" y="194310"/>
                </a:lnTo>
                <a:lnTo>
                  <a:pt x="113029" y="192404"/>
                </a:lnTo>
                <a:lnTo>
                  <a:pt x="117475" y="189864"/>
                </a:lnTo>
                <a:lnTo>
                  <a:pt x="122554" y="186689"/>
                </a:lnTo>
                <a:lnTo>
                  <a:pt x="127634" y="184150"/>
                </a:lnTo>
                <a:lnTo>
                  <a:pt x="132079" y="181610"/>
                </a:lnTo>
                <a:lnTo>
                  <a:pt x="135254" y="179704"/>
                </a:lnTo>
                <a:lnTo>
                  <a:pt x="216534" y="179704"/>
                </a:lnTo>
                <a:lnTo>
                  <a:pt x="216534" y="177800"/>
                </a:lnTo>
                <a:lnTo>
                  <a:pt x="213359" y="169544"/>
                </a:lnTo>
                <a:lnTo>
                  <a:pt x="212089" y="167004"/>
                </a:lnTo>
                <a:lnTo>
                  <a:pt x="87629" y="167004"/>
                </a:lnTo>
                <a:lnTo>
                  <a:pt x="86994" y="165100"/>
                </a:lnTo>
                <a:lnTo>
                  <a:pt x="88264" y="163829"/>
                </a:lnTo>
                <a:lnTo>
                  <a:pt x="90804" y="29210"/>
                </a:lnTo>
                <a:lnTo>
                  <a:pt x="74294" y="29210"/>
                </a:lnTo>
                <a:lnTo>
                  <a:pt x="52704" y="7619"/>
                </a:lnTo>
                <a:close/>
              </a:path>
              <a:path w="250190" h="396875">
                <a:moveTo>
                  <a:pt x="216534" y="179704"/>
                </a:moveTo>
                <a:lnTo>
                  <a:pt x="137159" y="179704"/>
                </a:lnTo>
                <a:lnTo>
                  <a:pt x="139700" y="180339"/>
                </a:lnTo>
                <a:lnTo>
                  <a:pt x="146684" y="182879"/>
                </a:lnTo>
                <a:lnTo>
                  <a:pt x="149225" y="184785"/>
                </a:lnTo>
                <a:lnTo>
                  <a:pt x="154939" y="189229"/>
                </a:lnTo>
                <a:lnTo>
                  <a:pt x="156844" y="191769"/>
                </a:lnTo>
                <a:lnTo>
                  <a:pt x="158114" y="194944"/>
                </a:lnTo>
                <a:lnTo>
                  <a:pt x="160019" y="198754"/>
                </a:lnTo>
                <a:lnTo>
                  <a:pt x="160549" y="201929"/>
                </a:lnTo>
                <a:lnTo>
                  <a:pt x="160654" y="353060"/>
                </a:lnTo>
                <a:lnTo>
                  <a:pt x="160019" y="354964"/>
                </a:lnTo>
                <a:lnTo>
                  <a:pt x="160019" y="355600"/>
                </a:lnTo>
                <a:lnTo>
                  <a:pt x="157479" y="359410"/>
                </a:lnTo>
                <a:lnTo>
                  <a:pt x="151764" y="363219"/>
                </a:lnTo>
                <a:lnTo>
                  <a:pt x="149225" y="363854"/>
                </a:lnTo>
                <a:lnTo>
                  <a:pt x="142875" y="364489"/>
                </a:lnTo>
                <a:lnTo>
                  <a:pt x="137159" y="365125"/>
                </a:lnTo>
                <a:lnTo>
                  <a:pt x="128904" y="365125"/>
                </a:lnTo>
                <a:lnTo>
                  <a:pt x="128904" y="396875"/>
                </a:lnTo>
                <a:lnTo>
                  <a:pt x="250189" y="396875"/>
                </a:lnTo>
                <a:lnTo>
                  <a:pt x="250189" y="366394"/>
                </a:lnTo>
                <a:lnTo>
                  <a:pt x="237489" y="363854"/>
                </a:lnTo>
                <a:lnTo>
                  <a:pt x="234314" y="363854"/>
                </a:lnTo>
                <a:lnTo>
                  <a:pt x="231139" y="363219"/>
                </a:lnTo>
                <a:lnTo>
                  <a:pt x="228600" y="362585"/>
                </a:lnTo>
                <a:lnTo>
                  <a:pt x="226694" y="361314"/>
                </a:lnTo>
                <a:lnTo>
                  <a:pt x="224789" y="360679"/>
                </a:lnTo>
                <a:lnTo>
                  <a:pt x="222884" y="358775"/>
                </a:lnTo>
                <a:lnTo>
                  <a:pt x="222250" y="357504"/>
                </a:lnTo>
                <a:lnTo>
                  <a:pt x="220979" y="355600"/>
                </a:lnTo>
                <a:lnTo>
                  <a:pt x="220344" y="353060"/>
                </a:lnTo>
                <a:lnTo>
                  <a:pt x="220344" y="207644"/>
                </a:lnTo>
                <a:lnTo>
                  <a:pt x="219709" y="196850"/>
                </a:lnTo>
                <a:lnTo>
                  <a:pt x="218439" y="186689"/>
                </a:lnTo>
                <a:lnTo>
                  <a:pt x="216534" y="179704"/>
                </a:lnTo>
                <a:close/>
              </a:path>
              <a:path w="250190" h="396875">
                <a:moveTo>
                  <a:pt x="94614" y="200660"/>
                </a:moveTo>
                <a:lnTo>
                  <a:pt x="89534" y="200660"/>
                </a:lnTo>
                <a:lnTo>
                  <a:pt x="90169" y="201929"/>
                </a:lnTo>
                <a:lnTo>
                  <a:pt x="92075" y="201929"/>
                </a:lnTo>
                <a:lnTo>
                  <a:pt x="94614" y="200660"/>
                </a:lnTo>
                <a:close/>
              </a:path>
              <a:path w="250190" h="396875">
                <a:moveTo>
                  <a:pt x="88264" y="163829"/>
                </a:moveTo>
                <a:lnTo>
                  <a:pt x="86994" y="165100"/>
                </a:lnTo>
                <a:lnTo>
                  <a:pt x="87629" y="167004"/>
                </a:lnTo>
                <a:lnTo>
                  <a:pt x="88264" y="163829"/>
                </a:lnTo>
                <a:close/>
              </a:path>
              <a:path w="250190" h="396875">
                <a:moveTo>
                  <a:pt x="147319" y="131444"/>
                </a:moveTo>
                <a:lnTo>
                  <a:pt x="138429" y="131444"/>
                </a:lnTo>
                <a:lnTo>
                  <a:pt x="134619" y="134619"/>
                </a:lnTo>
                <a:lnTo>
                  <a:pt x="130175" y="138429"/>
                </a:lnTo>
                <a:lnTo>
                  <a:pt x="121919" y="144144"/>
                </a:lnTo>
                <a:lnTo>
                  <a:pt x="116839" y="147319"/>
                </a:lnTo>
                <a:lnTo>
                  <a:pt x="111125" y="150494"/>
                </a:lnTo>
                <a:lnTo>
                  <a:pt x="94614" y="159385"/>
                </a:lnTo>
                <a:lnTo>
                  <a:pt x="88900" y="162560"/>
                </a:lnTo>
                <a:lnTo>
                  <a:pt x="88264" y="163829"/>
                </a:lnTo>
                <a:lnTo>
                  <a:pt x="87629" y="167004"/>
                </a:lnTo>
                <a:lnTo>
                  <a:pt x="212089" y="167004"/>
                </a:lnTo>
                <a:lnTo>
                  <a:pt x="184150" y="139064"/>
                </a:lnTo>
                <a:lnTo>
                  <a:pt x="155575" y="132079"/>
                </a:lnTo>
                <a:lnTo>
                  <a:pt x="147319" y="131444"/>
                </a:lnTo>
                <a:close/>
              </a:path>
              <a:path w="250190" h="396875">
                <a:moveTo>
                  <a:pt x="64769" y="0"/>
                </a:moveTo>
                <a:lnTo>
                  <a:pt x="63923" y="635"/>
                </a:lnTo>
                <a:lnTo>
                  <a:pt x="64134" y="635"/>
                </a:lnTo>
                <a:lnTo>
                  <a:pt x="62229" y="1905"/>
                </a:lnTo>
                <a:lnTo>
                  <a:pt x="59689" y="3810"/>
                </a:lnTo>
                <a:lnTo>
                  <a:pt x="55879" y="6350"/>
                </a:lnTo>
                <a:lnTo>
                  <a:pt x="52704" y="7619"/>
                </a:lnTo>
                <a:lnTo>
                  <a:pt x="74294" y="29210"/>
                </a:lnTo>
                <a:lnTo>
                  <a:pt x="74294" y="3175"/>
                </a:lnTo>
                <a:lnTo>
                  <a:pt x="64769" y="0"/>
                </a:lnTo>
                <a:close/>
              </a:path>
              <a:path w="250190" h="396875">
                <a:moveTo>
                  <a:pt x="74294" y="3175"/>
                </a:moveTo>
                <a:lnTo>
                  <a:pt x="74294" y="29210"/>
                </a:lnTo>
                <a:lnTo>
                  <a:pt x="90804" y="29210"/>
                </a:lnTo>
                <a:lnTo>
                  <a:pt x="91439" y="9525"/>
                </a:lnTo>
                <a:lnTo>
                  <a:pt x="74294" y="3175"/>
                </a:lnTo>
                <a:close/>
              </a:path>
              <a:path w="250190" h="396875">
                <a:moveTo>
                  <a:pt x="63923" y="635"/>
                </a:moveTo>
                <a:lnTo>
                  <a:pt x="45719" y="635"/>
                </a:lnTo>
                <a:lnTo>
                  <a:pt x="52704" y="7619"/>
                </a:lnTo>
                <a:lnTo>
                  <a:pt x="55879" y="6350"/>
                </a:lnTo>
                <a:lnTo>
                  <a:pt x="59689" y="3810"/>
                </a:lnTo>
                <a:lnTo>
                  <a:pt x="63923" y="635"/>
                </a:lnTo>
                <a:close/>
              </a:path>
              <a:path w="250190" h="396875">
                <a:moveTo>
                  <a:pt x="74294" y="635"/>
                </a:moveTo>
                <a:lnTo>
                  <a:pt x="66675" y="635"/>
                </a:lnTo>
                <a:lnTo>
                  <a:pt x="74294" y="3175"/>
                </a:lnTo>
                <a:lnTo>
                  <a:pt x="7429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2034539" y="5674995"/>
            <a:ext cx="369570" cy="266700"/>
          </a:xfrm>
          <a:custGeom>
            <a:avLst/>
            <a:gdLst/>
            <a:ahLst/>
            <a:cxnLst/>
            <a:rect l="l" t="t" r="r" b="b"/>
            <a:pathLst>
              <a:path w="369569" h="266700">
                <a:moveTo>
                  <a:pt x="62230" y="0"/>
                </a:moveTo>
                <a:lnTo>
                  <a:pt x="56515" y="3809"/>
                </a:lnTo>
                <a:lnTo>
                  <a:pt x="52705" y="6984"/>
                </a:lnTo>
                <a:lnTo>
                  <a:pt x="49530" y="8254"/>
                </a:lnTo>
                <a:lnTo>
                  <a:pt x="41910" y="11429"/>
                </a:lnTo>
                <a:lnTo>
                  <a:pt x="36830" y="12700"/>
                </a:lnTo>
                <a:lnTo>
                  <a:pt x="30480" y="13334"/>
                </a:lnTo>
                <a:lnTo>
                  <a:pt x="25400" y="14604"/>
                </a:lnTo>
                <a:lnTo>
                  <a:pt x="18415" y="15239"/>
                </a:lnTo>
                <a:lnTo>
                  <a:pt x="0" y="15239"/>
                </a:lnTo>
                <a:lnTo>
                  <a:pt x="0" y="52069"/>
                </a:lnTo>
                <a:lnTo>
                  <a:pt x="17780" y="52069"/>
                </a:lnTo>
                <a:lnTo>
                  <a:pt x="20955" y="53339"/>
                </a:lnTo>
                <a:lnTo>
                  <a:pt x="24130" y="53975"/>
                </a:lnTo>
                <a:lnTo>
                  <a:pt x="26035" y="54609"/>
                </a:lnTo>
                <a:lnTo>
                  <a:pt x="28575" y="57150"/>
                </a:lnTo>
                <a:lnTo>
                  <a:pt x="29210" y="58419"/>
                </a:lnTo>
                <a:lnTo>
                  <a:pt x="30480" y="62864"/>
                </a:lnTo>
                <a:lnTo>
                  <a:pt x="30480" y="223519"/>
                </a:lnTo>
                <a:lnTo>
                  <a:pt x="13335" y="234314"/>
                </a:lnTo>
                <a:lnTo>
                  <a:pt x="7620" y="234314"/>
                </a:lnTo>
                <a:lnTo>
                  <a:pt x="0" y="234949"/>
                </a:lnTo>
                <a:lnTo>
                  <a:pt x="0" y="266699"/>
                </a:lnTo>
                <a:lnTo>
                  <a:pt x="117475" y="266699"/>
                </a:lnTo>
                <a:lnTo>
                  <a:pt x="117475" y="235584"/>
                </a:lnTo>
                <a:lnTo>
                  <a:pt x="104775" y="233679"/>
                </a:lnTo>
                <a:lnTo>
                  <a:pt x="98425" y="232409"/>
                </a:lnTo>
                <a:lnTo>
                  <a:pt x="95885" y="231774"/>
                </a:lnTo>
                <a:lnTo>
                  <a:pt x="93980" y="231139"/>
                </a:lnTo>
                <a:lnTo>
                  <a:pt x="92710" y="229869"/>
                </a:lnTo>
                <a:lnTo>
                  <a:pt x="90805" y="228599"/>
                </a:lnTo>
                <a:lnTo>
                  <a:pt x="88900" y="225424"/>
                </a:lnTo>
                <a:lnTo>
                  <a:pt x="88265" y="222249"/>
                </a:lnTo>
                <a:lnTo>
                  <a:pt x="88265" y="217804"/>
                </a:lnTo>
                <a:lnTo>
                  <a:pt x="83185" y="70484"/>
                </a:lnTo>
                <a:lnTo>
                  <a:pt x="95250" y="70484"/>
                </a:lnTo>
                <a:lnTo>
                  <a:pt x="98425" y="68579"/>
                </a:lnTo>
                <a:lnTo>
                  <a:pt x="103505" y="66039"/>
                </a:lnTo>
                <a:lnTo>
                  <a:pt x="107950" y="63500"/>
                </a:lnTo>
                <a:lnTo>
                  <a:pt x="113665" y="60959"/>
                </a:lnTo>
                <a:lnTo>
                  <a:pt x="125095" y="54609"/>
                </a:lnTo>
                <a:lnTo>
                  <a:pt x="129540" y="51434"/>
                </a:lnTo>
                <a:lnTo>
                  <a:pt x="133985" y="48894"/>
                </a:lnTo>
                <a:lnTo>
                  <a:pt x="337185" y="48894"/>
                </a:lnTo>
                <a:lnTo>
                  <a:pt x="337185" y="47625"/>
                </a:lnTo>
                <a:lnTo>
                  <a:pt x="334010" y="39369"/>
                </a:lnTo>
                <a:lnTo>
                  <a:pt x="83820" y="39369"/>
                </a:lnTo>
                <a:lnTo>
                  <a:pt x="82550" y="36829"/>
                </a:lnTo>
                <a:lnTo>
                  <a:pt x="84455" y="34289"/>
                </a:lnTo>
                <a:lnTo>
                  <a:pt x="85725" y="29209"/>
                </a:lnTo>
                <a:lnTo>
                  <a:pt x="55245" y="29209"/>
                </a:lnTo>
                <a:lnTo>
                  <a:pt x="55245" y="5714"/>
                </a:lnTo>
                <a:lnTo>
                  <a:pt x="59055" y="3175"/>
                </a:lnTo>
                <a:lnTo>
                  <a:pt x="64770" y="1904"/>
                </a:lnTo>
                <a:lnTo>
                  <a:pt x="66040" y="1269"/>
                </a:lnTo>
                <a:lnTo>
                  <a:pt x="62230" y="0"/>
                </a:lnTo>
                <a:close/>
              </a:path>
              <a:path w="369569" h="266700">
                <a:moveTo>
                  <a:pt x="258445" y="48894"/>
                </a:moveTo>
                <a:lnTo>
                  <a:pt x="135255" y="48894"/>
                </a:lnTo>
                <a:lnTo>
                  <a:pt x="137795" y="49529"/>
                </a:lnTo>
                <a:lnTo>
                  <a:pt x="144145" y="52069"/>
                </a:lnTo>
                <a:lnTo>
                  <a:pt x="157480" y="72389"/>
                </a:lnTo>
                <a:lnTo>
                  <a:pt x="157480" y="222249"/>
                </a:lnTo>
                <a:lnTo>
                  <a:pt x="156845" y="224789"/>
                </a:lnTo>
                <a:lnTo>
                  <a:pt x="155575" y="226694"/>
                </a:lnTo>
                <a:lnTo>
                  <a:pt x="154940" y="228599"/>
                </a:lnTo>
                <a:lnTo>
                  <a:pt x="149225" y="232409"/>
                </a:lnTo>
                <a:lnTo>
                  <a:pt x="146685" y="233044"/>
                </a:lnTo>
                <a:lnTo>
                  <a:pt x="140335" y="233679"/>
                </a:lnTo>
                <a:lnTo>
                  <a:pt x="135255" y="234314"/>
                </a:lnTo>
                <a:lnTo>
                  <a:pt x="127000" y="234949"/>
                </a:lnTo>
                <a:lnTo>
                  <a:pt x="127000" y="266699"/>
                </a:lnTo>
                <a:lnTo>
                  <a:pt x="244475" y="266699"/>
                </a:lnTo>
                <a:lnTo>
                  <a:pt x="244475" y="235584"/>
                </a:lnTo>
                <a:lnTo>
                  <a:pt x="231140" y="233679"/>
                </a:lnTo>
                <a:lnTo>
                  <a:pt x="228600" y="233044"/>
                </a:lnTo>
                <a:lnTo>
                  <a:pt x="215265" y="222249"/>
                </a:lnTo>
                <a:lnTo>
                  <a:pt x="215265" y="72389"/>
                </a:lnTo>
                <a:lnTo>
                  <a:pt x="212090" y="72389"/>
                </a:lnTo>
                <a:lnTo>
                  <a:pt x="209550" y="69214"/>
                </a:lnTo>
                <a:lnTo>
                  <a:pt x="222250" y="69214"/>
                </a:lnTo>
                <a:lnTo>
                  <a:pt x="231140" y="64769"/>
                </a:lnTo>
                <a:lnTo>
                  <a:pt x="240030" y="59689"/>
                </a:lnTo>
                <a:lnTo>
                  <a:pt x="250825" y="53975"/>
                </a:lnTo>
                <a:lnTo>
                  <a:pt x="255270" y="51434"/>
                </a:lnTo>
                <a:lnTo>
                  <a:pt x="258445" y="48894"/>
                </a:lnTo>
                <a:close/>
              </a:path>
              <a:path w="369569" h="266700">
                <a:moveTo>
                  <a:pt x="337185" y="48894"/>
                </a:moveTo>
                <a:lnTo>
                  <a:pt x="259715" y="48894"/>
                </a:lnTo>
                <a:lnTo>
                  <a:pt x="262255" y="49529"/>
                </a:lnTo>
                <a:lnTo>
                  <a:pt x="268605" y="52069"/>
                </a:lnTo>
                <a:lnTo>
                  <a:pt x="281940" y="72389"/>
                </a:lnTo>
                <a:lnTo>
                  <a:pt x="281940" y="222249"/>
                </a:lnTo>
                <a:lnTo>
                  <a:pt x="281305" y="224789"/>
                </a:lnTo>
                <a:lnTo>
                  <a:pt x="277495" y="230504"/>
                </a:lnTo>
                <a:lnTo>
                  <a:pt x="275590" y="231139"/>
                </a:lnTo>
                <a:lnTo>
                  <a:pt x="273685" y="232409"/>
                </a:lnTo>
                <a:lnTo>
                  <a:pt x="271145" y="233044"/>
                </a:lnTo>
                <a:lnTo>
                  <a:pt x="259715" y="234314"/>
                </a:lnTo>
                <a:lnTo>
                  <a:pt x="251460" y="234949"/>
                </a:lnTo>
                <a:lnTo>
                  <a:pt x="251460" y="266699"/>
                </a:lnTo>
                <a:lnTo>
                  <a:pt x="369570" y="266699"/>
                </a:lnTo>
                <a:lnTo>
                  <a:pt x="369570" y="235584"/>
                </a:lnTo>
                <a:lnTo>
                  <a:pt x="356235" y="233679"/>
                </a:lnTo>
                <a:lnTo>
                  <a:pt x="353060" y="233044"/>
                </a:lnTo>
                <a:lnTo>
                  <a:pt x="347980" y="231774"/>
                </a:lnTo>
                <a:lnTo>
                  <a:pt x="346710" y="231139"/>
                </a:lnTo>
                <a:lnTo>
                  <a:pt x="344805" y="229869"/>
                </a:lnTo>
                <a:lnTo>
                  <a:pt x="343535" y="229234"/>
                </a:lnTo>
                <a:lnTo>
                  <a:pt x="340995" y="226059"/>
                </a:lnTo>
                <a:lnTo>
                  <a:pt x="340360" y="223519"/>
                </a:lnTo>
                <a:lnTo>
                  <a:pt x="340360" y="67309"/>
                </a:lnTo>
                <a:lnTo>
                  <a:pt x="339725" y="65404"/>
                </a:lnTo>
                <a:lnTo>
                  <a:pt x="339090" y="56514"/>
                </a:lnTo>
                <a:lnTo>
                  <a:pt x="337185" y="48894"/>
                </a:lnTo>
                <a:close/>
              </a:path>
              <a:path w="369569" h="266700">
                <a:moveTo>
                  <a:pt x="95250" y="70484"/>
                </a:moveTo>
                <a:lnTo>
                  <a:pt x="83185" y="70484"/>
                </a:lnTo>
                <a:lnTo>
                  <a:pt x="84455" y="73659"/>
                </a:lnTo>
                <a:lnTo>
                  <a:pt x="86995" y="74294"/>
                </a:lnTo>
                <a:lnTo>
                  <a:pt x="90805" y="72389"/>
                </a:lnTo>
                <a:lnTo>
                  <a:pt x="94615" y="71119"/>
                </a:lnTo>
                <a:lnTo>
                  <a:pt x="95250" y="70484"/>
                </a:lnTo>
                <a:close/>
              </a:path>
              <a:path w="369569" h="266700">
                <a:moveTo>
                  <a:pt x="213360" y="69214"/>
                </a:moveTo>
                <a:lnTo>
                  <a:pt x="209550" y="69214"/>
                </a:lnTo>
                <a:lnTo>
                  <a:pt x="212090" y="72389"/>
                </a:lnTo>
                <a:lnTo>
                  <a:pt x="215265" y="72389"/>
                </a:lnTo>
                <a:lnTo>
                  <a:pt x="214630" y="69850"/>
                </a:lnTo>
                <a:lnTo>
                  <a:pt x="213360" y="69214"/>
                </a:lnTo>
                <a:close/>
              </a:path>
              <a:path w="369569" h="266700">
                <a:moveTo>
                  <a:pt x="222250" y="69214"/>
                </a:moveTo>
                <a:lnTo>
                  <a:pt x="213360" y="69214"/>
                </a:lnTo>
                <a:lnTo>
                  <a:pt x="214630" y="69850"/>
                </a:lnTo>
                <a:lnTo>
                  <a:pt x="215265" y="72389"/>
                </a:lnTo>
                <a:lnTo>
                  <a:pt x="222250" y="69214"/>
                </a:lnTo>
                <a:close/>
              </a:path>
              <a:path w="369569" h="266700">
                <a:moveTo>
                  <a:pt x="84455" y="34289"/>
                </a:moveTo>
                <a:lnTo>
                  <a:pt x="82550" y="36829"/>
                </a:lnTo>
                <a:lnTo>
                  <a:pt x="83820" y="39369"/>
                </a:lnTo>
                <a:lnTo>
                  <a:pt x="84455" y="34289"/>
                </a:lnTo>
                <a:close/>
              </a:path>
              <a:path w="369569" h="266700">
                <a:moveTo>
                  <a:pt x="135890" y="634"/>
                </a:moveTo>
                <a:lnTo>
                  <a:pt x="132080" y="4444"/>
                </a:lnTo>
                <a:lnTo>
                  <a:pt x="127635" y="8254"/>
                </a:lnTo>
                <a:lnTo>
                  <a:pt x="118745" y="14604"/>
                </a:lnTo>
                <a:lnTo>
                  <a:pt x="107315" y="20954"/>
                </a:lnTo>
                <a:lnTo>
                  <a:pt x="90170" y="31114"/>
                </a:lnTo>
                <a:lnTo>
                  <a:pt x="85090" y="33654"/>
                </a:lnTo>
                <a:lnTo>
                  <a:pt x="84455" y="34289"/>
                </a:lnTo>
                <a:lnTo>
                  <a:pt x="83820" y="39369"/>
                </a:lnTo>
                <a:lnTo>
                  <a:pt x="205740" y="39369"/>
                </a:lnTo>
                <a:lnTo>
                  <a:pt x="205105" y="37464"/>
                </a:lnTo>
                <a:lnTo>
                  <a:pt x="206375" y="36194"/>
                </a:lnTo>
                <a:lnTo>
                  <a:pt x="206375" y="33654"/>
                </a:lnTo>
                <a:lnTo>
                  <a:pt x="204470" y="28575"/>
                </a:lnTo>
                <a:lnTo>
                  <a:pt x="168910" y="3809"/>
                </a:lnTo>
                <a:lnTo>
                  <a:pt x="149860" y="1269"/>
                </a:lnTo>
                <a:lnTo>
                  <a:pt x="142875" y="1269"/>
                </a:lnTo>
                <a:lnTo>
                  <a:pt x="135890" y="634"/>
                </a:lnTo>
                <a:close/>
              </a:path>
              <a:path w="369569" h="266700">
                <a:moveTo>
                  <a:pt x="206375" y="36194"/>
                </a:moveTo>
                <a:lnTo>
                  <a:pt x="205105" y="37464"/>
                </a:lnTo>
                <a:lnTo>
                  <a:pt x="205740" y="39369"/>
                </a:lnTo>
                <a:lnTo>
                  <a:pt x="206375" y="36194"/>
                </a:lnTo>
                <a:close/>
              </a:path>
              <a:path w="369569" h="266700">
                <a:moveTo>
                  <a:pt x="260350" y="634"/>
                </a:moveTo>
                <a:lnTo>
                  <a:pt x="256540" y="5079"/>
                </a:lnTo>
                <a:lnTo>
                  <a:pt x="252095" y="8889"/>
                </a:lnTo>
                <a:lnTo>
                  <a:pt x="242570" y="15239"/>
                </a:lnTo>
                <a:lnTo>
                  <a:pt x="236855" y="18414"/>
                </a:lnTo>
                <a:lnTo>
                  <a:pt x="224790" y="25400"/>
                </a:lnTo>
                <a:lnTo>
                  <a:pt x="219075" y="29209"/>
                </a:lnTo>
                <a:lnTo>
                  <a:pt x="207645" y="35559"/>
                </a:lnTo>
                <a:lnTo>
                  <a:pt x="206375" y="36194"/>
                </a:lnTo>
                <a:lnTo>
                  <a:pt x="205740" y="39369"/>
                </a:lnTo>
                <a:lnTo>
                  <a:pt x="334010" y="39369"/>
                </a:lnTo>
                <a:lnTo>
                  <a:pt x="330835" y="32384"/>
                </a:lnTo>
                <a:lnTo>
                  <a:pt x="299085" y="5714"/>
                </a:lnTo>
                <a:lnTo>
                  <a:pt x="285115" y="2539"/>
                </a:lnTo>
                <a:lnTo>
                  <a:pt x="260350" y="634"/>
                </a:lnTo>
                <a:close/>
              </a:path>
              <a:path w="369569" h="266700">
                <a:moveTo>
                  <a:pt x="66040" y="1269"/>
                </a:moveTo>
                <a:lnTo>
                  <a:pt x="64770" y="1904"/>
                </a:lnTo>
                <a:lnTo>
                  <a:pt x="59055" y="3175"/>
                </a:lnTo>
                <a:lnTo>
                  <a:pt x="55245" y="5714"/>
                </a:lnTo>
                <a:lnTo>
                  <a:pt x="55245" y="29209"/>
                </a:lnTo>
                <a:lnTo>
                  <a:pt x="78105" y="6350"/>
                </a:lnTo>
                <a:lnTo>
                  <a:pt x="66040" y="1269"/>
                </a:lnTo>
                <a:close/>
              </a:path>
              <a:path w="369569" h="266700">
                <a:moveTo>
                  <a:pt x="78105" y="6350"/>
                </a:moveTo>
                <a:lnTo>
                  <a:pt x="55245" y="29209"/>
                </a:lnTo>
                <a:lnTo>
                  <a:pt x="85725" y="29209"/>
                </a:lnTo>
                <a:lnTo>
                  <a:pt x="88265" y="10794"/>
                </a:lnTo>
                <a:lnTo>
                  <a:pt x="78105" y="6350"/>
                </a:lnTo>
                <a:close/>
              </a:path>
              <a:path w="369569" h="266700">
                <a:moveTo>
                  <a:pt x="83820" y="634"/>
                </a:moveTo>
                <a:lnTo>
                  <a:pt x="73025" y="634"/>
                </a:lnTo>
                <a:lnTo>
                  <a:pt x="66040" y="1269"/>
                </a:lnTo>
                <a:lnTo>
                  <a:pt x="78105" y="6350"/>
                </a:lnTo>
                <a:lnTo>
                  <a:pt x="8382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2504439" y="567944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5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5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5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5" y="35560"/>
                </a:lnTo>
                <a:lnTo>
                  <a:pt x="98425" y="37464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5" y="48260"/>
                </a:lnTo>
                <a:lnTo>
                  <a:pt x="109855" y="53339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5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39"/>
                </a:lnTo>
                <a:lnTo>
                  <a:pt x="635" y="170814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5" y="260350"/>
                </a:lnTo>
                <a:lnTo>
                  <a:pt x="69215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5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5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40" y="220980"/>
                </a:lnTo>
                <a:lnTo>
                  <a:pt x="74295" y="220345"/>
                </a:lnTo>
                <a:lnTo>
                  <a:pt x="56515" y="177164"/>
                </a:lnTo>
                <a:lnTo>
                  <a:pt x="57150" y="170814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5" y="137795"/>
                </a:lnTo>
                <a:lnTo>
                  <a:pt x="170815" y="59055"/>
                </a:lnTo>
                <a:lnTo>
                  <a:pt x="169545" y="43180"/>
                </a:lnTo>
                <a:lnTo>
                  <a:pt x="167640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5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5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5" y="218440"/>
                </a:lnTo>
                <a:lnTo>
                  <a:pt x="89535" y="220345"/>
                </a:lnTo>
                <a:lnTo>
                  <a:pt x="78740" y="220980"/>
                </a:lnTo>
                <a:lnTo>
                  <a:pt x="203200" y="220980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4"/>
                </a:lnTo>
                <a:lnTo>
                  <a:pt x="173355" y="207645"/>
                </a:lnTo>
                <a:lnTo>
                  <a:pt x="172085" y="205739"/>
                </a:lnTo>
                <a:lnTo>
                  <a:pt x="170815" y="201930"/>
                </a:lnTo>
                <a:lnTo>
                  <a:pt x="170815" y="137795"/>
                </a:lnTo>
                <a:close/>
              </a:path>
              <a:path w="203200" h="264795">
                <a:moveTo>
                  <a:pt x="120015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5" y="53975"/>
                </a:lnTo>
                <a:lnTo>
                  <a:pt x="5715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39"/>
                </a:lnTo>
                <a:lnTo>
                  <a:pt x="29210" y="93345"/>
                </a:lnTo>
                <a:lnTo>
                  <a:pt x="32385" y="94614"/>
                </a:lnTo>
                <a:lnTo>
                  <a:pt x="41275" y="94614"/>
                </a:lnTo>
                <a:lnTo>
                  <a:pt x="59690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90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90" y="2539"/>
                </a:lnTo>
                <a:lnTo>
                  <a:pt x="127635" y="1270"/>
                </a:lnTo>
                <a:lnTo>
                  <a:pt x="12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2796539" y="567499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39"/>
                </a:lnTo>
                <a:lnTo>
                  <a:pt x="58420" y="4444"/>
                </a:lnTo>
                <a:lnTo>
                  <a:pt x="55880" y="5714"/>
                </a:lnTo>
                <a:lnTo>
                  <a:pt x="53975" y="6984"/>
                </a:lnTo>
                <a:lnTo>
                  <a:pt x="50800" y="8254"/>
                </a:lnTo>
                <a:lnTo>
                  <a:pt x="43180" y="11429"/>
                </a:lnTo>
                <a:lnTo>
                  <a:pt x="37465" y="12700"/>
                </a:lnTo>
                <a:lnTo>
                  <a:pt x="31115" y="13334"/>
                </a:lnTo>
                <a:lnTo>
                  <a:pt x="25400" y="14604"/>
                </a:lnTo>
                <a:lnTo>
                  <a:pt x="18415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5" y="52069"/>
                </a:lnTo>
                <a:lnTo>
                  <a:pt x="21590" y="53339"/>
                </a:lnTo>
                <a:lnTo>
                  <a:pt x="26670" y="54609"/>
                </a:lnTo>
                <a:lnTo>
                  <a:pt x="29210" y="57150"/>
                </a:lnTo>
                <a:lnTo>
                  <a:pt x="29845" y="58419"/>
                </a:lnTo>
                <a:lnTo>
                  <a:pt x="30480" y="60959"/>
                </a:lnTo>
                <a:lnTo>
                  <a:pt x="31115" y="62864"/>
                </a:lnTo>
                <a:lnTo>
                  <a:pt x="31115" y="222884"/>
                </a:lnTo>
                <a:lnTo>
                  <a:pt x="30480" y="225424"/>
                </a:lnTo>
                <a:lnTo>
                  <a:pt x="28575" y="229234"/>
                </a:lnTo>
                <a:lnTo>
                  <a:pt x="24765" y="231774"/>
                </a:lnTo>
                <a:lnTo>
                  <a:pt x="19685" y="233044"/>
                </a:lnTo>
                <a:lnTo>
                  <a:pt x="13970" y="234314"/>
                </a:lnTo>
                <a:lnTo>
                  <a:pt x="8255" y="234314"/>
                </a:lnTo>
                <a:lnTo>
                  <a:pt x="0" y="234949"/>
                </a:lnTo>
                <a:lnTo>
                  <a:pt x="0" y="266699"/>
                </a:lnTo>
                <a:lnTo>
                  <a:pt x="121920" y="266699"/>
                </a:lnTo>
                <a:lnTo>
                  <a:pt x="121920" y="235584"/>
                </a:lnTo>
                <a:lnTo>
                  <a:pt x="104775" y="233044"/>
                </a:lnTo>
                <a:lnTo>
                  <a:pt x="99695" y="231774"/>
                </a:lnTo>
                <a:lnTo>
                  <a:pt x="97790" y="230504"/>
                </a:lnTo>
                <a:lnTo>
                  <a:pt x="95885" y="229869"/>
                </a:lnTo>
                <a:lnTo>
                  <a:pt x="94615" y="228599"/>
                </a:lnTo>
                <a:lnTo>
                  <a:pt x="93345" y="226694"/>
                </a:lnTo>
                <a:lnTo>
                  <a:pt x="92075" y="225424"/>
                </a:lnTo>
                <a:lnTo>
                  <a:pt x="91440" y="222884"/>
                </a:lnTo>
                <a:lnTo>
                  <a:pt x="87630" y="70484"/>
                </a:lnTo>
                <a:lnTo>
                  <a:pt x="98425" y="70484"/>
                </a:lnTo>
                <a:lnTo>
                  <a:pt x="102870" y="67944"/>
                </a:lnTo>
                <a:lnTo>
                  <a:pt x="107950" y="66039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09"/>
                </a:lnTo>
                <a:lnTo>
                  <a:pt x="134620" y="51434"/>
                </a:lnTo>
                <a:lnTo>
                  <a:pt x="139065" y="48894"/>
                </a:lnTo>
                <a:lnTo>
                  <a:pt x="220345" y="48894"/>
                </a:lnTo>
                <a:lnTo>
                  <a:pt x="219710" y="47625"/>
                </a:lnTo>
                <a:lnTo>
                  <a:pt x="217170" y="39369"/>
                </a:lnTo>
                <a:lnTo>
                  <a:pt x="216535" y="38734"/>
                </a:lnTo>
                <a:lnTo>
                  <a:pt x="87630" y="38734"/>
                </a:lnTo>
                <a:lnTo>
                  <a:pt x="86360" y="36194"/>
                </a:lnTo>
                <a:lnTo>
                  <a:pt x="88265" y="34289"/>
                </a:lnTo>
                <a:lnTo>
                  <a:pt x="88900" y="29209"/>
                </a:lnTo>
                <a:lnTo>
                  <a:pt x="57150" y="29209"/>
                </a:lnTo>
                <a:lnTo>
                  <a:pt x="57150" y="5714"/>
                </a:lnTo>
                <a:lnTo>
                  <a:pt x="60960" y="3175"/>
                </a:lnTo>
                <a:lnTo>
                  <a:pt x="66675" y="1904"/>
                </a:lnTo>
                <a:lnTo>
                  <a:pt x="67945" y="1269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4"/>
                </a:moveTo>
                <a:lnTo>
                  <a:pt x="140335" y="48894"/>
                </a:lnTo>
                <a:lnTo>
                  <a:pt x="142875" y="49529"/>
                </a:lnTo>
                <a:lnTo>
                  <a:pt x="146685" y="50800"/>
                </a:lnTo>
                <a:lnTo>
                  <a:pt x="149860" y="52069"/>
                </a:lnTo>
                <a:lnTo>
                  <a:pt x="153035" y="53975"/>
                </a:lnTo>
                <a:lnTo>
                  <a:pt x="155575" y="56514"/>
                </a:lnTo>
                <a:lnTo>
                  <a:pt x="158115" y="58419"/>
                </a:lnTo>
                <a:lnTo>
                  <a:pt x="161925" y="64769"/>
                </a:lnTo>
                <a:lnTo>
                  <a:pt x="163195" y="67944"/>
                </a:lnTo>
                <a:lnTo>
                  <a:pt x="163830" y="71754"/>
                </a:lnTo>
                <a:lnTo>
                  <a:pt x="163830" y="222884"/>
                </a:lnTo>
                <a:lnTo>
                  <a:pt x="146050" y="234314"/>
                </a:lnTo>
                <a:lnTo>
                  <a:pt x="140335" y="234314"/>
                </a:lnTo>
                <a:lnTo>
                  <a:pt x="132080" y="234949"/>
                </a:lnTo>
                <a:lnTo>
                  <a:pt x="132080" y="266699"/>
                </a:lnTo>
                <a:lnTo>
                  <a:pt x="253365" y="266699"/>
                </a:lnTo>
                <a:lnTo>
                  <a:pt x="253365" y="235584"/>
                </a:lnTo>
                <a:lnTo>
                  <a:pt x="245745" y="234314"/>
                </a:lnTo>
                <a:lnTo>
                  <a:pt x="240665" y="233679"/>
                </a:lnTo>
                <a:lnTo>
                  <a:pt x="234315" y="232409"/>
                </a:lnTo>
                <a:lnTo>
                  <a:pt x="231775" y="231774"/>
                </a:lnTo>
                <a:lnTo>
                  <a:pt x="229870" y="231139"/>
                </a:lnTo>
                <a:lnTo>
                  <a:pt x="226060" y="228599"/>
                </a:lnTo>
                <a:lnTo>
                  <a:pt x="225425" y="227329"/>
                </a:lnTo>
                <a:lnTo>
                  <a:pt x="224155" y="225424"/>
                </a:lnTo>
                <a:lnTo>
                  <a:pt x="223520" y="222884"/>
                </a:lnTo>
                <a:lnTo>
                  <a:pt x="223520" y="77469"/>
                </a:lnTo>
                <a:lnTo>
                  <a:pt x="222885" y="66675"/>
                </a:lnTo>
                <a:lnTo>
                  <a:pt x="221615" y="56514"/>
                </a:lnTo>
                <a:lnTo>
                  <a:pt x="220345" y="48894"/>
                </a:lnTo>
                <a:close/>
              </a:path>
              <a:path w="253364" h="266700">
                <a:moveTo>
                  <a:pt x="97155" y="70484"/>
                </a:moveTo>
                <a:lnTo>
                  <a:pt x="87630" y="70484"/>
                </a:lnTo>
                <a:lnTo>
                  <a:pt x="88900" y="73025"/>
                </a:lnTo>
                <a:lnTo>
                  <a:pt x="90805" y="73659"/>
                </a:lnTo>
                <a:lnTo>
                  <a:pt x="97155" y="70484"/>
                </a:lnTo>
                <a:close/>
              </a:path>
              <a:path w="253364" h="266700">
                <a:moveTo>
                  <a:pt x="88265" y="34289"/>
                </a:moveTo>
                <a:lnTo>
                  <a:pt x="86360" y="36194"/>
                </a:lnTo>
                <a:lnTo>
                  <a:pt x="87630" y="38734"/>
                </a:lnTo>
                <a:lnTo>
                  <a:pt x="88265" y="34289"/>
                </a:lnTo>
                <a:close/>
              </a:path>
              <a:path w="253364" h="266700">
                <a:moveTo>
                  <a:pt x="141605" y="634"/>
                </a:moveTo>
                <a:lnTo>
                  <a:pt x="137795" y="4444"/>
                </a:lnTo>
                <a:lnTo>
                  <a:pt x="133350" y="8254"/>
                </a:lnTo>
                <a:lnTo>
                  <a:pt x="128270" y="11429"/>
                </a:lnTo>
                <a:lnTo>
                  <a:pt x="123825" y="14604"/>
                </a:lnTo>
                <a:lnTo>
                  <a:pt x="106680" y="24129"/>
                </a:lnTo>
                <a:lnTo>
                  <a:pt x="100330" y="27304"/>
                </a:lnTo>
                <a:lnTo>
                  <a:pt x="88900" y="33654"/>
                </a:lnTo>
                <a:lnTo>
                  <a:pt x="88265" y="34289"/>
                </a:lnTo>
                <a:lnTo>
                  <a:pt x="87630" y="38734"/>
                </a:lnTo>
                <a:lnTo>
                  <a:pt x="216535" y="38734"/>
                </a:lnTo>
                <a:lnTo>
                  <a:pt x="187325" y="8254"/>
                </a:lnTo>
                <a:lnTo>
                  <a:pt x="166370" y="2539"/>
                </a:lnTo>
                <a:lnTo>
                  <a:pt x="141605" y="634"/>
                </a:lnTo>
                <a:close/>
              </a:path>
              <a:path w="253364" h="266700">
                <a:moveTo>
                  <a:pt x="67945" y="1269"/>
                </a:moveTo>
                <a:lnTo>
                  <a:pt x="66675" y="1904"/>
                </a:lnTo>
                <a:lnTo>
                  <a:pt x="60960" y="3175"/>
                </a:lnTo>
                <a:lnTo>
                  <a:pt x="57150" y="5714"/>
                </a:lnTo>
                <a:lnTo>
                  <a:pt x="57150" y="29209"/>
                </a:lnTo>
                <a:lnTo>
                  <a:pt x="80010" y="5714"/>
                </a:lnTo>
                <a:lnTo>
                  <a:pt x="67945" y="1269"/>
                </a:lnTo>
                <a:close/>
              </a:path>
              <a:path w="253364" h="266700">
                <a:moveTo>
                  <a:pt x="80010" y="5714"/>
                </a:moveTo>
                <a:lnTo>
                  <a:pt x="57150" y="29209"/>
                </a:lnTo>
                <a:lnTo>
                  <a:pt x="88900" y="29209"/>
                </a:lnTo>
                <a:lnTo>
                  <a:pt x="91440" y="10159"/>
                </a:lnTo>
                <a:lnTo>
                  <a:pt x="80010" y="5714"/>
                </a:lnTo>
                <a:close/>
              </a:path>
              <a:path w="253364" h="266700">
                <a:moveTo>
                  <a:pt x="85725" y="634"/>
                </a:moveTo>
                <a:lnTo>
                  <a:pt x="74930" y="634"/>
                </a:lnTo>
                <a:lnTo>
                  <a:pt x="67945" y="1269"/>
                </a:lnTo>
                <a:lnTo>
                  <a:pt x="80010" y="5714"/>
                </a:lnTo>
                <a:lnTo>
                  <a:pt x="85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3114039" y="567944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4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5" y="35560"/>
                </a:lnTo>
                <a:lnTo>
                  <a:pt x="98425" y="37464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5" y="48260"/>
                </a:lnTo>
                <a:lnTo>
                  <a:pt x="109855" y="53339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5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39"/>
                </a:lnTo>
                <a:lnTo>
                  <a:pt x="635" y="170814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5" y="260350"/>
                </a:lnTo>
                <a:lnTo>
                  <a:pt x="69215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5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5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40" y="220980"/>
                </a:lnTo>
                <a:lnTo>
                  <a:pt x="74295" y="220345"/>
                </a:lnTo>
                <a:lnTo>
                  <a:pt x="56515" y="177164"/>
                </a:lnTo>
                <a:lnTo>
                  <a:pt x="57150" y="170814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5" y="43180"/>
                </a:lnTo>
                <a:lnTo>
                  <a:pt x="167639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5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5" y="218440"/>
                </a:lnTo>
                <a:lnTo>
                  <a:pt x="89535" y="220345"/>
                </a:lnTo>
                <a:lnTo>
                  <a:pt x="78740" y="220980"/>
                </a:lnTo>
                <a:lnTo>
                  <a:pt x="203200" y="220980"/>
                </a:lnTo>
                <a:lnTo>
                  <a:pt x="203200" y="212089"/>
                </a:lnTo>
                <a:lnTo>
                  <a:pt x="184150" y="212089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4"/>
                </a:lnTo>
                <a:lnTo>
                  <a:pt x="173355" y="207645"/>
                </a:lnTo>
                <a:lnTo>
                  <a:pt x="172085" y="205739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5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5" y="53975"/>
                </a:lnTo>
                <a:lnTo>
                  <a:pt x="5715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39"/>
                </a:lnTo>
                <a:lnTo>
                  <a:pt x="29210" y="93345"/>
                </a:lnTo>
                <a:lnTo>
                  <a:pt x="32385" y="94614"/>
                </a:lnTo>
                <a:lnTo>
                  <a:pt x="41275" y="94614"/>
                </a:lnTo>
                <a:lnTo>
                  <a:pt x="59690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90" y="2539"/>
                </a:lnTo>
                <a:lnTo>
                  <a:pt x="127635" y="1270"/>
                </a:lnTo>
                <a:lnTo>
                  <a:pt x="12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3723640" y="56762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39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40"/>
                </a:lnTo>
                <a:lnTo>
                  <a:pt x="97155" y="227965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4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4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39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4015740" y="5674995"/>
            <a:ext cx="369570" cy="266700"/>
          </a:xfrm>
          <a:custGeom>
            <a:avLst/>
            <a:gdLst/>
            <a:ahLst/>
            <a:cxnLst/>
            <a:rect l="l" t="t" r="r" b="b"/>
            <a:pathLst>
              <a:path w="369570" h="266700">
                <a:moveTo>
                  <a:pt x="62230" y="0"/>
                </a:moveTo>
                <a:lnTo>
                  <a:pt x="56514" y="3809"/>
                </a:lnTo>
                <a:lnTo>
                  <a:pt x="52705" y="6984"/>
                </a:lnTo>
                <a:lnTo>
                  <a:pt x="49530" y="8254"/>
                </a:lnTo>
                <a:lnTo>
                  <a:pt x="41910" y="11429"/>
                </a:lnTo>
                <a:lnTo>
                  <a:pt x="36830" y="12700"/>
                </a:lnTo>
                <a:lnTo>
                  <a:pt x="30480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7780" y="52069"/>
                </a:lnTo>
                <a:lnTo>
                  <a:pt x="20955" y="53339"/>
                </a:lnTo>
                <a:lnTo>
                  <a:pt x="24130" y="53975"/>
                </a:lnTo>
                <a:lnTo>
                  <a:pt x="26035" y="54609"/>
                </a:lnTo>
                <a:lnTo>
                  <a:pt x="28575" y="57150"/>
                </a:lnTo>
                <a:lnTo>
                  <a:pt x="29210" y="58419"/>
                </a:lnTo>
                <a:lnTo>
                  <a:pt x="30480" y="62864"/>
                </a:lnTo>
                <a:lnTo>
                  <a:pt x="30480" y="223519"/>
                </a:lnTo>
                <a:lnTo>
                  <a:pt x="13335" y="234314"/>
                </a:lnTo>
                <a:lnTo>
                  <a:pt x="7620" y="234314"/>
                </a:lnTo>
                <a:lnTo>
                  <a:pt x="0" y="234949"/>
                </a:lnTo>
                <a:lnTo>
                  <a:pt x="0" y="266699"/>
                </a:lnTo>
                <a:lnTo>
                  <a:pt x="117475" y="266699"/>
                </a:lnTo>
                <a:lnTo>
                  <a:pt x="117475" y="235584"/>
                </a:lnTo>
                <a:lnTo>
                  <a:pt x="104775" y="233679"/>
                </a:lnTo>
                <a:lnTo>
                  <a:pt x="98425" y="232409"/>
                </a:lnTo>
                <a:lnTo>
                  <a:pt x="88264" y="222249"/>
                </a:lnTo>
                <a:lnTo>
                  <a:pt x="88264" y="217804"/>
                </a:lnTo>
                <a:lnTo>
                  <a:pt x="83185" y="70484"/>
                </a:lnTo>
                <a:lnTo>
                  <a:pt x="95250" y="70484"/>
                </a:lnTo>
                <a:lnTo>
                  <a:pt x="98425" y="68579"/>
                </a:lnTo>
                <a:lnTo>
                  <a:pt x="103505" y="66039"/>
                </a:lnTo>
                <a:lnTo>
                  <a:pt x="107950" y="63500"/>
                </a:lnTo>
                <a:lnTo>
                  <a:pt x="113664" y="60959"/>
                </a:lnTo>
                <a:lnTo>
                  <a:pt x="125095" y="54609"/>
                </a:lnTo>
                <a:lnTo>
                  <a:pt x="129539" y="51434"/>
                </a:lnTo>
                <a:lnTo>
                  <a:pt x="133985" y="48894"/>
                </a:lnTo>
                <a:lnTo>
                  <a:pt x="337185" y="48894"/>
                </a:lnTo>
                <a:lnTo>
                  <a:pt x="337185" y="47625"/>
                </a:lnTo>
                <a:lnTo>
                  <a:pt x="334010" y="39369"/>
                </a:lnTo>
                <a:lnTo>
                  <a:pt x="83820" y="39369"/>
                </a:lnTo>
                <a:lnTo>
                  <a:pt x="82550" y="36829"/>
                </a:lnTo>
                <a:lnTo>
                  <a:pt x="84455" y="34289"/>
                </a:lnTo>
                <a:lnTo>
                  <a:pt x="85725" y="29209"/>
                </a:lnTo>
                <a:lnTo>
                  <a:pt x="55245" y="29209"/>
                </a:lnTo>
                <a:lnTo>
                  <a:pt x="55245" y="5714"/>
                </a:lnTo>
                <a:lnTo>
                  <a:pt x="59055" y="3175"/>
                </a:lnTo>
                <a:lnTo>
                  <a:pt x="64770" y="1904"/>
                </a:lnTo>
                <a:lnTo>
                  <a:pt x="66039" y="1269"/>
                </a:lnTo>
                <a:lnTo>
                  <a:pt x="62230" y="0"/>
                </a:lnTo>
                <a:close/>
              </a:path>
              <a:path w="369570" h="266700">
                <a:moveTo>
                  <a:pt x="258445" y="48894"/>
                </a:moveTo>
                <a:lnTo>
                  <a:pt x="135255" y="48894"/>
                </a:lnTo>
                <a:lnTo>
                  <a:pt x="137795" y="49529"/>
                </a:lnTo>
                <a:lnTo>
                  <a:pt x="144145" y="52069"/>
                </a:lnTo>
                <a:lnTo>
                  <a:pt x="157480" y="72389"/>
                </a:lnTo>
                <a:lnTo>
                  <a:pt x="157480" y="222249"/>
                </a:lnTo>
                <a:lnTo>
                  <a:pt x="156845" y="224789"/>
                </a:lnTo>
                <a:lnTo>
                  <a:pt x="155575" y="226694"/>
                </a:lnTo>
                <a:lnTo>
                  <a:pt x="154939" y="228599"/>
                </a:lnTo>
                <a:lnTo>
                  <a:pt x="149225" y="232409"/>
                </a:lnTo>
                <a:lnTo>
                  <a:pt x="146685" y="233044"/>
                </a:lnTo>
                <a:lnTo>
                  <a:pt x="140335" y="233679"/>
                </a:lnTo>
                <a:lnTo>
                  <a:pt x="135255" y="234314"/>
                </a:lnTo>
                <a:lnTo>
                  <a:pt x="127000" y="234949"/>
                </a:lnTo>
                <a:lnTo>
                  <a:pt x="127000" y="266699"/>
                </a:lnTo>
                <a:lnTo>
                  <a:pt x="244475" y="266699"/>
                </a:lnTo>
                <a:lnTo>
                  <a:pt x="244475" y="235584"/>
                </a:lnTo>
                <a:lnTo>
                  <a:pt x="231139" y="233679"/>
                </a:lnTo>
                <a:lnTo>
                  <a:pt x="228600" y="233044"/>
                </a:lnTo>
                <a:lnTo>
                  <a:pt x="215264" y="222249"/>
                </a:lnTo>
                <a:lnTo>
                  <a:pt x="215264" y="72389"/>
                </a:lnTo>
                <a:lnTo>
                  <a:pt x="212089" y="72389"/>
                </a:lnTo>
                <a:lnTo>
                  <a:pt x="209550" y="69214"/>
                </a:lnTo>
                <a:lnTo>
                  <a:pt x="222250" y="69214"/>
                </a:lnTo>
                <a:lnTo>
                  <a:pt x="231139" y="64769"/>
                </a:lnTo>
                <a:lnTo>
                  <a:pt x="240030" y="59689"/>
                </a:lnTo>
                <a:lnTo>
                  <a:pt x="250825" y="53975"/>
                </a:lnTo>
                <a:lnTo>
                  <a:pt x="255270" y="51434"/>
                </a:lnTo>
                <a:lnTo>
                  <a:pt x="258445" y="48894"/>
                </a:lnTo>
                <a:close/>
              </a:path>
              <a:path w="369570" h="266700">
                <a:moveTo>
                  <a:pt x="337185" y="48894"/>
                </a:moveTo>
                <a:lnTo>
                  <a:pt x="259714" y="48894"/>
                </a:lnTo>
                <a:lnTo>
                  <a:pt x="262255" y="49529"/>
                </a:lnTo>
                <a:lnTo>
                  <a:pt x="268605" y="52069"/>
                </a:lnTo>
                <a:lnTo>
                  <a:pt x="281939" y="72389"/>
                </a:lnTo>
                <a:lnTo>
                  <a:pt x="281939" y="222249"/>
                </a:lnTo>
                <a:lnTo>
                  <a:pt x="281305" y="224789"/>
                </a:lnTo>
                <a:lnTo>
                  <a:pt x="277495" y="230504"/>
                </a:lnTo>
                <a:lnTo>
                  <a:pt x="275589" y="231139"/>
                </a:lnTo>
                <a:lnTo>
                  <a:pt x="273685" y="232409"/>
                </a:lnTo>
                <a:lnTo>
                  <a:pt x="271145" y="233044"/>
                </a:lnTo>
                <a:lnTo>
                  <a:pt x="259714" y="234314"/>
                </a:lnTo>
                <a:lnTo>
                  <a:pt x="251460" y="234949"/>
                </a:lnTo>
                <a:lnTo>
                  <a:pt x="251460" y="266699"/>
                </a:lnTo>
                <a:lnTo>
                  <a:pt x="369570" y="266699"/>
                </a:lnTo>
                <a:lnTo>
                  <a:pt x="369570" y="235584"/>
                </a:lnTo>
                <a:lnTo>
                  <a:pt x="356235" y="233679"/>
                </a:lnTo>
                <a:lnTo>
                  <a:pt x="353060" y="233044"/>
                </a:lnTo>
                <a:lnTo>
                  <a:pt x="347980" y="231774"/>
                </a:lnTo>
                <a:lnTo>
                  <a:pt x="346710" y="231139"/>
                </a:lnTo>
                <a:lnTo>
                  <a:pt x="344805" y="229869"/>
                </a:lnTo>
                <a:lnTo>
                  <a:pt x="343535" y="229234"/>
                </a:lnTo>
                <a:lnTo>
                  <a:pt x="340995" y="226059"/>
                </a:lnTo>
                <a:lnTo>
                  <a:pt x="340360" y="223519"/>
                </a:lnTo>
                <a:lnTo>
                  <a:pt x="340360" y="67309"/>
                </a:lnTo>
                <a:lnTo>
                  <a:pt x="339725" y="65404"/>
                </a:lnTo>
                <a:lnTo>
                  <a:pt x="339089" y="56514"/>
                </a:lnTo>
                <a:lnTo>
                  <a:pt x="337185" y="48894"/>
                </a:lnTo>
                <a:close/>
              </a:path>
              <a:path w="369570" h="266700">
                <a:moveTo>
                  <a:pt x="95250" y="70484"/>
                </a:moveTo>
                <a:lnTo>
                  <a:pt x="83185" y="70484"/>
                </a:lnTo>
                <a:lnTo>
                  <a:pt x="84455" y="73659"/>
                </a:lnTo>
                <a:lnTo>
                  <a:pt x="86995" y="74294"/>
                </a:lnTo>
                <a:lnTo>
                  <a:pt x="90805" y="72389"/>
                </a:lnTo>
                <a:lnTo>
                  <a:pt x="94614" y="71119"/>
                </a:lnTo>
                <a:lnTo>
                  <a:pt x="95250" y="70484"/>
                </a:lnTo>
                <a:close/>
              </a:path>
              <a:path w="369570" h="266700">
                <a:moveTo>
                  <a:pt x="213360" y="69214"/>
                </a:moveTo>
                <a:lnTo>
                  <a:pt x="209550" y="69214"/>
                </a:lnTo>
                <a:lnTo>
                  <a:pt x="212089" y="72389"/>
                </a:lnTo>
                <a:lnTo>
                  <a:pt x="215264" y="72389"/>
                </a:lnTo>
                <a:lnTo>
                  <a:pt x="214630" y="69850"/>
                </a:lnTo>
                <a:lnTo>
                  <a:pt x="213360" y="69214"/>
                </a:lnTo>
                <a:close/>
              </a:path>
              <a:path w="369570" h="266700">
                <a:moveTo>
                  <a:pt x="222250" y="69214"/>
                </a:moveTo>
                <a:lnTo>
                  <a:pt x="213360" y="69214"/>
                </a:lnTo>
                <a:lnTo>
                  <a:pt x="214630" y="69850"/>
                </a:lnTo>
                <a:lnTo>
                  <a:pt x="215264" y="72389"/>
                </a:lnTo>
                <a:lnTo>
                  <a:pt x="222250" y="69214"/>
                </a:lnTo>
                <a:close/>
              </a:path>
              <a:path w="369570" h="266700">
                <a:moveTo>
                  <a:pt x="84455" y="34289"/>
                </a:moveTo>
                <a:lnTo>
                  <a:pt x="82550" y="36829"/>
                </a:lnTo>
                <a:lnTo>
                  <a:pt x="83820" y="39369"/>
                </a:lnTo>
                <a:lnTo>
                  <a:pt x="84455" y="34289"/>
                </a:lnTo>
                <a:close/>
              </a:path>
              <a:path w="369570" h="266700">
                <a:moveTo>
                  <a:pt x="135889" y="634"/>
                </a:moveTo>
                <a:lnTo>
                  <a:pt x="132080" y="4444"/>
                </a:lnTo>
                <a:lnTo>
                  <a:pt x="127635" y="8254"/>
                </a:lnTo>
                <a:lnTo>
                  <a:pt x="118745" y="14604"/>
                </a:lnTo>
                <a:lnTo>
                  <a:pt x="107314" y="20954"/>
                </a:lnTo>
                <a:lnTo>
                  <a:pt x="90170" y="31114"/>
                </a:lnTo>
                <a:lnTo>
                  <a:pt x="85089" y="33654"/>
                </a:lnTo>
                <a:lnTo>
                  <a:pt x="84455" y="34289"/>
                </a:lnTo>
                <a:lnTo>
                  <a:pt x="83820" y="39369"/>
                </a:lnTo>
                <a:lnTo>
                  <a:pt x="205739" y="39369"/>
                </a:lnTo>
                <a:lnTo>
                  <a:pt x="205105" y="37464"/>
                </a:lnTo>
                <a:lnTo>
                  <a:pt x="206375" y="36194"/>
                </a:lnTo>
                <a:lnTo>
                  <a:pt x="206375" y="33654"/>
                </a:lnTo>
                <a:lnTo>
                  <a:pt x="204470" y="28575"/>
                </a:lnTo>
                <a:lnTo>
                  <a:pt x="168910" y="3809"/>
                </a:lnTo>
                <a:lnTo>
                  <a:pt x="149860" y="1269"/>
                </a:lnTo>
                <a:lnTo>
                  <a:pt x="142875" y="1269"/>
                </a:lnTo>
                <a:lnTo>
                  <a:pt x="135889" y="634"/>
                </a:lnTo>
                <a:close/>
              </a:path>
              <a:path w="369570" h="266700">
                <a:moveTo>
                  <a:pt x="206375" y="36194"/>
                </a:moveTo>
                <a:lnTo>
                  <a:pt x="205105" y="37464"/>
                </a:lnTo>
                <a:lnTo>
                  <a:pt x="205739" y="39369"/>
                </a:lnTo>
                <a:lnTo>
                  <a:pt x="206375" y="36194"/>
                </a:lnTo>
                <a:close/>
              </a:path>
              <a:path w="369570" h="266700">
                <a:moveTo>
                  <a:pt x="260350" y="634"/>
                </a:moveTo>
                <a:lnTo>
                  <a:pt x="256539" y="5079"/>
                </a:lnTo>
                <a:lnTo>
                  <a:pt x="252095" y="8889"/>
                </a:lnTo>
                <a:lnTo>
                  <a:pt x="242570" y="15239"/>
                </a:lnTo>
                <a:lnTo>
                  <a:pt x="236855" y="18414"/>
                </a:lnTo>
                <a:lnTo>
                  <a:pt x="224789" y="25400"/>
                </a:lnTo>
                <a:lnTo>
                  <a:pt x="219075" y="29209"/>
                </a:lnTo>
                <a:lnTo>
                  <a:pt x="207645" y="35559"/>
                </a:lnTo>
                <a:lnTo>
                  <a:pt x="206375" y="36194"/>
                </a:lnTo>
                <a:lnTo>
                  <a:pt x="205739" y="39369"/>
                </a:lnTo>
                <a:lnTo>
                  <a:pt x="334010" y="39369"/>
                </a:lnTo>
                <a:lnTo>
                  <a:pt x="330835" y="32384"/>
                </a:lnTo>
                <a:lnTo>
                  <a:pt x="299085" y="5714"/>
                </a:lnTo>
                <a:lnTo>
                  <a:pt x="285114" y="2539"/>
                </a:lnTo>
                <a:lnTo>
                  <a:pt x="260350" y="634"/>
                </a:lnTo>
                <a:close/>
              </a:path>
              <a:path w="369570" h="266700">
                <a:moveTo>
                  <a:pt x="66039" y="1269"/>
                </a:moveTo>
                <a:lnTo>
                  <a:pt x="64770" y="1904"/>
                </a:lnTo>
                <a:lnTo>
                  <a:pt x="59055" y="3175"/>
                </a:lnTo>
                <a:lnTo>
                  <a:pt x="55245" y="5714"/>
                </a:lnTo>
                <a:lnTo>
                  <a:pt x="55245" y="29209"/>
                </a:lnTo>
                <a:lnTo>
                  <a:pt x="78105" y="6350"/>
                </a:lnTo>
                <a:lnTo>
                  <a:pt x="66039" y="1269"/>
                </a:lnTo>
                <a:close/>
              </a:path>
              <a:path w="369570" h="266700">
                <a:moveTo>
                  <a:pt x="78105" y="6350"/>
                </a:moveTo>
                <a:lnTo>
                  <a:pt x="55245" y="29209"/>
                </a:lnTo>
                <a:lnTo>
                  <a:pt x="85725" y="29209"/>
                </a:lnTo>
                <a:lnTo>
                  <a:pt x="88264" y="10794"/>
                </a:lnTo>
                <a:lnTo>
                  <a:pt x="78105" y="6350"/>
                </a:lnTo>
                <a:close/>
              </a:path>
              <a:path w="369570" h="266700">
                <a:moveTo>
                  <a:pt x="83820" y="634"/>
                </a:moveTo>
                <a:lnTo>
                  <a:pt x="73025" y="634"/>
                </a:lnTo>
                <a:lnTo>
                  <a:pt x="66039" y="1269"/>
                </a:lnTo>
                <a:lnTo>
                  <a:pt x="78105" y="6350"/>
                </a:lnTo>
                <a:lnTo>
                  <a:pt x="8382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4485640" y="56762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39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40"/>
                </a:lnTo>
                <a:lnTo>
                  <a:pt x="97155" y="227965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4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4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39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89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4777740" y="5674995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39"/>
                </a:lnTo>
                <a:lnTo>
                  <a:pt x="58420" y="4444"/>
                </a:lnTo>
                <a:lnTo>
                  <a:pt x="55880" y="5714"/>
                </a:lnTo>
                <a:lnTo>
                  <a:pt x="53975" y="6984"/>
                </a:lnTo>
                <a:lnTo>
                  <a:pt x="50800" y="8254"/>
                </a:lnTo>
                <a:lnTo>
                  <a:pt x="43180" y="11429"/>
                </a:lnTo>
                <a:lnTo>
                  <a:pt x="37464" y="12700"/>
                </a:lnTo>
                <a:lnTo>
                  <a:pt x="31114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4" y="52069"/>
                </a:lnTo>
                <a:lnTo>
                  <a:pt x="21589" y="53339"/>
                </a:lnTo>
                <a:lnTo>
                  <a:pt x="26670" y="54609"/>
                </a:lnTo>
                <a:lnTo>
                  <a:pt x="29210" y="57150"/>
                </a:lnTo>
                <a:lnTo>
                  <a:pt x="29845" y="58419"/>
                </a:lnTo>
                <a:lnTo>
                  <a:pt x="30480" y="60959"/>
                </a:lnTo>
                <a:lnTo>
                  <a:pt x="31114" y="62864"/>
                </a:lnTo>
                <a:lnTo>
                  <a:pt x="31114" y="222884"/>
                </a:lnTo>
                <a:lnTo>
                  <a:pt x="30480" y="225424"/>
                </a:lnTo>
                <a:lnTo>
                  <a:pt x="28575" y="229234"/>
                </a:lnTo>
                <a:lnTo>
                  <a:pt x="24764" y="231774"/>
                </a:lnTo>
                <a:lnTo>
                  <a:pt x="19685" y="233044"/>
                </a:lnTo>
                <a:lnTo>
                  <a:pt x="13970" y="234314"/>
                </a:lnTo>
                <a:lnTo>
                  <a:pt x="8255" y="234314"/>
                </a:lnTo>
                <a:lnTo>
                  <a:pt x="0" y="234949"/>
                </a:lnTo>
                <a:lnTo>
                  <a:pt x="0" y="266699"/>
                </a:lnTo>
                <a:lnTo>
                  <a:pt x="121920" y="266699"/>
                </a:lnTo>
                <a:lnTo>
                  <a:pt x="121920" y="235584"/>
                </a:lnTo>
                <a:lnTo>
                  <a:pt x="104775" y="233044"/>
                </a:lnTo>
                <a:lnTo>
                  <a:pt x="99695" y="231774"/>
                </a:lnTo>
                <a:lnTo>
                  <a:pt x="97789" y="230504"/>
                </a:lnTo>
                <a:lnTo>
                  <a:pt x="95885" y="229869"/>
                </a:lnTo>
                <a:lnTo>
                  <a:pt x="93980" y="228599"/>
                </a:lnTo>
                <a:lnTo>
                  <a:pt x="93345" y="226694"/>
                </a:lnTo>
                <a:lnTo>
                  <a:pt x="92075" y="225424"/>
                </a:lnTo>
                <a:lnTo>
                  <a:pt x="91439" y="222884"/>
                </a:lnTo>
                <a:lnTo>
                  <a:pt x="87630" y="70484"/>
                </a:lnTo>
                <a:lnTo>
                  <a:pt x="98425" y="70484"/>
                </a:lnTo>
                <a:lnTo>
                  <a:pt x="102870" y="67944"/>
                </a:lnTo>
                <a:lnTo>
                  <a:pt x="107950" y="66039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09"/>
                </a:lnTo>
                <a:lnTo>
                  <a:pt x="134620" y="51434"/>
                </a:lnTo>
                <a:lnTo>
                  <a:pt x="139064" y="48894"/>
                </a:lnTo>
                <a:lnTo>
                  <a:pt x="220345" y="48894"/>
                </a:lnTo>
                <a:lnTo>
                  <a:pt x="219710" y="47625"/>
                </a:lnTo>
                <a:lnTo>
                  <a:pt x="217170" y="39369"/>
                </a:lnTo>
                <a:lnTo>
                  <a:pt x="216535" y="38734"/>
                </a:lnTo>
                <a:lnTo>
                  <a:pt x="87630" y="38734"/>
                </a:lnTo>
                <a:lnTo>
                  <a:pt x="86360" y="36194"/>
                </a:lnTo>
                <a:lnTo>
                  <a:pt x="88264" y="34289"/>
                </a:lnTo>
                <a:lnTo>
                  <a:pt x="88900" y="29209"/>
                </a:lnTo>
                <a:lnTo>
                  <a:pt x="57150" y="29209"/>
                </a:lnTo>
                <a:lnTo>
                  <a:pt x="57150" y="5714"/>
                </a:lnTo>
                <a:lnTo>
                  <a:pt x="60960" y="3175"/>
                </a:lnTo>
                <a:lnTo>
                  <a:pt x="66675" y="1904"/>
                </a:lnTo>
                <a:lnTo>
                  <a:pt x="67945" y="1269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4"/>
                </a:moveTo>
                <a:lnTo>
                  <a:pt x="140335" y="48894"/>
                </a:lnTo>
                <a:lnTo>
                  <a:pt x="142875" y="49529"/>
                </a:lnTo>
                <a:lnTo>
                  <a:pt x="146685" y="50800"/>
                </a:lnTo>
                <a:lnTo>
                  <a:pt x="149860" y="52069"/>
                </a:lnTo>
                <a:lnTo>
                  <a:pt x="153035" y="53975"/>
                </a:lnTo>
                <a:lnTo>
                  <a:pt x="155575" y="56514"/>
                </a:lnTo>
                <a:lnTo>
                  <a:pt x="158114" y="58419"/>
                </a:lnTo>
                <a:lnTo>
                  <a:pt x="161925" y="64769"/>
                </a:lnTo>
                <a:lnTo>
                  <a:pt x="163195" y="67944"/>
                </a:lnTo>
                <a:lnTo>
                  <a:pt x="163830" y="71754"/>
                </a:lnTo>
                <a:lnTo>
                  <a:pt x="163830" y="222884"/>
                </a:lnTo>
                <a:lnTo>
                  <a:pt x="146050" y="234314"/>
                </a:lnTo>
                <a:lnTo>
                  <a:pt x="140335" y="234314"/>
                </a:lnTo>
                <a:lnTo>
                  <a:pt x="132080" y="234949"/>
                </a:lnTo>
                <a:lnTo>
                  <a:pt x="132080" y="266699"/>
                </a:lnTo>
                <a:lnTo>
                  <a:pt x="253364" y="266699"/>
                </a:lnTo>
                <a:lnTo>
                  <a:pt x="253364" y="235584"/>
                </a:lnTo>
                <a:lnTo>
                  <a:pt x="245745" y="234314"/>
                </a:lnTo>
                <a:lnTo>
                  <a:pt x="240664" y="233679"/>
                </a:lnTo>
                <a:lnTo>
                  <a:pt x="234314" y="232409"/>
                </a:lnTo>
                <a:lnTo>
                  <a:pt x="231775" y="231774"/>
                </a:lnTo>
                <a:lnTo>
                  <a:pt x="229870" y="231139"/>
                </a:lnTo>
                <a:lnTo>
                  <a:pt x="226060" y="228599"/>
                </a:lnTo>
                <a:lnTo>
                  <a:pt x="225425" y="227329"/>
                </a:lnTo>
                <a:lnTo>
                  <a:pt x="224155" y="225424"/>
                </a:lnTo>
                <a:lnTo>
                  <a:pt x="223520" y="222884"/>
                </a:lnTo>
                <a:lnTo>
                  <a:pt x="223520" y="77469"/>
                </a:lnTo>
                <a:lnTo>
                  <a:pt x="222885" y="66675"/>
                </a:lnTo>
                <a:lnTo>
                  <a:pt x="221614" y="56514"/>
                </a:lnTo>
                <a:lnTo>
                  <a:pt x="220345" y="48894"/>
                </a:lnTo>
                <a:close/>
              </a:path>
              <a:path w="253364" h="266700">
                <a:moveTo>
                  <a:pt x="97155" y="70484"/>
                </a:moveTo>
                <a:lnTo>
                  <a:pt x="87630" y="70484"/>
                </a:lnTo>
                <a:lnTo>
                  <a:pt x="88900" y="73025"/>
                </a:lnTo>
                <a:lnTo>
                  <a:pt x="90805" y="73659"/>
                </a:lnTo>
                <a:lnTo>
                  <a:pt x="97155" y="70484"/>
                </a:lnTo>
                <a:close/>
              </a:path>
              <a:path w="253364" h="266700">
                <a:moveTo>
                  <a:pt x="88264" y="34289"/>
                </a:moveTo>
                <a:lnTo>
                  <a:pt x="86360" y="36194"/>
                </a:lnTo>
                <a:lnTo>
                  <a:pt x="87630" y="38734"/>
                </a:lnTo>
                <a:lnTo>
                  <a:pt x="88264" y="34289"/>
                </a:lnTo>
                <a:close/>
              </a:path>
              <a:path w="253364" h="266700">
                <a:moveTo>
                  <a:pt x="141605" y="634"/>
                </a:moveTo>
                <a:lnTo>
                  <a:pt x="137795" y="4444"/>
                </a:lnTo>
                <a:lnTo>
                  <a:pt x="133350" y="8254"/>
                </a:lnTo>
                <a:lnTo>
                  <a:pt x="128270" y="11429"/>
                </a:lnTo>
                <a:lnTo>
                  <a:pt x="123825" y="14604"/>
                </a:lnTo>
                <a:lnTo>
                  <a:pt x="106680" y="24129"/>
                </a:lnTo>
                <a:lnTo>
                  <a:pt x="100330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30" y="38734"/>
                </a:lnTo>
                <a:lnTo>
                  <a:pt x="216535" y="38734"/>
                </a:lnTo>
                <a:lnTo>
                  <a:pt x="187325" y="8254"/>
                </a:lnTo>
                <a:lnTo>
                  <a:pt x="166370" y="2539"/>
                </a:lnTo>
                <a:lnTo>
                  <a:pt x="141605" y="634"/>
                </a:lnTo>
                <a:close/>
              </a:path>
              <a:path w="253364" h="266700">
                <a:moveTo>
                  <a:pt x="67945" y="1269"/>
                </a:moveTo>
                <a:lnTo>
                  <a:pt x="66675" y="1904"/>
                </a:lnTo>
                <a:lnTo>
                  <a:pt x="60960" y="3175"/>
                </a:lnTo>
                <a:lnTo>
                  <a:pt x="57150" y="5714"/>
                </a:lnTo>
                <a:lnTo>
                  <a:pt x="57150" y="29209"/>
                </a:lnTo>
                <a:lnTo>
                  <a:pt x="80010" y="5714"/>
                </a:lnTo>
                <a:lnTo>
                  <a:pt x="67945" y="1269"/>
                </a:lnTo>
                <a:close/>
              </a:path>
              <a:path w="253364" h="266700">
                <a:moveTo>
                  <a:pt x="80010" y="5714"/>
                </a:moveTo>
                <a:lnTo>
                  <a:pt x="57150" y="29209"/>
                </a:lnTo>
                <a:lnTo>
                  <a:pt x="88900" y="29209"/>
                </a:lnTo>
                <a:lnTo>
                  <a:pt x="91439" y="10159"/>
                </a:lnTo>
                <a:lnTo>
                  <a:pt x="80010" y="5714"/>
                </a:lnTo>
                <a:close/>
              </a:path>
              <a:path w="253364" h="266700">
                <a:moveTo>
                  <a:pt x="85725" y="634"/>
                </a:moveTo>
                <a:lnTo>
                  <a:pt x="74930" y="634"/>
                </a:lnTo>
                <a:lnTo>
                  <a:pt x="67945" y="1269"/>
                </a:lnTo>
                <a:lnTo>
                  <a:pt x="80010" y="5714"/>
                </a:lnTo>
                <a:lnTo>
                  <a:pt x="85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078729" y="5615304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5" y="17780"/>
                </a:lnTo>
                <a:lnTo>
                  <a:pt x="38100" y="59690"/>
                </a:lnTo>
                <a:lnTo>
                  <a:pt x="34925" y="65405"/>
                </a:lnTo>
                <a:lnTo>
                  <a:pt x="29210" y="74295"/>
                </a:lnTo>
                <a:lnTo>
                  <a:pt x="28575" y="76835"/>
                </a:lnTo>
                <a:lnTo>
                  <a:pt x="31115" y="78740"/>
                </a:lnTo>
                <a:lnTo>
                  <a:pt x="0" y="74295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70"/>
                </a:lnTo>
                <a:lnTo>
                  <a:pt x="24130" y="231140"/>
                </a:lnTo>
                <a:lnTo>
                  <a:pt x="26670" y="262255"/>
                </a:lnTo>
                <a:lnTo>
                  <a:pt x="40640" y="303530"/>
                </a:lnTo>
                <a:lnTo>
                  <a:pt x="76200" y="324485"/>
                </a:lnTo>
                <a:lnTo>
                  <a:pt x="84455" y="325120"/>
                </a:lnTo>
                <a:lnTo>
                  <a:pt x="90170" y="325120"/>
                </a:lnTo>
                <a:lnTo>
                  <a:pt x="95250" y="324485"/>
                </a:lnTo>
                <a:lnTo>
                  <a:pt x="105410" y="321945"/>
                </a:lnTo>
                <a:lnTo>
                  <a:pt x="142875" y="303530"/>
                </a:lnTo>
                <a:lnTo>
                  <a:pt x="126365" y="273050"/>
                </a:lnTo>
                <a:lnTo>
                  <a:pt x="117475" y="278130"/>
                </a:lnTo>
                <a:lnTo>
                  <a:pt x="111125" y="281305"/>
                </a:lnTo>
                <a:lnTo>
                  <a:pt x="104140" y="284480"/>
                </a:lnTo>
                <a:lnTo>
                  <a:pt x="100965" y="285115"/>
                </a:lnTo>
                <a:lnTo>
                  <a:pt x="94615" y="285115"/>
                </a:lnTo>
                <a:lnTo>
                  <a:pt x="85090" y="245745"/>
                </a:lnTo>
                <a:lnTo>
                  <a:pt x="85090" y="111125"/>
                </a:lnTo>
                <a:lnTo>
                  <a:pt x="128905" y="111125"/>
                </a:lnTo>
                <a:lnTo>
                  <a:pt x="128905" y="74295"/>
                </a:lnTo>
                <a:lnTo>
                  <a:pt x="85090" y="74295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966459" y="5556250"/>
            <a:ext cx="297180" cy="389255"/>
          </a:xfrm>
          <a:custGeom>
            <a:avLst/>
            <a:gdLst/>
            <a:ahLst/>
            <a:cxnLst/>
            <a:rect l="l" t="t" r="r" b="b"/>
            <a:pathLst>
              <a:path w="297179" h="389254">
                <a:moveTo>
                  <a:pt x="254529" y="375919"/>
                </a:moveTo>
                <a:lnTo>
                  <a:pt x="121919" y="375919"/>
                </a:lnTo>
                <a:lnTo>
                  <a:pt x="126364" y="377825"/>
                </a:lnTo>
                <a:lnTo>
                  <a:pt x="166369" y="387350"/>
                </a:lnTo>
                <a:lnTo>
                  <a:pt x="194310" y="389255"/>
                </a:lnTo>
                <a:lnTo>
                  <a:pt x="207010" y="388619"/>
                </a:lnTo>
                <a:lnTo>
                  <a:pt x="247650" y="379094"/>
                </a:lnTo>
                <a:lnTo>
                  <a:pt x="254529" y="375919"/>
                </a:lnTo>
                <a:close/>
              </a:path>
              <a:path w="297179" h="389254">
                <a:moveTo>
                  <a:pt x="64769" y="121920"/>
                </a:moveTo>
                <a:lnTo>
                  <a:pt x="63500" y="122554"/>
                </a:lnTo>
                <a:lnTo>
                  <a:pt x="45719" y="122554"/>
                </a:lnTo>
                <a:lnTo>
                  <a:pt x="52704" y="129539"/>
                </a:lnTo>
                <a:lnTo>
                  <a:pt x="52069" y="129539"/>
                </a:lnTo>
                <a:lnTo>
                  <a:pt x="44450" y="132714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89"/>
                </a:lnTo>
                <a:lnTo>
                  <a:pt x="10794" y="173989"/>
                </a:lnTo>
                <a:lnTo>
                  <a:pt x="18414" y="174625"/>
                </a:lnTo>
                <a:lnTo>
                  <a:pt x="24764" y="175895"/>
                </a:lnTo>
                <a:lnTo>
                  <a:pt x="26669" y="176529"/>
                </a:lnTo>
                <a:lnTo>
                  <a:pt x="30479" y="180339"/>
                </a:lnTo>
                <a:lnTo>
                  <a:pt x="30479" y="182245"/>
                </a:lnTo>
                <a:lnTo>
                  <a:pt x="31114" y="184150"/>
                </a:lnTo>
                <a:lnTo>
                  <a:pt x="31623" y="186689"/>
                </a:lnTo>
                <a:lnTo>
                  <a:pt x="31750" y="340994"/>
                </a:lnTo>
                <a:lnTo>
                  <a:pt x="31114" y="344805"/>
                </a:lnTo>
                <a:lnTo>
                  <a:pt x="30479" y="347344"/>
                </a:lnTo>
                <a:lnTo>
                  <a:pt x="29210" y="349250"/>
                </a:lnTo>
                <a:lnTo>
                  <a:pt x="27939" y="350519"/>
                </a:lnTo>
                <a:lnTo>
                  <a:pt x="26669" y="352425"/>
                </a:lnTo>
                <a:lnTo>
                  <a:pt x="24764" y="353694"/>
                </a:lnTo>
                <a:lnTo>
                  <a:pt x="19685" y="354964"/>
                </a:lnTo>
                <a:lnTo>
                  <a:pt x="13335" y="356235"/>
                </a:lnTo>
                <a:lnTo>
                  <a:pt x="8254" y="356235"/>
                </a:lnTo>
                <a:lnTo>
                  <a:pt x="0" y="356869"/>
                </a:lnTo>
                <a:lnTo>
                  <a:pt x="0" y="388619"/>
                </a:lnTo>
                <a:lnTo>
                  <a:pt x="121919" y="388619"/>
                </a:lnTo>
                <a:lnTo>
                  <a:pt x="121919" y="375919"/>
                </a:lnTo>
                <a:lnTo>
                  <a:pt x="254529" y="375919"/>
                </a:lnTo>
                <a:lnTo>
                  <a:pt x="278574" y="357505"/>
                </a:lnTo>
                <a:lnTo>
                  <a:pt x="119379" y="357505"/>
                </a:lnTo>
                <a:lnTo>
                  <a:pt x="108585" y="355600"/>
                </a:lnTo>
                <a:lnTo>
                  <a:pt x="91439" y="344805"/>
                </a:lnTo>
                <a:lnTo>
                  <a:pt x="91439" y="131445"/>
                </a:lnTo>
                <a:lnTo>
                  <a:pt x="74294" y="125095"/>
                </a:lnTo>
                <a:lnTo>
                  <a:pt x="64769" y="121920"/>
                </a:lnTo>
                <a:close/>
              </a:path>
              <a:path w="297179" h="389254">
                <a:moveTo>
                  <a:pt x="153035" y="288289"/>
                </a:moveTo>
                <a:lnTo>
                  <a:pt x="119379" y="288289"/>
                </a:lnTo>
                <a:lnTo>
                  <a:pt x="119379" y="357505"/>
                </a:lnTo>
                <a:lnTo>
                  <a:pt x="278574" y="357505"/>
                </a:lnTo>
                <a:lnTo>
                  <a:pt x="281432" y="354330"/>
                </a:lnTo>
                <a:lnTo>
                  <a:pt x="189229" y="354330"/>
                </a:lnTo>
                <a:lnTo>
                  <a:pt x="182879" y="353060"/>
                </a:lnTo>
                <a:lnTo>
                  <a:pt x="155575" y="320675"/>
                </a:lnTo>
                <a:lnTo>
                  <a:pt x="153080" y="299085"/>
                </a:lnTo>
                <a:lnTo>
                  <a:pt x="153035" y="288289"/>
                </a:lnTo>
                <a:close/>
              </a:path>
              <a:path w="297179" h="389254">
                <a:moveTo>
                  <a:pt x="219075" y="121285"/>
                </a:moveTo>
                <a:lnTo>
                  <a:pt x="201929" y="121285"/>
                </a:lnTo>
                <a:lnTo>
                  <a:pt x="193675" y="121920"/>
                </a:lnTo>
                <a:lnTo>
                  <a:pt x="156210" y="133350"/>
                </a:lnTo>
                <a:lnTo>
                  <a:pt x="127000" y="165735"/>
                </a:lnTo>
                <a:lnTo>
                  <a:pt x="123189" y="189864"/>
                </a:lnTo>
                <a:lnTo>
                  <a:pt x="123825" y="198120"/>
                </a:lnTo>
                <a:lnTo>
                  <a:pt x="143510" y="233679"/>
                </a:lnTo>
                <a:lnTo>
                  <a:pt x="163194" y="250825"/>
                </a:lnTo>
                <a:lnTo>
                  <a:pt x="170179" y="256539"/>
                </a:lnTo>
                <a:lnTo>
                  <a:pt x="177800" y="261620"/>
                </a:lnTo>
                <a:lnTo>
                  <a:pt x="192404" y="271145"/>
                </a:lnTo>
                <a:lnTo>
                  <a:pt x="206375" y="280670"/>
                </a:lnTo>
                <a:lnTo>
                  <a:pt x="238125" y="309879"/>
                </a:lnTo>
                <a:lnTo>
                  <a:pt x="240664" y="315595"/>
                </a:lnTo>
                <a:lnTo>
                  <a:pt x="240664" y="327025"/>
                </a:lnTo>
                <a:lnTo>
                  <a:pt x="205739" y="353694"/>
                </a:lnTo>
                <a:lnTo>
                  <a:pt x="200660" y="354330"/>
                </a:lnTo>
                <a:lnTo>
                  <a:pt x="281432" y="354330"/>
                </a:lnTo>
                <a:lnTo>
                  <a:pt x="296544" y="314325"/>
                </a:lnTo>
                <a:lnTo>
                  <a:pt x="297179" y="306070"/>
                </a:lnTo>
                <a:lnTo>
                  <a:pt x="296544" y="297179"/>
                </a:lnTo>
                <a:lnTo>
                  <a:pt x="276225" y="260985"/>
                </a:lnTo>
                <a:lnTo>
                  <a:pt x="263525" y="249554"/>
                </a:lnTo>
                <a:lnTo>
                  <a:pt x="256539" y="243839"/>
                </a:lnTo>
                <a:lnTo>
                  <a:pt x="248919" y="238760"/>
                </a:lnTo>
                <a:lnTo>
                  <a:pt x="241935" y="233679"/>
                </a:lnTo>
                <a:lnTo>
                  <a:pt x="219075" y="219710"/>
                </a:lnTo>
                <a:lnTo>
                  <a:pt x="185419" y="192404"/>
                </a:lnTo>
                <a:lnTo>
                  <a:pt x="178435" y="180975"/>
                </a:lnTo>
                <a:lnTo>
                  <a:pt x="178435" y="172720"/>
                </a:lnTo>
                <a:lnTo>
                  <a:pt x="205739" y="155575"/>
                </a:lnTo>
                <a:lnTo>
                  <a:pt x="280669" y="155575"/>
                </a:lnTo>
                <a:lnTo>
                  <a:pt x="280669" y="141604"/>
                </a:lnTo>
                <a:lnTo>
                  <a:pt x="244475" y="125729"/>
                </a:lnTo>
                <a:lnTo>
                  <a:pt x="227964" y="121920"/>
                </a:lnTo>
                <a:lnTo>
                  <a:pt x="219075" y="121285"/>
                </a:lnTo>
                <a:close/>
              </a:path>
              <a:path w="297179" h="389254">
                <a:moveTo>
                  <a:pt x="280669" y="155575"/>
                </a:moveTo>
                <a:lnTo>
                  <a:pt x="210185" y="155575"/>
                </a:lnTo>
                <a:lnTo>
                  <a:pt x="218439" y="156210"/>
                </a:lnTo>
                <a:lnTo>
                  <a:pt x="225425" y="158750"/>
                </a:lnTo>
                <a:lnTo>
                  <a:pt x="246379" y="200025"/>
                </a:lnTo>
                <a:lnTo>
                  <a:pt x="247014" y="216535"/>
                </a:lnTo>
                <a:lnTo>
                  <a:pt x="280669" y="216535"/>
                </a:lnTo>
                <a:lnTo>
                  <a:pt x="280669" y="155575"/>
                </a:lnTo>
                <a:close/>
              </a:path>
              <a:path w="297179" h="389254">
                <a:moveTo>
                  <a:pt x="74294" y="122554"/>
                </a:moveTo>
                <a:lnTo>
                  <a:pt x="66675" y="122554"/>
                </a:lnTo>
                <a:lnTo>
                  <a:pt x="74294" y="125095"/>
                </a:lnTo>
                <a:lnTo>
                  <a:pt x="74294" y="122554"/>
                </a:lnTo>
                <a:close/>
              </a:path>
              <a:path w="297179" h="389254">
                <a:moveTo>
                  <a:pt x="64135" y="0"/>
                </a:moveTo>
                <a:lnTo>
                  <a:pt x="53975" y="0"/>
                </a:lnTo>
                <a:lnTo>
                  <a:pt x="48894" y="1270"/>
                </a:lnTo>
                <a:lnTo>
                  <a:pt x="45085" y="3175"/>
                </a:lnTo>
                <a:lnTo>
                  <a:pt x="40639" y="5079"/>
                </a:lnTo>
                <a:lnTo>
                  <a:pt x="36829" y="7620"/>
                </a:lnTo>
                <a:lnTo>
                  <a:pt x="29844" y="13970"/>
                </a:lnTo>
                <a:lnTo>
                  <a:pt x="27304" y="17779"/>
                </a:lnTo>
                <a:lnTo>
                  <a:pt x="26035" y="22225"/>
                </a:lnTo>
                <a:lnTo>
                  <a:pt x="24129" y="26670"/>
                </a:lnTo>
                <a:lnTo>
                  <a:pt x="23494" y="30479"/>
                </a:lnTo>
                <a:lnTo>
                  <a:pt x="23494" y="35560"/>
                </a:lnTo>
                <a:lnTo>
                  <a:pt x="52069" y="70485"/>
                </a:lnTo>
                <a:lnTo>
                  <a:pt x="56514" y="71120"/>
                </a:lnTo>
                <a:lnTo>
                  <a:pt x="66039" y="71120"/>
                </a:lnTo>
                <a:lnTo>
                  <a:pt x="97154" y="40639"/>
                </a:lnTo>
                <a:lnTo>
                  <a:pt x="96519" y="30479"/>
                </a:lnTo>
                <a:lnTo>
                  <a:pt x="68579" y="1270"/>
                </a:lnTo>
                <a:lnTo>
                  <a:pt x="64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374129" y="5674359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124460" y="0"/>
                </a:moveTo>
                <a:lnTo>
                  <a:pt x="116840" y="0"/>
                </a:lnTo>
                <a:lnTo>
                  <a:pt x="70485" y="9525"/>
                </a:lnTo>
                <a:lnTo>
                  <a:pt x="33655" y="35560"/>
                </a:lnTo>
                <a:lnTo>
                  <a:pt x="8890" y="76200"/>
                </a:lnTo>
                <a:lnTo>
                  <a:pt x="635" y="114935"/>
                </a:lnTo>
                <a:lnTo>
                  <a:pt x="0" y="129539"/>
                </a:lnTo>
                <a:lnTo>
                  <a:pt x="635" y="145414"/>
                </a:lnTo>
                <a:lnTo>
                  <a:pt x="7620" y="187960"/>
                </a:lnTo>
                <a:lnTo>
                  <a:pt x="29845" y="231775"/>
                </a:lnTo>
                <a:lnTo>
                  <a:pt x="64135" y="259079"/>
                </a:lnTo>
                <a:lnTo>
                  <a:pt x="109855" y="267969"/>
                </a:lnTo>
                <a:lnTo>
                  <a:pt x="117475" y="267969"/>
                </a:lnTo>
                <a:lnTo>
                  <a:pt x="132715" y="265429"/>
                </a:lnTo>
                <a:lnTo>
                  <a:pt x="168275" y="243839"/>
                </a:lnTo>
                <a:lnTo>
                  <a:pt x="190500" y="206375"/>
                </a:lnTo>
                <a:lnTo>
                  <a:pt x="164465" y="190500"/>
                </a:lnTo>
                <a:lnTo>
                  <a:pt x="155575" y="205739"/>
                </a:lnTo>
                <a:lnTo>
                  <a:pt x="122555" y="232409"/>
                </a:lnTo>
                <a:lnTo>
                  <a:pt x="110490" y="232409"/>
                </a:lnTo>
                <a:lnTo>
                  <a:pt x="94615" y="223519"/>
                </a:lnTo>
                <a:lnTo>
                  <a:pt x="76200" y="186689"/>
                </a:lnTo>
                <a:lnTo>
                  <a:pt x="69850" y="144779"/>
                </a:lnTo>
                <a:lnTo>
                  <a:pt x="69850" y="132079"/>
                </a:lnTo>
                <a:lnTo>
                  <a:pt x="70485" y="113029"/>
                </a:lnTo>
                <a:lnTo>
                  <a:pt x="80645" y="70485"/>
                </a:lnTo>
                <a:lnTo>
                  <a:pt x="104775" y="37464"/>
                </a:lnTo>
                <a:lnTo>
                  <a:pt x="111125" y="37464"/>
                </a:lnTo>
                <a:lnTo>
                  <a:pt x="113030" y="38735"/>
                </a:lnTo>
                <a:lnTo>
                  <a:pt x="118110" y="43179"/>
                </a:lnTo>
                <a:lnTo>
                  <a:pt x="120015" y="46354"/>
                </a:lnTo>
                <a:lnTo>
                  <a:pt x="149225" y="69850"/>
                </a:lnTo>
                <a:lnTo>
                  <a:pt x="175260" y="38735"/>
                </a:lnTo>
                <a:lnTo>
                  <a:pt x="175260" y="28575"/>
                </a:lnTo>
                <a:lnTo>
                  <a:pt x="161925" y="11429"/>
                </a:lnTo>
                <a:lnTo>
                  <a:pt x="124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667500" y="5675629"/>
            <a:ext cx="247015" cy="284480"/>
          </a:xfrm>
          <a:custGeom>
            <a:avLst/>
            <a:gdLst/>
            <a:ahLst/>
            <a:cxnLst/>
            <a:rect l="l" t="t" r="r" b="b"/>
            <a:pathLst>
              <a:path w="247015" h="284479">
                <a:moveTo>
                  <a:pt x="247015" y="240030"/>
                </a:moveTo>
                <a:lnTo>
                  <a:pt x="158750" y="240030"/>
                </a:lnTo>
                <a:lnTo>
                  <a:pt x="160020" y="241935"/>
                </a:lnTo>
                <a:lnTo>
                  <a:pt x="158115" y="244475"/>
                </a:lnTo>
                <a:lnTo>
                  <a:pt x="154940" y="262890"/>
                </a:lnTo>
                <a:lnTo>
                  <a:pt x="179704" y="264160"/>
                </a:lnTo>
                <a:lnTo>
                  <a:pt x="172720" y="284480"/>
                </a:lnTo>
                <a:lnTo>
                  <a:pt x="180340" y="273685"/>
                </a:lnTo>
                <a:lnTo>
                  <a:pt x="185420" y="267970"/>
                </a:lnTo>
                <a:lnTo>
                  <a:pt x="189865" y="266700"/>
                </a:lnTo>
                <a:lnTo>
                  <a:pt x="193040" y="266065"/>
                </a:lnTo>
                <a:lnTo>
                  <a:pt x="196850" y="264160"/>
                </a:lnTo>
                <a:lnTo>
                  <a:pt x="201295" y="262890"/>
                </a:lnTo>
                <a:lnTo>
                  <a:pt x="206375" y="260985"/>
                </a:lnTo>
                <a:lnTo>
                  <a:pt x="213359" y="259715"/>
                </a:lnTo>
                <a:lnTo>
                  <a:pt x="219075" y="259080"/>
                </a:lnTo>
                <a:lnTo>
                  <a:pt x="226695" y="258445"/>
                </a:lnTo>
                <a:lnTo>
                  <a:pt x="236220" y="257810"/>
                </a:lnTo>
                <a:lnTo>
                  <a:pt x="247015" y="257810"/>
                </a:lnTo>
                <a:lnTo>
                  <a:pt x="247015" y="240030"/>
                </a:lnTo>
                <a:close/>
              </a:path>
              <a:path w="247015" h="284479">
                <a:moveTo>
                  <a:pt x="52704" y="11430"/>
                </a:moveTo>
                <a:lnTo>
                  <a:pt x="48895" y="12700"/>
                </a:lnTo>
                <a:lnTo>
                  <a:pt x="45084" y="14605"/>
                </a:lnTo>
                <a:lnTo>
                  <a:pt x="39370" y="15875"/>
                </a:lnTo>
                <a:lnTo>
                  <a:pt x="33020" y="17145"/>
                </a:lnTo>
                <a:lnTo>
                  <a:pt x="27304" y="17780"/>
                </a:lnTo>
                <a:lnTo>
                  <a:pt x="19684" y="18415"/>
                </a:lnTo>
                <a:lnTo>
                  <a:pt x="10795" y="19050"/>
                </a:lnTo>
                <a:lnTo>
                  <a:pt x="0" y="19050"/>
                </a:lnTo>
                <a:lnTo>
                  <a:pt x="0" y="55880"/>
                </a:lnTo>
                <a:lnTo>
                  <a:pt x="18415" y="55880"/>
                </a:lnTo>
                <a:lnTo>
                  <a:pt x="21590" y="57150"/>
                </a:lnTo>
                <a:lnTo>
                  <a:pt x="24765" y="57785"/>
                </a:lnTo>
                <a:lnTo>
                  <a:pt x="27304" y="58420"/>
                </a:lnTo>
                <a:lnTo>
                  <a:pt x="28575" y="59690"/>
                </a:lnTo>
                <a:lnTo>
                  <a:pt x="29845" y="60325"/>
                </a:lnTo>
                <a:lnTo>
                  <a:pt x="31115" y="64135"/>
                </a:lnTo>
                <a:lnTo>
                  <a:pt x="32384" y="69215"/>
                </a:lnTo>
                <a:lnTo>
                  <a:pt x="32384" y="207010"/>
                </a:lnTo>
                <a:lnTo>
                  <a:pt x="33654" y="217170"/>
                </a:lnTo>
                <a:lnTo>
                  <a:pt x="50800" y="252730"/>
                </a:lnTo>
                <a:lnTo>
                  <a:pt x="62229" y="261620"/>
                </a:lnTo>
                <a:lnTo>
                  <a:pt x="67945" y="265430"/>
                </a:lnTo>
                <a:lnTo>
                  <a:pt x="105409" y="272415"/>
                </a:lnTo>
                <a:lnTo>
                  <a:pt x="114300" y="272415"/>
                </a:lnTo>
                <a:lnTo>
                  <a:pt x="117475" y="269240"/>
                </a:lnTo>
                <a:lnTo>
                  <a:pt x="121284" y="266065"/>
                </a:lnTo>
                <a:lnTo>
                  <a:pt x="128904" y="260985"/>
                </a:lnTo>
                <a:lnTo>
                  <a:pt x="133350" y="258445"/>
                </a:lnTo>
                <a:lnTo>
                  <a:pt x="142875" y="252730"/>
                </a:lnTo>
                <a:lnTo>
                  <a:pt x="147320" y="250190"/>
                </a:lnTo>
                <a:lnTo>
                  <a:pt x="158115" y="244475"/>
                </a:lnTo>
                <a:lnTo>
                  <a:pt x="158750" y="240030"/>
                </a:lnTo>
                <a:lnTo>
                  <a:pt x="247015" y="240030"/>
                </a:lnTo>
                <a:lnTo>
                  <a:pt x="247015" y="224790"/>
                </a:lnTo>
                <a:lnTo>
                  <a:pt x="114934" y="224790"/>
                </a:lnTo>
                <a:lnTo>
                  <a:pt x="112395" y="224155"/>
                </a:lnTo>
                <a:lnTo>
                  <a:pt x="90804" y="200660"/>
                </a:lnTo>
                <a:lnTo>
                  <a:pt x="90804" y="24130"/>
                </a:lnTo>
                <a:lnTo>
                  <a:pt x="65404" y="24130"/>
                </a:lnTo>
                <a:lnTo>
                  <a:pt x="52704" y="11430"/>
                </a:lnTo>
                <a:close/>
              </a:path>
              <a:path w="247015" h="284479">
                <a:moveTo>
                  <a:pt x="158750" y="240030"/>
                </a:moveTo>
                <a:lnTo>
                  <a:pt x="158115" y="244475"/>
                </a:lnTo>
                <a:lnTo>
                  <a:pt x="160020" y="241935"/>
                </a:lnTo>
                <a:lnTo>
                  <a:pt x="158750" y="240030"/>
                </a:lnTo>
                <a:close/>
              </a:path>
              <a:path w="247015" h="284479">
                <a:moveTo>
                  <a:pt x="180975" y="10160"/>
                </a:moveTo>
                <a:lnTo>
                  <a:pt x="177165" y="10795"/>
                </a:lnTo>
                <a:lnTo>
                  <a:pt x="173354" y="12700"/>
                </a:lnTo>
                <a:lnTo>
                  <a:pt x="168909" y="13970"/>
                </a:lnTo>
                <a:lnTo>
                  <a:pt x="163829" y="15240"/>
                </a:lnTo>
                <a:lnTo>
                  <a:pt x="156845" y="17145"/>
                </a:lnTo>
                <a:lnTo>
                  <a:pt x="143509" y="18415"/>
                </a:lnTo>
                <a:lnTo>
                  <a:pt x="133984" y="19050"/>
                </a:lnTo>
                <a:lnTo>
                  <a:pt x="123190" y="19050"/>
                </a:lnTo>
                <a:lnTo>
                  <a:pt x="123190" y="55880"/>
                </a:lnTo>
                <a:lnTo>
                  <a:pt x="142240" y="55880"/>
                </a:lnTo>
                <a:lnTo>
                  <a:pt x="145415" y="57150"/>
                </a:lnTo>
                <a:lnTo>
                  <a:pt x="148590" y="57785"/>
                </a:lnTo>
                <a:lnTo>
                  <a:pt x="150495" y="58420"/>
                </a:lnTo>
                <a:lnTo>
                  <a:pt x="151765" y="59690"/>
                </a:lnTo>
                <a:lnTo>
                  <a:pt x="153034" y="60325"/>
                </a:lnTo>
                <a:lnTo>
                  <a:pt x="154304" y="64135"/>
                </a:lnTo>
                <a:lnTo>
                  <a:pt x="154940" y="66675"/>
                </a:lnTo>
                <a:lnTo>
                  <a:pt x="154940" y="203835"/>
                </a:lnTo>
                <a:lnTo>
                  <a:pt x="153034" y="205105"/>
                </a:lnTo>
                <a:lnTo>
                  <a:pt x="139065" y="212090"/>
                </a:lnTo>
                <a:lnTo>
                  <a:pt x="121920" y="221615"/>
                </a:lnTo>
                <a:lnTo>
                  <a:pt x="116840" y="224790"/>
                </a:lnTo>
                <a:lnTo>
                  <a:pt x="247015" y="224790"/>
                </a:lnTo>
                <a:lnTo>
                  <a:pt x="247015" y="220980"/>
                </a:lnTo>
                <a:lnTo>
                  <a:pt x="228600" y="220980"/>
                </a:lnTo>
                <a:lnTo>
                  <a:pt x="225425" y="219710"/>
                </a:lnTo>
                <a:lnTo>
                  <a:pt x="215900" y="212090"/>
                </a:lnTo>
                <a:lnTo>
                  <a:pt x="215265" y="210185"/>
                </a:lnTo>
                <a:lnTo>
                  <a:pt x="215265" y="13970"/>
                </a:lnTo>
                <a:lnTo>
                  <a:pt x="209550" y="12065"/>
                </a:lnTo>
                <a:lnTo>
                  <a:pt x="187325" y="12065"/>
                </a:lnTo>
                <a:lnTo>
                  <a:pt x="184150" y="11430"/>
                </a:lnTo>
                <a:lnTo>
                  <a:pt x="180975" y="10160"/>
                </a:lnTo>
                <a:close/>
              </a:path>
              <a:path w="247015" h="284479">
                <a:moveTo>
                  <a:pt x="63500" y="3175"/>
                </a:moveTo>
                <a:lnTo>
                  <a:pt x="60324" y="5715"/>
                </a:lnTo>
                <a:lnTo>
                  <a:pt x="58420" y="7620"/>
                </a:lnTo>
                <a:lnTo>
                  <a:pt x="55245" y="10160"/>
                </a:lnTo>
                <a:lnTo>
                  <a:pt x="52704" y="11430"/>
                </a:lnTo>
                <a:lnTo>
                  <a:pt x="65404" y="24130"/>
                </a:lnTo>
                <a:lnTo>
                  <a:pt x="80009" y="9525"/>
                </a:lnTo>
                <a:lnTo>
                  <a:pt x="63500" y="3175"/>
                </a:lnTo>
                <a:close/>
              </a:path>
              <a:path w="247015" h="284479">
                <a:moveTo>
                  <a:pt x="80009" y="9525"/>
                </a:moveTo>
                <a:lnTo>
                  <a:pt x="65404" y="24130"/>
                </a:lnTo>
                <a:lnTo>
                  <a:pt x="90804" y="24130"/>
                </a:lnTo>
                <a:lnTo>
                  <a:pt x="90804" y="13970"/>
                </a:lnTo>
                <a:lnTo>
                  <a:pt x="80009" y="9525"/>
                </a:lnTo>
                <a:close/>
              </a:path>
              <a:path w="247015" h="284479">
                <a:moveTo>
                  <a:pt x="181609" y="0"/>
                </a:moveTo>
                <a:lnTo>
                  <a:pt x="186690" y="8255"/>
                </a:lnTo>
                <a:lnTo>
                  <a:pt x="187325" y="12065"/>
                </a:lnTo>
                <a:lnTo>
                  <a:pt x="209550" y="12065"/>
                </a:lnTo>
                <a:lnTo>
                  <a:pt x="181609" y="0"/>
                </a:lnTo>
                <a:close/>
              </a:path>
              <a:path w="247015" h="284479">
                <a:moveTo>
                  <a:pt x="62229" y="3810"/>
                </a:moveTo>
                <a:lnTo>
                  <a:pt x="45084" y="3810"/>
                </a:lnTo>
                <a:lnTo>
                  <a:pt x="52704" y="11430"/>
                </a:lnTo>
                <a:lnTo>
                  <a:pt x="55245" y="10160"/>
                </a:lnTo>
                <a:lnTo>
                  <a:pt x="58420" y="7620"/>
                </a:lnTo>
                <a:lnTo>
                  <a:pt x="62229" y="3810"/>
                </a:lnTo>
                <a:close/>
              </a:path>
              <a:path w="247015" h="284479">
                <a:moveTo>
                  <a:pt x="85090" y="3810"/>
                </a:moveTo>
                <a:lnTo>
                  <a:pt x="66040" y="3810"/>
                </a:lnTo>
                <a:lnTo>
                  <a:pt x="80009" y="9525"/>
                </a:lnTo>
                <a:lnTo>
                  <a:pt x="85090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7000240" y="5677534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4"/>
                </a:lnTo>
                <a:lnTo>
                  <a:pt x="24764" y="20319"/>
                </a:lnTo>
                <a:lnTo>
                  <a:pt x="4444" y="60325"/>
                </a:lnTo>
                <a:lnTo>
                  <a:pt x="3809" y="68579"/>
                </a:lnTo>
                <a:lnTo>
                  <a:pt x="18414" y="106044"/>
                </a:lnTo>
                <a:lnTo>
                  <a:pt x="50800" y="135254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4"/>
                </a:lnTo>
                <a:lnTo>
                  <a:pt x="69850" y="233044"/>
                </a:lnTo>
                <a:lnTo>
                  <a:pt x="48259" y="222884"/>
                </a:lnTo>
                <a:lnTo>
                  <a:pt x="34289" y="186054"/>
                </a:lnTo>
                <a:lnTo>
                  <a:pt x="33654" y="177164"/>
                </a:lnTo>
                <a:lnTo>
                  <a:pt x="33654" y="167004"/>
                </a:lnTo>
                <a:lnTo>
                  <a:pt x="0" y="167004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69"/>
                </a:lnTo>
                <a:lnTo>
                  <a:pt x="87629" y="267334"/>
                </a:lnTo>
                <a:lnTo>
                  <a:pt x="128269" y="257809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4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4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19"/>
                </a:lnTo>
                <a:lnTo>
                  <a:pt x="142239" y="1079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7292340" y="5677534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4"/>
                </a:lnTo>
                <a:lnTo>
                  <a:pt x="24764" y="20319"/>
                </a:lnTo>
                <a:lnTo>
                  <a:pt x="4444" y="60325"/>
                </a:lnTo>
                <a:lnTo>
                  <a:pt x="3809" y="68579"/>
                </a:lnTo>
                <a:lnTo>
                  <a:pt x="18414" y="106044"/>
                </a:lnTo>
                <a:lnTo>
                  <a:pt x="50800" y="135254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4"/>
                </a:lnTo>
                <a:lnTo>
                  <a:pt x="69850" y="233044"/>
                </a:lnTo>
                <a:lnTo>
                  <a:pt x="48259" y="222884"/>
                </a:lnTo>
                <a:lnTo>
                  <a:pt x="34289" y="186054"/>
                </a:lnTo>
                <a:lnTo>
                  <a:pt x="33654" y="177164"/>
                </a:lnTo>
                <a:lnTo>
                  <a:pt x="33654" y="167004"/>
                </a:lnTo>
                <a:lnTo>
                  <a:pt x="0" y="167004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69"/>
                </a:lnTo>
                <a:lnTo>
                  <a:pt x="87629" y="267334"/>
                </a:lnTo>
                <a:lnTo>
                  <a:pt x="128269" y="257809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4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4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19"/>
                </a:lnTo>
                <a:lnTo>
                  <a:pt x="142239" y="1079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7707630" y="5615304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4" y="17780"/>
                </a:lnTo>
                <a:lnTo>
                  <a:pt x="38100" y="59690"/>
                </a:lnTo>
                <a:lnTo>
                  <a:pt x="34925" y="65405"/>
                </a:lnTo>
                <a:lnTo>
                  <a:pt x="29210" y="74295"/>
                </a:lnTo>
                <a:lnTo>
                  <a:pt x="28575" y="76835"/>
                </a:lnTo>
                <a:lnTo>
                  <a:pt x="31115" y="78740"/>
                </a:lnTo>
                <a:lnTo>
                  <a:pt x="0" y="74295"/>
                </a:lnTo>
                <a:lnTo>
                  <a:pt x="0" y="111125"/>
                </a:lnTo>
                <a:lnTo>
                  <a:pt x="24765" y="111125"/>
                </a:lnTo>
                <a:lnTo>
                  <a:pt x="24765" y="179070"/>
                </a:lnTo>
                <a:lnTo>
                  <a:pt x="24129" y="231140"/>
                </a:lnTo>
                <a:lnTo>
                  <a:pt x="26670" y="262255"/>
                </a:lnTo>
                <a:lnTo>
                  <a:pt x="40640" y="303530"/>
                </a:lnTo>
                <a:lnTo>
                  <a:pt x="76200" y="324485"/>
                </a:lnTo>
                <a:lnTo>
                  <a:pt x="84454" y="325120"/>
                </a:lnTo>
                <a:lnTo>
                  <a:pt x="90170" y="325120"/>
                </a:lnTo>
                <a:lnTo>
                  <a:pt x="95250" y="324485"/>
                </a:lnTo>
                <a:lnTo>
                  <a:pt x="105410" y="321945"/>
                </a:lnTo>
                <a:lnTo>
                  <a:pt x="142875" y="303530"/>
                </a:lnTo>
                <a:lnTo>
                  <a:pt x="126365" y="273050"/>
                </a:lnTo>
                <a:lnTo>
                  <a:pt x="117475" y="278130"/>
                </a:lnTo>
                <a:lnTo>
                  <a:pt x="111125" y="281305"/>
                </a:lnTo>
                <a:lnTo>
                  <a:pt x="104140" y="284480"/>
                </a:lnTo>
                <a:lnTo>
                  <a:pt x="100965" y="285115"/>
                </a:lnTo>
                <a:lnTo>
                  <a:pt x="94615" y="285115"/>
                </a:lnTo>
                <a:lnTo>
                  <a:pt x="85090" y="245745"/>
                </a:lnTo>
                <a:lnTo>
                  <a:pt x="85090" y="111125"/>
                </a:lnTo>
                <a:lnTo>
                  <a:pt x="128904" y="111125"/>
                </a:lnTo>
                <a:lnTo>
                  <a:pt x="128904" y="74295"/>
                </a:lnTo>
                <a:lnTo>
                  <a:pt x="85090" y="74295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7901940" y="5550534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90" h="396875">
                <a:moveTo>
                  <a:pt x="52704" y="7619"/>
                </a:moveTo>
                <a:lnTo>
                  <a:pt x="10159" y="15239"/>
                </a:lnTo>
                <a:lnTo>
                  <a:pt x="0" y="15239"/>
                </a:lnTo>
                <a:lnTo>
                  <a:pt x="0" y="51435"/>
                </a:lnTo>
                <a:lnTo>
                  <a:pt x="10794" y="51435"/>
                </a:lnTo>
                <a:lnTo>
                  <a:pt x="18414" y="52069"/>
                </a:lnTo>
                <a:lnTo>
                  <a:pt x="21589" y="52704"/>
                </a:lnTo>
                <a:lnTo>
                  <a:pt x="24129" y="53975"/>
                </a:lnTo>
                <a:lnTo>
                  <a:pt x="26669" y="54610"/>
                </a:lnTo>
                <a:lnTo>
                  <a:pt x="29209" y="56514"/>
                </a:lnTo>
                <a:lnTo>
                  <a:pt x="31114" y="62229"/>
                </a:lnTo>
                <a:lnTo>
                  <a:pt x="31750" y="65404"/>
                </a:lnTo>
                <a:lnTo>
                  <a:pt x="31750" y="352425"/>
                </a:lnTo>
                <a:lnTo>
                  <a:pt x="22859" y="362584"/>
                </a:lnTo>
                <a:lnTo>
                  <a:pt x="19684" y="363854"/>
                </a:lnTo>
                <a:lnTo>
                  <a:pt x="8254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19" y="396875"/>
                </a:lnTo>
                <a:lnTo>
                  <a:pt x="121919" y="366394"/>
                </a:lnTo>
                <a:lnTo>
                  <a:pt x="108584" y="363854"/>
                </a:lnTo>
                <a:lnTo>
                  <a:pt x="105409" y="363854"/>
                </a:lnTo>
                <a:lnTo>
                  <a:pt x="102234" y="363219"/>
                </a:lnTo>
                <a:lnTo>
                  <a:pt x="99694" y="362584"/>
                </a:lnTo>
                <a:lnTo>
                  <a:pt x="93979" y="358775"/>
                </a:lnTo>
                <a:lnTo>
                  <a:pt x="93344" y="357504"/>
                </a:lnTo>
                <a:lnTo>
                  <a:pt x="92075" y="355600"/>
                </a:lnTo>
                <a:lnTo>
                  <a:pt x="91439" y="353059"/>
                </a:lnTo>
                <a:lnTo>
                  <a:pt x="91439" y="347979"/>
                </a:lnTo>
                <a:lnTo>
                  <a:pt x="89534" y="200660"/>
                </a:lnTo>
                <a:lnTo>
                  <a:pt x="94614" y="200660"/>
                </a:lnTo>
                <a:lnTo>
                  <a:pt x="99694" y="198754"/>
                </a:lnTo>
                <a:lnTo>
                  <a:pt x="107950" y="194310"/>
                </a:lnTo>
                <a:lnTo>
                  <a:pt x="113029" y="192404"/>
                </a:lnTo>
                <a:lnTo>
                  <a:pt x="117475" y="189864"/>
                </a:lnTo>
                <a:lnTo>
                  <a:pt x="122554" y="186689"/>
                </a:lnTo>
                <a:lnTo>
                  <a:pt x="127634" y="184150"/>
                </a:lnTo>
                <a:lnTo>
                  <a:pt x="132079" y="181610"/>
                </a:lnTo>
                <a:lnTo>
                  <a:pt x="135254" y="179704"/>
                </a:lnTo>
                <a:lnTo>
                  <a:pt x="216534" y="179704"/>
                </a:lnTo>
                <a:lnTo>
                  <a:pt x="216534" y="177800"/>
                </a:lnTo>
                <a:lnTo>
                  <a:pt x="213359" y="170179"/>
                </a:lnTo>
                <a:lnTo>
                  <a:pt x="212089" y="167004"/>
                </a:lnTo>
                <a:lnTo>
                  <a:pt x="87629" y="167004"/>
                </a:lnTo>
                <a:lnTo>
                  <a:pt x="86994" y="165100"/>
                </a:lnTo>
                <a:lnTo>
                  <a:pt x="88264" y="163829"/>
                </a:lnTo>
                <a:lnTo>
                  <a:pt x="90804" y="29210"/>
                </a:lnTo>
                <a:lnTo>
                  <a:pt x="74294" y="29210"/>
                </a:lnTo>
                <a:lnTo>
                  <a:pt x="52704" y="7619"/>
                </a:lnTo>
                <a:close/>
              </a:path>
              <a:path w="250190" h="396875">
                <a:moveTo>
                  <a:pt x="216534" y="179704"/>
                </a:moveTo>
                <a:lnTo>
                  <a:pt x="137159" y="179704"/>
                </a:lnTo>
                <a:lnTo>
                  <a:pt x="139700" y="180339"/>
                </a:lnTo>
                <a:lnTo>
                  <a:pt x="146684" y="182879"/>
                </a:lnTo>
                <a:lnTo>
                  <a:pt x="149225" y="184785"/>
                </a:lnTo>
                <a:lnTo>
                  <a:pt x="154939" y="189229"/>
                </a:lnTo>
                <a:lnTo>
                  <a:pt x="156844" y="191769"/>
                </a:lnTo>
                <a:lnTo>
                  <a:pt x="158114" y="194944"/>
                </a:lnTo>
                <a:lnTo>
                  <a:pt x="160019" y="198754"/>
                </a:lnTo>
                <a:lnTo>
                  <a:pt x="160549" y="201929"/>
                </a:lnTo>
                <a:lnTo>
                  <a:pt x="160654" y="353059"/>
                </a:lnTo>
                <a:lnTo>
                  <a:pt x="160019" y="354964"/>
                </a:lnTo>
                <a:lnTo>
                  <a:pt x="160019" y="355600"/>
                </a:lnTo>
                <a:lnTo>
                  <a:pt x="157479" y="359409"/>
                </a:lnTo>
                <a:lnTo>
                  <a:pt x="151764" y="363219"/>
                </a:lnTo>
                <a:lnTo>
                  <a:pt x="149225" y="363854"/>
                </a:lnTo>
                <a:lnTo>
                  <a:pt x="142875" y="364489"/>
                </a:lnTo>
                <a:lnTo>
                  <a:pt x="137159" y="365125"/>
                </a:lnTo>
                <a:lnTo>
                  <a:pt x="128904" y="365125"/>
                </a:lnTo>
                <a:lnTo>
                  <a:pt x="128904" y="396875"/>
                </a:lnTo>
                <a:lnTo>
                  <a:pt x="250189" y="396875"/>
                </a:lnTo>
                <a:lnTo>
                  <a:pt x="250189" y="366394"/>
                </a:lnTo>
                <a:lnTo>
                  <a:pt x="237489" y="363854"/>
                </a:lnTo>
                <a:lnTo>
                  <a:pt x="234314" y="363854"/>
                </a:lnTo>
                <a:lnTo>
                  <a:pt x="231139" y="363219"/>
                </a:lnTo>
                <a:lnTo>
                  <a:pt x="228600" y="362584"/>
                </a:lnTo>
                <a:lnTo>
                  <a:pt x="226694" y="361314"/>
                </a:lnTo>
                <a:lnTo>
                  <a:pt x="224789" y="360679"/>
                </a:lnTo>
                <a:lnTo>
                  <a:pt x="222884" y="358775"/>
                </a:lnTo>
                <a:lnTo>
                  <a:pt x="222250" y="357504"/>
                </a:lnTo>
                <a:lnTo>
                  <a:pt x="220979" y="355600"/>
                </a:lnTo>
                <a:lnTo>
                  <a:pt x="220344" y="353059"/>
                </a:lnTo>
                <a:lnTo>
                  <a:pt x="220344" y="207644"/>
                </a:lnTo>
                <a:lnTo>
                  <a:pt x="219709" y="196850"/>
                </a:lnTo>
                <a:lnTo>
                  <a:pt x="218439" y="186689"/>
                </a:lnTo>
                <a:lnTo>
                  <a:pt x="216534" y="179704"/>
                </a:lnTo>
                <a:close/>
              </a:path>
              <a:path w="250190" h="396875">
                <a:moveTo>
                  <a:pt x="94614" y="200660"/>
                </a:moveTo>
                <a:lnTo>
                  <a:pt x="89534" y="200660"/>
                </a:lnTo>
                <a:lnTo>
                  <a:pt x="90169" y="201929"/>
                </a:lnTo>
                <a:lnTo>
                  <a:pt x="92075" y="201929"/>
                </a:lnTo>
                <a:lnTo>
                  <a:pt x="94614" y="200660"/>
                </a:lnTo>
                <a:close/>
              </a:path>
              <a:path w="250190" h="396875">
                <a:moveTo>
                  <a:pt x="88264" y="163829"/>
                </a:moveTo>
                <a:lnTo>
                  <a:pt x="86994" y="165100"/>
                </a:lnTo>
                <a:lnTo>
                  <a:pt x="87629" y="167004"/>
                </a:lnTo>
                <a:lnTo>
                  <a:pt x="88264" y="163829"/>
                </a:lnTo>
                <a:close/>
              </a:path>
              <a:path w="250190" h="396875">
                <a:moveTo>
                  <a:pt x="147319" y="131444"/>
                </a:moveTo>
                <a:lnTo>
                  <a:pt x="138429" y="131444"/>
                </a:lnTo>
                <a:lnTo>
                  <a:pt x="134619" y="135254"/>
                </a:lnTo>
                <a:lnTo>
                  <a:pt x="130175" y="138429"/>
                </a:lnTo>
                <a:lnTo>
                  <a:pt x="121919" y="144144"/>
                </a:lnTo>
                <a:lnTo>
                  <a:pt x="116839" y="147319"/>
                </a:lnTo>
                <a:lnTo>
                  <a:pt x="111125" y="150494"/>
                </a:lnTo>
                <a:lnTo>
                  <a:pt x="94614" y="159385"/>
                </a:lnTo>
                <a:lnTo>
                  <a:pt x="88900" y="162560"/>
                </a:lnTo>
                <a:lnTo>
                  <a:pt x="88264" y="163829"/>
                </a:lnTo>
                <a:lnTo>
                  <a:pt x="87629" y="167004"/>
                </a:lnTo>
                <a:lnTo>
                  <a:pt x="212089" y="167004"/>
                </a:lnTo>
                <a:lnTo>
                  <a:pt x="184150" y="139064"/>
                </a:lnTo>
                <a:lnTo>
                  <a:pt x="155575" y="132079"/>
                </a:lnTo>
                <a:lnTo>
                  <a:pt x="147319" y="131444"/>
                </a:lnTo>
                <a:close/>
              </a:path>
              <a:path w="250190" h="396875">
                <a:moveTo>
                  <a:pt x="64769" y="0"/>
                </a:moveTo>
                <a:lnTo>
                  <a:pt x="63923" y="635"/>
                </a:lnTo>
                <a:lnTo>
                  <a:pt x="64134" y="635"/>
                </a:lnTo>
                <a:lnTo>
                  <a:pt x="62229" y="1905"/>
                </a:lnTo>
                <a:lnTo>
                  <a:pt x="59689" y="3810"/>
                </a:lnTo>
                <a:lnTo>
                  <a:pt x="55879" y="6350"/>
                </a:lnTo>
                <a:lnTo>
                  <a:pt x="52704" y="7619"/>
                </a:lnTo>
                <a:lnTo>
                  <a:pt x="74294" y="29210"/>
                </a:lnTo>
                <a:lnTo>
                  <a:pt x="74294" y="3175"/>
                </a:lnTo>
                <a:lnTo>
                  <a:pt x="64769" y="0"/>
                </a:lnTo>
                <a:close/>
              </a:path>
              <a:path w="250190" h="396875">
                <a:moveTo>
                  <a:pt x="74294" y="3175"/>
                </a:moveTo>
                <a:lnTo>
                  <a:pt x="74294" y="29210"/>
                </a:lnTo>
                <a:lnTo>
                  <a:pt x="90804" y="29210"/>
                </a:lnTo>
                <a:lnTo>
                  <a:pt x="91439" y="9525"/>
                </a:lnTo>
                <a:lnTo>
                  <a:pt x="74294" y="3175"/>
                </a:lnTo>
                <a:close/>
              </a:path>
              <a:path w="250190" h="396875">
                <a:moveTo>
                  <a:pt x="63923" y="635"/>
                </a:moveTo>
                <a:lnTo>
                  <a:pt x="45719" y="635"/>
                </a:lnTo>
                <a:lnTo>
                  <a:pt x="52704" y="7619"/>
                </a:lnTo>
                <a:lnTo>
                  <a:pt x="55879" y="6350"/>
                </a:lnTo>
                <a:lnTo>
                  <a:pt x="59689" y="3810"/>
                </a:lnTo>
                <a:lnTo>
                  <a:pt x="63923" y="635"/>
                </a:lnTo>
                <a:close/>
              </a:path>
              <a:path w="250190" h="396875">
                <a:moveTo>
                  <a:pt x="74294" y="635"/>
                </a:moveTo>
                <a:lnTo>
                  <a:pt x="66675" y="635"/>
                </a:lnTo>
                <a:lnTo>
                  <a:pt x="74294" y="3175"/>
                </a:lnTo>
                <a:lnTo>
                  <a:pt x="7429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8219440" y="567626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5"/>
                </a:lnTo>
                <a:lnTo>
                  <a:pt x="9525" y="78739"/>
                </a:lnTo>
                <a:lnTo>
                  <a:pt x="634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4"/>
                </a:lnTo>
                <a:lnTo>
                  <a:pt x="26669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29" y="247650"/>
                </a:lnTo>
                <a:lnTo>
                  <a:pt x="170814" y="241935"/>
                </a:lnTo>
                <a:lnTo>
                  <a:pt x="176529" y="236220"/>
                </a:lnTo>
                <a:lnTo>
                  <a:pt x="179069" y="232410"/>
                </a:lnTo>
                <a:lnTo>
                  <a:pt x="107950" y="232410"/>
                </a:lnTo>
                <a:lnTo>
                  <a:pt x="102869" y="231140"/>
                </a:lnTo>
                <a:lnTo>
                  <a:pt x="97154" y="227965"/>
                </a:lnTo>
                <a:lnTo>
                  <a:pt x="92075" y="225425"/>
                </a:lnTo>
                <a:lnTo>
                  <a:pt x="87629" y="220980"/>
                </a:lnTo>
                <a:lnTo>
                  <a:pt x="68579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89"/>
                </a:lnTo>
                <a:lnTo>
                  <a:pt x="105409" y="159385"/>
                </a:lnTo>
                <a:lnTo>
                  <a:pt x="111759" y="156845"/>
                </a:lnTo>
                <a:lnTo>
                  <a:pt x="118109" y="153670"/>
                </a:lnTo>
                <a:lnTo>
                  <a:pt x="128904" y="147955"/>
                </a:lnTo>
                <a:lnTo>
                  <a:pt x="133350" y="144780"/>
                </a:lnTo>
                <a:lnTo>
                  <a:pt x="137794" y="142239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4" y="136525"/>
                </a:lnTo>
                <a:lnTo>
                  <a:pt x="64769" y="130810"/>
                </a:lnTo>
                <a:lnTo>
                  <a:pt x="65404" y="121920"/>
                </a:lnTo>
                <a:lnTo>
                  <a:pt x="67309" y="113030"/>
                </a:lnTo>
                <a:lnTo>
                  <a:pt x="83184" y="75564"/>
                </a:lnTo>
                <a:lnTo>
                  <a:pt x="103504" y="52705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30"/>
                </a:lnTo>
                <a:lnTo>
                  <a:pt x="125094" y="12064"/>
                </a:lnTo>
                <a:lnTo>
                  <a:pt x="118744" y="4445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20"/>
                </a:lnTo>
                <a:lnTo>
                  <a:pt x="159384" y="205739"/>
                </a:lnTo>
                <a:lnTo>
                  <a:pt x="155575" y="211455"/>
                </a:lnTo>
                <a:lnTo>
                  <a:pt x="121919" y="232410"/>
                </a:lnTo>
                <a:lnTo>
                  <a:pt x="179069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4" y="213360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5"/>
                </a:lnTo>
                <a:lnTo>
                  <a:pt x="64134" y="140335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80"/>
                </a:lnTo>
                <a:lnTo>
                  <a:pt x="113029" y="60960"/>
                </a:lnTo>
                <a:lnTo>
                  <a:pt x="118109" y="66675"/>
                </a:lnTo>
                <a:lnTo>
                  <a:pt x="123825" y="72389"/>
                </a:lnTo>
                <a:lnTo>
                  <a:pt x="132079" y="79375"/>
                </a:lnTo>
                <a:lnTo>
                  <a:pt x="137794" y="84455"/>
                </a:lnTo>
                <a:lnTo>
                  <a:pt x="140969" y="86995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5"/>
                </a:lnTo>
                <a:lnTo>
                  <a:pt x="92075" y="125095"/>
                </a:lnTo>
                <a:lnTo>
                  <a:pt x="64134" y="136525"/>
                </a:lnTo>
                <a:lnTo>
                  <a:pt x="64134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4" y="102870"/>
                </a:lnTo>
                <a:lnTo>
                  <a:pt x="185419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4" y="51435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2034539" y="6336029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5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5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5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5" y="35560"/>
                </a:lnTo>
                <a:lnTo>
                  <a:pt x="98425" y="37465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5" y="48260"/>
                </a:lnTo>
                <a:lnTo>
                  <a:pt x="109855" y="53340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5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40"/>
                </a:lnTo>
                <a:lnTo>
                  <a:pt x="635" y="170815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5" y="260350"/>
                </a:lnTo>
                <a:lnTo>
                  <a:pt x="69215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5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5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40" y="220980"/>
                </a:lnTo>
                <a:lnTo>
                  <a:pt x="74295" y="220345"/>
                </a:lnTo>
                <a:lnTo>
                  <a:pt x="56515" y="177165"/>
                </a:lnTo>
                <a:lnTo>
                  <a:pt x="57150" y="170815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5" y="137795"/>
                </a:lnTo>
                <a:lnTo>
                  <a:pt x="170815" y="59055"/>
                </a:lnTo>
                <a:lnTo>
                  <a:pt x="169545" y="43180"/>
                </a:lnTo>
                <a:lnTo>
                  <a:pt x="167640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5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5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5" y="218440"/>
                </a:lnTo>
                <a:lnTo>
                  <a:pt x="89535" y="220345"/>
                </a:lnTo>
                <a:lnTo>
                  <a:pt x="78740" y="220980"/>
                </a:lnTo>
                <a:lnTo>
                  <a:pt x="203200" y="220980"/>
                </a:lnTo>
                <a:lnTo>
                  <a:pt x="203200" y="212090"/>
                </a:lnTo>
                <a:lnTo>
                  <a:pt x="184150" y="212090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5"/>
                </a:lnTo>
                <a:lnTo>
                  <a:pt x="173355" y="207645"/>
                </a:lnTo>
                <a:lnTo>
                  <a:pt x="172085" y="205740"/>
                </a:lnTo>
                <a:lnTo>
                  <a:pt x="170815" y="201930"/>
                </a:lnTo>
                <a:lnTo>
                  <a:pt x="170815" y="137795"/>
                </a:lnTo>
                <a:close/>
              </a:path>
              <a:path w="203200" h="264795">
                <a:moveTo>
                  <a:pt x="120015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5" y="53975"/>
                </a:lnTo>
                <a:lnTo>
                  <a:pt x="5715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40"/>
                </a:lnTo>
                <a:lnTo>
                  <a:pt x="29210" y="93345"/>
                </a:lnTo>
                <a:lnTo>
                  <a:pt x="32385" y="94615"/>
                </a:lnTo>
                <a:lnTo>
                  <a:pt x="41275" y="94615"/>
                </a:lnTo>
                <a:lnTo>
                  <a:pt x="59690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90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90" y="2540"/>
                </a:lnTo>
                <a:lnTo>
                  <a:pt x="127635" y="1270"/>
                </a:lnTo>
                <a:lnTo>
                  <a:pt x="12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2322829" y="6330950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124459" y="0"/>
                </a:moveTo>
                <a:lnTo>
                  <a:pt x="116839" y="0"/>
                </a:lnTo>
                <a:lnTo>
                  <a:pt x="70484" y="9525"/>
                </a:lnTo>
                <a:lnTo>
                  <a:pt x="33655" y="35560"/>
                </a:lnTo>
                <a:lnTo>
                  <a:pt x="8889" y="76200"/>
                </a:lnTo>
                <a:lnTo>
                  <a:pt x="634" y="114935"/>
                </a:lnTo>
                <a:lnTo>
                  <a:pt x="0" y="129539"/>
                </a:lnTo>
                <a:lnTo>
                  <a:pt x="634" y="145414"/>
                </a:lnTo>
                <a:lnTo>
                  <a:pt x="7619" y="187960"/>
                </a:lnTo>
                <a:lnTo>
                  <a:pt x="29844" y="231775"/>
                </a:lnTo>
                <a:lnTo>
                  <a:pt x="64134" y="259080"/>
                </a:lnTo>
                <a:lnTo>
                  <a:pt x="109855" y="267969"/>
                </a:lnTo>
                <a:lnTo>
                  <a:pt x="117475" y="267969"/>
                </a:lnTo>
                <a:lnTo>
                  <a:pt x="132714" y="265430"/>
                </a:lnTo>
                <a:lnTo>
                  <a:pt x="168275" y="243839"/>
                </a:lnTo>
                <a:lnTo>
                  <a:pt x="190500" y="206375"/>
                </a:lnTo>
                <a:lnTo>
                  <a:pt x="164464" y="190500"/>
                </a:lnTo>
                <a:lnTo>
                  <a:pt x="155575" y="205739"/>
                </a:lnTo>
                <a:lnTo>
                  <a:pt x="122555" y="232410"/>
                </a:lnTo>
                <a:lnTo>
                  <a:pt x="110489" y="232410"/>
                </a:lnTo>
                <a:lnTo>
                  <a:pt x="94614" y="223519"/>
                </a:lnTo>
                <a:lnTo>
                  <a:pt x="76200" y="186689"/>
                </a:lnTo>
                <a:lnTo>
                  <a:pt x="69850" y="144780"/>
                </a:lnTo>
                <a:lnTo>
                  <a:pt x="69850" y="132080"/>
                </a:lnTo>
                <a:lnTo>
                  <a:pt x="70484" y="113030"/>
                </a:lnTo>
                <a:lnTo>
                  <a:pt x="80644" y="70485"/>
                </a:lnTo>
                <a:lnTo>
                  <a:pt x="104775" y="37464"/>
                </a:lnTo>
                <a:lnTo>
                  <a:pt x="111125" y="37464"/>
                </a:lnTo>
                <a:lnTo>
                  <a:pt x="113030" y="38735"/>
                </a:lnTo>
                <a:lnTo>
                  <a:pt x="118109" y="43180"/>
                </a:lnTo>
                <a:lnTo>
                  <a:pt x="120014" y="46355"/>
                </a:lnTo>
                <a:lnTo>
                  <a:pt x="149225" y="69850"/>
                </a:lnTo>
                <a:lnTo>
                  <a:pt x="175259" y="38735"/>
                </a:lnTo>
                <a:lnTo>
                  <a:pt x="175259" y="28575"/>
                </a:lnTo>
                <a:lnTo>
                  <a:pt x="161925" y="11430"/>
                </a:lnTo>
                <a:lnTo>
                  <a:pt x="12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2614929" y="6330950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124459" y="0"/>
                </a:moveTo>
                <a:lnTo>
                  <a:pt x="116839" y="0"/>
                </a:lnTo>
                <a:lnTo>
                  <a:pt x="70484" y="9525"/>
                </a:lnTo>
                <a:lnTo>
                  <a:pt x="33655" y="35560"/>
                </a:lnTo>
                <a:lnTo>
                  <a:pt x="8889" y="76200"/>
                </a:lnTo>
                <a:lnTo>
                  <a:pt x="634" y="114935"/>
                </a:lnTo>
                <a:lnTo>
                  <a:pt x="0" y="129539"/>
                </a:lnTo>
                <a:lnTo>
                  <a:pt x="634" y="145414"/>
                </a:lnTo>
                <a:lnTo>
                  <a:pt x="7619" y="187960"/>
                </a:lnTo>
                <a:lnTo>
                  <a:pt x="29844" y="231775"/>
                </a:lnTo>
                <a:lnTo>
                  <a:pt x="64134" y="259080"/>
                </a:lnTo>
                <a:lnTo>
                  <a:pt x="109855" y="267969"/>
                </a:lnTo>
                <a:lnTo>
                  <a:pt x="117475" y="267969"/>
                </a:lnTo>
                <a:lnTo>
                  <a:pt x="132714" y="265430"/>
                </a:lnTo>
                <a:lnTo>
                  <a:pt x="168275" y="243839"/>
                </a:lnTo>
                <a:lnTo>
                  <a:pt x="190500" y="206375"/>
                </a:lnTo>
                <a:lnTo>
                  <a:pt x="164464" y="190500"/>
                </a:lnTo>
                <a:lnTo>
                  <a:pt x="155575" y="205739"/>
                </a:lnTo>
                <a:lnTo>
                  <a:pt x="122555" y="232410"/>
                </a:lnTo>
                <a:lnTo>
                  <a:pt x="110489" y="232410"/>
                </a:lnTo>
                <a:lnTo>
                  <a:pt x="94614" y="223519"/>
                </a:lnTo>
                <a:lnTo>
                  <a:pt x="76200" y="186689"/>
                </a:lnTo>
                <a:lnTo>
                  <a:pt x="69850" y="144780"/>
                </a:lnTo>
                <a:lnTo>
                  <a:pt x="69850" y="132080"/>
                </a:lnTo>
                <a:lnTo>
                  <a:pt x="70484" y="113030"/>
                </a:lnTo>
                <a:lnTo>
                  <a:pt x="80644" y="70485"/>
                </a:lnTo>
                <a:lnTo>
                  <a:pt x="104775" y="37464"/>
                </a:lnTo>
                <a:lnTo>
                  <a:pt x="111125" y="37464"/>
                </a:lnTo>
                <a:lnTo>
                  <a:pt x="113030" y="38735"/>
                </a:lnTo>
                <a:lnTo>
                  <a:pt x="118109" y="43180"/>
                </a:lnTo>
                <a:lnTo>
                  <a:pt x="120014" y="46355"/>
                </a:lnTo>
                <a:lnTo>
                  <a:pt x="149225" y="69850"/>
                </a:lnTo>
                <a:lnTo>
                  <a:pt x="175259" y="38735"/>
                </a:lnTo>
                <a:lnTo>
                  <a:pt x="175259" y="28575"/>
                </a:lnTo>
                <a:lnTo>
                  <a:pt x="161925" y="11430"/>
                </a:lnTo>
                <a:lnTo>
                  <a:pt x="124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2908300" y="6332220"/>
            <a:ext cx="247015" cy="284480"/>
          </a:xfrm>
          <a:custGeom>
            <a:avLst/>
            <a:gdLst/>
            <a:ahLst/>
            <a:cxnLst/>
            <a:rect l="l" t="t" r="r" b="b"/>
            <a:pathLst>
              <a:path w="247014" h="284479">
                <a:moveTo>
                  <a:pt x="247014" y="240029"/>
                </a:moveTo>
                <a:lnTo>
                  <a:pt x="158750" y="240029"/>
                </a:lnTo>
                <a:lnTo>
                  <a:pt x="160019" y="241934"/>
                </a:lnTo>
                <a:lnTo>
                  <a:pt x="158114" y="244474"/>
                </a:lnTo>
                <a:lnTo>
                  <a:pt x="154939" y="262889"/>
                </a:lnTo>
                <a:lnTo>
                  <a:pt x="179705" y="264159"/>
                </a:lnTo>
                <a:lnTo>
                  <a:pt x="172719" y="284479"/>
                </a:lnTo>
                <a:lnTo>
                  <a:pt x="180339" y="273684"/>
                </a:lnTo>
                <a:lnTo>
                  <a:pt x="185419" y="267969"/>
                </a:lnTo>
                <a:lnTo>
                  <a:pt x="189864" y="266699"/>
                </a:lnTo>
                <a:lnTo>
                  <a:pt x="193039" y="266064"/>
                </a:lnTo>
                <a:lnTo>
                  <a:pt x="196850" y="264159"/>
                </a:lnTo>
                <a:lnTo>
                  <a:pt x="201294" y="262889"/>
                </a:lnTo>
                <a:lnTo>
                  <a:pt x="206375" y="260984"/>
                </a:lnTo>
                <a:lnTo>
                  <a:pt x="213360" y="259714"/>
                </a:lnTo>
                <a:lnTo>
                  <a:pt x="219075" y="259079"/>
                </a:lnTo>
                <a:lnTo>
                  <a:pt x="226694" y="258444"/>
                </a:lnTo>
                <a:lnTo>
                  <a:pt x="236219" y="257809"/>
                </a:lnTo>
                <a:lnTo>
                  <a:pt x="247014" y="257809"/>
                </a:lnTo>
                <a:lnTo>
                  <a:pt x="247014" y="240029"/>
                </a:lnTo>
                <a:close/>
              </a:path>
              <a:path w="247014" h="284479">
                <a:moveTo>
                  <a:pt x="52705" y="11429"/>
                </a:moveTo>
                <a:lnTo>
                  <a:pt x="48894" y="12699"/>
                </a:lnTo>
                <a:lnTo>
                  <a:pt x="45085" y="14604"/>
                </a:lnTo>
                <a:lnTo>
                  <a:pt x="39369" y="15874"/>
                </a:lnTo>
                <a:lnTo>
                  <a:pt x="33019" y="17144"/>
                </a:lnTo>
                <a:lnTo>
                  <a:pt x="27305" y="17779"/>
                </a:lnTo>
                <a:lnTo>
                  <a:pt x="19685" y="18414"/>
                </a:lnTo>
                <a:lnTo>
                  <a:pt x="10794" y="19049"/>
                </a:lnTo>
                <a:lnTo>
                  <a:pt x="0" y="19049"/>
                </a:lnTo>
                <a:lnTo>
                  <a:pt x="0" y="55879"/>
                </a:lnTo>
                <a:lnTo>
                  <a:pt x="18414" y="55879"/>
                </a:lnTo>
                <a:lnTo>
                  <a:pt x="21589" y="57149"/>
                </a:lnTo>
                <a:lnTo>
                  <a:pt x="24764" y="57784"/>
                </a:lnTo>
                <a:lnTo>
                  <a:pt x="27305" y="58419"/>
                </a:lnTo>
                <a:lnTo>
                  <a:pt x="28575" y="59689"/>
                </a:lnTo>
                <a:lnTo>
                  <a:pt x="29844" y="60324"/>
                </a:lnTo>
                <a:lnTo>
                  <a:pt x="31114" y="64134"/>
                </a:lnTo>
                <a:lnTo>
                  <a:pt x="32385" y="69214"/>
                </a:lnTo>
                <a:lnTo>
                  <a:pt x="32385" y="207009"/>
                </a:lnTo>
                <a:lnTo>
                  <a:pt x="33655" y="217169"/>
                </a:lnTo>
                <a:lnTo>
                  <a:pt x="50800" y="252729"/>
                </a:lnTo>
                <a:lnTo>
                  <a:pt x="62230" y="261619"/>
                </a:lnTo>
                <a:lnTo>
                  <a:pt x="67944" y="265429"/>
                </a:lnTo>
                <a:lnTo>
                  <a:pt x="105410" y="272414"/>
                </a:lnTo>
                <a:lnTo>
                  <a:pt x="114300" y="272414"/>
                </a:lnTo>
                <a:lnTo>
                  <a:pt x="117475" y="269239"/>
                </a:lnTo>
                <a:lnTo>
                  <a:pt x="121285" y="266064"/>
                </a:lnTo>
                <a:lnTo>
                  <a:pt x="128905" y="260984"/>
                </a:lnTo>
                <a:lnTo>
                  <a:pt x="133350" y="258444"/>
                </a:lnTo>
                <a:lnTo>
                  <a:pt x="142875" y="252729"/>
                </a:lnTo>
                <a:lnTo>
                  <a:pt x="147319" y="250189"/>
                </a:lnTo>
                <a:lnTo>
                  <a:pt x="158114" y="244474"/>
                </a:lnTo>
                <a:lnTo>
                  <a:pt x="158750" y="240029"/>
                </a:lnTo>
                <a:lnTo>
                  <a:pt x="247014" y="240029"/>
                </a:lnTo>
                <a:lnTo>
                  <a:pt x="247014" y="224789"/>
                </a:lnTo>
                <a:lnTo>
                  <a:pt x="114935" y="224789"/>
                </a:lnTo>
                <a:lnTo>
                  <a:pt x="112394" y="224154"/>
                </a:lnTo>
                <a:lnTo>
                  <a:pt x="90805" y="200659"/>
                </a:lnTo>
                <a:lnTo>
                  <a:pt x="90805" y="24129"/>
                </a:lnTo>
                <a:lnTo>
                  <a:pt x="65405" y="24129"/>
                </a:lnTo>
                <a:lnTo>
                  <a:pt x="52705" y="11429"/>
                </a:lnTo>
                <a:close/>
              </a:path>
              <a:path w="247014" h="284479">
                <a:moveTo>
                  <a:pt x="158750" y="240029"/>
                </a:moveTo>
                <a:lnTo>
                  <a:pt x="158114" y="244474"/>
                </a:lnTo>
                <a:lnTo>
                  <a:pt x="160019" y="241934"/>
                </a:lnTo>
                <a:lnTo>
                  <a:pt x="158750" y="240029"/>
                </a:lnTo>
                <a:close/>
              </a:path>
              <a:path w="247014" h="284479">
                <a:moveTo>
                  <a:pt x="180975" y="10159"/>
                </a:moveTo>
                <a:lnTo>
                  <a:pt x="177164" y="10794"/>
                </a:lnTo>
                <a:lnTo>
                  <a:pt x="173355" y="12699"/>
                </a:lnTo>
                <a:lnTo>
                  <a:pt x="168910" y="13969"/>
                </a:lnTo>
                <a:lnTo>
                  <a:pt x="163830" y="15239"/>
                </a:lnTo>
                <a:lnTo>
                  <a:pt x="156844" y="17144"/>
                </a:lnTo>
                <a:lnTo>
                  <a:pt x="143510" y="18414"/>
                </a:lnTo>
                <a:lnTo>
                  <a:pt x="133985" y="19049"/>
                </a:lnTo>
                <a:lnTo>
                  <a:pt x="123189" y="19049"/>
                </a:lnTo>
                <a:lnTo>
                  <a:pt x="123189" y="55879"/>
                </a:lnTo>
                <a:lnTo>
                  <a:pt x="142239" y="55879"/>
                </a:lnTo>
                <a:lnTo>
                  <a:pt x="145414" y="57149"/>
                </a:lnTo>
                <a:lnTo>
                  <a:pt x="148589" y="57784"/>
                </a:lnTo>
                <a:lnTo>
                  <a:pt x="150494" y="58419"/>
                </a:lnTo>
                <a:lnTo>
                  <a:pt x="151764" y="59689"/>
                </a:lnTo>
                <a:lnTo>
                  <a:pt x="153035" y="60324"/>
                </a:lnTo>
                <a:lnTo>
                  <a:pt x="154305" y="64134"/>
                </a:lnTo>
                <a:lnTo>
                  <a:pt x="154939" y="66674"/>
                </a:lnTo>
                <a:lnTo>
                  <a:pt x="154939" y="203834"/>
                </a:lnTo>
                <a:lnTo>
                  <a:pt x="153035" y="205104"/>
                </a:lnTo>
                <a:lnTo>
                  <a:pt x="139064" y="212089"/>
                </a:lnTo>
                <a:lnTo>
                  <a:pt x="121919" y="221614"/>
                </a:lnTo>
                <a:lnTo>
                  <a:pt x="116839" y="224789"/>
                </a:lnTo>
                <a:lnTo>
                  <a:pt x="247014" y="224789"/>
                </a:lnTo>
                <a:lnTo>
                  <a:pt x="247014" y="220979"/>
                </a:lnTo>
                <a:lnTo>
                  <a:pt x="228600" y="220979"/>
                </a:lnTo>
                <a:lnTo>
                  <a:pt x="225425" y="219709"/>
                </a:lnTo>
                <a:lnTo>
                  <a:pt x="215900" y="212089"/>
                </a:lnTo>
                <a:lnTo>
                  <a:pt x="215264" y="210184"/>
                </a:lnTo>
                <a:lnTo>
                  <a:pt x="215264" y="13969"/>
                </a:lnTo>
                <a:lnTo>
                  <a:pt x="209550" y="12064"/>
                </a:lnTo>
                <a:lnTo>
                  <a:pt x="187325" y="12064"/>
                </a:lnTo>
                <a:lnTo>
                  <a:pt x="184150" y="11429"/>
                </a:lnTo>
                <a:lnTo>
                  <a:pt x="180975" y="10159"/>
                </a:lnTo>
                <a:close/>
              </a:path>
              <a:path w="247014" h="284479">
                <a:moveTo>
                  <a:pt x="63500" y="3174"/>
                </a:moveTo>
                <a:lnTo>
                  <a:pt x="60324" y="5715"/>
                </a:lnTo>
                <a:lnTo>
                  <a:pt x="58419" y="7619"/>
                </a:lnTo>
                <a:lnTo>
                  <a:pt x="55244" y="10159"/>
                </a:lnTo>
                <a:lnTo>
                  <a:pt x="52705" y="11429"/>
                </a:lnTo>
                <a:lnTo>
                  <a:pt x="65405" y="24129"/>
                </a:lnTo>
                <a:lnTo>
                  <a:pt x="80010" y="9524"/>
                </a:lnTo>
                <a:lnTo>
                  <a:pt x="63500" y="3174"/>
                </a:lnTo>
                <a:close/>
              </a:path>
              <a:path w="247014" h="284479">
                <a:moveTo>
                  <a:pt x="80010" y="9524"/>
                </a:moveTo>
                <a:lnTo>
                  <a:pt x="65405" y="24129"/>
                </a:lnTo>
                <a:lnTo>
                  <a:pt x="90805" y="24129"/>
                </a:lnTo>
                <a:lnTo>
                  <a:pt x="90805" y="13969"/>
                </a:lnTo>
                <a:lnTo>
                  <a:pt x="80010" y="9524"/>
                </a:lnTo>
                <a:close/>
              </a:path>
              <a:path w="247014" h="284479">
                <a:moveTo>
                  <a:pt x="181610" y="0"/>
                </a:moveTo>
                <a:lnTo>
                  <a:pt x="186689" y="8254"/>
                </a:lnTo>
                <a:lnTo>
                  <a:pt x="187325" y="12064"/>
                </a:lnTo>
                <a:lnTo>
                  <a:pt x="209550" y="12064"/>
                </a:lnTo>
                <a:lnTo>
                  <a:pt x="181610" y="0"/>
                </a:lnTo>
                <a:close/>
              </a:path>
              <a:path w="247014" h="284479">
                <a:moveTo>
                  <a:pt x="62230" y="3809"/>
                </a:moveTo>
                <a:lnTo>
                  <a:pt x="45085" y="3809"/>
                </a:lnTo>
                <a:lnTo>
                  <a:pt x="52705" y="11429"/>
                </a:lnTo>
                <a:lnTo>
                  <a:pt x="55244" y="10159"/>
                </a:lnTo>
                <a:lnTo>
                  <a:pt x="58419" y="7619"/>
                </a:lnTo>
                <a:lnTo>
                  <a:pt x="62230" y="3809"/>
                </a:lnTo>
                <a:close/>
              </a:path>
              <a:path w="247014" h="284479">
                <a:moveTo>
                  <a:pt x="85089" y="3809"/>
                </a:moveTo>
                <a:lnTo>
                  <a:pt x="66039" y="3809"/>
                </a:lnTo>
                <a:lnTo>
                  <a:pt x="80010" y="9524"/>
                </a:lnTo>
                <a:lnTo>
                  <a:pt x="85089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3228339" y="6331584"/>
            <a:ext cx="406400" cy="269240"/>
          </a:xfrm>
          <a:custGeom>
            <a:avLst/>
            <a:gdLst/>
            <a:ahLst/>
            <a:cxnLst/>
            <a:rect l="l" t="t" r="r" b="b"/>
            <a:pathLst>
              <a:path w="406400" h="269240">
                <a:moveTo>
                  <a:pt x="57785" y="6984"/>
                </a:moveTo>
                <a:lnTo>
                  <a:pt x="53975" y="7619"/>
                </a:lnTo>
                <a:lnTo>
                  <a:pt x="50164" y="9525"/>
                </a:lnTo>
                <a:lnTo>
                  <a:pt x="45720" y="10794"/>
                </a:lnTo>
                <a:lnTo>
                  <a:pt x="40639" y="12064"/>
                </a:lnTo>
                <a:lnTo>
                  <a:pt x="33655" y="13969"/>
                </a:lnTo>
                <a:lnTo>
                  <a:pt x="27305" y="14604"/>
                </a:lnTo>
                <a:lnTo>
                  <a:pt x="19685" y="15239"/>
                </a:lnTo>
                <a:lnTo>
                  <a:pt x="10795" y="15875"/>
                </a:lnTo>
                <a:lnTo>
                  <a:pt x="0" y="15875"/>
                </a:lnTo>
                <a:lnTo>
                  <a:pt x="0" y="52704"/>
                </a:lnTo>
                <a:lnTo>
                  <a:pt x="18415" y="52704"/>
                </a:lnTo>
                <a:lnTo>
                  <a:pt x="21590" y="53975"/>
                </a:lnTo>
                <a:lnTo>
                  <a:pt x="24764" y="54609"/>
                </a:lnTo>
                <a:lnTo>
                  <a:pt x="27305" y="55244"/>
                </a:lnTo>
                <a:lnTo>
                  <a:pt x="29845" y="57784"/>
                </a:lnTo>
                <a:lnTo>
                  <a:pt x="30480" y="59054"/>
                </a:lnTo>
                <a:lnTo>
                  <a:pt x="31750" y="63500"/>
                </a:lnTo>
                <a:lnTo>
                  <a:pt x="31750" y="223519"/>
                </a:lnTo>
                <a:lnTo>
                  <a:pt x="30480" y="226059"/>
                </a:lnTo>
                <a:lnTo>
                  <a:pt x="29210" y="227964"/>
                </a:lnTo>
                <a:lnTo>
                  <a:pt x="28575" y="229869"/>
                </a:lnTo>
                <a:lnTo>
                  <a:pt x="24764" y="232409"/>
                </a:lnTo>
                <a:lnTo>
                  <a:pt x="19685" y="233679"/>
                </a:lnTo>
                <a:lnTo>
                  <a:pt x="8255" y="234950"/>
                </a:lnTo>
                <a:lnTo>
                  <a:pt x="0" y="235584"/>
                </a:lnTo>
                <a:lnTo>
                  <a:pt x="0" y="267334"/>
                </a:lnTo>
                <a:lnTo>
                  <a:pt x="121920" y="267334"/>
                </a:lnTo>
                <a:lnTo>
                  <a:pt x="121920" y="236219"/>
                </a:lnTo>
                <a:lnTo>
                  <a:pt x="108585" y="234314"/>
                </a:lnTo>
                <a:lnTo>
                  <a:pt x="102235" y="233044"/>
                </a:lnTo>
                <a:lnTo>
                  <a:pt x="99695" y="232409"/>
                </a:lnTo>
                <a:lnTo>
                  <a:pt x="97789" y="231139"/>
                </a:lnTo>
                <a:lnTo>
                  <a:pt x="95885" y="230504"/>
                </a:lnTo>
                <a:lnTo>
                  <a:pt x="94614" y="229234"/>
                </a:lnTo>
                <a:lnTo>
                  <a:pt x="92075" y="225425"/>
                </a:lnTo>
                <a:lnTo>
                  <a:pt x="92075" y="103504"/>
                </a:lnTo>
                <a:lnTo>
                  <a:pt x="93345" y="97154"/>
                </a:lnTo>
                <a:lnTo>
                  <a:pt x="93980" y="93344"/>
                </a:lnTo>
                <a:lnTo>
                  <a:pt x="95250" y="89534"/>
                </a:lnTo>
                <a:lnTo>
                  <a:pt x="96520" y="85089"/>
                </a:lnTo>
                <a:lnTo>
                  <a:pt x="98425" y="81279"/>
                </a:lnTo>
                <a:lnTo>
                  <a:pt x="117475" y="55244"/>
                </a:lnTo>
                <a:lnTo>
                  <a:pt x="163195" y="55244"/>
                </a:lnTo>
                <a:lnTo>
                  <a:pt x="165100" y="52704"/>
                </a:lnTo>
                <a:lnTo>
                  <a:pt x="165100" y="52069"/>
                </a:lnTo>
                <a:lnTo>
                  <a:pt x="166370" y="49529"/>
                </a:lnTo>
                <a:lnTo>
                  <a:pt x="168275" y="46354"/>
                </a:lnTo>
                <a:lnTo>
                  <a:pt x="169545" y="42544"/>
                </a:lnTo>
                <a:lnTo>
                  <a:pt x="170180" y="39369"/>
                </a:lnTo>
                <a:lnTo>
                  <a:pt x="170285" y="38734"/>
                </a:lnTo>
                <a:lnTo>
                  <a:pt x="87630" y="38734"/>
                </a:lnTo>
                <a:lnTo>
                  <a:pt x="92075" y="10794"/>
                </a:lnTo>
                <a:lnTo>
                  <a:pt x="67310" y="8889"/>
                </a:lnTo>
                <a:lnTo>
                  <a:pt x="64135" y="8889"/>
                </a:lnTo>
                <a:lnTo>
                  <a:pt x="60960" y="8254"/>
                </a:lnTo>
                <a:lnTo>
                  <a:pt x="57785" y="6984"/>
                </a:lnTo>
                <a:close/>
              </a:path>
              <a:path w="406400" h="269240">
                <a:moveTo>
                  <a:pt x="163195" y="55244"/>
                </a:moveTo>
                <a:lnTo>
                  <a:pt x="122555" y="55244"/>
                </a:lnTo>
                <a:lnTo>
                  <a:pt x="124460" y="56514"/>
                </a:lnTo>
                <a:lnTo>
                  <a:pt x="127000" y="59054"/>
                </a:lnTo>
                <a:lnTo>
                  <a:pt x="128905" y="60325"/>
                </a:lnTo>
                <a:lnTo>
                  <a:pt x="132714" y="63500"/>
                </a:lnTo>
                <a:lnTo>
                  <a:pt x="135255" y="65404"/>
                </a:lnTo>
                <a:lnTo>
                  <a:pt x="138430" y="66675"/>
                </a:lnTo>
                <a:lnTo>
                  <a:pt x="146685" y="66675"/>
                </a:lnTo>
                <a:lnTo>
                  <a:pt x="150495" y="65404"/>
                </a:lnTo>
                <a:lnTo>
                  <a:pt x="157480" y="61594"/>
                </a:lnTo>
                <a:lnTo>
                  <a:pt x="160020" y="59054"/>
                </a:lnTo>
                <a:lnTo>
                  <a:pt x="163195" y="55244"/>
                </a:lnTo>
                <a:close/>
              </a:path>
              <a:path w="406400" h="269240">
                <a:moveTo>
                  <a:pt x="140970" y="0"/>
                </a:moveTo>
                <a:lnTo>
                  <a:pt x="133350" y="0"/>
                </a:lnTo>
                <a:lnTo>
                  <a:pt x="126364" y="1904"/>
                </a:lnTo>
                <a:lnTo>
                  <a:pt x="113030" y="10159"/>
                </a:lnTo>
                <a:lnTo>
                  <a:pt x="107314" y="15239"/>
                </a:lnTo>
                <a:lnTo>
                  <a:pt x="102235" y="20954"/>
                </a:lnTo>
                <a:lnTo>
                  <a:pt x="96520" y="26669"/>
                </a:lnTo>
                <a:lnTo>
                  <a:pt x="92075" y="32384"/>
                </a:lnTo>
                <a:lnTo>
                  <a:pt x="87630" y="38734"/>
                </a:lnTo>
                <a:lnTo>
                  <a:pt x="170285" y="38734"/>
                </a:lnTo>
                <a:lnTo>
                  <a:pt x="170814" y="35559"/>
                </a:lnTo>
                <a:lnTo>
                  <a:pt x="172085" y="28575"/>
                </a:lnTo>
                <a:lnTo>
                  <a:pt x="147955" y="634"/>
                </a:lnTo>
                <a:lnTo>
                  <a:pt x="140970" y="0"/>
                </a:lnTo>
                <a:close/>
              </a:path>
              <a:path w="406400" h="269240">
                <a:moveTo>
                  <a:pt x="386714" y="253364"/>
                </a:moveTo>
                <a:lnTo>
                  <a:pt x="317500" y="253364"/>
                </a:lnTo>
                <a:lnTo>
                  <a:pt x="314960" y="259079"/>
                </a:lnTo>
                <a:lnTo>
                  <a:pt x="340360" y="269239"/>
                </a:lnTo>
                <a:lnTo>
                  <a:pt x="343535" y="267334"/>
                </a:lnTo>
                <a:lnTo>
                  <a:pt x="346075" y="266064"/>
                </a:lnTo>
                <a:lnTo>
                  <a:pt x="350520" y="262889"/>
                </a:lnTo>
                <a:lnTo>
                  <a:pt x="353060" y="261619"/>
                </a:lnTo>
                <a:lnTo>
                  <a:pt x="357505" y="259714"/>
                </a:lnTo>
                <a:lnTo>
                  <a:pt x="361314" y="258444"/>
                </a:lnTo>
                <a:lnTo>
                  <a:pt x="366395" y="256539"/>
                </a:lnTo>
                <a:lnTo>
                  <a:pt x="373380" y="255269"/>
                </a:lnTo>
                <a:lnTo>
                  <a:pt x="379095" y="254000"/>
                </a:lnTo>
                <a:lnTo>
                  <a:pt x="386714" y="253364"/>
                </a:lnTo>
                <a:close/>
              </a:path>
              <a:path w="406400" h="269240">
                <a:moveTo>
                  <a:pt x="314960" y="99694"/>
                </a:moveTo>
                <a:lnTo>
                  <a:pt x="215264" y="151129"/>
                </a:lnTo>
                <a:lnTo>
                  <a:pt x="214630" y="151129"/>
                </a:lnTo>
                <a:lnTo>
                  <a:pt x="212725" y="152400"/>
                </a:lnTo>
                <a:lnTo>
                  <a:pt x="207645" y="154939"/>
                </a:lnTo>
                <a:lnTo>
                  <a:pt x="206375" y="157479"/>
                </a:lnTo>
                <a:lnTo>
                  <a:pt x="206375" y="161289"/>
                </a:lnTo>
                <a:lnTo>
                  <a:pt x="205105" y="164464"/>
                </a:lnTo>
                <a:lnTo>
                  <a:pt x="204470" y="168275"/>
                </a:lnTo>
                <a:lnTo>
                  <a:pt x="204470" y="172084"/>
                </a:lnTo>
                <a:lnTo>
                  <a:pt x="203835" y="175259"/>
                </a:lnTo>
                <a:lnTo>
                  <a:pt x="203835" y="179069"/>
                </a:lnTo>
                <a:lnTo>
                  <a:pt x="203200" y="182879"/>
                </a:lnTo>
                <a:lnTo>
                  <a:pt x="203200" y="189864"/>
                </a:lnTo>
                <a:lnTo>
                  <a:pt x="213360" y="233679"/>
                </a:lnTo>
                <a:lnTo>
                  <a:pt x="253364" y="264794"/>
                </a:lnTo>
                <a:lnTo>
                  <a:pt x="272414" y="267334"/>
                </a:lnTo>
                <a:lnTo>
                  <a:pt x="281305" y="267334"/>
                </a:lnTo>
                <a:lnTo>
                  <a:pt x="293370" y="266064"/>
                </a:lnTo>
                <a:lnTo>
                  <a:pt x="304164" y="263525"/>
                </a:lnTo>
                <a:lnTo>
                  <a:pt x="311785" y="259079"/>
                </a:lnTo>
                <a:lnTo>
                  <a:pt x="317500" y="253364"/>
                </a:lnTo>
                <a:lnTo>
                  <a:pt x="406400" y="253364"/>
                </a:lnTo>
                <a:lnTo>
                  <a:pt x="406400" y="250189"/>
                </a:lnTo>
                <a:lnTo>
                  <a:pt x="280035" y="250189"/>
                </a:lnTo>
                <a:lnTo>
                  <a:pt x="280670" y="246379"/>
                </a:lnTo>
                <a:lnTo>
                  <a:pt x="280670" y="225425"/>
                </a:lnTo>
                <a:lnTo>
                  <a:pt x="277495" y="224789"/>
                </a:lnTo>
                <a:lnTo>
                  <a:pt x="268605" y="220979"/>
                </a:lnTo>
                <a:lnTo>
                  <a:pt x="259714" y="181609"/>
                </a:lnTo>
                <a:lnTo>
                  <a:pt x="260350" y="175259"/>
                </a:lnTo>
                <a:lnTo>
                  <a:pt x="261620" y="169544"/>
                </a:lnTo>
                <a:lnTo>
                  <a:pt x="268605" y="166369"/>
                </a:lnTo>
                <a:lnTo>
                  <a:pt x="311150" y="144144"/>
                </a:lnTo>
                <a:lnTo>
                  <a:pt x="314960" y="142239"/>
                </a:lnTo>
                <a:lnTo>
                  <a:pt x="314960" y="99694"/>
                </a:lnTo>
                <a:close/>
              </a:path>
              <a:path w="406400" h="269240">
                <a:moveTo>
                  <a:pt x="370205" y="39369"/>
                </a:moveTo>
                <a:lnTo>
                  <a:pt x="294005" y="39369"/>
                </a:lnTo>
                <a:lnTo>
                  <a:pt x="297814" y="40004"/>
                </a:lnTo>
                <a:lnTo>
                  <a:pt x="301625" y="41909"/>
                </a:lnTo>
                <a:lnTo>
                  <a:pt x="304800" y="43814"/>
                </a:lnTo>
                <a:lnTo>
                  <a:pt x="307975" y="46989"/>
                </a:lnTo>
                <a:lnTo>
                  <a:pt x="310514" y="52704"/>
                </a:lnTo>
                <a:lnTo>
                  <a:pt x="313055" y="57784"/>
                </a:lnTo>
                <a:lnTo>
                  <a:pt x="314960" y="65404"/>
                </a:lnTo>
                <a:lnTo>
                  <a:pt x="314960" y="211454"/>
                </a:lnTo>
                <a:lnTo>
                  <a:pt x="281939" y="225425"/>
                </a:lnTo>
                <a:lnTo>
                  <a:pt x="280670" y="225425"/>
                </a:lnTo>
                <a:lnTo>
                  <a:pt x="280670" y="246379"/>
                </a:lnTo>
                <a:lnTo>
                  <a:pt x="280035" y="250189"/>
                </a:lnTo>
                <a:lnTo>
                  <a:pt x="406400" y="250189"/>
                </a:lnTo>
                <a:lnTo>
                  <a:pt x="406400" y="216534"/>
                </a:lnTo>
                <a:lnTo>
                  <a:pt x="387350" y="216534"/>
                </a:lnTo>
                <a:lnTo>
                  <a:pt x="381000" y="215264"/>
                </a:lnTo>
                <a:lnTo>
                  <a:pt x="379095" y="213994"/>
                </a:lnTo>
                <a:lnTo>
                  <a:pt x="377825" y="213359"/>
                </a:lnTo>
                <a:lnTo>
                  <a:pt x="376555" y="212089"/>
                </a:lnTo>
                <a:lnTo>
                  <a:pt x="375285" y="210184"/>
                </a:lnTo>
                <a:lnTo>
                  <a:pt x="374014" y="206375"/>
                </a:lnTo>
                <a:lnTo>
                  <a:pt x="374014" y="63500"/>
                </a:lnTo>
                <a:lnTo>
                  <a:pt x="372745" y="47625"/>
                </a:lnTo>
                <a:lnTo>
                  <a:pt x="370839" y="40004"/>
                </a:lnTo>
                <a:lnTo>
                  <a:pt x="370205" y="39369"/>
                </a:lnTo>
                <a:close/>
              </a:path>
              <a:path w="406400" h="269240">
                <a:moveTo>
                  <a:pt x="323214" y="4444"/>
                </a:moveTo>
                <a:lnTo>
                  <a:pt x="314960" y="4444"/>
                </a:lnTo>
                <a:lnTo>
                  <a:pt x="299720" y="5714"/>
                </a:lnTo>
                <a:lnTo>
                  <a:pt x="257175" y="20319"/>
                </a:lnTo>
                <a:lnTo>
                  <a:pt x="222250" y="41275"/>
                </a:lnTo>
                <a:lnTo>
                  <a:pt x="214630" y="49529"/>
                </a:lnTo>
                <a:lnTo>
                  <a:pt x="210820" y="53975"/>
                </a:lnTo>
                <a:lnTo>
                  <a:pt x="208914" y="58419"/>
                </a:lnTo>
                <a:lnTo>
                  <a:pt x="208914" y="68579"/>
                </a:lnTo>
                <a:lnTo>
                  <a:pt x="210185" y="73025"/>
                </a:lnTo>
                <a:lnTo>
                  <a:pt x="214630" y="81279"/>
                </a:lnTo>
                <a:lnTo>
                  <a:pt x="216535" y="85089"/>
                </a:lnTo>
                <a:lnTo>
                  <a:pt x="219710" y="88264"/>
                </a:lnTo>
                <a:lnTo>
                  <a:pt x="222250" y="91439"/>
                </a:lnTo>
                <a:lnTo>
                  <a:pt x="225425" y="93979"/>
                </a:lnTo>
                <a:lnTo>
                  <a:pt x="228600" y="95884"/>
                </a:lnTo>
                <a:lnTo>
                  <a:pt x="232410" y="97789"/>
                </a:lnTo>
                <a:lnTo>
                  <a:pt x="235585" y="99059"/>
                </a:lnTo>
                <a:lnTo>
                  <a:pt x="244475" y="99059"/>
                </a:lnTo>
                <a:lnTo>
                  <a:pt x="262889" y="68579"/>
                </a:lnTo>
                <a:lnTo>
                  <a:pt x="270510" y="53339"/>
                </a:lnTo>
                <a:lnTo>
                  <a:pt x="294005" y="39369"/>
                </a:lnTo>
                <a:lnTo>
                  <a:pt x="370205" y="39369"/>
                </a:lnTo>
                <a:lnTo>
                  <a:pt x="368300" y="33654"/>
                </a:lnTo>
                <a:lnTo>
                  <a:pt x="364489" y="25400"/>
                </a:lnTo>
                <a:lnTo>
                  <a:pt x="359410" y="19050"/>
                </a:lnTo>
                <a:lnTo>
                  <a:pt x="352425" y="14604"/>
                </a:lnTo>
                <a:lnTo>
                  <a:pt x="346075" y="9525"/>
                </a:lnTo>
                <a:lnTo>
                  <a:pt x="339089" y="6984"/>
                </a:lnTo>
                <a:lnTo>
                  <a:pt x="330835" y="5714"/>
                </a:lnTo>
                <a:lnTo>
                  <a:pt x="323214" y="4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3719829" y="6330950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124460" y="0"/>
                </a:moveTo>
                <a:lnTo>
                  <a:pt x="116840" y="0"/>
                </a:lnTo>
                <a:lnTo>
                  <a:pt x="70485" y="9525"/>
                </a:lnTo>
                <a:lnTo>
                  <a:pt x="33655" y="35560"/>
                </a:lnTo>
                <a:lnTo>
                  <a:pt x="8890" y="76200"/>
                </a:lnTo>
                <a:lnTo>
                  <a:pt x="635" y="114935"/>
                </a:lnTo>
                <a:lnTo>
                  <a:pt x="0" y="129539"/>
                </a:lnTo>
                <a:lnTo>
                  <a:pt x="635" y="145414"/>
                </a:lnTo>
                <a:lnTo>
                  <a:pt x="7620" y="187960"/>
                </a:lnTo>
                <a:lnTo>
                  <a:pt x="29845" y="231775"/>
                </a:lnTo>
                <a:lnTo>
                  <a:pt x="64135" y="259080"/>
                </a:lnTo>
                <a:lnTo>
                  <a:pt x="109855" y="267969"/>
                </a:lnTo>
                <a:lnTo>
                  <a:pt x="117475" y="267969"/>
                </a:lnTo>
                <a:lnTo>
                  <a:pt x="132715" y="265430"/>
                </a:lnTo>
                <a:lnTo>
                  <a:pt x="168275" y="243839"/>
                </a:lnTo>
                <a:lnTo>
                  <a:pt x="190500" y="206375"/>
                </a:lnTo>
                <a:lnTo>
                  <a:pt x="164465" y="190500"/>
                </a:lnTo>
                <a:lnTo>
                  <a:pt x="155575" y="205739"/>
                </a:lnTo>
                <a:lnTo>
                  <a:pt x="122555" y="232410"/>
                </a:lnTo>
                <a:lnTo>
                  <a:pt x="110490" y="232410"/>
                </a:lnTo>
                <a:lnTo>
                  <a:pt x="94615" y="223519"/>
                </a:lnTo>
                <a:lnTo>
                  <a:pt x="76200" y="186689"/>
                </a:lnTo>
                <a:lnTo>
                  <a:pt x="69850" y="144780"/>
                </a:lnTo>
                <a:lnTo>
                  <a:pt x="69850" y="132080"/>
                </a:lnTo>
                <a:lnTo>
                  <a:pt x="70485" y="113030"/>
                </a:lnTo>
                <a:lnTo>
                  <a:pt x="80645" y="70485"/>
                </a:lnTo>
                <a:lnTo>
                  <a:pt x="104775" y="37464"/>
                </a:lnTo>
                <a:lnTo>
                  <a:pt x="111125" y="37464"/>
                </a:lnTo>
                <a:lnTo>
                  <a:pt x="113030" y="38735"/>
                </a:lnTo>
                <a:lnTo>
                  <a:pt x="118110" y="43180"/>
                </a:lnTo>
                <a:lnTo>
                  <a:pt x="120015" y="46355"/>
                </a:lnTo>
                <a:lnTo>
                  <a:pt x="149225" y="69850"/>
                </a:lnTo>
                <a:lnTo>
                  <a:pt x="175260" y="38735"/>
                </a:lnTo>
                <a:lnTo>
                  <a:pt x="175260" y="28575"/>
                </a:lnTo>
                <a:lnTo>
                  <a:pt x="161925" y="11430"/>
                </a:lnTo>
                <a:lnTo>
                  <a:pt x="124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3997959" y="6336665"/>
            <a:ext cx="240029" cy="347345"/>
          </a:xfrm>
          <a:custGeom>
            <a:avLst/>
            <a:gdLst/>
            <a:ahLst/>
            <a:cxnLst/>
            <a:rect l="l" t="t" r="r" b="b"/>
            <a:pathLst>
              <a:path w="240029" h="347345">
                <a:moveTo>
                  <a:pt x="48260" y="275590"/>
                </a:moveTo>
                <a:lnTo>
                  <a:pt x="38735" y="275590"/>
                </a:lnTo>
                <a:lnTo>
                  <a:pt x="34925" y="276860"/>
                </a:lnTo>
                <a:lnTo>
                  <a:pt x="8889" y="307975"/>
                </a:lnTo>
                <a:lnTo>
                  <a:pt x="8889" y="313055"/>
                </a:lnTo>
                <a:lnTo>
                  <a:pt x="34289" y="345440"/>
                </a:lnTo>
                <a:lnTo>
                  <a:pt x="53975" y="347345"/>
                </a:lnTo>
                <a:lnTo>
                  <a:pt x="62229" y="346710"/>
                </a:lnTo>
                <a:lnTo>
                  <a:pt x="97154" y="327660"/>
                </a:lnTo>
                <a:lnTo>
                  <a:pt x="107314" y="315595"/>
                </a:lnTo>
                <a:lnTo>
                  <a:pt x="112394" y="308610"/>
                </a:lnTo>
                <a:lnTo>
                  <a:pt x="113029" y="307975"/>
                </a:lnTo>
                <a:lnTo>
                  <a:pt x="69850" y="307975"/>
                </a:lnTo>
                <a:lnTo>
                  <a:pt x="67944" y="306705"/>
                </a:lnTo>
                <a:lnTo>
                  <a:pt x="64769" y="302260"/>
                </a:lnTo>
                <a:lnTo>
                  <a:pt x="62864" y="299720"/>
                </a:lnTo>
                <a:lnTo>
                  <a:pt x="59054" y="292100"/>
                </a:lnTo>
                <a:lnTo>
                  <a:pt x="57150" y="287655"/>
                </a:lnTo>
                <a:lnTo>
                  <a:pt x="54610" y="283210"/>
                </a:lnTo>
                <a:lnTo>
                  <a:pt x="52069" y="278130"/>
                </a:lnTo>
                <a:lnTo>
                  <a:pt x="48260" y="275590"/>
                </a:lnTo>
                <a:close/>
              </a:path>
              <a:path w="240029" h="347345">
                <a:moveTo>
                  <a:pt x="121919" y="0"/>
                </a:moveTo>
                <a:lnTo>
                  <a:pt x="0" y="0"/>
                </a:lnTo>
                <a:lnTo>
                  <a:pt x="0" y="30480"/>
                </a:lnTo>
                <a:lnTo>
                  <a:pt x="7619" y="31750"/>
                </a:lnTo>
                <a:lnTo>
                  <a:pt x="15239" y="33655"/>
                </a:lnTo>
                <a:lnTo>
                  <a:pt x="29210" y="43180"/>
                </a:lnTo>
                <a:lnTo>
                  <a:pt x="31114" y="45085"/>
                </a:lnTo>
                <a:lnTo>
                  <a:pt x="32385" y="47625"/>
                </a:lnTo>
                <a:lnTo>
                  <a:pt x="34289" y="52705"/>
                </a:lnTo>
                <a:lnTo>
                  <a:pt x="36194" y="57150"/>
                </a:lnTo>
                <a:lnTo>
                  <a:pt x="38100" y="62865"/>
                </a:lnTo>
                <a:lnTo>
                  <a:pt x="40004" y="69215"/>
                </a:lnTo>
                <a:lnTo>
                  <a:pt x="48260" y="92710"/>
                </a:lnTo>
                <a:lnTo>
                  <a:pt x="53975" y="107315"/>
                </a:lnTo>
                <a:lnTo>
                  <a:pt x="62229" y="132080"/>
                </a:lnTo>
                <a:lnTo>
                  <a:pt x="73660" y="165735"/>
                </a:lnTo>
                <a:lnTo>
                  <a:pt x="82550" y="190500"/>
                </a:lnTo>
                <a:lnTo>
                  <a:pt x="93344" y="220980"/>
                </a:lnTo>
                <a:lnTo>
                  <a:pt x="95885" y="229235"/>
                </a:lnTo>
                <a:lnTo>
                  <a:pt x="97789" y="235585"/>
                </a:lnTo>
                <a:lnTo>
                  <a:pt x="101600" y="245110"/>
                </a:lnTo>
                <a:lnTo>
                  <a:pt x="95885" y="259715"/>
                </a:lnTo>
                <a:lnTo>
                  <a:pt x="91439" y="272415"/>
                </a:lnTo>
                <a:lnTo>
                  <a:pt x="86360" y="283210"/>
                </a:lnTo>
                <a:lnTo>
                  <a:pt x="82550" y="292100"/>
                </a:lnTo>
                <a:lnTo>
                  <a:pt x="77469" y="302260"/>
                </a:lnTo>
                <a:lnTo>
                  <a:pt x="73660" y="307975"/>
                </a:lnTo>
                <a:lnTo>
                  <a:pt x="113029" y="307975"/>
                </a:lnTo>
                <a:lnTo>
                  <a:pt x="116839" y="301625"/>
                </a:lnTo>
                <a:lnTo>
                  <a:pt x="120650" y="294640"/>
                </a:lnTo>
                <a:lnTo>
                  <a:pt x="124460" y="287020"/>
                </a:lnTo>
                <a:lnTo>
                  <a:pt x="127635" y="279400"/>
                </a:lnTo>
                <a:lnTo>
                  <a:pt x="130810" y="272415"/>
                </a:lnTo>
                <a:lnTo>
                  <a:pt x="133350" y="264795"/>
                </a:lnTo>
                <a:lnTo>
                  <a:pt x="135889" y="258445"/>
                </a:lnTo>
                <a:lnTo>
                  <a:pt x="137160" y="253365"/>
                </a:lnTo>
                <a:lnTo>
                  <a:pt x="139700" y="247015"/>
                </a:lnTo>
                <a:lnTo>
                  <a:pt x="146685" y="226060"/>
                </a:lnTo>
                <a:lnTo>
                  <a:pt x="160019" y="186690"/>
                </a:lnTo>
                <a:lnTo>
                  <a:pt x="165735" y="169545"/>
                </a:lnTo>
                <a:lnTo>
                  <a:pt x="130175" y="169545"/>
                </a:lnTo>
                <a:lnTo>
                  <a:pt x="128269" y="168910"/>
                </a:lnTo>
                <a:lnTo>
                  <a:pt x="128904" y="165735"/>
                </a:lnTo>
                <a:lnTo>
                  <a:pt x="92710" y="45720"/>
                </a:lnTo>
                <a:lnTo>
                  <a:pt x="91439" y="42545"/>
                </a:lnTo>
                <a:lnTo>
                  <a:pt x="91439" y="39370"/>
                </a:lnTo>
                <a:lnTo>
                  <a:pt x="111760" y="31750"/>
                </a:lnTo>
                <a:lnTo>
                  <a:pt x="121919" y="31750"/>
                </a:lnTo>
                <a:lnTo>
                  <a:pt x="121919" y="0"/>
                </a:lnTo>
                <a:close/>
              </a:path>
              <a:path w="240029" h="347345">
                <a:moveTo>
                  <a:pt x="128904" y="165735"/>
                </a:moveTo>
                <a:lnTo>
                  <a:pt x="128269" y="168910"/>
                </a:lnTo>
                <a:lnTo>
                  <a:pt x="130175" y="169545"/>
                </a:lnTo>
                <a:lnTo>
                  <a:pt x="128904" y="165735"/>
                </a:lnTo>
                <a:close/>
              </a:path>
              <a:path w="240029" h="347345">
                <a:moveTo>
                  <a:pt x="230504" y="31750"/>
                </a:moveTo>
                <a:lnTo>
                  <a:pt x="153669" y="31750"/>
                </a:lnTo>
                <a:lnTo>
                  <a:pt x="160654" y="32385"/>
                </a:lnTo>
                <a:lnTo>
                  <a:pt x="165735" y="34925"/>
                </a:lnTo>
                <a:lnTo>
                  <a:pt x="167004" y="36195"/>
                </a:lnTo>
                <a:lnTo>
                  <a:pt x="167639" y="37465"/>
                </a:lnTo>
                <a:lnTo>
                  <a:pt x="168910" y="38100"/>
                </a:lnTo>
                <a:lnTo>
                  <a:pt x="168910" y="43180"/>
                </a:lnTo>
                <a:lnTo>
                  <a:pt x="168275" y="45085"/>
                </a:lnTo>
                <a:lnTo>
                  <a:pt x="168275" y="46990"/>
                </a:lnTo>
                <a:lnTo>
                  <a:pt x="165735" y="53340"/>
                </a:lnTo>
                <a:lnTo>
                  <a:pt x="164464" y="57785"/>
                </a:lnTo>
                <a:lnTo>
                  <a:pt x="163194" y="62865"/>
                </a:lnTo>
                <a:lnTo>
                  <a:pt x="135889" y="144780"/>
                </a:lnTo>
                <a:lnTo>
                  <a:pt x="129539" y="163195"/>
                </a:lnTo>
                <a:lnTo>
                  <a:pt x="128904" y="165735"/>
                </a:lnTo>
                <a:lnTo>
                  <a:pt x="130175" y="169545"/>
                </a:lnTo>
                <a:lnTo>
                  <a:pt x="165735" y="169545"/>
                </a:lnTo>
                <a:lnTo>
                  <a:pt x="180339" y="125730"/>
                </a:lnTo>
                <a:lnTo>
                  <a:pt x="191769" y="93980"/>
                </a:lnTo>
                <a:lnTo>
                  <a:pt x="203200" y="59690"/>
                </a:lnTo>
                <a:lnTo>
                  <a:pt x="206375" y="51435"/>
                </a:lnTo>
                <a:lnTo>
                  <a:pt x="206375" y="50800"/>
                </a:lnTo>
                <a:lnTo>
                  <a:pt x="207644" y="47625"/>
                </a:lnTo>
                <a:lnTo>
                  <a:pt x="211454" y="40005"/>
                </a:lnTo>
                <a:lnTo>
                  <a:pt x="216535" y="34925"/>
                </a:lnTo>
                <a:lnTo>
                  <a:pt x="218439" y="34290"/>
                </a:lnTo>
                <a:lnTo>
                  <a:pt x="221614" y="33020"/>
                </a:lnTo>
                <a:lnTo>
                  <a:pt x="224154" y="32385"/>
                </a:lnTo>
                <a:lnTo>
                  <a:pt x="230504" y="31750"/>
                </a:lnTo>
                <a:close/>
              </a:path>
              <a:path w="240029" h="347345">
                <a:moveTo>
                  <a:pt x="240029" y="0"/>
                </a:moveTo>
                <a:lnTo>
                  <a:pt x="142239" y="0"/>
                </a:lnTo>
                <a:lnTo>
                  <a:pt x="142239" y="31750"/>
                </a:lnTo>
                <a:lnTo>
                  <a:pt x="240029" y="31750"/>
                </a:lnTo>
                <a:lnTo>
                  <a:pt x="24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4460240" y="6330950"/>
            <a:ext cx="218440" cy="273685"/>
          </a:xfrm>
          <a:custGeom>
            <a:avLst/>
            <a:gdLst/>
            <a:ahLst/>
            <a:cxnLst/>
            <a:rect l="l" t="t" r="r" b="b"/>
            <a:pathLst>
              <a:path w="218439" h="273684">
                <a:moveTo>
                  <a:pt x="109220" y="0"/>
                </a:moveTo>
                <a:lnTo>
                  <a:pt x="66039" y="9525"/>
                </a:lnTo>
                <a:lnTo>
                  <a:pt x="31114" y="36830"/>
                </a:lnTo>
                <a:lnTo>
                  <a:pt x="8255" y="80010"/>
                </a:lnTo>
                <a:lnTo>
                  <a:pt x="635" y="121285"/>
                </a:lnTo>
                <a:lnTo>
                  <a:pt x="0" y="136525"/>
                </a:lnTo>
                <a:lnTo>
                  <a:pt x="635" y="151764"/>
                </a:lnTo>
                <a:lnTo>
                  <a:pt x="1905" y="166369"/>
                </a:lnTo>
                <a:lnTo>
                  <a:pt x="1905" y="167005"/>
                </a:lnTo>
                <a:lnTo>
                  <a:pt x="12700" y="205739"/>
                </a:lnTo>
                <a:lnTo>
                  <a:pt x="39370" y="245110"/>
                </a:lnTo>
                <a:lnTo>
                  <a:pt x="76200" y="268605"/>
                </a:lnTo>
                <a:lnTo>
                  <a:pt x="109220" y="273685"/>
                </a:lnTo>
                <a:lnTo>
                  <a:pt x="120014" y="273050"/>
                </a:lnTo>
                <a:lnTo>
                  <a:pt x="161925" y="259080"/>
                </a:lnTo>
                <a:lnTo>
                  <a:pt x="186689" y="236219"/>
                </a:lnTo>
                <a:lnTo>
                  <a:pt x="187960" y="234950"/>
                </a:lnTo>
                <a:lnTo>
                  <a:pt x="102870" y="234950"/>
                </a:lnTo>
                <a:lnTo>
                  <a:pt x="97155" y="233044"/>
                </a:lnTo>
                <a:lnTo>
                  <a:pt x="73025" y="201294"/>
                </a:lnTo>
                <a:lnTo>
                  <a:pt x="62230" y="156844"/>
                </a:lnTo>
                <a:lnTo>
                  <a:pt x="60960" y="147319"/>
                </a:lnTo>
                <a:lnTo>
                  <a:pt x="60960" y="126364"/>
                </a:lnTo>
                <a:lnTo>
                  <a:pt x="62230" y="116205"/>
                </a:lnTo>
                <a:lnTo>
                  <a:pt x="73025" y="72389"/>
                </a:lnTo>
                <a:lnTo>
                  <a:pt x="97155" y="41275"/>
                </a:lnTo>
                <a:lnTo>
                  <a:pt x="102870" y="38735"/>
                </a:lnTo>
                <a:lnTo>
                  <a:pt x="187960" y="38735"/>
                </a:lnTo>
                <a:lnTo>
                  <a:pt x="186689" y="37464"/>
                </a:lnTo>
                <a:lnTo>
                  <a:pt x="151764" y="9525"/>
                </a:lnTo>
                <a:lnTo>
                  <a:pt x="120014" y="635"/>
                </a:lnTo>
                <a:lnTo>
                  <a:pt x="109220" y="0"/>
                </a:lnTo>
                <a:close/>
              </a:path>
              <a:path w="218439" h="273684">
                <a:moveTo>
                  <a:pt x="187960" y="38735"/>
                </a:moveTo>
                <a:lnTo>
                  <a:pt x="114935" y="38735"/>
                </a:lnTo>
                <a:lnTo>
                  <a:pt x="120650" y="41275"/>
                </a:lnTo>
                <a:lnTo>
                  <a:pt x="132080" y="50164"/>
                </a:lnTo>
                <a:lnTo>
                  <a:pt x="137160" y="57150"/>
                </a:lnTo>
                <a:lnTo>
                  <a:pt x="142239" y="65405"/>
                </a:lnTo>
                <a:lnTo>
                  <a:pt x="145414" y="72389"/>
                </a:lnTo>
                <a:lnTo>
                  <a:pt x="147955" y="80010"/>
                </a:lnTo>
                <a:lnTo>
                  <a:pt x="151130" y="88264"/>
                </a:lnTo>
                <a:lnTo>
                  <a:pt x="153035" y="97155"/>
                </a:lnTo>
                <a:lnTo>
                  <a:pt x="154939" y="106680"/>
                </a:lnTo>
                <a:lnTo>
                  <a:pt x="156210" y="116205"/>
                </a:lnTo>
                <a:lnTo>
                  <a:pt x="157480" y="136525"/>
                </a:lnTo>
                <a:lnTo>
                  <a:pt x="156845" y="147319"/>
                </a:lnTo>
                <a:lnTo>
                  <a:pt x="151130" y="185419"/>
                </a:lnTo>
                <a:lnTo>
                  <a:pt x="130810" y="224155"/>
                </a:lnTo>
                <a:lnTo>
                  <a:pt x="114935" y="234950"/>
                </a:lnTo>
                <a:lnTo>
                  <a:pt x="187960" y="234950"/>
                </a:lnTo>
                <a:lnTo>
                  <a:pt x="210185" y="193039"/>
                </a:lnTo>
                <a:lnTo>
                  <a:pt x="217805" y="151764"/>
                </a:lnTo>
                <a:lnTo>
                  <a:pt x="218439" y="136525"/>
                </a:lnTo>
                <a:lnTo>
                  <a:pt x="217805" y="121285"/>
                </a:lnTo>
                <a:lnTo>
                  <a:pt x="210185" y="80010"/>
                </a:lnTo>
                <a:lnTo>
                  <a:pt x="193675" y="46355"/>
                </a:lnTo>
                <a:lnTo>
                  <a:pt x="187960" y="38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4758690" y="6205220"/>
            <a:ext cx="160655" cy="396240"/>
          </a:xfrm>
          <a:custGeom>
            <a:avLst/>
            <a:gdLst/>
            <a:ahLst/>
            <a:cxnLst/>
            <a:rect l="l" t="t" r="r" b="b"/>
            <a:pathLst>
              <a:path w="160654" h="396240">
                <a:moveTo>
                  <a:pt x="126364" y="0"/>
                </a:moveTo>
                <a:lnTo>
                  <a:pt x="119380" y="0"/>
                </a:lnTo>
                <a:lnTo>
                  <a:pt x="88264" y="6984"/>
                </a:lnTo>
                <a:lnTo>
                  <a:pt x="56514" y="38734"/>
                </a:lnTo>
                <a:lnTo>
                  <a:pt x="41275" y="76199"/>
                </a:lnTo>
                <a:lnTo>
                  <a:pt x="33655" y="116204"/>
                </a:lnTo>
                <a:lnTo>
                  <a:pt x="31750" y="147954"/>
                </a:lnTo>
                <a:lnTo>
                  <a:pt x="0" y="147954"/>
                </a:lnTo>
                <a:lnTo>
                  <a:pt x="0" y="184149"/>
                </a:lnTo>
                <a:lnTo>
                  <a:pt x="31750" y="184149"/>
                </a:lnTo>
                <a:lnTo>
                  <a:pt x="31750" y="351154"/>
                </a:lnTo>
                <a:lnTo>
                  <a:pt x="20320" y="362584"/>
                </a:lnTo>
                <a:lnTo>
                  <a:pt x="13970" y="363854"/>
                </a:lnTo>
                <a:lnTo>
                  <a:pt x="0" y="364489"/>
                </a:lnTo>
                <a:lnTo>
                  <a:pt x="0" y="396239"/>
                </a:lnTo>
                <a:lnTo>
                  <a:pt x="121920" y="396239"/>
                </a:lnTo>
                <a:lnTo>
                  <a:pt x="121920" y="365124"/>
                </a:lnTo>
                <a:lnTo>
                  <a:pt x="92075" y="351789"/>
                </a:lnTo>
                <a:lnTo>
                  <a:pt x="92075" y="184149"/>
                </a:lnTo>
                <a:lnTo>
                  <a:pt x="128905" y="184149"/>
                </a:lnTo>
                <a:lnTo>
                  <a:pt x="128905" y="147954"/>
                </a:lnTo>
                <a:lnTo>
                  <a:pt x="92075" y="147954"/>
                </a:lnTo>
                <a:lnTo>
                  <a:pt x="92075" y="107314"/>
                </a:lnTo>
                <a:lnTo>
                  <a:pt x="92710" y="81914"/>
                </a:lnTo>
                <a:lnTo>
                  <a:pt x="106045" y="41274"/>
                </a:lnTo>
                <a:lnTo>
                  <a:pt x="107950" y="41274"/>
                </a:lnTo>
                <a:lnTo>
                  <a:pt x="109220" y="41909"/>
                </a:lnTo>
                <a:lnTo>
                  <a:pt x="112395" y="46354"/>
                </a:lnTo>
                <a:lnTo>
                  <a:pt x="132714" y="66039"/>
                </a:lnTo>
                <a:lnTo>
                  <a:pt x="160655" y="36194"/>
                </a:lnTo>
                <a:lnTo>
                  <a:pt x="160655" y="27304"/>
                </a:lnTo>
                <a:lnTo>
                  <a:pt x="160020" y="23494"/>
                </a:lnTo>
                <a:lnTo>
                  <a:pt x="126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095240" y="6334125"/>
            <a:ext cx="238125" cy="374650"/>
          </a:xfrm>
          <a:custGeom>
            <a:avLst/>
            <a:gdLst/>
            <a:ahLst/>
            <a:cxnLst/>
            <a:rect l="l" t="t" r="r" b="b"/>
            <a:pathLst>
              <a:path w="238125" h="374650">
                <a:moveTo>
                  <a:pt x="57785" y="8255"/>
                </a:moveTo>
                <a:lnTo>
                  <a:pt x="53975" y="8889"/>
                </a:lnTo>
                <a:lnTo>
                  <a:pt x="49530" y="10160"/>
                </a:lnTo>
                <a:lnTo>
                  <a:pt x="45720" y="12064"/>
                </a:lnTo>
                <a:lnTo>
                  <a:pt x="40005" y="13335"/>
                </a:lnTo>
                <a:lnTo>
                  <a:pt x="33020" y="14605"/>
                </a:lnTo>
                <a:lnTo>
                  <a:pt x="27305" y="15875"/>
                </a:lnTo>
                <a:lnTo>
                  <a:pt x="19685" y="16510"/>
                </a:lnTo>
                <a:lnTo>
                  <a:pt x="10795" y="16510"/>
                </a:lnTo>
                <a:lnTo>
                  <a:pt x="0" y="17144"/>
                </a:lnTo>
                <a:lnTo>
                  <a:pt x="0" y="53339"/>
                </a:lnTo>
                <a:lnTo>
                  <a:pt x="11430" y="53339"/>
                </a:lnTo>
                <a:lnTo>
                  <a:pt x="18414" y="53975"/>
                </a:lnTo>
                <a:lnTo>
                  <a:pt x="24764" y="55244"/>
                </a:lnTo>
                <a:lnTo>
                  <a:pt x="26670" y="56514"/>
                </a:lnTo>
                <a:lnTo>
                  <a:pt x="27939" y="57150"/>
                </a:lnTo>
                <a:lnTo>
                  <a:pt x="29210" y="58419"/>
                </a:lnTo>
                <a:lnTo>
                  <a:pt x="30480" y="60325"/>
                </a:lnTo>
                <a:lnTo>
                  <a:pt x="31114" y="64135"/>
                </a:lnTo>
                <a:lnTo>
                  <a:pt x="31750" y="331469"/>
                </a:lnTo>
                <a:lnTo>
                  <a:pt x="30480" y="334010"/>
                </a:lnTo>
                <a:lnTo>
                  <a:pt x="27939" y="337185"/>
                </a:lnTo>
                <a:lnTo>
                  <a:pt x="26670" y="338455"/>
                </a:lnTo>
                <a:lnTo>
                  <a:pt x="24130" y="339725"/>
                </a:lnTo>
                <a:lnTo>
                  <a:pt x="22225" y="340994"/>
                </a:lnTo>
                <a:lnTo>
                  <a:pt x="19685" y="341630"/>
                </a:lnTo>
                <a:lnTo>
                  <a:pt x="8255" y="342900"/>
                </a:lnTo>
                <a:lnTo>
                  <a:pt x="0" y="342900"/>
                </a:lnTo>
                <a:lnTo>
                  <a:pt x="0" y="374650"/>
                </a:lnTo>
                <a:lnTo>
                  <a:pt x="121920" y="374650"/>
                </a:lnTo>
                <a:lnTo>
                  <a:pt x="121920" y="344169"/>
                </a:lnTo>
                <a:lnTo>
                  <a:pt x="105410" y="340994"/>
                </a:lnTo>
                <a:lnTo>
                  <a:pt x="102235" y="340994"/>
                </a:lnTo>
                <a:lnTo>
                  <a:pt x="99695" y="340360"/>
                </a:lnTo>
                <a:lnTo>
                  <a:pt x="93980" y="336550"/>
                </a:lnTo>
                <a:lnTo>
                  <a:pt x="93345" y="334644"/>
                </a:lnTo>
                <a:lnTo>
                  <a:pt x="92075" y="333375"/>
                </a:lnTo>
                <a:lnTo>
                  <a:pt x="91439" y="330200"/>
                </a:lnTo>
                <a:lnTo>
                  <a:pt x="91439" y="326389"/>
                </a:lnTo>
                <a:lnTo>
                  <a:pt x="85725" y="249555"/>
                </a:lnTo>
                <a:lnTo>
                  <a:pt x="82550" y="246380"/>
                </a:lnTo>
                <a:lnTo>
                  <a:pt x="81914" y="243205"/>
                </a:lnTo>
                <a:lnTo>
                  <a:pt x="85089" y="240030"/>
                </a:lnTo>
                <a:lnTo>
                  <a:pt x="204470" y="240030"/>
                </a:lnTo>
                <a:lnTo>
                  <a:pt x="210820" y="233044"/>
                </a:lnTo>
                <a:lnTo>
                  <a:pt x="124460" y="233044"/>
                </a:lnTo>
                <a:lnTo>
                  <a:pt x="119380" y="231139"/>
                </a:lnTo>
                <a:lnTo>
                  <a:pt x="93345" y="198755"/>
                </a:lnTo>
                <a:lnTo>
                  <a:pt x="89535" y="69214"/>
                </a:lnTo>
                <a:lnTo>
                  <a:pt x="94614" y="69214"/>
                </a:lnTo>
                <a:lnTo>
                  <a:pt x="96520" y="68580"/>
                </a:lnTo>
                <a:lnTo>
                  <a:pt x="99695" y="66675"/>
                </a:lnTo>
                <a:lnTo>
                  <a:pt x="104139" y="64769"/>
                </a:lnTo>
                <a:lnTo>
                  <a:pt x="107950" y="62230"/>
                </a:lnTo>
                <a:lnTo>
                  <a:pt x="112395" y="60325"/>
                </a:lnTo>
                <a:lnTo>
                  <a:pt x="116839" y="57785"/>
                </a:lnTo>
                <a:lnTo>
                  <a:pt x="126364" y="52705"/>
                </a:lnTo>
                <a:lnTo>
                  <a:pt x="130175" y="50164"/>
                </a:lnTo>
                <a:lnTo>
                  <a:pt x="133350" y="48260"/>
                </a:lnTo>
                <a:lnTo>
                  <a:pt x="213360" y="48260"/>
                </a:lnTo>
                <a:lnTo>
                  <a:pt x="212089" y="45719"/>
                </a:lnTo>
                <a:lnTo>
                  <a:pt x="205105" y="36830"/>
                </a:lnTo>
                <a:lnTo>
                  <a:pt x="203835" y="34925"/>
                </a:lnTo>
                <a:lnTo>
                  <a:pt x="87630" y="34925"/>
                </a:lnTo>
                <a:lnTo>
                  <a:pt x="86995" y="33019"/>
                </a:lnTo>
                <a:lnTo>
                  <a:pt x="88264" y="30480"/>
                </a:lnTo>
                <a:lnTo>
                  <a:pt x="91439" y="12064"/>
                </a:lnTo>
                <a:lnTo>
                  <a:pt x="67310" y="10160"/>
                </a:lnTo>
                <a:lnTo>
                  <a:pt x="66039" y="10160"/>
                </a:lnTo>
                <a:lnTo>
                  <a:pt x="64135" y="9525"/>
                </a:lnTo>
                <a:lnTo>
                  <a:pt x="57785" y="8255"/>
                </a:lnTo>
                <a:close/>
              </a:path>
              <a:path w="238125" h="374650">
                <a:moveTo>
                  <a:pt x="204470" y="240030"/>
                </a:moveTo>
                <a:lnTo>
                  <a:pt x="85089" y="240030"/>
                </a:lnTo>
                <a:lnTo>
                  <a:pt x="85725" y="249555"/>
                </a:lnTo>
                <a:lnTo>
                  <a:pt x="120014" y="267335"/>
                </a:lnTo>
                <a:lnTo>
                  <a:pt x="126364" y="267969"/>
                </a:lnTo>
                <a:lnTo>
                  <a:pt x="133350" y="267969"/>
                </a:lnTo>
                <a:lnTo>
                  <a:pt x="178435" y="259080"/>
                </a:lnTo>
                <a:lnTo>
                  <a:pt x="204470" y="240030"/>
                </a:lnTo>
                <a:close/>
              </a:path>
              <a:path w="238125" h="374650">
                <a:moveTo>
                  <a:pt x="85089" y="240030"/>
                </a:moveTo>
                <a:lnTo>
                  <a:pt x="81914" y="243205"/>
                </a:lnTo>
                <a:lnTo>
                  <a:pt x="82550" y="246380"/>
                </a:lnTo>
                <a:lnTo>
                  <a:pt x="85725" y="249555"/>
                </a:lnTo>
                <a:lnTo>
                  <a:pt x="85089" y="240030"/>
                </a:lnTo>
                <a:close/>
              </a:path>
              <a:path w="238125" h="374650">
                <a:moveTo>
                  <a:pt x="213360" y="48260"/>
                </a:moveTo>
                <a:lnTo>
                  <a:pt x="133985" y="48260"/>
                </a:lnTo>
                <a:lnTo>
                  <a:pt x="136525" y="50800"/>
                </a:lnTo>
                <a:lnTo>
                  <a:pt x="141605" y="55244"/>
                </a:lnTo>
                <a:lnTo>
                  <a:pt x="146050" y="59689"/>
                </a:lnTo>
                <a:lnTo>
                  <a:pt x="151130" y="66039"/>
                </a:lnTo>
                <a:lnTo>
                  <a:pt x="155575" y="74294"/>
                </a:lnTo>
                <a:lnTo>
                  <a:pt x="159385" y="81280"/>
                </a:lnTo>
                <a:lnTo>
                  <a:pt x="173355" y="130810"/>
                </a:lnTo>
                <a:lnTo>
                  <a:pt x="173355" y="151130"/>
                </a:lnTo>
                <a:lnTo>
                  <a:pt x="167005" y="189230"/>
                </a:lnTo>
                <a:lnTo>
                  <a:pt x="140335" y="231139"/>
                </a:lnTo>
                <a:lnTo>
                  <a:pt x="135255" y="233044"/>
                </a:lnTo>
                <a:lnTo>
                  <a:pt x="210820" y="233044"/>
                </a:lnTo>
                <a:lnTo>
                  <a:pt x="211455" y="231775"/>
                </a:lnTo>
                <a:lnTo>
                  <a:pt x="217170" y="222885"/>
                </a:lnTo>
                <a:lnTo>
                  <a:pt x="222885" y="212725"/>
                </a:lnTo>
                <a:lnTo>
                  <a:pt x="236220" y="163194"/>
                </a:lnTo>
                <a:lnTo>
                  <a:pt x="238125" y="133985"/>
                </a:lnTo>
                <a:lnTo>
                  <a:pt x="237489" y="119380"/>
                </a:lnTo>
                <a:lnTo>
                  <a:pt x="228600" y="78739"/>
                </a:lnTo>
                <a:lnTo>
                  <a:pt x="218439" y="55880"/>
                </a:lnTo>
                <a:lnTo>
                  <a:pt x="213360" y="48260"/>
                </a:lnTo>
                <a:close/>
              </a:path>
              <a:path w="238125" h="374650">
                <a:moveTo>
                  <a:pt x="94614" y="69214"/>
                </a:moveTo>
                <a:lnTo>
                  <a:pt x="89535" y="69214"/>
                </a:lnTo>
                <a:lnTo>
                  <a:pt x="90170" y="70485"/>
                </a:lnTo>
                <a:lnTo>
                  <a:pt x="92710" y="70485"/>
                </a:lnTo>
                <a:lnTo>
                  <a:pt x="94614" y="69214"/>
                </a:lnTo>
                <a:close/>
              </a:path>
              <a:path w="238125" h="374650">
                <a:moveTo>
                  <a:pt x="88264" y="30480"/>
                </a:moveTo>
                <a:lnTo>
                  <a:pt x="86995" y="33019"/>
                </a:lnTo>
                <a:lnTo>
                  <a:pt x="87630" y="34925"/>
                </a:lnTo>
                <a:lnTo>
                  <a:pt x="88264" y="30480"/>
                </a:lnTo>
                <a:close/>
              </a:path>
              <a:path w="238125" h="374650">
                <a:moveTo>
                  <a:pt x="136525" y="0"/>
                </a:moveTo>
                <a:lnTo>
                  <a:pt x="132714" y="3810"/>
                </a:lnTo>
                <a:lnTo>
                  <a:pt x="128905" y="6985"/>
                </a:lnTo>
                <a:lnTo>
                  <a:pt x="124460" y="9525"/>
                </a:lnTo>
                <a:lnTo>
                  <a:pt x="120650" y="12700"/>
                </a:lnTo>
                <a:lnTo>
                  <a:pt x="115570" y="15239"/>
                </a:lnTo>
                <a:lnTo>
                  <a:pt x="105410" y="21589"/>
                </a:lnTo>
                <a:lnTo>
                  <a:pt x="99695" y="24130"/>
                </a:lnTo>
                <a:lnTo>
                  <a:pt x="88900" y="30480"/>
                </a:lnTo>
                <a:lnTo>
                  <a:pt x="88264" y="30480"/>
                </a:lnTo>
                <a:lnTo>
                  <a:pt x="87630" y="34925"/>
                </a:lnTo>
                <a:lnTo>
                  <a:pt x="203835" y="34925"/>
                </a:lnTo>
                <a:lnTo>
                  <a:pt x="198120" y="28575"/>
                </a:lnTo>
                <a:lnTo>
                  <a:pt x="164464" y="5714"/>
                </a:lnTo>
                <a:lnTo>
                  <a:pt x="146050" y="635"/>
                </a:lnTo>
                <a:lnTo>
                  <a:pt x="136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5425440" y="6331584"/>
            <a:ext cx="398145" cy="269240"/>
          </a:xfrm>
          <a:custGeom>
            <a:avLst/>
            <a:gdLst/>
            <a:ahLst/>
            <a:cxnLst/>
            <a:rect l="l" t="t" r="r" b="b"/>
            <a:pathLst>
              <a:path w="398145" h="269240">
                <a:moveTo>
                  <a:pt x="57785" y="6984"/>
                </a:moveTo>
                <a:lnTo>
                  <a:pt x="53975" y="7619"/>
                </a:lnTo>
                <a:lnTo>
                  <a:pt x="50164" y="9525"/>
                </a:lnTo>
                <a:lnTo>
                  <a:pt x="45720" y="10794"/>
                </a:lnTo>
                <a:lnTo>
                  <a:pt x="40639" y="12064"/>
                </a:lnTo>
                <a:lnTo>
                  <a:pt x="33655" y="13969"/>
                </a:lnTo>
                <a:lnTo>
                  <a:pt x="27305" y="14604"/>
                </a:lnTo>
                <a:lnTo>
                  <a:pt x="19685" y="15239"/>
                </a:lnTo>
                <a:lnTo>
                  <a:pt x="10795" y="15875"/>
                </a:lnTo>
                <a:lnTo>
                  <a:pt x="0" y="15875"/>
                </a:lnTo>
                <a:lnTo>
                  <a:pt x="0" y="52704"/>
                </a:lnTo>
                <a:lnTo>
                  <a:pt x="18414" y="52704"/>
                </a:lnTo>
                <a:lnTo>
                  <a:pt x="21589" y="53975"/>
                </a:lnTo>
                <a:lnTo>
                  <a:pt x="24764" y="54609"/>
                </a:lnTo>
                <a:lnTo>
                  <a:pt x="27305" y="55244"/>
                </a:lnTo>
                <a:lnTo>
                  <a:pt x="29845" y="57784"/>
                </a:lnTo>
                <a:lnTo>
                  <a:pt x="30480" y="59054"/>
                </a:lnTo>
                <a:lnTo>
                  <a:pt x="31750" y="63500"/>
                </a:lnTo>
                <a:lnTo>
                  <a:pt x="31750" y="223519"/>
                </a:lnTo>
                <a:lnTo>
                  <a:pt x="30480" y="226059"/>
                </a:lnTo>
                <a:lnTo>
                  <a:pt x="29210" y="227964"/>
                </a:lnTo>
                <a:lnTo>
                  <a:pt x="28575" y="229869"/>
                </a:lnTo>
                <a:lnTo>
                  <a:pt x="24764" y="232409"/>
                </a:lnTo>
                <a:lnTo>
                  <a:pt x="19685" y="233679"/>
                </a:lnTo>
                <a:lnTo>
                  <a:pt x="8255" y="234950"/>
                </a:lnTo>
                <a:lnTo>
                  <a:pt x="0" y="235584"/>
                </a:lnTo>
                <a:lnTo>
                  <a:pt x="0" y="267334"/>
                </a:lnTo>
                <a:lnTo>
                  <a:pt x="121920" y="267334"/>
                </a:lnTo>
                <a:lnTo>
                  <a:pt x="121920" y="236219"/>
                </a:lnTo>
                <a:lnTo>
                  <a:pt x="108585" y="234314"/>
                </a:lnTo>
                <a:lnTo>
                  <a:pt x="102235" y="233044"/>
                </a:lnTo>
                <a:lnTo>
                  <a:pt x="99695" y="232409"/>
                </a:lnTo>
                <a:lnTo>
                  <a:pt x="97789" y="231139"/>
                </a:lnTo>
                <a:lnTo>
                  <a:pt x="95885" y="230504"/>
                </a:lnTo>
                <a:lnTo>
                  <a:pt x="94614" y="229234"/>
                </a:lnTo>
                <a:lnTo>
                  <a:pt x="92075" y="225425"/>
                </a:lnTo>
                <a:lnTo>
                  <a:pt x="92075" y="103504"/>
                </a:lnTo>
                <a:lnTo>
                  <a:pt x="93345" y="97154"/>
                </a:lnTo>
                <a:lnTo>
                  <a:pt x="93980" y="93344"/>
                </a:lnTo>
                <a:lnTo>
                  <a:pt x="95250" y="89534"/>
                </a:lnTo>
                <a:lnTo>
                  <a:pt x="96520" y="85089"/>
                </a:lnTo>
                <a:lnTo>
                  <a:pt x="98425" y="81279"/>
                </a:lnTo>
                <a:lnTo>
                  <a:pt x="117475" y="55244"/>
                </a:lnTo>
                <a:lnTo>
                  <a:pt x="163195" y="55244"/>
                </a:lnTo>
                <a:lnTo>
                  <a:pt x="165100" y="52704"/>
                </a:lnTo>
                <a:lnTo>
                  <a:pt x="165100" y="52069"/>
                </a:lnTo>
                <a:lnTo>
                  <a:pt x="166370" y="49529"/>
                </a:lnTo>
                <a:lnTo>
                  <a:pt x="168275" y="46354"/>
                </a:lnTo>
                <a:lnTo>
                  <a:pt x="169545" y="42544"/>
                </a:lnTo>
                <a:lnTo>
                  <a:pt x="170180" y="39369"/>
                </a:lnTo>
                <a:lnTo>
                  <a:pt x="170285" y="38734"/>
                </a:lnTo>
                <a:lnTo>
                  <a:pt x="87630" y="38734"/>
                </a:lnTo>
                <a:lnTo>
                  <a:pt x="92075" y="10794"/>
                </a:lnTo>
                <a:lnTo>
                  <a:pt x="67310" y="8889"/>
                </a:lnTo>
                <a:lnTo>
                  <a:pt x="64135" y="8889"/>
                </a:lnTo>
                <a:lnTo>
                  <a:pt x="60960" y="8254"/>
                </a:lnTo>
                <a:lnTo>
                  <a:pt x="57785" y="6984"/>
                </a:lnTo>
                <a:close/>
              </a:path>
              <a:path w="398145" h="269240">
                <a:moveTo>
                  <a:pt x="163195" y="55244"/>
                </a:moveTo>
                <a:lnTo>
                  <a:pt x="122555" y="55244"/>
                </a:lnTo>
                <a:lnTo>
                  <a:pt x="124460" y="56514"/>
                </a:lnTo>
                <a:lnTo>
                  <a:pt x="127000" y="59054"/>
                </a:lnTo>
                <a:lnTo>
                  <a:pt x="128905" y="60325"/>
                </a:lnTo>
                <a:lnTo>
                  <a:pt x="132714" y="63500"/>
                </a:lnTo>
                <a:lnTo>
                  <a:pt x="135255" y="65404"/>
                </a:lnTo>
                <a:lnTo>
                  <a:pt x="138430" y="66675"/>
                </a:lnTo>
                <a:lnTo>
                  <a:pt x="146685" y="66675"/>
                </a:lnTo>
                <a:lnTo>
                  <a:pt x="150495" y="65404"/>
                </a:lnTo>
                <a:lnTo>
                  <a:pt x="157480" y="61594"/>
                </a:lnTo>
                <a:lnTo>
                  <a:pt x="160020" y="59054"/>
                </a:lnTo>
                <a:lnTo>
                  <a:pt x="163195" y="55244"/>
                </a:lnTo>
                <a:close/>
              </a:path>
              <a:path w="398145" h="269240">
                <a:moveTo>
                  <a:pt x="140970" y="0"/>
                </a:moveTo>
                <a:lnTo>
                  <a:pt x="133350" y="0"/>
                </a:lnTo>
                <a:lnTo>
                  <a:pt x="126364" y="1904"/>
                </a:lnTo>
                <a:lnTo>
                  <a:pt x="113030" y="10159"/>
                </a:lnTo>
                <a:lnTo>
                  <a:pt x="107314" y="15239"/>
                </a:lnTo>
                <a:lnTo>
                  <a:pt x="102235" y="20954"/>
                </a:lnTo>
                <a:lnTo>
                  <a:pt x="96520" y="26669"/>
                </a:lnTo>
                <a:lnTo>
                  <a:pt x="92075" y="32384"/>
                </a:lnTo>
                <a:lnTo>
                  <a:pt x="87630" y="38734"/>
                </a:lnTo>
                <a:lnTo>
                  <a:pt x="170285" y="38734"/>
                </a:lnTo>
                <a:lnTo>
                  <a:pt x="170814" y="35559"/>
                </a:lnTo>
                <a:lnTo>
                  <a:pt x="172085" y="28575"/>
                </a:lnTo>
                <a:lnTo>
                  <a:pt x="147955" y="634"/>
                </a:lnTo>
                <a:lnTo>
                  <a:pt x="140970" y="0"/>
                </a:lnTo>
                <a:close/>
              </a:path>
              <a:path w="398145" h="269240">
                <a:moveTo>
                  <a:pt x="318770" y="1269"/>
                </a:moveTo>
                <a:lnTo>
                  <a:pt x="274320" y="10794"/>
                </a:lnTo>
                <a:lnTo>
                  <a:pt x="238760" y="37464"/>
                </a:lnTo>
                <a:lnTo>
                  <a:pt x="212725" y="80009"/>
                </a:lnTo>
                <a:lnTo>
                  <a:pt x="203835" y="120650"/>
                </a:lnTo>
                <a:lnTo>
                  <a:pt x="203200" y="135254"/>
                </a:lnTo>
                <a:lnTo>
                  <a:pt x="203200" y="150494"/>
                </a:lnTo>
                <a:lnTo>
                  <a:pt x="209550" y="191134"/>
                </a:lnTo>
                <a:lnTo>
                  <a:pt x="229870" y="233044"/>
                </a:lnTo>
                <a:lnTo>
                  <a:pt x="262889" y="259714"/>
                </a:lnTo>
                <a:lnTo>
                  <a:pt x="307339" y="269239"/>
                </a:lnTo>
                <a:lnTo>
                  <a:pt x="316864" y="269239"/>
                </a:lnTo>
                <a:lnTo>
                  <a:pt x="355600" y="257175"/>
                </a:lnTo>
                <a:lnTo>
                  <a:pt x="367030" y="248919"/>
                </a:lnTo>
                <a:lnTo>
                  <a:pt x="374014" y="243204"/>
                </a:lnTo>
                <a:lnTo>
                  <a:pt x="379730" y="237489"/>
                </a:lnTo>
                <a:lnTo>
                  <a:pt x="382270" y="233679"/>
                </a:lnTo>
                <a:lnTo>
                  <a:pt x="311150" y="233679"/>
                </a:lnTo>
                <a:lnTo>
                  <a:pt x="306070" y="232409"/>
                </a:lnTo>
                <a:lnTo>
                  <a:pt x="300355" y="229234"/>
                </a:lnTo>
                <a:lnTo>
                  <a:pt x="295275" y="226694"/>
                </a:lnTo>
                <a:lnTo>
                  <a:pt x="290830" y="222250"/>
                </a:lnTo>
                <a:lnTo>
                  <a:pt x="271780" y="183514"/>
                </a:lnTo>
                <a:lnTo>
                  <a:pt x="269239" y="169544"/>
                </a:lnTo>
                <a:lnTo>
                  <a:pt x="273050" y="169544"/>
                </a:lnTo>
                <a:lnTo>
                  <a:pt x="278764" y="168275"/>
                </a:lnTo>
                <a:lnTo>
                  <a:pt x="294639" y="165100"/>
                </a:lnTo>
                <a:lnTo>
                  <a:pt x="301625" y="162559"/>
                </a:lnTo>
                <a:lnTo>
                  <a:pt x="308610" y="160654"/>
                </a:lnTo>
                <a:lnTo>
                  <a:pt x="314960" y="158114"/>
                </a:lnTo>
                <a:lnTo>
                  <a:pt x="321310" y="154939"/>
                </a:lnTo>
                <a:lnTo>
                  <a:pt x="332105" y="149225"/>
                </a:lnTo>
                <a:lnTo>
                  <a:pt x="336550" y="146050"/>
                </a:lnTo>
                <a:lnTo>
                  <a:pt x="340995" y="143509"/>
                </a:lnTo>
                <a:lnTo>
                  <a:pt x="342900" y="141604"/>
                </a:lnTo>
                <a:lnTo>
                  <a:pt x="347662" y="137794"/>
                </a:lnTo>
                <a:lnTo>
                  <a:pt x="267335" y="137794"/>
                </a:lnTo>
                <a:lnTo>
                  <a:pt x="267970" y="132079"/>
                </a:lnTo>
                <a:lnTo>
                  <a:pt x="268605" y="123189"/>
                </a:lnTo>
                <a:lnTo>
                  <a:pt x="270510" y="114300"/>
                </a:lnTo>
                <a:lnTo>
                  <a:pt x="286385" y="76834"/>
                </a:lnTo>
                <a:lnTo>
                  <a:pt x="306705" y="53975"/>
                </a:lnTo>
                <a:lnTo>
                  <a:pt x="308610" y="52069"/>
                </a:lnTo>
                <a:lnTo>
                  <a:pt x="344170" y="52069"/>
                </a:lnTo>
                <a:lnTo>
                  <a:pt x="344170" y="29844"/>
                </a:lnTo>
                <a:lnTo>
                  <a:pt x="340360" y="25400"/>
                </a:lnTo>
                <a:lnTo>
                  <a:pt x="328295" y="13334"/>
                </a:lnTo>
                <a:lnTo>
                  <a:pt x="321945" y="5714"/>
                </a:lnTo>
                <a:lnTo>
                  <a:pt x="318770" y="1269"/>
                </a:lnTo>
                <a:close/>
              </a:path>
              <a:path w="398145" h="269240">
                <a:moveTo>
                  <a:pt x="372110" y="191769"/>
                </a:moveTo>
                <a:lnTo>
                  <a:pt x="367030" y="199389"/>
                </a:lnTo>
                <a:lnTo>
                  <a:pt x="362585" y="207009"/>
                </a:lnTo>
                <a:lnTo>
                  <a:pt x="358775" y="212725"/>
                </a:lnTo>
                <a:lnTo>
                  <a:pt x="325120" y="233679"/>
                </a:lnTo>
                <a:lnTo>
                  <a:pt x="382270" y="233679"/>
                </a:lnTo>
                <a:lnTo>
                  <a:pt x="384175" y="231139"/>
                </a:lnTo>
                <a:lnTo>
                  <a:pt x="387350" y="226694"/>
                </a:lnTo>
                <a:lnTo>
                  <a:pt x="390525" y="220979"/>
                </a:lnTo>
                <a:lnTo>
                  <a:pt x="394335" y="214629"/>
                </a:lnTo>
                <a:lnTo>
                  <a:pt x="398145" y="207644"/>
                </a:lnTo>
                <a:lnTo>
                  <a:pt x="372110" y="191769"/>
                </a:lnTo>
                <a:close/>
              </a:path>
              <a:path w="398145" h="269240">
                <a:moveTo>
                  <a:pt x="344170" y="29844"/>
                </a:moveTo>
                <a:lnTo>
                  <a:pt x="344170" y="88264"/>
                </a:lnTo>
                <a:lnTo>
                  <a:pt x="343535" y="90169"/>
                </a:lnTo>
                <a:lnTo>
                  <a:pt x="340360" y="93344"/>
                </a:lnTo>
                <a:lnTo>
                  <a:pt x="330835" y="103504"/>
                </a:lnTo>
                <a:lnTo>
                  <a:pt x="295275" y="126364"/>
                </a:lnTo>
                <a:lnTo>
                  <a:pt x="267335" y="137794"/>
                </a:lnTo>
                <a:lnTo>
                  <a:pt x="347662" y="137794"/>
                </a:lnTo>
                <a:lnTo>
                  <a:pt x="376555" y="104139"/>
                </a:lnTo>
                <a:lnTo>
                  <a:pt x="388620" y="72389"/>
                </a:lnTo>
                <a:lnTo>
                  <a:pt x="381000" y="66039"/>
                </a:lnTo>
                <a:lnTo>
                  <a:pt x="377825" y="62864"/>
                </a:lnTo>
                <a:lnTo>
                  <a:pt x="374650" y="60325"/>
                </a:lnTo>
                <a:lnTo>
                  <a:pt x="370839" y="56514"/>
                </a:lnTo>
                <a:lnTo>
                  <a:pt x="366395" y="52704"/>
                </a:lnTo>
                <a:lnTo>
                  <a:pt x="344170" y="29844"/>
                </a:lnTo>
                <a:close/>
              </a:path>
              <a:path w="398145" h="269240">
                <a:moveTo>
                  <a:pt x="344170" y="52069"/>
                </a:moveTo>
                <a:lnTo>
                  <a:pt x="308610" y="52069"/>
                </a:lnTo>
                <a:lnTo>
                  <a:pt x="311785" y="57150"/>
                </a:lnTo>
                <a:lnTo>
                  <a:pt x="316230" y="62229"/>
                </a:lnTo>
                <a:lnTo>
                  <a:pt x="321310" y="67944"/>
                </a:lnTo>
                <a:lnTo>
                  <a:pt x="327025" y="73659"/>
                </a:lnTo>
                <a:lnTo>
                  <a:pt x="335280" y="80644"/>
                </a:lnTo>
                <a:lnTo>
                  <a:pt x="340995" y="85725"/>
                </a:lnTo>
                <a:lnTo>
                  <a:pt x="344170" y="88264"/>
                </a:lnTo>
                <a:lnTo>
                  <a:pt x="344170" y="52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914390" y="6201409"/>
            <a:ext cx="234315" cy="400685"/>
          </a:xfrm>
          <a:custGeom>
            <a:avLst/>
            <a:gdLst/>
            <a:ahLst/>
            <a:cxnLst/>
            <a:rect l="l" t="t" r="r" b="b"/>
            <a:pathLst>
              <a:path w="234314" h="400684">
                <a:moveTo>
                  <a:pt x="234314" y="381000"/>
                </a:moveTo>
                <a:lnTo>
                  <a:pt x="146685" y="381000"/>
                </a:lnTo>
                <a:lnTo>
                  <a:pt x="147955" y="383539"/>
                </a:lnTo>
                <a:lnTo>
                  <a:pt x="144780" y="387350"/>
                </a:lnTo>
                <a:lnTo>
                  <a:pt x="143510" y="387984"/>
                </a:lnTo>
                <a:lnTo>
                  <a:pt x="142875" y="389889"/>
                </a:lnTo>
                <a:lnTo>
                  <a:pt x="170180" y="400684"/>
                </a:lnTo>
                <a:lnTo>
                  <a:pt x="174625" y="396239"/>
                </a:lnTo>
                <a:lnTo>
                  <a:pt x="176530" y="395604"/>
                </a:lnTo>
                <a:lnTo>
                  <a:pt x="178435" y="394334"/>
                </a:lnTo>
                <a:lnTo>
                  <a:pt x="180975" y="392429"/>
                </a:lnTo>
                <a:lnTo>
                  <a:pt x="185420" y="391159"/>
                </a:lnTo>
                <a:lnTo>
                  <a:pt x="223520" y="384809"/>
                </a:lnTo>
                <a:lnTo>
                  <a:pt x="234314" y="384809"/>
                </a:lnTo>
                <a:lnTo>
                  <a:pt x="234314" y="381000"/>
                </a:lnTo>
                <a:close/>
              </a:path>
              <a:path w="234314" h="400684">
                <a:moveTo>
                  <a:pt x="101600" y="131444"/>
                </a:moveTo>
                <a:lnTo>
                  <a:pt x="55880" y="146684"/>
                </a:lnTo>
                <a:lnTo>
                  <a:pt x="26035" y="177164"/>
                </a:lnTo>
                <a:lnTo>
                  <a:pt x="5080" y="222884"/>
                </a:lnTo>
                <a:lnTo>
                  <a:pt x="0" y="265429"/>
                </a:lnTo>
                <a:lnTo>
                  <a:pt x="635" y="280669"/>
                </a:lnTo>
                <a:lnTo>
                  <a:pt x="6985" y="321309"/>
                </a:lnTo>
                <a:lnTo>
                  <a:pt x="27305" y="363219"/>
                </a:lnTo>
                <a:lnTo>
                  <a:pt x="59689" y="389889"/>
                </a:lnTo>
                <a:lnTo>
                  <a:pt x="104775" y="399414"/>
                </a:lnTo>
                <a:lnTo>
                  <a:pt x="113030" y="399414"/>
                </a:lnTo>
                <a:lnTo>
                  <a:pt x="146685" y="381000"/>
                </a:lnTo>
                <a:lnTo>
                  <a:pt x="234314" y="381000"/>
                </a:lnTo>
                <a:lnTo>
                  <a:pt x="234314" y="363854"/>
                </a:lnTo>
                <a:lnTo>
                  <a:pt x="103505" y="363854"/>
                </a:lnTo>
                <a:lnTo>
                  <a:pt x="98425" y="361950"/>
                </a:lnTo>
                <a:lnTo>
                  <a:pt x="88264" y="354964"/>
                </a:lnTo>
                <a:lnTo>
                  <a:pt x="83185" y="349250"/>
                </a:lnTo>
                <a:lnTo>
                  <a:pt x="79375" y="340994"/>
                </a:lnTo>
                <a:lnTo>
                  <a:pt x="76200" y="335279"/>
                </a:lnTo>
                <a:lnTo>
                  <a:pt x="65405" y="292734"/>
                </a:lnTo>
                <a:lnTo>
                  <a:pt x="64770" y="282575"/>
                </a:lnTo>
                <a:lnTo>
                  <a:pt x="64770" y="262254"/>
                </a:lnTo>
                <a:lnTo>
                  <a:pt x="78739" y="212089"/>
                </a:lnTo>
                <a:lnTo>
                  <a:pt x="101600" y="181609"/>
                </a:lnTo>
                <a:lnTo>
                  <a:pt x="104139" y="179704"/>
                </a:lnTo>
                <a:lnTo>
                  <a:pt x="201930" y="179704"/>
                </a:lnTo>
                <a:lnTo>
                  <a:pt x="201930" y="163829"/>
                </a:lnTo>
                <a:lnTo>
                  <a:pt x="146050" y="163829"/>
                </a:lnTo>
                <a:lnTo>
                  <a:pt x="146050" y="160654"/>
                </a:lnTo>
                <a:lnTo>
                  <a:pt x="145414" y="159384"/>
                </a:lnTo>
                <a:lnTo>
                  <a:pt x="140335" y="156844"/>
                </a:lnTo>
                <a:lnTo>
                  <a:pt x="125095" y="148589"/>
                </a:lnTo>
                <a:lnTo>
                  <a:pt x="120650" y="146050"/>
                </a:lnTo>
                <a:lnTo>
                  <a:pt x="116205" y="142875"/>
                </a:lnTo>
                <a:lnTo>
                  <a:pt x="112395" y="140969"/>
                </a:lnTo>
                <a:lnTo>
                  <a:pt x="108585" y="137794"/>
                </a:lnTo>
                <a:lnTo>
                  <a:pt x="105410" y="135254"/>
                </a:lnTo>
                <a:lnTo>
                  <a:pt x="101600" y="131444"/>
                </a:lnTo>
                <a:close/>
              </a:path>
              <a:path w="234314" h="400684">
                <a:moveTo>
                  <a:pt x="146685" y="381000"/>
                </a:moveTo>
                <a:lnTo>
                  <a:pt x="143510" y="387984"/>
                </a:lnTo>
                <a:lnTo>
                  <a:pt x="144780" y="387350"/>
                </a:lnTo>
                <a:lnTo>
                  <a:pt x="147955" y="383539"/>
                </a:lnTo>
                <a:lnTo>
                  <a:pt x="146685" y="381000"/>
                </a:lnTo>
                <a:close/>
              </a:path>
              <a:path w="234314" h="400684">
                <a:moveTo>
                  <a:pt x="201930" y="179704"/>
                </a:moveTo>
                <a:lnTo>
                  <a:pt x="104775" y="179704"/>
                </a:lnTo>
                <a:lnTo>
                  <a:pt x="111125" y="184150"/>
                </a:lnTo>
                <a:lnTo>
                  <a:pt x="142875" y="200025"/>
                </a:lnTo>
                <a:lnTo>
                  <a:pt x="142875" y="335279"/>
                </a:lnTo>
                <a:lnTo>
                  <a:pt x="141605" y="337819"/>
                </a:lnTo>
                <a:lnTo>
                  <a:pt x="139700" y="340994"/>
                </a:lnTo>
                <a:lnTo>
                  <a:pt x="135889" y="348614"/>
                </a:lnTo>
                <a:lnTo>
                  <a:pt x="127000" y="357504"/>
                </a:lnTo>
                <a:lnTo>
                  <a:pt x="123825" y="360044"/>
                </a:lnTo>
                <a:lnTo>
                  <a:pt x="120650" y="361314"/>
                </a:lnTo>
                <a:lnTo>
                  <a:pt x="116839" y="363219"/>
                </a:lnTo>
                <a:lnTo>
                  <a:pt x="113030" y="363854"/>
                </a:lnTo>
                <a:lnTo>
                  <a:pt x="234314" y="363854"/>
                </a:lnTo>
                <a:lnTo>
                  <a:pt x="234314" y="348614"/>
                </a:lnTo>
                <a:lnTo>
                  <a:pt x="222885" y="348614"/>
                </a:lnTo>
                <a:lnTo>
                  <a:pt x="215264" y="347979"/>
                </a:lnTo>
                <a:lnTo>
                  <a:pt x="201930" y="335279"/>
                </a:lnTo>
                <a:lnTo>
                  <a:pt x="201930" y="179704"/>
                </a:lnTo>
                <a:close/>
              </a:path>
              <a:path w="234314" h="400684">
                <a:moveTo>
                  <a:pt x="146050" y="160654"/>
                </a:moveTo>
                <a:lnTo>
                  <a:pt x="146050" y="163829"/>
                </a:lnTo>
                <a:lnTo>
                  <a:pt x="147320" y="161925"/>
                </a:lnTo>
                <a:lnTo>
                  <a:pt x="146050" y="160654"/>
                </a:lnTo>
                <a:close/>
              </a:path>
              <a:path w="234314" h="400684">
                <a:moveTo>
                  <a:pt x="174625" y="0"/>
                </a:moveTo>
                <a:lnTo>
                  <a:pt x="138430" y="13969"/>
                </a:lnTo>
                <a:lnTo>
                  <a:pt x="121285" y="15239"/>
                </a:lnTo>
                <a:lnTo>
                  <a:pt x="110489" y="15239"/>
                </a:lnTo>
                <a:lnTo>
                  <a:pt x="110489" y="52069"/>
                </a:lnTo>
                <a:lnTo>
                  <a:pt x="128905" y="52069"/>
                </a:lnTo>
                <a:lnTo>
                  <a:pt x="132080" y="53339"/>
                </a:lnTo>
                <a:lnTo>
                  <a:pt x="135255" y="53975"/>
                </a:lnTo>
                <a:lnTo>
                  <a:pt x="137795" y="54609"/>
                </a:lnTo>
                <a:lnTo>
                  <a:pt x="140335" y="57150"/>
                </a:lnTo>
                <a:lnTo>
                  <a:pt x="140970" y="58419"/>
                </a:lnTo>
                <a:lnTo>
                  <a:pt x="141605" y="60959"/>
                </a:lnTo>
                <a:lnTo>
                  <a:pt x="142239" y="62864"/>
                </a:lnTo>
                <a:lnTo>
                  <a:pt x="142875" y="65404"/>
                </a:lnTo>
                <a:lnTo>
                  <a:pt x="142875" y="69214"/>
                </a:lnTo>
                <a:lnTo>
                  <a:pt x="146050" y="160654"/>
                </a:lnTo>
                <a:lnTo>
                  <a:pt x="147320" y="161925"/>
                </a:lnTo>
                <a:lnTo>
                  <a:pt x="146050" y="163829"/>
                </a:lnTo>
                <a:lnTo>
                  <a:pt x="201930" y="163829"/>
                </a:lnTo>
                <a:lnTo>
                  <a:pt x="201930" y="10159"/>
                </a:lnTo>
                <a:lnTo>
                  <a:pt x="17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258559" y="6212840"/>
            <a:ext cx="318770" cy="388620"/>
          </a:xfrm>
          <a:custGeom>
            <a:avLst/>
            <a:gdLst/>
            <a:ahLst/>
            <a:cxnLst/>
            <a:rect l="l" t="t" r="r" b="b"/>
            <a:pathLst>
              <a:path w="318770" h="388620">
                <a:moveTo>
                  <a:pt x="64769" y="121920"/>
                </a:moveTo>
                <a:lnTo>
                  <a:pt x="63500" y="122555"/>
                </a:lnTo>
                <a:lnTo>
                  <a:pt x="45719" y="122555"/>
                </a:lnTo>
                <a:lnTo>
                  <a:pt x="52704" y="129540"/>
                </a:lnTo>
                <a:lnTo>
                  <a:pt x="52069" y="129540"/>
                </a:lnTo>
                <a:lnTo>
                  <a:pt x="44450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4" y="173990"/>
                </a:lnTo>
                <a:lnTo>
                  <a:pt x="18414" y="174625"/>
                </a:lnTo>
                <a:lnTo>
                  <a:pt x="24764" y="175895"/>
                </a:lnTo>
                <a:lnTo>
                  <a:pt x="26669" y="176530"/>
                </a:lnTo>
                <a:lnTo>
                  <a:pt x="30479" y="180340"/>
                </a:lnTo>
                <a:lnTo>
                  <a:pt x="30479" y="182245"/>
                </a:lnTo>
                <a:lnTo>
                  <a:pt x="31114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4" y="344805"/>
                </a:lnTo>
                <a:lnTo>
                  <a:pt x="30479" y="347345"/>
                </a:lnTo>
                <a:lnTo>
                  <a:pt x="29210" y="349250"/>
                </a:lnTo>
                <a:lnTo>
                  <a:pt x="27939" y="350520"/>
                </a:lnTo>
                <a:lnTo>
                  <a:pt x="26669" y="352425"/>
                </a:lnTo>
                <a:lnTo>
                  <a:pt x="24764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4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19" y="388620"/>
                </a:lnTo>
                <a:lnTo>
                  <a:pt x="121919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39" y="344805"/>
                </a:lnTo>
                <a:lnTo>
                  <a:pt x="91439" y="131445"/>
                </a:lnTo>
                <a:lnTo>
                  <a:pt x="74294" y="125095"/>
                </a:lnTo>
                <a:lnTo>
                  <a:pt x="64769" y="121920"/>
                </a:lnTo>
                <a:close/>
              </a:path>
              <a:path w="318770" h="388620">
                <a:moveTo>
                  <a:pt x="74294" y="122555"/>
                </a:moveTo>
                <a:lnTo>
                  <a:pt x="66674" y="122555"/>
                </a:lnTo>
                <a:lnTo>
                  <a:pt x="74294" y="125095"/>
                </a:lnTo>
                <a:lnTo>
                  <a:pt x="74294" y="122555"/>
                </a:lnTo>
                <a:close/>
              </a:path>
              <a:path w="318770" h="388620">
                <a:moveTo>
                  <a:pt x="64135" y="0"/>
                </a:moveTo>
                <a:lnTo>
                  <a:pt x="53975" y="0"/>
                </a:lnTo>
                <a:lnTo>
                  <a:pt x="48894" y="1270"/>
                </a:lnTo>
                <a:lnTo>
                  <a:pt x="45085" y="3175"/>
                </a:lnTo>
                <a:lnTo>
                  <a:pt x="40639" y="5080"/>
                </a:lnTo>
                <a:lnTo>
                  <a:pt x="36829" y="7620"/>
                </a:lnTo>
                <a:lnTo>
                  <a:pt x="29844" y="13970"/>
                </a:lnTo>
                <a:lnTo>
                  <a:pt x="27304" y="17780"/>
                </a:lnTo>
                <a:lnTo>
                  <a:pt x="26035" y="22225"/>
                </a:lnTo>
                <a:lnTo>
                  <a:pt x="24129" y="26670"/>
                </a:lnTo>
                <a:lnTo>
                  <a:pt x="23494" y="30480"/>
                </a:lnTo>
                <a:lnTo>
                  <a:pt x="23494" y="35560"/>
                </a:lnTo>
                <a:lnTo>
                  <a:pt x="52069" y="70485"/>
                </a:lnTo>
                <a:lnTo>
                  <a:pt x="56514" y="71120"/>
                </a:lnTo>
                <a:lnTo>
                  <a:pt x="66039" y="71120"/>
                </a:lnTo>
                <a:lnTo>
                  <a:pt x="97154" y="40640"/>
                </a:lnTo>
                <a:lnTo>
                  <a:pt x="96519" y="30480"/>
                </a:lnTo>
                <a:lnTo>
                  <a:pt x="68579" y="1270"/>
                </a:lnTo>
                <a:lnTo>
                  <a:pt x="64135" y="0"/>
                </a:lnTo>
                <a:close/>
              </a:path>
              <a:path w="318770" h="388620">
                <a:moveTo>
                  <a:pt x="252730" y="118110"/>
                </a:moveTo>
                <a:lnTo>
                  <a:pt x="245110" y="118110"/>
                </a:lnTo>
                <a:lnTo>
                  <a:pt x="233044" y="118745"/>
                </a:lnTo>
                <a:lnTo>
                  <a:pt x="188594" y="132715"/>
                </a:lnTo>
                <a:lnTo>
                  <a:pt x="154304" y="162560"/>
                </a:lnTo>
                <a:lnTo>
                  <a:pt x="133350" y="206375"/>
                </a:lnTo>
                <a:lnTo>
                  <a:pt x="128269" y="247650"/>
                </a:lnTo>
                <a:lnTo>
                  <a:pt x="128904" y="263525"/>
                </a:lnTo>
                <a:lnTo>
                  <a:pt x="135889" y="306070"/>
                </a:lnTo>
                <a:lnTo>
                  <a:pt x="158114" y="349885"/>
                </a:lnTo>
                <a:lnTo>
                  <a:pt x="192404" y="377190"/>
                </a:lnTo>
                <a:lnTo>
                  <a:pt x="238125" y="386080"/>
                </a:lnTo>
                <a:lnTo>
                  <a:pt x="245744" y="386080"/>
                </a:lnTo>
                <a:lnTo>
                  <a:pt x="285114" y="371475"/>
                </a:lnTo>
                <a:lnTo>
                  <a:pt x="304933" y="350520"/>
                </a:lnTo>
                <a:lnTo>
                  <a:pt x="238760" y="350520"/>
                </a:lnTo>
                <a:lnTo>
                  <a:pt x="233679" y="349250"/>
                </a:lnTo>
                <a:lnTo>
                  <a:pt x="222885" y="341630"/>
                </a:lnTo>
                <a:lnTo>
                  <a:pt x="217804" y="335915"/>
                </a:lnTo>
                <a:lnTo>
                  <a:pt x="210185" y="320675"/>
                </a:lnTo>
                <a:lnTo>
                  <a:pt x="207644" y="313055"/>
                </a:lnTo>
                <a:lnTo>
                  <a:pt x="204469" y="304800"/>
                </a:lnTo>
                <a:lnTo>
                  <a:pt x="200660" y="285750"/>
                </a:lnTo>
                <a:lnTo>
                  <a:pt x="198190" y="263525"/>
                </a:lnTo>
                <a:lnTo>
                  <a:pt x="198119" y="240665"/>
                </a:lnTo>
                <a:lnTo>
                  <a:pt x="198754" y="231140"/>
                </a:lnTo>
                <a:lnTo>
                  <a:pt x="208914" y="188595"/>
                </a:lnTo>
                <a:lnTo>
                  <a:pt x="212089" y="182245"/>
                </a:lnTo>
                <a:lnTo>
                  <a:pt x="215900" y="173355"/>
                </a:lnTo>
                <a:lnTo>
                  <a:pt x="220344" y="167005"/>
                </a:lnTo>
                <a:lnTo>
                  <a:pt x="229235" y="157480"/>
                </a:lnTo>
                <a:lnTo>
                  <a:pt x="233044" y="155575"/>
                </a:lnTo>
                <a:lnTo>
                  <a:pt x="303530" y="155575"/>
                </a:lnTo>
                <a:lnTo>
                  <a:pt x="303530" y="146685"/>
                </a:lnTo>
                <a:lnTo>
                  <a:pt x="273685" y="121920"/>
                </a:lnTo>
                <a:lnTo>
                  <a:pt x="260349" y="118745"/>
                </a:lnTo>
                <a:lnTo>
                  <a:pt x="252730" y="118110"/>
                </a:lnTo>
                <a:close/>
              </a:path>
              <a:path w="318770" h="388620">
                <a:moveTo>
                  <a:pt x="292735" y="308610"/>
                </a:moveTo>
                <a:lnTo>
                  <a:pt x="267335" y="342265"/>
                </a:lnTo>
                <a:lnTo>
                  <a:pt x="250824" y="350520"/>
                </a:lnTo>
                <a:lnTo>
                  <a:pt x="304933" y="350520"/>
                </a:lnTo>
                <a:lnTo>
                  <a:pt x="308610" y="344170"/>
                </a:lnTo>
                <a:lnTo>
                  <a:pt x="311785" y="338455"/>
                </a:lnTo>
                <a:lnTo>
                  <a:pt x="314960" y="331470"/>
                </a:lnTo>
                <a:lnTo>
                  <a:pt x="318769" y="324485"/>
                </a:lnTo>
                <a:lnTo>
                  <a:pt x="292735" y="308610"/>
                </a:lnTo>
                <a:close/>
              </a:path>
              <a:path w="318770" h="388620">
                <a:moveTo>
                  <a:pt x="303530" y="155575"/>
                </a:moveTo>
                <a:lnTo>
                  <a:pt x="239394" y="155575"/>
                </a:lnTo>
                <a:lnTo>
                  <a:pt x="241300" y="156845"/>
                </a:lnTo>
                <a:lnTo>
                  <a:pt x="246380" y="161290"/>
                </a:lnTo>
                <a:lnTo>
                  <a:pt x="248285" y="164465"/>
                </a:lnTo>
                <a:lnTo>
                  <a:pt x="263524" y="185420"/>
                </a:lnTo>
                <a:lnTo>
                  <a:pt x="267969" y="187960"/>
                </a:lnTo>
                <a:lnTo>
                  <a:pt x="277494" y="187960"/>
                </a:lnTo>
                <a:lnTo>
                  <a:pt x="298449" y="169545"/>
                </a:lnTo>
                <a:lnTo>
                  <a:pt x="302894" y="161290"/>
                </a:lnTo>
                <a:lnTo>
                  <a:pt x="303439" y="157480"/>
                </a:lnTo>
                <a:lnTo>
                  <a:pt x="303530" y="155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666230" y="6271895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4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4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4"/>
                </a:lnTo>
                <a:lnTo>
                  <a:pt x="24765" y="111124"/>
                </a:lnTo>
                <a:lnTo>
                  <a:pt x="24765" y="179069"/>
                </a:lnTo>
                <a:lnTo>
                  <a:pt x="24129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4"/>
                </a:lnTo>
                <a:lnTo>
                  <a:pt x="84454" y="325119"/>
                </a:lnTo>
                <a:lnTo>
                  <a:pt x="90170" y="325119"/>
                </a:lnTo>
                <a:lnTo>
                  <a:pt x="95250" y="324484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49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4"/>
                </a:lnTo>
                <a:lnTo>
                  <a:pt x="128904" y="111124"/>
                </a:lnTo>
                <a:lnTo>
                  <a:pt x="128904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868159" y="6212840"/>
            <a:ext cx="350520" cy="391795"/>
          </a:xfrm>
          <a:custGeom>
            <a:avLst/>
            <a:gdLst/>
            <a:ahLst/>
            <a:cxnLst/>
            <a:rect l="l" t="t" r="r" b="b"/>
            <a:pathLst>
              <a:path w="350520" h="391795">
                <a:moveTo>
                  <a:pt x="64770" y="121920"/>
                </a:moveTo>
                <a:lnTo>
                  <a:pt x="63500" y="122555"/>
                </a:lnTo>
                <a:lnTo>
                  <a:pt x="45720" y="122555"/>
                </a:lnTo>
                <a:lnTo>
                  <a:pt x="52705" y="129540"/>
                </a:lnTo>
                <a:lnTo>
                  <a:pt x="52070" y="129540"/>
                </a:lnTo>
                <a:lnTo>
                  <a:pt x="44450" y="132715"/>
                </a:lnTo>
                <a:lnTo>
                  <a:pt x="38735" y="133985"/>
                </a:lnTo>
                <a:lnTo>
                  <a:pt x="26035" y="136525"/>
                </a:lnTo>
                <a:lnTo>
                  <a:pt x="19050" y="137160"/>
                </a:lnTo>
                <a:lnTo>
                  <a:pt x="0" y="137160"/>
                </a:lnTo>
                <a:lnTo>
                  <a:pt x="0" y="173990"/>
                </a:lnTo>
                <a:lnTo>
                  <a:pt x="10795" y="173990"/>
                </a:lnTo>
                <a:lnTo>
                  <a:pt x="18415" y="174625"/>
                </a:lnTo>
                <a:lnTo>
                  <a:pt x="24765" y="175895"/>
                </a:lnTo>
                <a:lnTo>
                  <a:pt x="26670" y="176530"/>
                </a:lnTo>
                <a:lnTo>
                  <a:pt x="30480" y="180340"/>
                </a:lnTo>
                <a:lnTo>
                  <a:pt x="30480" y="182245"/>
                </a:lnTo>
                <a:lnTo>
                  <a:pt x="31115" y="184150"/>
                </a:lnTo>
                <a:lnTo>
                  <a:pt x="31750" y="187325"/>
                </a:lnTo>
                <a:lnTo>
                  <a:pt x="31750" y="340995"/>
                </a:lnTo>
                <a:lnTo>
                  <a:pt x="31115" y="344805"/>
                </a:lnTo>
                <a:lnTo>
                  <a:pt x="30480" y="347345"/>
                </a:lnTo>
                <a:lnTo>
                  <a:pt x="29210" y="349250"/>
                </a:lnTo>
                <a:lnTo>
                  <a:pt x="27940" y="350520"/>
                </a:lnTo>
                <a:lnTo>
                  <a:pt x="26670" y="352425"/>
                </a:lnTo>
                <a:lnTo>
                  <a:pt x="24765" y="353695"/>
                </a:lnTo>
                <a:lnTo>
                  <a:pt x="19685" y="354965"/>
                </a:lnTo>
                <a:lnTo>
                  <a:pt x="13335" y="356235"/>
                </a:lnTo>
                <a:lnTo>
                  <a:pt x="8255" y="356235"/>
                </a:lnTo>
                <a:lnTo>
                  <a:pt x="0" y="356870"/>
                </a:lnTo>
                <a:lnTo>
                  <a:pt x="0" y="388620"/>
                </a:lnTo>
                <a:lnTo>
                  <a:pt x="121920" y="388620"/>
                </a:lnTo>
                <a:lnTo>
                  <a:pt x="121920" y="357505"/>
                </a:lnTo>
                <a:lnTo>
                  <a:pt x="108585" y="355600"/>
                </a:lnTo>
                <a:lnTo>
                  <a:pt x="102235" y="354330"/>
                </a:lnTo>
                <a:lnTo>
                  <a:pt x="91440" y="344805"/>
                </a:lnTo>
                <a:lnTo>
                  <a:pt x="91440" y="131445"/>
                </a:lnTo>
                <a:lnTo>
                  <a:pt x="74295" y="125095"/>
                </a:lnTo>
                <a:lnTo>
                  <a:pt x="64770" y="121920"/>
                </a:lnTo>
                <a:close/>
              </a:path>
              <a:path w="350520" h="391795">
                <a:moveTo>
                  <a:pt x="74295" y="122555"/>
                </a:moveTo>
                <a:lnTo>
                  <a:pt x="66675" y="122555"/>
                </a:lnTo>
                <a:lnTo>
                  <a:pt x="74295" y="125095"/>
                </a:lnTo>
                <a:lnTo>
                  <a:pt x="74295" y="122555"/>
                </a:lnTo>
                <a:close/>
              </a:path>
              <a:path w="350520" h="391795">
                <a:moveTo>
                  <a:pt x="64135" y="0"/>
                </a:moveTo>
                <a:lnTo>
                  <a:pt x="53975" y="0"/>
                </a:lnTo>
                <a:lnTo>
                  <a:pt x="48895" y="1270"/>
                </a:lnTo>
                <a:lnTo>
                  <a:pt x="45085" y="3175"/>
                </a:lnTo>
                <a:lnTo>
                  <a:pt x="40640" y="5080"/>
                </a:lnTo>
                <a:lnTo>
                  <a:pt x="36830" y="7620"/>
                </a:lnTo>
                <a:lnTo>
                  <a:pt x="29845" y="13970"/>
                </a:lnTo>
                <a:lnTo>
                  <a:pt x="27305" y="17780"/>
                </a:lnTo>
                <a:lnTo>
                  <a:pt x="26035" y="22225"/>
                </a:lnTo>
                <a:lnTo>
                  <a:pt x="24130" y="26670"/>
                </a:lnTo>
                <a:lnTo>
                  <a:pt x="23495" y="30480"/>
                </a:lnTo>
                <a:lnTo>
                  <a:pt x="23495" y="35560"/>
                </a:lnTo>
                <a:lnTo>
                  <a:pt x="52070" y="70485"/>
                </a:lnTo>
                <a:lnTo>
                  <a:pt x="56515" y="71120"/>
                </a:lnTo>
                <a:lnTo>
                  <a:pt x="66040" y="71120"/>
                </a:lnTo>
                <a:lnTo>
                  <a:pt x="97155" y="40640"/>
                </a:lnTo>
                <a:lnTo>
                  <a:pt x="96520" y="30480"/>
                </a:lnTo>
                <a:lnTo>
                  <a:pt x="68580" y="1270"/>
                </a:lnTo>
                <a:lnTo>
                  <a:pt x="64135" y="0"/>
                </a:lnTo>
                <a:close/>
              </a:path>
              <a:path w="350520" h="391795">
                <a:moveTo>
                  <a:pt x="241300" y="118110"/>
                </a:moveTo>
                <a:lnTo>
                  <a:pt x="198120" y="127635"/>
                </a:lnTo>
                <a:lnTo>
                  <a:pt x="163195" y="154940"/>
                </a:lnTo>
                <a:lnTo>
                  <a:pt x="140335" y="198120"/>
                </a:lnTo>
                <a:lnTo>
                  <a:pt x="132715" y="239395"/>
                </a:lnTo>
                <a:lnTo>
                  <a:pt x="132080" y="254635"/>
                </a:lnTo>
                <a:lnTo>
                  <a:pt x="132715" y="269875"/>
                </a:lnTo>
                <a:lnTo>
                  <a:pt x="133985" y="284480"/>
                </a:lnTo>
                <a:lnTo>
                  <a:pt x="133985" y="285115"/>
                </a:lnTo>
                <a:lnTo>
                  <a:pt x="144780" y="323850"/>
                </a:lnTo>
                <a:lnTo>
                  <a:pt x="171450" y="363220"/>
                </a:lnTo>
                <a:lnTo>
                  <a:pt x="208280" y="386715"/>
                </a:lnTo>
                <a:lnTo>
                  <a:pt x="241300" y="391795"/>
                </a:lnTo>
                <a:lnTo>
                  <a:pt x="252095" y="391160"/>
                </a:lnTo>
                <a:lnTo>
                  <a:pt x="294005" y="377190"/>
                </a:lnTo>
                <a:lnTo>
                  <a:pt x="318770" y="354330"/>
                </a:lnTo>
                <a:lnTo>
                  <a:pt x="320040" y="353060"/>
                </a:lnTo>
                <a:lnTo>
                  <a:pt x="234950" y="353060"/>
                </a:lnTo>
                <a:lnTo>
                  <a:pt x="229235" y="351155"/>
                </a:lnTo>
                <a:lnTo>
                  <a:pt x="205105" y="319405"/>
                </a:lnTo>
                <a:lnTo>
                  <a:pt x="194310" y="274955"/>
                </a:lnTo>
                <a:lnTo>
                  <a:pt x="193040" y="265430"/>
                </a:lnTo>
                <a:lnTo>
                  <a:pt x="193040" y="244475"/>
                </a:lnTo>
                <a:lnTo>
                  <a:pt x="194310" y="234315"/>
                </a:lnTo>
                <a:lnTo>
                  <a:pt x="205105" y="190500"/>
                </a:lnTo>
                <a:lnTo>
                  <a:pt x="229235" y="159385"/>
                </a:lnTo>
                <a:lnTo>
                  <a:pt x="234950" y="156845"/>
                </a:lnTo>
                <a:lnTo>
                  <a:pt x="289560" y="156845"/>
                </a:lnTo>
                <a:lnTo>
                  <a:pt x="289560" y="130810"/>
                </a:lnTo>
                <a:lnTo>
                  <a:pt x="283845" y="127635"/>
                </a:lnTo>
                <a:lnTo>
                  <a:pt x="273685" y="123190"/>
                </a:lnTo>
                <a:lnTo>
                  <a:pt x="263525" y="120650"/>
                </a:lnTo>
                <a:lnTo>
                  <a:pt x="252095" y="118745"/>
                </a:lnTo>
                <a:lnTo>
                  <a:pt x="241300" y="118110"/>
                </a:lnTo>
                <a:close/>
              </a:path>
              <a:path w="350520" h="391795">
                <a:moveTo>
                  <a:pt x="289560" y="130810"/>
                </a:moveTo>
                <a:lnTo>
                  <a:pt x="289560" y="254635"/>
                </a:lnTo>
                <a:lnTo>
                  <a:pt x="288925" y="265430"/>
                </a:lnTo>
                <a:lnTo>
                  <a:pt x="283210" y="303530"/>
                </a:lnTo>
                <a:lnTo>
                  <a:pt x="262890" y="342265"/>
                </a:lnTo>
                <a:lnTo>
                  <a:pt x="247015" y="353060"/>
                </a:lnTo>
                <a:lnTo>
                  <a:pt x="320040" y="353060"/>
                </a:lnTo>
                <a:lnTo>
                  <a:pt x="342265" y="311150"/>
                </a:lnTo>
                <a:lnTo>
                  <a:pt x="349885" y="269875"/>
                </a:lnTo>
                <a:lnTo>
                  <a:pt x="350520" y="254635"/>
                </a:lnTo>
                <a:lnTo>
                  <a:pt x="349885" y="239395"/>
                </a:lnTo>
                <a:lnTo>
                  <a:pt x="342265" y="198120"/>
                </a:lnTo>
                <a:lnTo>
                  <a:pt x="320040" y="156845"/>
                </a:lnTo>
                <a:lnTo>
                  <a:pt x="318770" y="155575"/>
                </a:lnTo>
                <a:lnTo>
                  <a:pt x="311150" y="146685"/>
                </a:lnTo>
                <a:lnTo>
                  <a:pt x="302895" y="139700"/>
                </a:lnTo>
                <a:lnTo>
                  <a:pt x="294005" y="133350"/>
                </a:lnTo>
                <a:lnTo>
                  <a:pt x="289560" y="130810"/>
                </a:lnTo>
                <a:close/>
              </a:path>
              <a:path w="350520" h="391795">
                <a:moveTo>
                  <a:pt x="289560" y="156845"/>
                </a:moveTo>
                <a:lnTo>
                  <a:pt x="247015" y="156845"/>
                </a:lnTo>
                <a:lnTo>
                  <a:pt x="252730" y="159385"/>
                </a:lnTo>
                <a:lnTo>
                  <a:pt x="264160" y="168275"/>
                </a:lnTo>
                <a:lnTo>
                  <a:pt x="269240" y="175260"/>
                </a:lnTo>
                <a:lnTo>
                  <a:pt x="274320" y="183515"/>
                </a:lnTo>
                <a:lnTo>
                  <a:pt x="277495" y="190500"/>
                </a:lnTo>
                <a:lnTo>
                  <a:pt x="280035" y="198120"/>
                </a:lnTo>
                <a:lnTo>
                  <a:pt x="283210" y="206375"/>
                </a:lnTo>
                <a:lnTo>
                  <a:pt x="285115" y="215265"/>
                </a:lnTo>
                <a:lnTo>
                  <a:pt x="287020" y="224790"/>
                </a:lnTo>
                <a:lnTo>
                  <a:pt x="288290" y="234315"/>
                </a:lnTo>
                <a:lnTo>
                  <a:pt x="289560" y="254635"/>
                </a:lnTo>
                <a:lnTo>
                  <a:pt x="289560" y="156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7317740" y="6331584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5" h="266700">
                <a:moveTo>
                  <a:pt x="64134" y="0"/>
                </a:moveTo>
                <a:lnTo>
                  <a:pt x="60959" y="2539"/>
                </a:lnTo>
                <a:lnTo>
                  <a:pt x="58419" y="4444"/>
                </a:lnTo>
                <a:lnTo>
                  <a:pt x="55879" y="5714"/>
                </a:lnTo>
                <a:lnTo>
                  <a:pt x="53975" y="6984"/>
                </a:lnTo>
                <a:lnTo>
                  <a:pt x="50800" y="8254"/>
                </a:lnTo>
                <a:lnTo>
                  <a:pt x="43179" y="11429"/>
                </a:lnTo>
                <a:lnTo>
                  <a:pt x="37464" y="12700"/>
                </a:lnTo>
                <a:lnTo>
                  <a:pt x="31114" y="13334"/>
                </a:lnTo>
                <a:lnTo>
                  <a:pt x="25400" y="14604"/>
                </a:lnTo>
                <a:lnTo>
                  <a:pt x="18414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4" y="52069"/>
                </a:lnTo>
                <a:lnTo>
                  <a:pt x="21589" y="53339"/>
                </a:lnTo>
                <a:lnTo>
                  <a:pt x="26669" y="54609"/>
                </a:lnTo>
                <a:lnTo>
                  <a:pt x="29209" y="57150"/>
                </a:lnTo>
                <a:lnTo>
                  <a:pt x="29844" y="58419"/>
                </a:lnTo>
                <a:lnTo>
                  <a:pt x="30479" y="60959"/>
                </a:lnTo>
                <a:lnTo>
                  <a:pt x="31114" y="62864"/>
                </a:lnTo>
                <a:lnTo>
                  <a:pt x="31114" y="222884"/>
                </a:lnTo>
                <a:lnTo>
                  <a:pt x="30479" y="225425"/>
                </a:lnTo>
                <a:lnTo>
                  <a:pt x="28575" y="229234"/>
                </a:lnTo>
                <a:lnTo>
                  <a:pt x="24764" y="231775"/>
                </a:lnTo>
                <a:lnTo>
                  <a:pt x="19684" y="233044"/>
                </a:lnTo>
                <a:lnTo>
                  <a:pt x="13969" y="234314"/>
                </a:lnTo>
                <a:lnTo>
                  <a:pt x="8254" y="234314"/>
                </a:lnTo>
                <a:lnTo>
                  <a:pt x="0" y="234950"/>
                </a:lnTo>
                <a:lnTo>
                  <a:pt x="0" y="266700"/>
                </a:lnTo>
                <a:lnTo>
                  <a:pt x="121919" y="266700"/>
                </a:lnTo>
                <a:lnTo>
                  <a:pt x="121919" y="235584"/>
                </a:lnTo>
                <a:lnTo>
                  <a:pt x="104775" y="233044"/>
                </a:lnTo>
                <a:lnTo>
                  <a:pt x="99694" y="231775"/>
                </a:lnTo>
                <a:lnTo>
                  <a:pt x="97789" y="230504"/>
                </a:lnTo>
                <a:lnTo>
                  <a:pt x="95884" y="229869"/>
                </a:lnTo>
                <a:lnTo>
                  <a:pt x="93979" y="228600"/>
                </a:lnTo>
                <a:lnTo>
                  <a:pt x="93344" y="226694"/>
                </a:lnTo>
                <a:lnTo>
                  <a:pt x="92075" y="225425"/>
                </a:lnTo>
                <a:lnTo>
                  <a:pt x="91439" y="222884"/>
                </a:lnTo>
                <a:lnTo>
                  <a:pt x="87629" y="70484"/>
                </a:lnTo>
                <a:lnTo>
                  <a:pt x="98425" y="70484"/>
                </a:lnTo>
                <a:lnTo>
                  <a:pt x="102869" y="67944"/>
                </a:lnTo>
                <a:lnTo>
                  <a:pt x="107950" y="66039"/>
                </a:lnTo>
                <a:lnTo>
                  <a:pt x="113029" y="63500"/>
                </a:lnTo>
                <a:lnTo>
                  <a:pt x="118744" y="60325"/>
                </a:lnTo>
                <a:lnTo>
                  <a:pt x="130175" y="54609"/>
                </a:lnTo>
                <a:lnTo>
                  <a:pt x="134619" y="51434"/>
                </a:lnTo>
                <a:lnTo>
                  <a:pt x="139064" y="48894"/>
                </a:lnTo>
                <a:lnTo>
                  <a:pt x="220344" y="48894"/>
                </a:lnTo>
                <a:lnTo>
                  <a:pt x="219709" y="47625"/>
                </a:lnTo>
                <a:lnTo>
                  <a:pt x="217169" y="39369"/>
                </a:lnTo>
                <a:lnTo>
                  <a:pt x="216534" y="38734"/>
                </a:lnTo>
                <a:lnTo>
                  <a:pt x="87629" y="38734"/>
                </a:lnTo>
                <a:lnTo>
                  <a:pt x="86359" y="36194"/>
                </a:lnTo>
                <a:lnTo>
                  <a:pt x="88264" y="34289"/>
                </a:lnTo>
                <a:lnTo>
                  <a:pt x="88900" y="29209"/>
                </a:lnTo>
                <a:lnTo>
                  <a:pt x="57150" y="29209"/>
                </a:lnTo>
                <a:lnTo>
                  <a:pt x="57150" y="5714"/>
                </a:lnTo>
                <a:lnTo>
                  <a:pt x="60959" y="3175"/>
                </a:lnTo>
                <a:lnTo>
                  <a:pt x="66675" y="1904"/>
                </a:lnTo>
                <a:lnTo>
                  <a:pt x="67944" y="1269"/>
                </a:lnTo>
                <a:lnTo>
                  <a:pt x="64134" y="0"/>
                </a:lnTo>
                <a:close/>
              </a:path>
              <a:path w="253365" h="266700">
                <a:moveTo>
                  <a:pt x="220344" y="48894"/>
                </a:moveTo>
                <a:lnTo>
                  <a:pt x="140334" y="48894"/>
                </a:lnTo>
                <a:lnTo>
                  <a:pt x="142875" y="49529"/>
                </a:lnTo>
                <a:lnTo>
                  <a:pt x="146684" y="50800"/>
                </a:lnTo>
                <a:lnTo>
                  <a:pt x="149859" y="52069"/>
                </a:lnTo>
                <a:lnTo>
                  <a:pt x="153034" y="53975"/>
                </a:lnTo>
                <a:lnTo>
                  <a:pt x="155575" y="56514"/>
                </a:lnTo>
                <a:lnTo>
                  <a:pt x="158114" y="58419"/>
                </a:lnTo>
                <a:lnTo>
                  <a:pt x="161925" y="64769"/>
                </a:lnTo>
                <a:lnTo>
                  <a:pt x="163194" y="67944"/>
                </a:lnTo>
                <a:lnTo>
                  <a:pt x="163829" y="71754"/>
                </a:lnTo>
                <a:lnTo>
                  <a:pt x="163829" y="222884"/>
                </a:lnTo>
                <a:lnTo>
                  <a:pt x="146050" y="234314"/>
                </a:lnTo>
                <a:lnTo>
                  <a:pt x="140334" y="234314"/>
                </a:lnTo>
                <a:lnTo>
                  <a:pt x="132079" y="234950"/>
                </a:lnTo>
                <a:lnTo>
                  <a:pt x="132079" y="266700"/>
                </a:lnTo>
                <a:lnTo>
                  <a:pt x="253364" y="266700"/>
                </a:lnTo>
                <a:lnTo>
                  <a:pt x="253364" y="235584"/>
                </a:lnTo>
                <a:lnTo>
                  <a:pt x="245744" y="234314"/>
                </a:lnTo>
                <a:lnTo>
                  <a:pt x="240664" y="233679"/>
                </a:lnTo>
                <a:lnTo>
                  <a:pt x="234314" y="232409"/>
                </a:lnTo>
                <a:lnTo>
                  <a:pt x="231775" y="231775"/>
                </a:lnTo>
                <a:lnTo>
                  <a:pt x="229869" y="231139"/>
                </a:lnTo>
                <a:lnTo>
                  <a:pt x="226059" y="228600"/>
                </a:lnTo>
                <a:lnTo>
                  <a:pt x="225425" y="227329"/>
                </a:lnTo>
                <a:lnTo>
                  <a:pt x="224154" y="225425"/>
                </a:lnTo>
                <a:lnTo>
                  <a:pt x="223519" y="222884"/>
                </a:lnTo>
                <a:lnTo>
                  <a:pt x="223519" y="77469"/>
                </a:lnTo>
                <a:lnTo>
                  <a:pt x="222884" y="66675"/>
                </a:lnTo>
                <a:lnTo>
                  <a:pt x="221614" y="56514"/>
                </a:lnTo>
                <a:lnTo>
                  <a:pt x="220344" y="48894"/>
                </a:lnTo>
                <a:close/>
              </a:path>
              <a:path w="253365" h="266700">
                <a:moveTo>
                  <a:pt x="97154" y="70484"/>
                </a:moveTo>
                <a:lnTo>
                  <a:pt x="87629" y="70484"/>
                </a:lnTo>
                <a:lnTo>
                  <a:pt x="88900" y="73025"/>
                </a:lnTo>
                <a:lnTo>
                  <a:pt x="90804" y="73659"/>
                </a:lnTo>
                <a:lnTo>
                  <a:pt x="97154" y="70484"/>
                </a:lnTo>
                <a:close/>
              </a:path>
              <a:path w="253365" h="266700">
                <a:moveTo>
                  <a:pt x="88264" y="34289"/>
                </a:moveTo>
                <a:lnTo>
                  <a:pt x="86359" y="36194"/>
                </a:lnTo>
                <a:lnTo>
                  <a:pt x="87629" y="38734"/>
                </a:lnTo>
                <a:lnTo>
                  <a:pt x="88264" y="34289"/>
                </a:lnTo>
                <a:close/>
              </a:path>
              <a:path w="253365" h="266700">
                <a:moveTo>
                  <a:pt x="141604" y="634"/>
                </a:moveTo>
                <a:lnTo>
                  <a:pt x="137794" y="4444"/>
                </a:lnTo>
                <a:lnTo>
                  <a:pt x="133350" y="8254"/>
                </a:lnTo>
                <a:lnTo>
                  <a:pt x="128269" y="11429"/>
                </a:lnTo>
                <a:lnTo>
                  <a:pt x="123825" y="14604"/>
                </a:lnTo>
                <a:lnTo>
                  <a:pt x="106679" y="24129"/>
                </a:lnTo>
                <a:lnTo>
                  <a:pt x="100329" y="27304"/>
                </a:lnTo>
                <a:lnTo>
                  <a:pt x="88900" y="33654"/>
                </a:lnTo>
                <a:lnTo>
                  <a:pt x="88264" y="34289"/>
                </a:lnTo>
                <a:lnTo>
                  <a:pt x="87629" y="38734"/>
                </a:lnTo>
                <a:lnTo>
                  <a:pt x="216534" y="38734"/>
                </a:lnTo>
                <a:lnTo>
                  <a:pt x="187325" y="8254"/>
                </a:lnTo>
                <a:lnTo>
                  <a:pt x="166369" y="2539"/>
                </a:lnTo>
                <a:lnTo>
                  <a:pt x="141604" y="634"/>
                </a:lnTo>
                <a:close/>
              </a:path>
              <a:path w="253365" h="266700">
                <a:moveTo>
                  <a:pt x="67944" y="1269"/>
                </a:moveTo>
                <a:lnTo>
                  <a:pt x="66675" y="1904"/>
                </a:lnTo>
                <a:lnTo>
                  <a:pt x="60959" y="3175"/>
                </a:lnTo>
                <a:lnTo>
                  <a:pt x="57150" y="5714"/>
                </a:lnTo>
                <a:lnTo>
                  <a:pt x="57150" y="29209"/>
                </a:lnTo>
                <a:lnTo>
                  <a:pt x="80009" y="5714"/>
                </a:lnTo>
                <a:lnTo>
                  <a:pt x="67944" y="1269"/>
                </a:lnTo>
                <a:close/>
              </a:path>
              <a:path w="253365" h="266700">
                <a:moveTo>
                  <a:pt x="80009" y="5714"/>
                </a:moveTo>
                <a:lnTo>
                  <a:pt x="57150" y="29209"/>
                </a:lnTo>
                <a:lnTo>
                  <a:pt x="88900" y="29209"/>
                </a:lnTo>
                <a:lnTo>
                  <a:pt x="91439" y="10159"/>
                </a:lnTo>
                <a:lnTo>
                  <a:pt x="80009" y="5714"/>
                </a:lnTo>
                <a:close/>
              </a:path>
              <a:path w="253365" h="266700">
                <a:moveTo>
                  <a:pt x="85725" y="634"/>
                </a:moveTo>
                <a:lnTo>
                  <a:pt x="74929" y="634"/>
                </a:lnTo>
                <a:lnTo>
                  <a:pt x="67944" y="1269"/>
                </a:lnTo>
                <a:lnTo>
                  <a:pt x="80009" y="5714"/>
                </a:lnTo>
                <a:lnTo>
                  <a:pt x="8572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7635240" y="6334125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5"/>
                </a:lnTo>
                <a:lnTo>
                  <a:pt x="24764" y="20319"/>
                </a:lnTo>
                <a:lnTo>
                  <a:pt x="4444" y="60325"/>
                </a:lnTo>
                <a:lnTo>
                  <a:pt x="3809" y="68580"/>
                </a:lnTo>
                <a:lnTo>
                  <a:pt x="18414" y="106044"/>
                </a:lnTo>
                <a:lnTo>
                  <a:pt x="50800" y="135255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4"/>
                </a:lnTo>
                <a:lnTo>
                  <a:pt x="69850" y="233044"/>
                </a:lnTo>
                <a:lnTo>
                  <a:pt x="48259" y="222885"/>
                </a:lnTo>
                <a:lnTo>
                  <a:pt x="34289" y="186055"/>
                </a:lnTo>
                <a:lnTo>
                  <a:pt x="33654" y="177164"/>
                </a:lnTo>
                <a:lnTo>
                  <a:pt x="33654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69"/>
                </a:lnTo>
                <a:lnTo>
                  <a:pt x="87629" y="267335"/>
                </a:lnTo>
                <a:lnTo>
                  <a:pt x="128269" y="257810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4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5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19"/>
                </a:lnTo>
                <a:lnTo>
                  <a:pt x="142239" y="1079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8216900" y="6332220"/>
            <a:ext cx="247015" cy="284480"/>
          </a:xfrm>
          <a:custGeom>
            <a:avLst/>
            <a:gdLst/>
            <a:ahLst/>
            <a:cxnLst/>
            <a:rect l="l" t="t" r="r" b="b"/>
            <a:pathLst>
              <a:path w="247015" h="284479">
                <a:moveTo>
                  <a:pt x="247015" y="240029"/>
                </a:moveTo>
                <a:lnTo>
                  <a:pt x="158750" y="240029"/>
                </a:lnTo>
                <a:lnTo>
                  <a:pt x="160020" y="241934"/>
                </a:lnTo>
                <a:lnTo>
                  <a:pt x="158115" y="244474"/>
                </a:lnTo>
                <a:lnTo>
                  <a:pt x="154940" y="262889"/>
                </a:lnTo>
                <a:lnTo>
                  <a:pt x="179704" y="264159"/>
                </a:lnTo>
                <a:lnTo>
                  <a:pt x="172720" y="284479"/>
                </a:lnTo>
                <a:lnTo>
                  <a:pt x="180340" y="273684"/>
                </a:lnTo>
                <a:lnTo>
                  <a:pt x="185420" y="267969"/>
                </a:lnTo>
                <a:lnTo>
                  <a:pt x="189865" y="266699"/>
                </a:lnTo>
                <a:lnTo>
                  <a:pt x="193040" y="266064"/>
                </a:lnTo>
                <a:lnTo>
                  <a:pt x="196850" y="264159"/>
                </a:lnTo>
                <a:lnTo>
                  <a:pt x="201295" y="262889"/>
                </a:lnTo>
                <a:lnTo>
                  <a:pt x="206375" y="260984"/>
                </a:lnTo>
                <a:lnTo>
                  <a:pt x="213359" y="259714"/>
                </a:lnTo>
                <a:lnTo>
                  <a:pt x="219075" y="259079"/>
                </a:lnTo>
                <a:lnTo>
                  <a:pt x="226695" y="258444"/>
                </a:lnTo>
                <a:lnTo>
                  <a:pt x="236220" y="257809"/>
                </a:lnTo>
                <a:lnTo>
                  <a:pt x="247015" y="257809"/>
                </a:lnTo>
                <a:lnTo>
                  <a:pt x="247015" y="240029"/>
                </a:lnTo>
                <a:close/>
              </a:path>
              <a:path w="247015" h="284479">
                <a:moveTo>
                  <a:pt x="52704" y="11429"/>
                </a:moveTo>
                <a:lnTo>
                  <a:pt x="48895" y="12699"/>
                </a:lnTo>
                <a:lnTo>
                  <a:pt x="45084" y="14604"/>
                </a:lnTo>
                <a:lnTo>
                  <a:pt x="39370" y="15874"/>
                </a:lnTo>
                <a:lnTo>
                  <a:pt x="33020" y="17144"/>
                </a:lnTo>
                <a:lnTo>
                  <a:pt x="27304" y="17779"/>
                </a:lnTo>
                <a:lnTo>
                  <a:pt x="19684" y="18414"/>
                </a:lnTo>
                <a:lnTo>
                  <a:pt x="10795" y="19049"/>
                </a:lnTo>
                <a:lnTo>
                  <a:pt x="0" y="19049"/>
                </a:lnTo>
                <a:lnTo>
                  <a:pt x="0" y="55879"/>
                </a:lnTo>
                <a:lnTo>
                  <a:pt x="18415" y="55879"/>
                </a:lnTo>
                <a:lnTo>
                  <a:pt x="21590" y="57149"/>
                </a:lnTo>
                <a:lnTo>
                  <a:pt x="24765" y="57784"/>
                </a:lnTo>
                <a:lnTo>
                  <a:pt x="27304" y="58419"/>
                </a:lnTo>
                <a:lnTo>
                  <a:pt x="28575" y="59689"/>
                </a:lnTo>
                <a:lnTo>
                  <a:pt x="29845" y="60324"/>
                </a:lnTo>
                <a:lnTo>
                  <a:pt x="31115" y="64134"/>
                </a:lnTo>
                <a:lnTo>
                  <a:pt x="32384" y="69214"/>
                </a:lnTo>
                <a:lnTo>
                  <a:pt x="32384" y="207009"/>
                </a:lnTo>
                <a:lnTo>
                  <a:pt x="33654" y="217169"/>
                </a:lnTo>
                <a:lnTo>
                  <a:pt x="50800" y="252729"/>
                </a:lnTo>
                <a:lnTo>
                  <a:pt x="62229" y="261619"/>
                </a:lnTo>
                <a:lnTo>
                  <a:pt x="67945" y="265429"/>
                </a:lnTo>
                <a:lnTo>
                  <a:pt x="105409" y="272414"/>
                </a:lnTo>
                <a:lnTo>
                  <a:pt x="114300" y="272414"/>
                </a:lnTo>
                <a:lnTo>
                  <a:pt x="117475" y="269239"/>
                </a:lnTo>
                <a:lnTo>
                  <a:pt x="121284" y="266064"/>
                </a:lnTo>
                <a:lnTo>
                  <a:pt x="128904" y="260984"/>
                </a:lnTo>
                <a:lnTo>
                  <a:pt x="133350" y="258444"/>
                </a:lnTo>
                <a:lnTo>
                  <a:pt x="142875" y="252729"/>
                </a:lnTo>
                <a:lnTo>
                  <a:pt x="147320" y="250189"/>
                </a:lnTo>
                <a:lnTo>
                  <a:pt x="158115" y="244474"/>
                </a:lnTo>
                <a:lnTo>
                  <a:pt x="158750" y="240029"/>
                </a:lnTo>
                <a:lnTo>
                  <a:pt x="247015" y="240029"/>
                </a:lnTo>
                <a:lnTo>
                  <a:pt x="247015" y="224789"/>
                </a:lnTo>
                <a:lnTo>
                  <a:pt x="114934" y="224789"/>
                </a:lnTo>
                <a:lnTo>
                  <a:pt x="112395" y="224154"/>
                </a:lnTo>
                <a:lnTo>
                  <a:pt x="90804" y="200659"/>
                </a:lnTo>
                <a:lnTo>
                  <a:pt x="90804" y="24129"/>
                </a:lnTo>
                <a:lnTo>
                  <a:pt x="65404" y="24129"/>
                </a:lnTo>
                <a:lnTo>
                  <a:pt x="52704" y="11429"/>
                </a:lnTo>
                <a:close/>
              </a:path>
              <a:path w="247015" h="284479">
                <a:moveTo>
                  <a:pt x="158750" y="240029"/>
                </a:moveTo>
                <a:lnTo>
                  <a:pt x="158115" y="244474"/>
                </a:lnTo>
                <a:lnTo>
                  <a:pt x="160020" y="241934"/>
                </a:lnTo>
                <a:lnTo>
                  <a:pt x="158750" y="240029"/>
                </a:lnTo>
                <a:close/>
              </a:path>
              <a:path w="247015" h="284479">
                <a:moveTo>
                  <a:pt x="180975" y="10159"/>
                </a:moveTo>
                <a:lnTo>
                  <a:pt x="177165" y="10794"/>
                </a:lnTo>
                <a:lnTo>
                  <a:pt x="173354" y="12699"/>
                </a:lnTo>
                <a:lnTo>
                  <a:pt x="168909" y="13969"/>
                </a:lnTo>
                <a:lnTo>
                  <a:pt x="163829" y="15239"/>
                </a:lnTo>
                <a:lnTo>
                  <a:pt x="156845" y="17144"/>
                </a:lnTo>
                <a:lnTo>
                  <a:pt x="143509" y="18414"/>
                </a:lnTo>
                <a:lnTo>
                  <a:pt x="133984" y="19049"/>
                </a:lnTo>
                <a:lnTo>
                  <a:pt x="123190" y="19049"/>
                </a:lnTo>
                <a:lnTo>
                  <a:pt x="123190" y="55879"/>
                </a:lnTo>
                <a:lnTo>
                  <a:pt x="142240" y="55879"/>
                </a:lnTo>
                <a:lnTo>
                  <a:pt x="145415" y="57149"/>
                </a:lnTo>
                <a:lnTo>
                  <a:pt x="148590" y="57784"/>
                </a:lnTo>
                <a:lnTo>
                  <a:pt x="150495" y="58419"/>
                </a:lnTo>
                <a:lnTo>
                  <a:pt x="151765" y="59689"/>
                </a:lnTo>
                <a:lnTo>
                  <a:pt x="153034" y="60324"/>
                </a:lnTo>
                <a:lnTo>
                  <a:pt x="154304" y="64134"/>
                </a:lnTo>
                <a:lnTo>
                  <a:pt x="154940" y="66674"/>
                </a:lnTo>
                <a:lnTo>
                  <a:pt x="154940" y="203834"/>
                </a:lnTo>
                <a:lnTo>
                  <a:pt x="153034" y="205104"/>
                </a:lnTo>
                <a:lnTo>
                  <a:pt x="139065" y="212089"/>
                </a:lnTo>
                <a:lnTo>
                  <a:pt x="121920" y="221614"/>
                </a:lnTo>
                <a:lnTo>
                  <a:pt x="116840" y="224789"/>
                </a:lnTo>
                <a:lnTo>
                  <a:pt x="247015" y="224789"/>
                </a:lnTo>
                <a:lnTo>
                  <a:pt x="247015" y="220979"/>
                </a:lnTo>
                <a:lnTo>
                  <a:pt x="228600" y="220979"/>
                </a:lnTo>
                <a:lnTo>
                  <a:pt x="225425" y="219709"/>
                </a:lnTo>
                <a:lnTo>
                  <a:pt x="215900" y="212089"/>
                </a:lnTo>
                <a:lnTo>
                  <a:pt x="215265" y="210184"/>
                </a:lnTo>
                <a:lnTo>
                  <a:pt x="215265" y="13969"/>
                </a:lnTo>
                <a:lnTo>
                  <a:pt x="209550" y="12064"/>
                </a:lnTo>
                <a:lnTo>
                  <a:pt x="187325" y="12064"/>
                </a:lnTo>
                <a:lnTo>
                  <a:pt x="184150" y="11429"/>
                </a:lnTo>
                <a:lnTo>
                  <a:pt x="180975" y="10159"/>
                </a:lnTo>
                <a:close/>
              </a:path>
              <a:path w="247015" h="284479">
                <a:moveTo>
                  <a:pt x="63500" y="3174"/>
                </a:moveTo>
                <a:lnTo>
                  <a:pt x="60324" y="5715"/>
                </a:lnTo>
                <a:lnTo>
                  <a:pt x="58420" y="7619"/>
                </a:lnTo>
                <a:lnTo>
                  <a:pt x="55245" y="10159"/>
                </a:lnTo>
                <a:lnTo>
                  <a:pt x="52704" y="11429"/>
                </a:lnTo>
                <a:lnTo>
                  <a:pt x="65404" y="24129"/>
                </a:lnTo>
                <a:lnTo>
                  <a:pt x="80009" y="9524"/>
                </a:lnTo>
                <a:lnTo>
                  <a:pt x="63500" y="3174"/>
                </a:lnTo>
                <a:close/>
              </a:path>
              <a:path w="247015" h="284479">
                <a:moveTo>
                  <a:pt x="80009" y="9524"/>
                </a:moveTo>
                <a:lnTo>
                  <a:pt x="65404" y="24129"/>
                </a:lnTo>
                <a:lnTo>
                  <a:pt x="90804" y="24129"/>
                </a:lnTo>
                <a:lnTo>
                  <a:pt x="90804" y="13969"/>
                </a:lnTo>
                <a:lnTo>
                  <a:pt x="80009" y="9524"/>
                </a:lnTo>
                <a:close/>
              </a:path>
              <a:path w="247015" h="284479">
                <a:moveTo>
                  <a:pt x="181609" y="0"/>
                </a:moveTo>
                <a:lnTo>
                  <a:pt x="186690" y="8254"/>
                </a:lnTo>
                <a:lnTo>
                  <a:pt x="187325" y="12064"/>
                </a:lnTo>
                <a:lnTo>
                  <a:pt x="209550" y="12064"/>
                </a:lnTo>
                <a:lnTo>
                  <a:pt x="181609" y="0"/>
                </a:lnTo>
                <a:close/>
              </a:path>
              <a:path w="247015" h="284479">
                <a:moveTo>
                  <a:pt x="62229" y="3809"/>
                </a:moveTo>
                <a:lnTo>
                  <a:pt x="45084" y="3809"/>
                </a:lnTo>
                <a:lnTo>
                  <a:pt x="52704" y="11429"/>
                </a:lnTo>
                <a:lnTo>
                  <a:pt x="55245" y="10159"/>
                </a:lnTo>
                <a:lnTo>
                  <a:pt x="58420" y="7619"/>
                </a:lnTo>
                <a:lnTo>
                  <a:pt x="62229" y="3809"/>
                </a:lnTo>
                <a:close/>
              </a:path>
              <a:path w="247015" h="284479">
                <a:moveTo>
                  <a:pt x="85090" y="3809"/>
                </a:moveTo>
                <a:lnTo>
                  <a:pt x="66040" y="3809"/>
                </a:lnTo>
                <a:lnTo>
                  <a:pt x="80009" y="9524"/>
                </a:lnTo>
                <a:lnTo>
                  <a:pt x="85090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8549640" y="6334125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5"/>
                </a:lnTo>
                <a:lnTo>
                  <a:pt x="24764" y="20319"/>
                </a:lnTo>
                <a:lnTo>
                  <a:pt x="4444" y="60325"/>
                </a:lnTo>
                <a:lnTo>
                  <a:pt x="3809" y="68580"/>
                </a:lnTo>
                <a:lnTo>
                  <a:pt x="18414" y="106044"/>
                </a:lnTo>
                <a:lnTo>
                  <a:pt x="50800" y="135255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4"/>
                </a:lnTo>
                <a:lnTo>
                  <a:pt x="69850" y="233044"/>
                </a:lnTo>
                <a:lnTo>
                  <a:pt x="48259" y="222885"/>
                </a:lnTo>
                <a:lnTo>
                  <a:pt x="34289" y="186055"/>
                </a:lnTo>
                <a:lnTo>
                  <a:pt x="33654" y="177164"/>
                </a:lnTo>
                <a:lnTo>
                  <a:pt x="33654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69"/>
                </a:lnTo>
                <a:lnTo>
                  <a:pt x="87629" y="267335"/>
                </a:lnTo>
                <a:lnTo>
                  <a:pt x="128269" y="257810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4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5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19"/>
                </a:lnTo>
                <a:lnTo>
                  <a:pt x="142239" y="1079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8841740" y="6332854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5"/>
                </a:lnTo>
                <a:lnTo>
                  <a:pt x="9525" y="78740"/>
                </a:lnTo>
                <a:lnTo>
                  <a:pt x="634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69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29" y="247650"/>
                </a:lnTo>
                <a:lnTo>
                  <a:pt x="170814" y="241935"/>
                </a:lnTo>
                <a:lnTo>
                  <a:pt x="176529" y="236220"/>
                </a:lnTo>
                <a:lnTo>
                  <a:pt x="179069" y="232410"/>
                </a:lnTo>
                <a:lnTo>
                  <a:pt x="107950" y="232410"/>
                </a:lnTo>
                <a:lnTo>
                  <a:pt x="102869" y="231140"/>
                </a:lnTo>
                <a:lnTo>
                  <a:pt x="97154" y="227965"/>
                </a:lnTo>
                <a:lnTo>
                  <a:pt x="92075" y="225425"/>
                </a:lnTo>
                <a:lnTo>
                  <a:pt x="87629" y="220980"/>
                </a:lnTo>
                <a:lnTo>
                  <a:pt x="68579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90"/>
                </a:lnTo>
                <a:lnTo>
                  <a:pt x="105409" y="159385"/>
                </a:lnTo>
                <a:lnTo>
                  <a:pt x="111759" y="156845"/>
                </a:lnTo>
                <a:lnTo>
                  <a:pt x="118109" y="153670"/>
                </a:lnTo>
                <a:lnTo>
                  <a:pt x="128904" y="147955"/>
                </a:lnTo>
                <a:lnTo>
                  <a:pt x="133350" y="144780"/>
                </a:lnTo>
                <a:lnTo>
                  <a:pt x="137794" y="142240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4" y="136525"/>
                </a:lnTo>
                <a:lnTo>
                  <a:pt x="64769" y="130810"/>
                </a:lnTo>
                <a:lnTo>
                  <a:pt x="65404" y="121920"/>
                </a:lnTo>
                <a:lnTo>
                  <a:pt x="67309" y="113030"/>
                </a:lnTo>
                <a:lnTo>
                  <a:pt x="83184" y="75565"/>
                </a:lnTo>
                <a:lnTo>
                  <a:pt x="103504" y="52705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30"/>
                </a:lnTo>
                <a:lnTo>
                  <a:pt x="125094" y="12065"/>
                </a:lnTo>
                <a:lnTo>
                  <a:pt x="118744" y="4445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20"/>
                </a:lnTo>
                <a:lnTo>
                  <a:pt x="159384" y="205740"/>
                </a:lnTo>
                <a:lnTo>
                  <a:pt x="155575" y="211455"/>
                </a:lnTo>
                <a:lnTo>
                  <a:pt x="121919" y="232410"/>
                </a:lnTo>
                <a:lnTo>
                  <a:pt x="179069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4" y="213360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5"/>
                </a:lnTo>
                <a:lnTo>
                  <a:pt x="64134" y="140335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80"/>
                </a:lnTo>
                <a:lnTo>
                  <a:pt x="113029" y="60960"/>
                </a:lnTo>
                <a:lnTo>
                  <a:pt x="118109" y="66675"/>
                </a:lnTo>
                <a:lnTo>
                  <a:pt x="123825" y="72390"/>
                </a:lnTo>
                <a:lnTo>
                  <a:pt x="132079" y="79375"/>
                </a:lnTo>
                <a:lnTo>
                  <a:pt x="137794" y="84455"/>
                </a:lnTo>
                <a:lnTo>
                  <a:pt x="140969" y="86995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5"/>
                </a:lnTo>
                <a:lnTo>
                  <a:pt x="92075" y="125095"/>
                </a:lnTo>
                <a:lnTo>
                  <a:pt x="64134" y="136525"/>
                </a:lnTo>
                <a:lnTo>
                  <a:pt x="64134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4" y="102870"/>
                </a:lnTo>
                <a:lnTo>
                  <a:pt x="185419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4" y="51435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9133840" y="6331584"/>
            <a:ext cx="172085" cy="267335"/>
          </a:xfrm>
          <a:custGeom>
            <a:avLst/>
            <a:gdLst/>
            <a:ahLst/>
            <a:cxnLst/>
            <a:rect l="l" t="t" r="r" b="b"/>
            <a:pathLst>
              <a:path w="172084" h="267334">
                <a:moveTo>
                  <a:pt x="57784" y="6984"/>
                </a:moveTo>
                <a:lnTo>
                  <a:pt x="53975" y="7619"/>
                </a:lnTo>
                <a:lnTo>
                  <a:pt x="50164" y="9525"/>
                </a:lnTo>
                <a:lnTo>
                  <a:pt x="45719" y="10794"/>
                </a:lnTo>
                <a:lnTo>
                  <a:pt x="40639" y="12064"/>
                </a:lnTo>
                <a:lnTo>
                  <a:pt x="33654" y="13969"/>
                </a:lnTo>
                <a:lnTo>
                  <a:pt x="27304" y="14604"/>
                </a:lnTo>
                <a:lnTo>
                  <a:pt x="19684" y="15239"/>
                </a:lnTo>
                <a:lnTo>
                  <a:pt x="10794" y="15875"/>
                </a:lnTo>
                <a:lnTo>
                  <a:pt x="0" y="15875"/>
                </a:lnTo>
                <a:lnTo>
                  <a:pt x="0" y="52704"/>
                </a:lnTo>
                <a:lnTo>
                  <a:pt x="18414" y="52704"/>
                </a:lnTo>
                <a:lnTo>
                  <a:pt x="21589" y="53975"/>
                </a:lnTo>
                <a:lnTo>
                  <a:pt x="24764" y="54609"/>
                </a:lnTo>
                <a:lnTo>
                  <a:pt x="27304" y="55244"/>
                </a:lnTo>
                <a:lnTo>
                  <a:pt x="29844" y="57784"/>
                </a:lnTo>
                <a:lnTo>
                  <a:pt x="30479" y="59054"/>
                </a:lnTo>
                <a:lnTo>
                  <a:pt x="31750" y="63500"/>
                </a:lnTo>
                <a:lnTo>
                  <a:pt x="31750" y="223519"/>
                </a:lnTo>
                <a:lnTo>
                  <a:pt x="30479" y="226059"/>
                </a:lnTo>
                <a:lnTo>
                  <a:pt x="29209" y="227964"/>
                </a:lnTo>
                <a:lnTo>
                  <a:pt x="28575" y="229869"/>
                </a:lnTo>
                <a:lnTo>
                  <a:pt x="24764" y="232409"/>
                </a:lnTo>
                <a:lnTo>
                  <a:pt x="19684" y="233679"/>
                </a:lnTo>
                <a:lnTo>
                  <a:pt x="8254" y="234950"/>
                </a:lnTo>
                <a:lnTo>
                  <a:pt x="0" y="235584"/>
                </a:lnTo>
                <a:lnTo>
                  <a:pt x="0" y="267334"/>
                </a:lnTo>
                <a:lnTo>
                  <a:pt x="121919" y="267334"/>
                </a:lnTo>
                <a:lnTo>
                  <a:pt x="121919" y="236219"/>
                </a:lnTo>
                <a:lnTo>
                  <a:pt x="108584" y="234314"/>
                </a:lnTo>
                <a:lnTo>
                  <a:pt x="102234" y="233044"/>
                </a:lnTo>
                <a:lnTo>
                  <a:pt x="99694" y="232409"/>
                </a:lnTo>
                <a:lnTo>
                  <a:pt x="97789" y="231139"/>
                </a:lnTo>
                <a:lnTo>
                  <a:pt x="95884" y="230504"/>
                </a:lnTo>
                <a:lnTo>
                  <a:pt x="94614" y="229234"/>
                </a:lnTo>
                <a:lnTo>
                  <a:pt x="92075" y="225425"/>
                </a:lnTo>
                <a:lnTo>
                  <a:pt x="92075" y="103504"/>
                </a:lnTo>
                <a:lnTo>
                  <a:pt x="93344" y="97154"/>
                </a:lnTo>
                <a:lnTo>
                  <a:pt x="93979" y="93344"/>
                </a:lnTo>
                <a:lnTo>
                  <a:pt x="95250" y="89534"/>
                </a:lnTo>
                <a:lnTo>
                  <a:pt x="96519" y="85089"/>
                </a:lnTo>
                <a:lnTo>
                  <a:pt x="98425" y="81279"/>
                </a:lnTo>
                <a:lnTo>
                  <a:pt x="117475" y="55244"/>
                </a:lnTo>
                <a:lnTo>
                  <a:pt x="163194" y="55244"/>
                </a:lnTo>
                <a:lnTo>
                  <a:pt x="165100" y="52704"/>
                </a:lnTo>
                <a:lnTo>
                  <a:pt x="165100" y="52069"/>
                </a:lnTo>
                <a:lnTo>
                  <a:pt x="85725" y="52069"/>
                </a:lnTo>
                <a:lnTo>
                  <a:pt x="82550" y="50164"/>
                </a:lnTo>
                <a:lnTo>
                  <a:pt x="83184" y="45719"/>
                </a:lnTo>
                <a:lnTo>
                  <a:pt x="87629" y="38734"/>
                </a:lnTo>
                <a:lnTo>
                  <a:pt x="92075" y="10794"/>
                </a:lnTo>
                <a:lnTo>
                  <a:pt x="67309" y="8889"/>
                </a:lnTo>
                <a:lnTo>
                  <a:pt x="64134" y="8889"/>
                </a:lnTo>
                <a:lnTo>
                  <a:pt x="60959" y="8254"/>
                </a:lnTo>
                <a:lnTo>
                  <a:pt x="57784" y="6984"/>
                </a:lnTo>
                <a:close/>
              </a:path>
              <a:path w="172084" h="267334">
                <a:moveTo>
                  <a:pt x="163194" y="55244"/>
                </a:moveTo>
                <a:lnTo>
                  <a:pt x="122554" y="55244"/>
                </a:lnTo>
                <a:lnTo>
                  <a:pt x="124459" y="56514"/>
                </a:lnTo>
                <a:lnTo>
                  <a:pt x="127000" y="59054"/>
                </a:lnTo>
                <a:lnTo>
                  <a:pt x="128904" y="60325"/>
                </a:lnTo>
                <a:lnTo>
                  <a:pt x="132714" y="63500"/>
                </a:lnTo>
                <a:lnTo>
                  <a:pt x="135254" y="65404"/>
                </a:lnTo>
                <a:lnTo>
                  <a:pt x="138429" y="66675"/>
                </a:lnTo>
                <a:lnTo>
                  <a:pt x="146684" y="66675"/>
                </a:lnTo>
                <a:lnTo>
                  <a:pt x="150494" y="65404"/>
                </a:lnTo>
                <a:lnTo>
                  <a:pt x="157479" y="61594"/>
                </a:lnTo>
                <a:lnTo>
                  <a:pt x="160019" y="59054"/>
                </a:lnTo>
                <a:lnTo>
                  <a:pt x="163194" y="55244"/>
                </a:lnTo>
                <a:close/>
              </a:path>
              <a:path w="172084" h="267334">
                <a:moveTo>
                  <a:pt x="87629" y="38734"/>
                </a:moveTo>
                <a:lnTo>
                  <a:pt x="83184" y="45719"/>
                </a:lnTo>
                <a:lnTo>
                  <a:pt x="82550" y="50164"/>
                </a:lnTo>
                <a:lnTo>
                  <a:pt x="85725" y="52069"/>
                </a:lnTo>
                <a:lnTo>
                  <a:pt x="87629" y="38734"/>
                </a:lnTo>
                <a:close/>
              </a:path>
              <a:path w="172084" h="267334">
                <a:moveTo>
                  <a:pt x="140969" y="0"/>
                </a:moveTo>
                <a:lnTo>
                  <a:pt x="133350" y="0"/>
                </a:lnTo>
                <a:lnTo>
                  <a:pt x="126364" y="1904"/>
                </a:lnTo>
                <a:lnTo>
                  <a:pt x="113029" y="10159"/>
                </a:lnTo>
                <a:lnTo>
                  <a:pt x="107314" y="15239"/>
                </a:lnTo>
                <a:lnTo>
                  <a:pt x="102234" y="20954"/>
                </a:lnTo>
                <a:lnTo>
                  <a:pt x="96519" y="26669"/>
                </a:lnTo>
                <a:lnTo>
                  <a:pt x="92075" y="32384"/>
                </a:lnTo>
                <a:lnTo>
                  <a:pt x="87629" y="38734"/>
                </a:lnTo>
                <a:lnTo>
                  <a:pt x="85725" y="52069"/>
                </a:lnTo>
                <a:lnTo>
                  <a:pt x="165100" y="52069"/>
                </a:lnTo>
                <a:lnTo>
                  <a:pt x="166369" y="49529"/>
                </a:lnTo>
                <a:lnTo>
                  <a:pt x="168275" y="46354"/>
                </a:lnTo>
                <a:lnTo>
                  <a:pt x="169544" y="42544"/>
                </a:lnTo>
                <a:lnTo>
                  <a:pt x="170179" y="39369"/>
                </a:lnTo>
                <a:lnTo>
                  <a:pt x="170814" y="35559"/>
                </a:lnTo>
                <a:lnTo>
                  <a:pt x="172084" y="28575"/>
                </a:lnTo>
                <a:lnTo>
                  <a:pt x="147954" y="634"/>
                </a:lnTo>
                <a:lnTo>
                  <a:pt x="140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2015489" y="6865619"/>
            <a:ext cx="391795" cy="396240"/>
          </a:xfrm>
          <a:custGeom>
            <a:avLst/>
            <a:gdLst/>
            <a:ahLst/>
            <a:cxnLst/>
            <a:rect l="l" t="t" r="r" b="b"/>
            <a:pathLst>
              <a:path w="391794" h="396240">
                <a:moveTo>
                  <a:pt x="92075" y="184149"/>
                </a:moveTo>
                <a:lnTo>
                  <a:pt x="31750" y="184149"/>
                </a:lnTo>
                <a:lnTo>
                  <a:pt x="31750" y="351154"/>
                </a:lnTo>
                <a:lnTo>
                  <a:pt x="31115" y="354329"/>
                </a:lnTo>
                <a:lnTo>
                  <a:pt x="0" y="364489"/>
                </a:lnTo>
                <a:lnTo>
                  <a:pt x="0" y="396239"/>
                </a:lnTo>
                <a:lnTo>
                  <a:pt x="121920" y="396239"/>
                </a:lnTo>
                <a:lnTo>
                  <a:pt x="121920" y="365124"/>
                </a:lnTo>
                <a:lnTo>
                  <a:pt x="102235" y="361949"/>
                </a:lnTo>
                <a:lnTo>
                  <a:pt x="99695" y="361314"/>
                </a:lnTo>
                <a:lnTo>
                  <a:pt x="95885" y="359409"/>
                </a:lnTo>
                <a:lnTo>
                  <a:pt x="94615" y="358139"/>
                </a:lnTo>
                <a:lnTo>
                  <a:pt x="92075" y="354329"/>
                </a:lnTo>
                <a:lnTo>
                  <a:pt x="92075" y="184149"/>
                </a:lnTo>
                <a:close/>
              </a:path>
              <a:path w="391794" h="396240">
                <a:moveTo>
                  <a:pt x="128905" y="147954"/>
                </a:moveTo>
                <a:lnTo>
                  <a:pt x="0" y="147954"/>
                </a:lnTo>
                <a:lnTo>
                  <a:pt x="0" y="184149"/>
                </a:lnTo>
                <a:lnTo>
                  <a:pt x="128905" y="184149"/>
                </a:lnTo>
                <a:lnTo>
                  <a:pt x="128905" y="147954"/>
                </a:lnTo>
                <a:close/>
              </a:path>
              <a:path w="391794" h="396240">
                <a:moveTo>
                  <a:pt x="126365" y="0"/>
                </a:moveTo>
                <a:lnTo>
                  <a:pt x="119380" y="0"/>
                </a:lnTo>
                <a:lnTo>
                  <a:pt x="111125" y="634"/>
                </a:lnTo>
                <a:lnTo>
                  <a:pt x="76200" y="15874"/>
                </a:lnTo>
                <a:lnTo>
                  <a:pt x="48895" y="53339"/>
                </a:lnTo>
                <a:lnTo>
                  <a:pt x="46355" y="60324"/>
                </a:lnTo>
                <a:lnTo>
                  <a:pt x="43180" y="68579"/>
                </a:lnTo>
                <a:lnTo>
                  <a:pt x="41275" y="76199"/>
                </a:lnTo>
                <a:lnTo>
                  <a:pt x="38735" y="83819"/>
                </a:lnTo>
                <a:lnTo>
                  <a:pt x="35560" y="100329"/>
                </a:lnTo>
                <a:lnTo>
                  <a:pt x="34290" y="107949"/>
                </a:lnTo>
                <a:lnTo>
                  <a:pt x="33655" y="116204"/>
                </a:lnTo>
                <a:lnTo>
                  <a:pt x="32385" y="131444"/>
                </a:lnTo>
                <a:lnTo>
                  <a:pt x="31750" y="147954"/>
                </a:lnTo>
                <a:lnTo>
                  <a:pt x="92075" y="147954"/>
                </a:lnTo>
                <a:lnTo>
                  <a:pt x="92075" y="89534"/>
                </a:lnTo>
                <a:lnTo>
                  <a:pt x="92710" y="81914"/>
                </a:lnTo>
                <a:lnTo>
                  <a:pt x="104775" y="41909"/>
                </a:lnTo>
                <a:lnTo>
                  <a:pt x="106045" y="41274"/>
                </a:lnTo>
                <a:lnTo>
                  <a:pt x="159091" y="41274"/>
                </a:lnTo>
                <a:lnTo>
                  <a:pt x="159385" y="40639"/>
                </a:lnTo>
                <a:lnTo>
                  <a:pt x="160655" y="36194"/>
                </a:lnTo>
                <a:lnTo>
                  <a:pt x="160655" y="27304"/>
                </a:lnTo>
                <a:lnTo>
                  <a:pt x="132715" y="634"/>
                </a:lnTo>
                <a:lnTo>
                  <a:pt x="126365" y="0"/>
                </a:lnTo>
                <a:close/>
              </a:path>
              <a:path w="391794" h="396240">
                <a:moveTo>
                  <a:pt x="159091" y="41274"/>
                </a:moveTo>
                <a:lnTo>
                  <a:pt x="107950" y="41274"/>
                </a:lnTo>
                <a:lnTo>
                  <a:pt x="109220" y="41909"/>
                </a:lnTo>
                <a:lnTo>
                  <a:pt x="111125" y="44449"/>
                </a:lnTo>
                <a:lnTo>
                  <a:pt x="112395" y="46354"/>
                </a:lnTo>
                <a:lnTo>
                  <a:pt x="120015" y="64134"/>
                </a:lnTo>
                <a:lnTo>
                  <a:pt x="123825" y="66039"/>
                </a:lnTo>
                <a:lnTo>
                  <a:pt x="132715" y="66039"/>
                </a:lnTo>
                <a:lnTo>
                  <a:pt x="136525" y="64769"/>
                </a:lnTo>
                <a:lnTo>
                  <a:pt x="144145" y="60959"/>
                </a:lnTo>
                <a:lnTo>
                  <a:pt x="147320" y="58419"/>
                </a:lnTo>
                <a:lnTo>
                  <a:pt x="153035" y="52069"/>
                </a:lnTo>
                <a:lnTo>
                  <a:pt x="155575" y="48894"/>
                </a:lnTo>
                <a:lnTo>
                  <a:pt x="159091" y="41274"/>
                </a:lnTo>
                <a:close/>
              </a:path>
              <a:path w="391794" h="396240">
                <a:moveTo>
                  <a:pt x="312420" y="127634"/>
                </a:moveTo>
                <a:lnTo>
                  <a:pt x="267970" y="137159"/>
                </a:lnTo>
                <a:lnTo>
                  <a:pt x="232410" y="163829"/>
                </a:lnTo>
                <a:lnTo>
                  <a:pt x="206375" y="206374"/>
                </a:lnTo>
                <a:lnTo>
                  <a:pt x="197485" y="247014"/>
                </a:lnTo>
                <a:lnTo>
                  <a:pt x="196850" y="261619"/>
                </a:lnTo>
                <a:lnTo>
                  <a:pt x="196850" y="276859"/>
                </a:lnTo>
                <a:lnTo>
                  <a:pt x="203200" y="317499"/>
                </a:lnTo>
                <a:lnTo>
                  <a:pt x="223520" y="359409"/>
                </a:lnTo>
                <a:lnTo>
                  <a:pt x="256540" y="386079"/>
                </a:lnTo>
                <a:lnTo>
                  <a:pt x="300990" y="395604"/>
                </a:lnTo>
                <a:lnTo>
                  <a:pt x="310515" y="395604"/>
                </a:lnTo>
                <a:lnTo>
                  <a:pt x="349250" y="383539"/>
                </a:lnTo>
                <a:lnTo>
                  <a:pt x="360680" y="375284"/>
                </a:lnTo>
                <a:lnTo>
                  <a:pt x="367665" y="369569"/>
                </a:lnTo>
                <a:lnTo>
                  <a:pt x="373380" y="363854"/>
                </a:lnTo>
                <a:lnTo>
                  <a:pt x="375920" y="360044"/>
                </a:lnTo>
                <a:lnTo>
                  <a:pt x="304800" y="360044"/>
                </a:lnTo>
                <a:lnTo>
                  <a:pt x="299720" y="358774"/>
                </a:lnTo>
                <a:lnTo>
                  <a:pt x="294005" y="355599"/>
                </a:lnTo>
                <a:lnTo>
                  <a:pt x="288925" y="353059"/>
                </a:lnTo>
                <a:lnTo>
                  <a:pt x="284480" y="348614"/>
                </a:lnTo>
                <a:lnTo>
                  <a:pt x="265430" y="309879"/>
                </a:lnTo>
                <a:lnTo>
                  <a:pt x="262890" y="295909"/>
                </a:lnTo>
                <a:lnTo>
                  <a:pt x="266700" y="295909"/>
                </a:lnTo>
                <a:lnTo>
                  <a:pt x="272415" y="294639"/>
                </a:lnTo>
                <a:lnTo>
                  <a:pt x="288290" y="291464"/>
                </a:lnTo>
                <a:lnTo>
                  <a:pt x="295275" y="288924"/>
                </a:lnTo>
                <a:lnTo>
                  <a:pt x="302260" y="287019"/>
                </a:lnTo>
                <a:lnTo>
                  <a:pt x="308610" y="284479"/>
                </a:lnTo>
                <a:lnTo>
                  <a:pt x="314960" y="281304"/>
                </a:lnTo>
                <a:lnTo>
                  <a:pt x="325755" y="275589"/>
                </a:lnTo>
                <a:lnTo>
                  <a:pt x="330200" y="272414"/>
                </a:lnTo>
                <a:lnTo>
                  <a:pt x="334645" y="269874"/>
                </a:lnTo>
                <a:lnTo>
                  <a:pt x="336550" y="267969"/>
                </a:lnTo>
                <a:lnTo>
                  <a:pt x="341312" y="264159"/>
                </a:lnTo>
                <a:lnTo>
                  <a:pt x="260985" y="264159"/>
                </a:lnTo>
                <a:lnTo>
                  <a:pt x="261620" y="258444"/>
                </a:lnTo>
                <a:lnTo>
                  <a:pt x="262255" y="249554"/>
                </a:lnTo>
                <a:lnTo>
                  <a:pt x="264160" y="240664"/>
                </a:lnTo>
                <a:lnTo>
                  <a:pt x="280035" y="203199"/>
                </a:lnTo>
                <a:lnTo>
                  <a:pt x="300355" y="180339"/>
                </a:lnTo>
                <a:lnTo>
                  <a:pt x="302260" y="178434"/>
                </a:lnTo>
                <a:lnTo>
                  <a:pt x="337820" y="178434"/>
                </a:lnTo>
                <a:lnTo>
                  <a:pt x="337820" y="156209"/>
                </a:lnTo>
                <a:lnTo>
                  <a:pt x="334010" y="151764"/>
                </a:lnTo>
                <a:lnTo>
                  <a:pt x="321945" y="139699"/>
                </a:lnTo>
                <a:lnTo>
                  <a:pt x="315595" y="132079"/>
                </a:lnTo>
                <a:lnTo>
                  <a:pt x="312420" y="127634"/>
                </a:lnTo>
                <a:close/>
              </a:path>
              <a:path w="391794" h="396240">
                <a:moveTo>
                  <a:pt x="365760" y="318134"/>
                </a:moveTo>
                <a:lnTo>
                  <a:pt x="360680" y="325754"/>
                </a:lnTo>
                <a:lnTo>
                  <a:pt x="356235" y="333374"/>
                </a:lnTo>
                <a:lnTo>
                  <a:pt x="352425" y="339089"/>
                </a:lnTo>
                <a:lnTo>
                  <a:pt x="318770" y="360044"/>
                </a:lnTo>
                <a:lnTo>
                  <a:pt x="375920" y="360044"/>
                </a:lnTo>
                <a:lnTo>
                  <a:pt x="377825" y="357504"/>
                </a:lnTo>
                <a:lnTo>
                  <a:pt x="381000" y="353059"/>
                </a:lnTo>
                <a:lnTo>
                  <a:pt x="384175" y="347344"/>
                </a:lnTo>
                <a:lnTo>
                  <a:pt x="387985" y="340994"/>
                </a:lnTo>
                <a:lnTo>
                  <a:pt x="391795" y="334009"/>
                </a:lnTo>
                <a:lnTo>
                  <a:pt x="365760" y="318134"/>
                </a:lnTo>
                <a:close/>
              </a:path>
              <a:path w="391794" h="396240">
                <a:moveTo>
                  <a:pt x="337820" y="156209"/>
                </a:moveTo>
                <a:lnTo>
                  <a:pt x="337820" y="214629"/>
                </a:lnTo>
                <a:lnTo>
                  <a:pt x="337185" y="216534"/>
                </a:lnTo>
                <a:lnTo>
                  <a:pt x="334010" y="219709"/>
                </a:lnTo>
                <a:lnTo>
                  <a:pt x="324485" y="229869"/>
                </a:lnTo>
                <a:lnTo>
                  <a:pt x="288925" y="252729"/>
                </a:lnTo>
                <a:lnTo>
                  <a:pt x="260985" y="264159"/>
                </a:lnTo>
                <a:lnTo>
                  <a:pt x="341312" y="264159"/>
                </a:lnTo>
                <a:lnTo>
                  <a:pt x="370205" y="230504"/>
                </a:lnTo>
                <a:lnTo>
                  <a:pt x="382270" y="198754"/>
                </a:lnTo>
                <a:lnTo>
                  <a:pt x="374650" y="192404"/>
                </a:lnTo>
                <a:lnTo>
                  <a:pt x="371475" y="189229"/>
                </a:lnTo>
                <a:lnTo>
                  <a:pt x="368300" y="186689"/>
                </a:lnTo>
                <a:lnTo>
                  <a:pt x="364490" y="182879"/>
                </a:lnTo>
                <a:lnTo>
                  <a:pt x="360045" y="179069"/>
                </a:lnTo>
                <a:lnTo>
                  <a:pt x="337820" y="156209"/>
                </a:lnTo>
                <a:close/>
              </a:path>
              <a:path w="391794" h="396240">
                <a:moveTo>
                  <a:pt x="337820" y="178434"/>
                </a:moveTo>
                <a:lnTo>
                  <a:pt x="302260" y="178434"/>
                </a:lnTo>
                <a:lnTo>
                  <a:pt x="305435" y="183514"/>
                </a:lnTo>
                <a:lnTo>
                  <a:pt x="309880" y="188594"/>
                </a:lnTo>
                <a:lnTo>
                  <a:pt x="314960" y="194309"/>
                </a:lnTo>
                <a:lnTo>
                  <a:pt x="320675" y="200024"/>
                </a:lnTo>
                <a:lnTo>
                  <a:pt x="328930" y="207009"/>
                </a:lnTo>
                <a:lnTo>
                  <a:pt x="334645" y="212089"/>
                </a:lnTo>
                <a:lnTo>
                  <a:pt x="337820" y="214629"/>
                </a:lnTo>
                <a:lnTo>
                  <a:pt x="337820" y="178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2504439" y="699325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4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40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70" y="231775"/>
                </a:lnTo>
                <a:lnTo>
                  <a:pt x="59690" y="258445"/>
                </a:lnTo>
                <a:lnTo>
                  <a:pt x="104140" y="267970"/>
                </a:lnTo>
                <a:lnTo>
                  <a:pt x="113665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5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40"/>
                </a:lnTo>
                <a:lnTo>
                  <a:pt x="97155" y="227965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40" y="168275"/>
                </a:lnTo>
                <a:lnTo>
                  <a:pt x="69850" y="168275"/>
                </a:lnTo>
                <a:lnTo>
                  <a:pt x="75565" y="167005"/>
                </a:lnTo>
                <a:lnTo>
                  <a:pt x="91440" y="163830"/>
                </a:lnTo>
                <a:lnTo>
                  <a:pt x="98425" y="161290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40"/>
                </a:lnTo>
                <a:lnTo>
                  <a:pt x="139700" y="140335"/>
                </a:lnTo>
                <a:lnTo>
                  <a:pt x="56515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5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5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4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40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4" h="267970">
                <a:moveTo>
                  <a:pt x="64135" y="136525"/>
                </a:moveTo>
                <a:lnTo>
                  <a:pt x="56515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4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90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40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2790189" y="6861809"/>
            <a:ext cx="234315" cy="400685"/>
          </a:xfrm>
          <a:custGeom>
            <a:avLst/>
            <a:gdLst/>
            <a:ahLst/>
            <a:cxnLst/>
            <a:rect l="l" t="t" r="r" b="b"/>
            <a:pathLst>
              <a:path w="234314" h="400684">
                <a:moveTo>
                  <a:pt x="234315" y="381000"/>
                </a:moveTo>
                <a:lnTo>
                  <a:pt x="146685" y="381000"/>
                </a:lnTo>
                <a:lnTo>
                  <a:pt x="147955" y="383540"/>
                </a:lnTo>
                <a:lnTo>
                  <a:pt x="144780" y="387350"/>
                </a:lnTo>
                <a:lnTo>
                  <a:pt x="143510" y="387985"/>
                </a:lnTo>
                <a:lnTo>
                  <a:pt x="142875" y="389890"/>
                </a:lnTo>
                <a:lnTo>
                  <a:pt x="170180" y="400685"/>
                </a:lnTo>
                <a:lnTo>
                  <a:pt x="174625" y="396240"/>
                </a:lnTo>
                <a:lnTo>
                  <a:pt x="176530" y="395605"/>
                </a:lnTo>
                <a:lnTo>
                  <a:pt x="178435" y="394335"/>
                </a:lnTo>
                <a:lnTo>
                  <a:pt x="180975" y="392430"/>
                </a:lnTo>
                <a:lnTo>
                  <a:pt x="185420" y="391160"/>
                </a:lnTo>
                <a:lnTo>
                  <a:pt x="223520" y="384810"/>
                </a:lnTo>
                <a:lnTo>
                  <a:pt x="234315" y="384810"/>
                </a:lnTo>
                <a:lnTo>
                  <a:pt x="234315" y="381000"/>
                </a:lnTo>
                <a:close/>
              </a:path>
              <a:path w="234314" h="400684">
                <a:moveTo>
                  <a:pt x="101600" y="131445"/>
                </a:moveTo>
                <a:lnTo>
                  <a:pt x="55880" y="146685"/>
                </a:lnTo>
                <a:lnTo>
                  <a:pt x="26035" y="177165"/>
                </a:lnTo>
                <a:lnTo>
                  <a:pt x="5080" y="222885"/>
                </a:lnTo>
                <a:lnTo>
                  <a:pt x="0" y="265430"/>
                </a:lnTo>
                <a:lnTo>
                  <a:pt x="635" y="280670"/>
                </a:lnTo>
                <a:lnTo>
                  <a:pt x="6985" y="321310"/>
                </a:lnTo>
                <a:lnTo>
                  <a:pt x="27305" y="363220"/>
                </a:lnTo>
                <a:lnTo>
                  <a:pt x="59690" y="389890"/>
                </a:lnTo>
                <a:lnTo>
                  <a:pt x="104775" y="399415"/>
                </a:lnTo>
                <a:lnTo>
                  <a:pt x="113030" y="399415"/>
                </a:lnTo>
                <a:lnTo>
                  <a:pt x="146685" y="381000"/>
                </a:lnTo>
                <a:lnTo>
                  <a:pt x="234315" y="381000"/>
                </a:lnTo>
                <a:lnTo>
                  <a:pt x="234315" y="363855"/>
                </a:lnTo>
                <a:lnTo>
                  <a:pt x="103505" y="363855"/>
                </a:lnTo>
                <a:lnTo>
                  <a:pt x="98425" y="361950"/>
                </a:lnTo>
                <a:lnTo>
                  <a:pt x="88265" y="354965"/>
                </a:lnTo>
                <a:lnTo>
                  <a:pt x="83185" y="349250"/>
                </a:lnTo>
                <a:lnTo>
                  <a:pt x="79375" y="340995"/>
                </a:lnTo>
                <a:lnTo>
                  <a:pt x="76200" y="335280"/>
                </a:lnTo>
                <a:lnTo>
                  <a:pt x="65405" y="292735"/>
                </a:lnTo>
                <a:lnTo>
                  <a:pt x="64770" y="282575"/>
                </a:lnTo>
                <a:lnTo>
                  <a:pt x="64770" y="262255"/>
                </a:lnTo>
                <a:lnTo>
                  <a:pt x="78740" y="212090"/>
                </a:lnTo>
                <a:lnTo>
                  <a:pt x="104140" y="179705"/>
                </a:lnTo>
                <a:lnTo>
                  <a:pt x="201930" y="179705"/>
                </a:lnTo>
                <a:lnTo>
                  <a:pt x="201930" y="163830"/>
                </a:lnTo>
                <a:lnTo>
                  <a:pt x="146050" y="163830"/>
                </a:lnTo>
                <a:lnTo>
                  <a:pt x="146050" y="160655"/>
                </a:lnTo>
                <a:lnTo>
                  <a:pt x="145415" y="159385"/>
                </a:lnTo>
                <a:lnTo>
                  <a:pt x="140335" y="156845"/>
                </a:lnTo>
                <a:lnTo>
                  <a:pt x="125095" y="148590"/>
                </a:lnTo>
                <a:lnTo>
                  <a:pt x="120650" y="146050"/>
                </a:lnTo>
                <a:lnTo>
                  <a:pt x="116205" y="142875"/>
                </a:lnTo>
                <a:lnTo>
                  <a:pt x="112395" y="140970"/>
                </a:lnTo>
                <a:lnTo>
                  <a:pt x="108585" y="137795"/>
                </a:lnTo>
                <a:lnTo>
                  <a:pt x="105410" y="135255"/>
                </a:lnTo>
                <a:lnTo>
                  <a:pt x="101600" y="131445"/>
                </a:lnTo>
                <a:close/>
              </a:path>
              <a:path w="234314" h="400684">
                <a:moveTo>
                  <a:pt x="146685" y="381000"/>
                </a:moveTo>
                <a:lnTo>
                  <a:pt x="143510" y="387985"/>
                </a:lnTo>
                <a:lnTo>
                  <a:pt x="144780" y="387350"/>
                </a:lnTo>
                <a:lnTo>
                  <a:pt x="147955" y="383540"/>
                </a:lnTo>
                <a:lnTo>
                  <a:pt x="146685" y="381000"/>
                </a:lnTo>
                <a:close/>
              </a:path>
              <a:path w="234314" h="400684">
                <a:moveTo>
                  <a:pt x="201930" y="179705"/>
                </a:moveTo>
                <a:lnTo>
                  <a:pt x="104775" y="179705"/>
                </a:lnTo>
                <a:lnTo>
                  <a:pt x="111125" y="184150"/>
                </a:lnTo>
                <a:lnTo>
                  <a:pt x="142875" y="200025"/>
                </a:lnTo>
                <a:lnTo>
                  <a:pt x="142875" y="335280"/>
                </a:lnTo>
                <a:lnTo>
                  <a:pt x="141605" y="337820"/>
                </a:lnTo>
                <a:lnTo>
                  <a:pt x="139700" y="340995"/>
                </a:lnTo>
                <a:lnTo>
                  <a:pt x="135890" y="348615"/>
                </a:lnTo>
                <a:lnTo>
                  <a:pt x="127000" y="357505"/>
                </a:lnTo>
                <a:lnTo>
                  <a:pt x="123825" y="360045"/>
                </a:lnTo>
                <a:lnTo>
                  <a:pt x="120650" y="361315"/>
                </a:lnTo>
                <a:lnTo>
                  <a:pt x="116840" y="363220"/>
                </a:lnTo>
                <a:lnTo>
                  <a:pt x="113030" y="363855"/>
                </a:lnTo>
                <a:lnTo>
                  <a:pt x="234315" y="363855"/>
                </a:lnTo>
                <a:lnTo>
                  <a:pt x="234315" y="348615"/>
                </a:lnTo>
                <a:lnTo>
                  <a:pt x="222885" y="348615"/>
                </a:lnTo>
                <a:lnTo>
                  <a:pt x="215265" y="347980"/>
                </a:lnTo>
                <a:lnTo>
                  <a:pt x="201930" y="335280"/>
                </a:lnTo>
                <a:lnTo>
                  <a:pt x="201930" y="179705"/>
                </a:lnTo>
                <a:close/>
              </a:path>
              <a:path w="234314" h="400684">
                <a:moveTo>
                  <a:pt x="146050" y="160655"/>
                </a:moveTo>
                <a:lnTo>
                  <a:pt x="146050" y="163830"/>
                </a:lnTo>
                <a:lnTo>
                  <a:pt x="147320" y="161925"/>
                </a:lnTo>
                <a:lnTo>
                  <a:pt x="146050" y="160655"/>
                </a:lnTo>
                <a:close/>
              </a:path>
              <a:path w="234314" h="400684">
                <a:moveTo>
                  <a:pt x="174625" y="0"/>
                </a:moveTo>
                <a:lnTo>
                  <a:pt x="138430" y="13970"/>
                </a:lnTo>
                <a:lnTo>
                  <a:pt x="121285" y="15240"/>
                </a:lnTo>
                <a:lnTo>
                  <a:pt x="110490" y="15240"/>
                </a:lnTo>
                <a:lnTo>
                  <a:pt x="110490" y="52070"/>
                </a:lnTo>
                <a:lnTo>
                  <a:pt x="128905" y="52070"/>
                </a:lnTo>
                <a:lnTo>
                  <a:pt x="132080" y="53340"/>
                </a:lnTo>
                <a:lnTo>
                  <a:pt x="135255" y="53975"/>
                </a:lnTo>
                <a:lnTo>
                  <a:pt x="137795" y="54610"/>
                </a:lnTo>
                <a:lnTo>
                  <a:pt x="140335" y="57150"/>
                </a:lnTo>
                <a:lnTo>
                  <a:pt x="140970" y="58420"/>
                </a:lnTo>
                <a:lnTo>
                  <a:pt x="141605" y="60960"/>
                </a:lnTo>
                <a:lnTo>
                  <a:pt x="142240" y="62865"/>
                </a:lnTo>
                <a:lnTo>
                  <a:pt x="142875" y="65405"/>
                </a:lnTo>
                <a:lnTo>
                  <a:pt x="142875" y="69215"/>
                </a:lnTo>
                <a:lnTo>
                  <a:pt x="146050" y="160655"/>
                </a:lnTo>
                <a:lnTo>
                  <a:pt x="147320" y="161925"/>
                </a:lnTo>
                <a:lnTo>
                  <a:pt x="146050" y="163830"/>
                </a:lnTo>
                <a:lnTo>
                  <a:pt x="201930" y="163830"/>
                </a:lnTo>
                <a:lnTo>
                  <a:pt x="201930" y="10160"/>
                </a:lnTo>
                <a:lnTo>
                  <a:pt x="17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3114039" y="6863080"/>
            <a:ext cx="230504" cy="401320"/>
          </a:xfrm>
          <a:custGeom>
            <a:avLst/>
            <a:gdLst/>
            <a:ahLst/>
            <a:cxnLst/>
            <a:rect l="l" t="t" r="r" b="b"/>
            <a:pathLst>
              <a:path w="230504" h="401320">
                <a:moveTo>
                  <a:pt x="64135" y="0"/>
                </a:moveTo>
                <a:lnTo>
                  <a:pt x="40005" y="12065"/>
                </a:lnTo>
                <a:lnTo>
                  <a:pt x="33020" y="13970"/>
                </a:lnTo>
                <a:lnTo>
                  <a:pt x="27305" y="14605"/>
                </a:lnTo>
                <a:lnTo>
                  <a:pt x="19685" y="15240"/>
                </a:lnTo>
                <a:lnTo>
                  <a:pt x="10795" y="15875"/>
                </a:lnTo>
                <a:lnTo>
                  <a:pt x="0" y="15875"/>
                </a:lnTo>
                <a:lnTo>
                  <a:pt x="0" y="52070"/>
                </a:lnTo>
                <a:lnTo>
                  <a:pt x="10795" y="52070"/>
                </a:lnTo>
                <a:lnTo>
                  <a:pt x="18415" y="52705"/>
                </a:lnTo>
                <a:lnTo>
                  <a:pt x="21590" y="53340"/>
                </a:lnTo>
                <a:lnTo>
                  <a:pt x="24130" y="54610"/>
                </a:lnTo>
                <a:lnTo>
                  <a:pt x="26670" y="55245"/>
                </a:lnTo>
                <a:lnTo>
                  <a:pt x="29210" y="57150"/>
                </a:lnTo>
                <a:lnTo>
                  <a:pt x="31115" y="62865"/>
                </a:lnTo>
                <a:lnTo>
                  <a:pt x="31750" y="66040"/>
                </a:lnTo>
                <a:lnTo>
                  <a:pt x="31750" y="401320"/>
                </a:lnTo>
                <a:lnTo>
                  <a:pt x="40640" y="399415"/>
                </a:lnTo>
                <a:lnTo>
                  <a:pt x="46990" y="398145"/>
                </a:lnTo>
                <a:lnTo>
                  <a:pt x="50800" y="397510"/>
                </a:lnTo>
                <a:lnTo>
                  <a:pt x="54610" y="397510"/>
                </a:lnTo>
                <a:lnTo>
                  <a:pt x="64135" y="396240"/>
                </a:lnTo>
                <a:lnTo>
                  <a:pt x="74930" y="396240"/>
                </a:lnTo>
                <a:lnTo>
                  <a:pt x="82550" y="395605"/>
                </a:lnTo>
                <a:lnTo>
                  <a:pt x="91440" y="395605"/>
                </a:lnTo>
                <a:lnTo>
                  <a:pt x="89535" y="389890"/>
                </a:lnTo>
                <a:lnTo>
                  <a:pt x="86360" y="386715"/>
                </a:lnTo>
                <a:lnTo>
                  <a:pt x="87630" y="384175"/>
                </a:lnTo>
                <a:lnTo>
                  <a:pt x="182245" y="384175"/>
                </a:lnTo>
                <a:lnTo>
                  <a:pt x="188595" y="379095"/>
                </a:lnTo>
                <a:lnTo>
                  <a:pt x="196850" y="372110"/>
                </a:lnTo>
                <a:lnTo>
                  <a:pt x="203200" y="364490"/>
                </a:lnTo>
                <a:lnTo>
                  <a:pt x="119380" y="364490"/>
                </a:lnTo>
                <a:lnTo>
                  <a:pt x="115570" y="363855"/>
                </a:lnTo>
                <a:lnTo>
                  <a:pt x="109220" y="361315"/>
                </a:lnTo>
                <a:lnTo>
                  <a:pt x="106045" y="359410"/>
                </a:lnTo>
                <a:lnTo>
                  <a:pt x="103505" y="356870"/>
                </a:lnTo>
                <a:lnTo>
                  <a:pt x="100965" y="354965"/>
                </a:lnTo>
                <a:lnTo>
                  <a:pt x="98425" y="352425"/>
                </a:lnTo>
                <a:lnTo>
                  <a:pt x="93980" y="346075"/>
                </a:lnTo>
                <a:lnTo>
                  <a:pt x="92710" y="343535"/>
                </a:lnTo>
                <a:lnTo>
                  <a:pt x="91440" y="341630"/>
                </a:lnTo>
                <a:lnTo>
                  <a:pt x="91440" y="198755"/>
                </a:lnTo>
                <a:lnTo>
                  <a:pt x="93980" y="197485"/>
                </a:lnTo>
                <a:lnTo>
                  <a:pt x="99060" y="195580"/>
                </a:lnTo>
                <a:lnTo>
                  <a:pt x="114300" y="187960"/>
                </a:lnTo>
                <a:lnTo>
                  <a:pt x="120650" y="184150"/>
                </a:lnTo>
                <a:lnTo>
                  <a:pt x="126365" y="180340"/>
                </a:lnTo>
                <a:lnTo>
                  <a:pt x="206375" y="180340"/>
                </a:lnTo>
                <a:lnTo>
                  <a:pt x="205105" y="177800"/>
                </a:lnTo>
                <a:lnTo>
                  <a:pt x="198120" y="168275"/>
                </a:lnTo>
                <a:lnTo>
                  <a:pt x="193039" y="162560"/>
                </a:lnTo>
                <a:lnTo>
                  <a:pt x="87630" y="162560"/>
                </a:lnTo>
                <a:lnTo>
                  <a:pt x="86995" y="160655"/>
                </a:lnTo>
                <a:lnTo>
                  <a:pt x="88265" y="159385"/>
                </a:lnTo>
                <a:lnTo>
                  <a:pt x="91440" y="10160"/>
                </a:lnTo>
                <a:lnTo>
                  <a:pt x="64135" y="0"/>
                </a:lnTo>
                <a:close/>
              </a:path>
              <a:path w="230504" h="401320">
                <a:moveTo>
                  <a:pt x="182245" y="384175"/>
                </a:moveTo>
                <a:lnTo>
                  <a:pt x="87630" y="384175"/>
                </a:lnTo>
                <a:lnTo>
                  <a:pt x="89535" y="389890"/>
                </a:lnTo>
                <a:lnTo>
                  <a:pt x="126365" y="400050"/>
                </a:lnTo>
                <a:lnTo>
                  <a:pt x="138430" y="399415"/>
                </a:lnTo>
                <a:lnTo>
                  <a:pt x="180339" y="385445"/>
                </a:lnTo>
                <a:lnTo>
                  <a:pt x="182245" y="384175"/>
                </a:lnTo>
                <a:close/>
              </a:path>
              <a:path w="230504" h="401320">
                <a:moveTo>
                  <a:pt x="87630" y="384175"/>
                </a:moveTo>
                <a:lnTo>
                  <a:pt x="86360" y="386715"/>
                </a:lnTo>
                <a:lnTo>
                  <a:pt x="89535" y="389890"/>
                </a:lnTo>
                <a:lnTo>
                  <a:pt x="87630" y="384175"/>
                </a:lnTo>
                <a:close/>
              </a:path>
              <a:path w="230504" h="401320">
                <a:moveTo>
                  <a:pt x="206375" y="180340"/>
                </a:moveTo>
                <a:lnTo>
                  <a:pt x="127000" y="180340"/>
                </a:lnTo>
                <a:lnTo>
                  <a:pt x="129540" y="182245"/>
                </a:lnTo>
                <a:lnTo>
                  <a:pt x="139064" y="191135"/>
                </a:lnTo>
                <a:lnTo>
                  <a:pt x="144145" y="197485"/>
                </a:lnTo>
                <a:lnTo>
                  <a:pt x="148589" y="206375"/>
                </a:lnTo>
                <a:lnTo>
                  <a:pt x="152400" y="212725"/>
                </a:lnTo>
                <a:lnTo>
                  <a:pt x="165100" y="253365"/>
                </a:lnTo>
                <a:lnTo>
                  <a:pt x="165735" y="262890"/>
                </a:lnTo>
                <a:lnTo>
                  <a:pt x="166370" y="271780"/>
                </a:lnTo>
                <a:lnTo>
                  <a:pt x="166370" y="283210"/>
                </a:lnTo>
                <a:lnTo>
                  <a:pt x="165100" y="293370"/>
                </a:lnTo>
                <a:lnTo>
                  <a:pt x="154939" y="335280"/>
                </a:lnTo>
                <a:lnTo>
                  <a:pt x="128270" y="364490"/>
                </a:lnTo>
                <a:lnTo>
                  <a:pt x="203200" y="364490"/>
                </a:lnTo>
                <a:lnTo>
                  <a:pt x="224155" y="321310"/>
                </a:lnTo>
                <a:lnTo>
                  <a:pt x="230505" y="280670"/>
                </a:lnTo>
                <a:lnTo>
                  <a:pt x="230505" y="266065"/>
                </a:lnTo>
                <a:lnTo>
                  <a:pt x="225425" y="222885"/>
                </a:lnTo>
                <a:lnTo>
                  <a:pt x="210820" y="187960"/>
                </a:lnTo>
                <a:lnTo>
                  <a:pt x="206375" y="180340"/>
                </a:lnTo>
                <a:close/>
              </a:path>
              <a:path w="230504" h="401320">
                <a:moveTo>
                  <a:pt x="88265" y="159385"/>
                </a:moveTo>
                <a:lnTo>
                  <a:pt x="86995" y="160655"/>
                </a:lnTo>
                <a:lnTo>
                  <a:pt x="87630" y="162560"/>
                </a:lnTo>
                <a:lnTo>
                  <a:pt x="88265" y="159385"/>
                </a:lnTo>
                <a:close/>
              </a:path>
              <a:path w="230504" h="401320">
                <a:moveTo>
                  <a:pt x="128905" y="132080"/>
                </a:moveTo>
                <a:lnTo>
                  <a:pt x="93345" y="155575"/>
                </a:lnTo>
                <a:lnTo>
                  <a:pt x="88292" y="158101"/>
                </a:lnTo>
                <a:lnTo>
                  <a:pt x="88265" y="159385"/>
                </a:lnTo>
                <a:lnTo>
                  <a:pt x="87630" y="162560"/>
                </a:lnTo>
                <a:lnTo>
                  <a:pt x="193039" y="162560"/>
                </a:lnTo>
                <a:lnTo>
                  <a:pt x="157480" y="137160"/>
                </a:lnTo>
                <a:lnTo>
                  <a:pt x="139064" y="132715"/>
                </a:lnTo>
                <a:lnTo>
                  <a:pt x="128905" y="132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3431540" y="699643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4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4" y="35560"/>
                </a:lnTo>
                <a:lnTo>
                  <a:pt x="98425" y="37465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4" y="48260"/>
                </a:lnTo>
                <a:lnTo>
                  <a:pt x="109855" y="53340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4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40"/>
                </a:lnTo>
                <a:lnTo>
                  <a:pt x="635" y="170815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4" y="260350"/>
                </a:lnTo>
                <a:lnTo>
                  <a:pt x="69214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4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39" y="220980"/>
                </a:lnTo>
                <a:lnTo>
                  <a:pt x="74295" y="220345"/>
                </a:lnTo>
                <a:lnTo>
                  <a:pt x="56514" y="177165"/>
                </a:lnTo>
                <a:lnTo>
                  <a:pt x="57150" y="170815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5" y="43180"/>
                </a:lnTo>
                <a:lnTo>
                  <a:pt x="167639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4" y="218440"/>
                </a:lnTo>
                <a:lnTo>
                  <a:pt x="89535" y="220345"/>
                </a:lnTo>
                <a:lnTo>
                  <a:pt x="78739" y="220980"/>
                </a:lnTo>
                <a:lnTo>
                  <a:pt x="203200" y="220980"/>
                </a:lnTo>
                <a:lnTo>
                  <a:pt x="203200" y="212090"/>
                </a:lnTo>
                <a:lnTo>
                  <a:pt x="184150" y="212090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5"/>
                </a:lnTo>
                <a:lnTo>
                  <a:pt x="173355" y="207645"/>
                </a:lnTo>
                <a:lnTo>
                  <a:pt x="172085" y="205740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4" y="53975"/>
                </a:lnTo>
                <a:lnTo>
                  <a:pt x="5714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40"/>
                </a:lnTo>
                <a:lnTo>
                  <a:pt x="29210" y="93345"/>
                </a:lnTo>
                <a:lnTo>
                  <a:pt x="32385" y="94615"/>
                </a:lnTo>
                <a:lnTo>
                  <a:pt x="41275" y="94615"/>
                </a:lnTo>
                <a:lnTo>
                  <a:pt x="59689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89" y="2540"/>
                </a:lnTo>
                <a:lnTo>
                  <a:pt x="127635" y="1270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3719829" y="6991350"/>
            <a:ext cx="190500" cy="267970"/>
          </a:xfrm>
          <a:custGeom>
            <a:avLst/>
            <a:gdLst/>
            <a:ahLst/>
            <a:cxnLst/>
            <a:rect l="l" t="t" r="r" b="b"/>
            <a:pathLst>
              <a:path w="190500" h="267970">
                <a:moveTo>
                  <a:pt x="124460" y="0"/>
                </a:moveTo>
                <a:lnTo>
                  <a:pt x="116840" y="0"/>
                </a:lnTo>
                <a:lnTo>
                  <a:pt x="70485" y="9525"/>
                </a:lnTo>
                <a:lnTo>
                  <a:pt x="33655" y="35560"/>
                </a:lnTo>
                <a:lnTo>
                  <a:pt x="8890" y="76200"/>
                </a:lnTo>
                <a:lnTo>
                  <a:pt x="635" y="114935"/>
                </a:lnTo>
                <a:lnTo>
                  <a:pt x="0" y="129539"/>
                </a:lnTo>
                <a:lnTo>
                  <a:pt x="635" y="145414"/>
                </a:lnTo>
                <a:lnTo>
                  <a:pt x="7620" y="187960"/>
                </a:lnTo>
                <a:lnTo>
                  <a:pt x="29845" y="231775"/>
                </a:lnTo>
                <a:lnTo>
                  <a:pt x="64135" y="259080"/>
                </a:lnTo>
                <a:lnTo>
                  <a:pt x="109855" y="267969"/>
                </a:lnTo>
                <a:lnTo>
                  <a:pt x="117475" y="267969"/>
                </a:lnTo>
                <a:lnTo>
                  <a:pt x="132715" y="265430"/>
                </a:lnTo>
                <a:lnTo>
                  <a:pt x="168275" y="243839"/>
                </a:lnTo>
                <a:lnTo>
                  <a:pt x="190500" y="206375"/>
                </a:lnTo>
                <a:lnTo>
                  <a:pt x="164465" y="190500"/>
                </a:lnTo>
                <a:lnTo>
                  <a:pt x="155575" y="205739"/>
                </a:lnTo>
                <a:lnTo>
                  <a:pt x="122555" y="232410"/>
                </a:lnTo>
                <a:lnTo>
                  <a:pt x="110490" y="232410"/>
                </a:lnTo>
                <a:lnTo>
                  <a:pt x="94615" y="223519"/>
                </a:lnTo>
                <a:lnTo>
                  <a:pt x="76200" y="186689"/>
                </a:lnTo>
                <a:lnTo>
                  <a:pt x="69850" y="144780"/>
                </a:lnTo>
                <a:lnTo>
                  <a:pt x="69850" y="132080"/>
                </a:lnTo>
                <a:lnTo>
                  <a:pt x="70485" y="113030"/>
                </a:lnTo>
                <a:lnTo>
                  <a:pt x="80645" y="70485"/>
                </a:lnTo>
                <a:lnTo>
                  <a:pt x="104775" y="37464"/>
                </a:lnTo>
                <a:lnTo>
                  <a:pt x="111125" y="37464"/>
                </a:lnTo>
                <a:lnTo>
                  <a:pt x="113030" y="38735"/>
                </a:lnTo>
                <a:lnTo>
                  <a:pt x="118110" y="43180"/>
                </a:lnTo>
                <a:lnTo>
                  <a:pt x="120015" y="46355"/>
                </a:lnTo>
                <a:lnTo>
                  <a:pt x="149225" y="69850"/>
                </a:lnTo>
                <a:lnTo>
                  <a:pt x="175260" y="38735"/>
                </a:lnTo>
                <a:lnTo>
                  <a:pt x="175260" y="28575"/>
                </a:lnTo>
                <a:lnTo>
                  <a:pt x="161925" y="11430"/>
                </a:lnTo>
                <a:lnTo>
                  <a:pt x="124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4015740" y="6867525"/>
            <a:ext cx="238760" cy="396875"/>
          </a:xfrm>
          <a:custGeom>
            <a:avLst/>
            <a:gdLst/>
            <a:ahLst/>
            <a:cxnLst/>
            <a:rect l="l" t="t" r="r" b="b"/>
            <a:pathLst>
              <a:path w="238760" h="396875">
                <a:moveTo>
                  <a:pt x="52705" y="7619"/>
                </a:moveTo>
                <a:lnTo>
                  <a:pt x="10160" y="15239"/>
                </a:lnTo>
                <a:lnTo>
                  <a:pt x="0" y="15239"/>
                </a:lnTo>
                <a:lnTo>
                  <a:pt x="0" y="52069"/>
                </a:lnTo>
                <a:lnTo>
                  <a:pt x="18414" y="52069"/>
                </a:lnTo>
                <a:lnTo>
                  <a:pt x="21589" y="53339"/>
                </a:lnTo>
                <a:lnTo>
                  <a:pt x="24764" y="53975"/>
                </a:lnTo>
                <a:lnTo>
                  <a:pt x="26670" y="54610"/>
                </a:lnTo>
                <a:lnTo>
                  <a:pt x="27939" y="55880"/>
                </a:lnTo>
                <a:lnTo>
                  <a:pt x="29210" y="56514"/>
                </a:lnTo>
                <a:lnTo>
                  <a:pt x="30480" y="58419"/>
                </a:lnTo>
                <a:lnTo>
                  <a:pt x="31750" y="62230"/>
                </a:lnTo>
                <a:lnTo>
                  <a:pt x="31750" y="352425"/>
                </a:lnTo>
                <a:lnTo>
                  <a:pt x="13970" y="364489"/>
                </a:lnTo>
                <a:lnTo>
                  <a:pt x="8255" y="364489"/>
                </a:lnTo>
                <a:lnTo>
                  <a:pt x="0" y="365125"/>
                </a:lnTo>
                <a:lnTo>
                  <a:pt x="0" y="396875"/>
                </a:lnTo>
                <a:lnTo>
                  <a:pt x="121920" y="396875"/>
                </a:lnTo>
                <a:lnTo>
                  <a:pt x="121920" y="365760"/>
                </a:lnTo>
                <a:lnTo>
                  <a:pt x="108585" y="363855"/>
                </a:lnTo>
                <a:lnTo>
                  <a:pt x="102235" y="362585"/>
                </a:lnTo>
                <a:lnTo>
                  <a:pt x="99695" y="361950"/>
                </a:lnTo>
                <a:lnTo>
                  <a:pt x="97789" y="360680"/>
                </a:lnTo>
                <a:lnTo>
                  <a:pt x="95885" y="360044"/>
                </a:lnTo>
                <a:lnTo>
                  <a:pt x="94614" y="358775"/>
                </a:lnTo>
                <a:lnTo>
                  <a:pt x="93345" y="356869"/>
                </a:lnTo>
                <a:lnTo>
                  <a:pt x="92075" y="355600"/>
                </a:lnTo>
                <a:lnTo>
                  <a:pt x="92075" y="283844"/>
                </a:lnTo>
                <a:lnTo>
                  <a:pt x="75564" y="255905"/>
                </a:lnTo>
                <a:lnTo>
                  <a:pt x="85089" y="245110"/>
                </a:lnTo>
                <a:lnTo>
                  <a:pt x="92075" y="237489"/>
                </a:lnTo>
                <a:lnTo>
                  <a:pt x="92075" y="28575"/>
                </a:lnTo>
                <a:lnTo>
                  <a:pt x="74295" y="28575"/>
                </a:lnTo>
                <a:lnTo>
                  <a:pt x="52705" y="7619"/>
                </a:lnTo>
                <a:close/>
              </a:path>
              <a:path w="238760" h="396875">
                <a:moveTo>
                  <a:pt x="154305" y="275589"/>
                </a:moveTo>
                <a:lnTo>
                  <a:pt x="96520" y="275589"/>
                </a:lnTo>
                <a:lnTo>
                  <a:pt x="160020" y="396239"/>
                </a:lnTo>
                <a:lnTo>
                  <a:pt x="238760" y="396239"/>
                </a:lnTo>
                <a:lnTo>
                  <a:pt x="238760" y="364489"/>
                </a:lnTo>
                <a:lnTo>
                  <a:pt x="231775" y="364489"/>
                </a:lnTo>
                <a:lnTo>
                  <a:pt x="226060" y="362585"/>
                </a:lnTo>
                <a:lnTo>
                  <a:pt x="221614" y="360044"/>
                </a:lnTo>
                <a:lnTo>
                  <a:pt x="217805" y="358139"/>
                </a:lnTo>
                <a:lnTo>
                  <a:pt x="213360" y="354964"/>
                </a:lnTo>
                <a:lnTo>
                  <a:pt x="208914" y="350519"/>
                </a:lnTo>
                <a:lnTo>
                  <a:pt x="200025" y="342900"/>
                </a:lnTo>
                <a:lnTo>
                  <a:pt x="196214" y="337819"/>
                </a:lnTo>
                <a:lnTo>
                  <a:pt x="179070" y="313689"/>
                </a:lnTo>
                <a:lnTo>
                  <a:pt x="173355" y="305435"/>
                </a:lnTo>
                <a:lnTo>
                  <a:pt x="169545" y="299719"/>
                </a:lnTo>
                <a:lnTo>
                  <a:pt x="161289" y="287019"/>
                </a:lnTo>
                <a:lnTo>
                  <a:pt x="154305" y="275589"/>
                </a:lnTo>
                <a:close/>
              </a:path>
              <a:path w="238760" h="396875">
                <a:moveTo>
                  <a:pt x="231775" y="136525"/>
                </a:moveTo>
                <a:lnTo>
                  <a:pt x="109855" y="136525"/>
                </a:lnTo>
                <a:lnTo>
                  <a:pt x="109855" y="167639"/>
                </a:lnTo>
                <a:lnTo>
                  <a:pt x="122555" y="168275"/>
                </a:lnTo>
                <a:lnTo>
                  <a:pt x="130810" y="168910"/>
                </a:lnTo>
                <a:lnTo>
                  <a:pt x="134620" y="171450"/>
                </a:lnTo>
                <a:lnTo>
                  <a:pt x="135889" y="172719"/>
                </a:lnTo>
                <a:lnTo>
                  <a:pt x="135889" y="175894"/>
                </a:lnTo>
                <a:lnTo>
                  <a:pt x="135255" y="177800"/>
                </a:lnTo>
                <a:lnTo>
                  <a:pt x="133985" y="180339"/>
                </a:lnTo>
                <a:lnTo>
                  <a:pt x="132080" y="182880"/>
                </a:lnTo>
                <a:lnTo>
                  <a:pt x="130175" y="186055"/>
                </a:lnTo>
                <a:lnTo>
                  <a:pt x="93980" y="234950"/>
                </a:lnTo>
                <a:lnTo>
                  <a:pt x="92075" y="237489"/>
                </a:lnTo>
                <a:lnTo>
                  <a:pt x="92075" y="283844"/>
                </a:lnTo>
                <a:lnTo>
                  <a:pt x="104775" y="306705"/>
                </a:lnTo>
                <a:lnTo>
                  <a:pt x="96520" y="275589"/>
                </a:lnTo>
                <a:lnTo>
                  <a:pt x="154305" y="275589"/>
                </a:lnTo>
                <a:lnTo>
                  <a:pt x="145414" y="262255"/>
                </a:lnTo>
                <a:lnTo>
                  <a:pt x="133350" y="243839"/>
                </a:lnTo>
                <a:lnTo>
                  <a:pt x="135255" y="241300"/>
                </a:lnTo>
                <a:lnTo>
                  <a:pt x="138430" y="236855"/>
                </a:lnTo>
                <a:lnTo>
                  <a:pt x="142875" y="231139"/>
                </a:lnTo>
                <a:lnTo>
                  <a:pt x="156845" y="214630"/>
                </a:lnTo>
                <a:lnTo>
                  <a:pt x="161289" y="208914"/>
                </a:lnTo>
                <a:lnTo>
                  <a:pt x="165100" y="204469"/>
                </a:lnTo>
                <a:lnTo>
                  <a:pt x="168275" y="200660"/>
                </a:lnTo>
                <a:lnTo>
                  <a:pt x="172085" y="196214"/>
                </a:lnTo>
                <a:lnTo>
                  <a:pt x="174625" y="193039"/>
                </a:lnTo>
                <a:lnTo>
                  <a:pt x="176530" y="191135"/>
                </a:lnTo>
                <a:lnTo>
                  <a:pt x="179070" y="187960"/>
                </a:lnTo>
                <a:lnTo>
                  <a:pt x="182880" y="184785"/>
                </a:lnTo>
                <a:lnTo>
                  <a:pt x="191135" y="179705"/>
                </a:lnTo>
                <a:lnTo>
                  <a:pt x="195580" y="177164"/>
                </a:lnTo>
                <a:lnTo>
                  <a:pt x="205105" y="173355"/>
                </a:lnTo>
                <a:lnTo>
                  <a:pt x="209550" y="171450"/>
                </a:lnTo>
                <a:lnTo>
                  <a:pt x="217805" y="168910"/>
                </a:lnTo>
                <a:lnTo>
                  <a:pt x="223520" y="168275"/>
                </a:lnTo>
                <a:lnTo>
                  <a:pt x="231775" y="167639"/>
                </a:lnTo>
                <a:lnTo>
                  <a:pt x="231775" y="136525"/>
                </a:lnTo>
                <a:close/>
              </a:path>
              <a:path w="238760" h="396875">
                <a:moveTo>
                  <a:pt x="92075" y="237489"/>
                </a:moveTo>
                <a:lnTo>
                  <a:pt x="85089" y="245110"/>
                </a:lnTo>
                <a:lnTo>
                  <a:pt x="75564" y="255905"/>
                </a:lnTo>
                <a:lnTo>
                  <a:pt x="92075" y="283844"/>
                </a:lnTo>
                <a:lnTo>
                  <a:pt x="92075" y="237489"/>
                </a:lnTo>
                <a:close/>
              </a:path>
              <a:path w="238760" h="396875">
                <a:moveTo>
                  <a:pt x="64770" y="0"/>
                </a:moveTo>
                <a:lnTo>
                  <a:pt x="59689" y="3175"/>
                </a:lnTo>
                <a:lnTo>
                  <a:pt x="55245" y="5714"/>
                </a:lnTo>
                <a:lnTo>
                  <a:pt x="52705" y="7619"/>
                </a:lnTo>
                <a:lnTo>
                  <a:pt x="74295" y="28575"/>
                </a:lnTo>
                <a:lnTo>
                  <a:pt x="74295" y="3175"/>
                </a:lnTo>
                <a:lnTo>
                  <a:pt x="64770" y="0"/>
                </a:lnTo>
                <a:close/>
              </a:path>
              <a:path w="238760" h="396875">
                <a:moveTo>
                  <a:pt x="74295" y="3175"/>
                </a:moveTo>
                <a:lnTo>
                  <a:pt x="74295" y="28575"/>
                </a:lnTo>
                <a:lnTo>
                  <a:pt x="92075" y="28575"/>
                </a:lnTo>
                <a:lnTo>
                  <a:pt x="92075" y="9525"/>
                </a:lnTo>
                <a:lnTo>
                  <a:pt x="74295" y="3175"/>
                </a:lnTo>
                <a:close/>
              </a:path>
              <a:path w="238760" h="396875">
                <a:moveTo>
                  <a:pt x="63500" y="635"/>
                </a:moveTo>
                <a:lnTo>
                  <a:pt x="45720" y="635"/>
                </a:lnTo>
                <a:lnTo>
                  <a:pt x="52705" y="7619"/>
                </a:lnTo>
                <a:lnTo>
                  <a:pt x="55245" y="5714"/>
                </a:lnTo>
                <a:lnTo>
                  <a:pt x="59689" y="3175"/>
                </a:lnTo>
                <a:lnTo>
                  <a:pt x="63500" y="635"/>
                </a:lnTo>
                <a:close/>
              </a:path>
              <a:path w="238760" h="396875">
                <a:moveTo>
                  <a:pt x="74295" y="635"/>
                </a:moveTo>
                <a:lnTo>
                  <a:pt x="66675" y="635"/>
                </a:lnTo>
                <a:lnTo>
                  <a:pt x="74295" y="317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4599940" y="699643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4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4" y="35560"/>
                </a:lnTo>
                <a:lnTo>
                  <a:pt x="98425" y="37465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4" y="48260"/>
                </a:lnTo>
                <a:lnTo>
                  <a:pt x="109855" y="53340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4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40"/>
                </a:lnTo>
                <a:lnTo>
                  <a:pt x="635" y="170815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4" y="260350"/>
                </a:lnTo>
                <a:lnTo>
                  <a:pt x="69214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4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39" y="220980"/>
                </a:lnTo>
                <a:lnTo>
                  <a:pt x="74295" y="220345"/>
                </a:lnTo>
                <a:lnTo>
                  <a:pt x="56514" y="177165"/>
                </a:lnTo>
                <a:lnTo>
                  <a:pt x="57150" y="170815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5" y="43180"/>
                </a:lnTo>
                <a:lnTo>
                  <a:pt x="167639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4" y="218440"/>
                </a:lnTo>
                <a:lnTo>
                  <a:pt x="89535" y="220345"/>
                </a:lnTo>
                <a:lnTo>
                  <a:pt x="78739" y="220980"/>
                </a:lnTo>
                <a:lnTo>
                  <a:pt x="203200" y="220980"/>
                </a:lnTo>
                <a:lnTo>
                  <a:pt x="203200" y="212090"/>
                </a:lnTo>
                <a:lnTo>
                  <a:pt x="184150" y="212090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5"/>
                </a:lnTo>
                <a:lnTo>
                  <a:pt x="173355" y="207645"/>
                </a:lnTo>
                <a:lnTo>
                  <a:pt x="172085" y="205740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4" y="53975"/>
                </a:lnTo>
                <a:lnTo>
                  <a:pt x="5714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40"/>
                </a:lnTo>
                <a:lnTo>
                  <a:pt x="29210" y="93345"/>
                </a:lnTo>
                <a:lnTo>
                  <a:pt x="32385" y="94615"/>
                </a:lnTo>
                <a:lnTo>
                  <a:pt x="41275" y="94615"/>
                </a:lnTo>
                <a:lnTo>
                  <a:pt x="59689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89" y="2540"/>
                </a:lnTo>
                <a:lnTo>
                  <a:pt x="127635" y="1270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4892040" y="6991984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40"/>
                </a:lnTo>
                <a:lnTo>
                  <a:pt x="58420" y="4445"/>
                </a:lnTo>
                <a:lnTo>
                  <a:pt x="55880" y="5715"/>
                </a:lnTo>
                <a:lnTo>
                  <a:pt x="53975" y="6985"/>
                </a:lnTo>
                <a:lnTo>
                  <a:pt x="50800" y="8255"/>
                </a:lnTo>
                <a:lnTo>
                  <a:pt x="43180" y="11430"/>
                </a:lnTo>
                <a:lnTo>
                  <a:pt x="37464" y="12700"/>
                </a:lnTo>
                <a:lnTo>
                  <a:pt x="31114" y="13335"/>
                </a:lnTo>
                <a:lnTo>
                  <a:pt x="25400" y="14605"/>
                </a:lnTo>
                <a:lnTo>
                  <a:pt x="18414" y="15240"/>
                </a:lnTo>
                <a:lnTo>
                  <a:pt x="0" y="15240"/>
                </a:lnTo>
                <a:lnTo>
                  <a:pt x="0" y="52070"/>
                </a:lnTo>
                <a:lnTo>
                  <a:pt x="18414" y="52070"/>
                </a:lnTo>
                <a:lnTo>
                  <a:pt x="21589" y="53340"/>
                </a:lnTo>
                <a:lnTo>
                  <a:pt x="26670" y="54610"/>
                </a:lnTo>
                <a:lnTo>
                  <a:pt x="29210" y="57150"/>
                </a:lnTo>
                <a:lnTo>
                  <a:pt x="29845" y="58420"/>
                </a:lnTo>
                <a:lnTo>
                  <a:pt x="30480" y="60960"/>
                </a:lnTo>
                <a:lnTo>
                  <a:pt x="31114" y="62865"/>
                </a:lnTo>
                <a:lnTo>
                  <a:pt x="31114" y="222885"/>
                </a:lnTo>
                <a:lnTo>
                  <a:pt x="30480" y="225425"/>
                </a:lnTo>
                <a:lnTo>
                  <a:pt x="28575" y="229235"/>
                </a:lnTo>
                <a:lnTo>
                  <a:pt x="24764" y="231775"/>
                </a:lnTo>
                <a:lnTo>
                  <a:pt x="19685" y="233045"/>
                </a:lnTo>
                <a:lnTo>
                  <a:pt x="13970" y="234315"/>
                </a:lnTo>
                <a:lnTo>
                  <a:pt x="8255" y="234315"/>
                </a:lnTo>
                <a:lnTo>
                  <a:pt x="0" y="234950"/>
                </a:lnTo>
                <a:lnTo>
                  <a:pt x="0" y="266700"/>
                </a:lnTo>
                <a:lnTo>
                  <a:pt x="121920" y="266700"/>
                </a:lnTo>
                <a:lnTo>
                  <a:pt x="121920" y="235585"/>
                </a:lnTo>
                <a:lnTo>
                  <a:pt x="104775" y="233045"/>
                </a:lnTo>
                <a:lnTo>
                  <a:pt x="99695" y="231775"/>
                </a:lnTo>
                <a:lnTo>
                  <a:pt x="97789" y="230505"/>
                </a:lnTo>
                <a:lnTo>
                  <a:pt x="95885" y="229870"/>
                </a:lnTo>
                <a:lnTo>
                  <a:pt x="93980" y="228600"/>
                </a:lnTo>
                <a:lnTo>
                  <a:pt x="93345" y="226695"/>
                </a:lnTo>
                <a:lnTo>
                  <a:pt x="92075" y="225425"/>
                </a:lnTo>
                <a:lnTo>
                  <a:pt x="91439" y="222885"/>
                </a:lnTo>
                <a:lnTo>
                  <a:pt x="87630" y="70485"/>
                </a:lnTo>
                <a:lnTo>
                  <a:pt x="98425" y="70485"/>
                </a:lnTo>
                <a:lnTo>
                  <a:pt x="102870" y="67945"/>
                </a:lnTo>
                <a:lnTo>
                  <a:pt x="107950" y="66040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10"/>
                </a:lnTo>
                <a:lnTo>
                  <a:pt x="134620" y="51435"/>
                </a:lnTo>
                <a:lnTo>
                  <a:pt x="139064" y="48895"/>
                </a:lnTo>
                <a:lnTo>
                  <a:pt x="220345" y="48895"/>
                </a:lnTo>
                <a:lnTo>
                  <a:pt x="219710" y="47625"/>
                </a:lnTo>
                <a:lnTo>
                  <a:pt x="217170" y="39370"/>
                </a:lnTo>
                <a:lnTo>
                  <a:pt x="216535" y="38735"/>
                </a:lnTo>
                <a:lnTo>
                  <a:pt x="87630" y="38735"/>
                </a:lnTo>
                <a:lnTo>
                  <a:pt x="86360" y="36195"/>
                </a:lnTo>
                <a:lnTo>
                  <a:pt x="88264" y="34290"/>
                </a:lnTo>
                <a:lnTo>
                  <a:pt x="88900" y="29210"/>
                </a:lnTo>
                <a:lnTo>
                  <a:pt x="57150" y="29210"/>
                </a:lnTo>
                <a:lnTo>
                  <a:pt x="57150" y="5715"/>
                </a:lnTo>
                <a:lnTo>
                  <a:pt x="60960" y="3175"/>
                </a:lnTo>
                <a:lnTo>
                  <a:pt x="66675" y="1905"/>
                </a:lnTo>
                <a:lnTo>
                  <a:pt x="67945" y="1270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5"/>
                </a:moveTo>
                <a:lnTo>
                  <a:pt x="140335" y="48895"/>
                </a:lnTo>
                <a:lnTo>
                  <a:pt x="142875" y="49530"/>
                </a:lnTo>
                <a:lnTo>
                  <a:pt x="146685" y="50800"/>
                </a:lnTo>
                <a:lnTo>
                  <a:pt x="149860" y="52070"/>
                </a:lnTo>
                <a:lnTo>
                  <a:pt x="153035" y="53975"/>
                </a:lnTo>
                <a:lnTo>
                  <a:pt x="155575" y="56515"/>
                </a:lnTo>
                <a:lnTo>
                  <a:pt x="158114" y="58420"/>
                </a:lnTo>
                <a:lnTo>
                  <a:pt x="161925" y="64770"/>
                </a:lnTo>
                <a:lnTo>
                  <a:pt x="163195" y="67945"/>
                </a:lnTo>
                <a:lnTo>
                  <a:pt x="163830" y="71755"/>
                </a:lnTo>
                <a:lnTo>
                  <a:pt x="163830" y="222885"/>
                </a:lnTo>
                <a:lnTo>
                  <a:pt x="146050" y="234315"/>
                </a:lnTo>
                <a:lnTo>
                  <a:pt x="140335" y="234315"/>
                </a:lnTo>
                <a:lnTo>
                  <a:pt x="132080" y="234950"/>
                </a:lnTo>
                <a:lnTo>
                  <a:pt x="132080" y="266700"/>
                </a:lnTo>
                <a:lnTo>
                  <a:pt x="253364" y="266700"/>
                </a:lnTo>
                <a:lnTo>
                  <a:pt x="253364" y="235585"/>
                </a:lnTo>
                <a:lnTo>
                  <a:pt x="245745" y="234315"/>
                </a:lnTo>
                <a:lnTo>
                  <a:pt x="240664" y="233680"/>
                </a:lnTo>
                <a:lnTo>
                  <a:pt x="234314" y="232410"/>
                </a:lnTo>
                <a:lnTo>
                  <a:pt x="231775" y="231775"/>
                </a:lnTo>
                <a:lnTo>
                  <a:pt x="229870" y="231140"/>
                </a:lnTo>
                <a:lnTo>
                  <a:pt x="226060" y="228600"/>
                </a:lnTo>
                <a:lnTo>
                  <a:pt x="225425" y="227330"/>
                </a:lnTo>
                <a:lnTo>
                  <a:pt x="224155" y="225425"/>
                </a:lnTo>
                <a:lnTo>
                  <a:pt x="223520" y="222885"/>
                </a:lnTo>
                <a:lnTo>
                  <a:pt x="223520" y="77470"/>
                </a:lnTo>
                <a:lnTo>
                  <a:pt x="222885" y="66675"/>
                </a:lnTo>
                <a:lnTo>
                  <a:pt x="221614" y="56515"/>
                </a:lnTo>
                <a:lnTo>
                  <a:pt x="220345" y="48895"/>
                </a:lnTo>
                <a:close/>
              </a:path>
              <a:path w="253364" h="266700">
                <a:moveTo>
                  <a:pt x="97155" y="70485"/>
                </a:moveTo>
                <a:lnTo>
                  <a:pt x="87630" y="70485"/>
                </a:lnTo>
                <a:lnTo>
                  <a:pt x="88900" y="73025"/>
                </a:lnTo>
                <a:lnTo>
                  <a:pt x="90805" y="73660"/>
                </a:lnTo>
                <a:lnTo>
                  <a:pt x="97155" y="70485"/>
                </a:lnTo>
                <a:close/>
              </a:path>
              <a:path w="253364" h="266700">
                <a:moveTo>
                  <a:pt x="88264" y="34290"/>
                </a:moveTo>
                <a:lnTo>
                  <a:pt x="86360" y="36195"/>
                </a:lnTo>
                <a:lnTo>
                  <a:pt x="87630" y="38735"/>
                </a:lnTo>
                <a:lnTo>
                  <a:pt x="88264" y="34290"/>
                </a:lnTo>
                <a:close/>
              </a:path>
              <a:path w="253364" h="266700">
                <a:moveTo>
                  <a:pt x="141605" y="635"/>
                </a:moveTo>
                <a:lnTo>
                  <a:pt x="137795" y="4445"/>
                </a:lnTo>
                <a:lnTo>
                  <a:pt x="133350" y="8255"/>
                </a:lnTo>
                <a:lnTo>
                  <a:pt x="128270" y="11430"/>
                </a:lnTo>
                <a:lnTo>
                  <a:pt x="123825" y="14605"/>
                </a:lnTo>
                <a:lnTo>
                  <a:pt x="106680" y="24130"/>
                </a:lnTo>
                <a:lnTo>
                  <a:pt x="100330" y="27305"/>
                </a:lnTo>
                <a:lnTo>
                  <a:pt x="88900" y="33655"/>
                </a:lnTo>
                <a:lnTo>
                  <a:pt x="88264" y="34290"/>
                </a:lnTo>
                <a:lnTo>
                  <a:pt x="87630" y="38735"/>
                </a:lnTo>
                <a:lnTo>
                  <a:pt x="216535" y="38735"/>
                </a:lnTo>
                <a:lnTo>
                  <a:pt x="187325" y="8255"/>
                </a:lnTo>
                <a:lnTo>
                  <a:pt x="166370" y="2540"/>
                </a:lnTo>
                <a:lnTo>
                  <a:pt x="141605" y="635"/>
                </a:lnTo>
                <a:close/>
              </a:path>
              <a:path w="253364" h="266700">
                <a:moveTo>
                  <a:pt x="67945" y="1270"/>
                </a:moveTo>
                <a:lnTo>
                  <a:pt x="66675" y="1905"/>
                </a:lnTo>
                <a:lnTo>
                  <a:pt x="60960" y="3175"/>
                </a:lnTo>
                <a:lnTo>
                  <a:pt x="57150" y="5715"/>
                </a:lnTo>
                <a:lnTo>
                  <a:pt x="57150" y="29210"/>
                </a:lnTo>
                <a:lnTo>
                  <a:pt x="80010" y="5715"/>
                </a:lnTo>
                <a:lnTo>
                  <a:pt x="67945" y="1270"/>
                </a:lnTo>
                <a:close/>
              </a:path>
              <a:path w="253364" h="266700">
                <a:moveTo>
                  <a:pt x="80010" y="5715"/>
                </a:moveTo>
                <a:lnTo>
                  <a:pt x="57150" y="29210"/>
                </a:lnTo>
                <a:lnTo>
                  <a:pt x="88900" y="29210"/>
                </a:lnTo>
                <a:lnTo>
                  <a:pt x="91439" y="10160"/>
                </a:lnTo>
                <a:lnTo>
                  <a:pt x="80010" y="5715"/>
                </a:lnTo>
                <a:close/>
              </a:path>
              <a:path w="253364" h="266700">
                <a:moveTo>
                  <a:pt x="85725" y="635"/>
                </a:moveTo>
                <a:lnTo>
                  <a:pt x="74930" y="635"/>
                </a:lnTo>
                <a:lnTo>
                  <a:pt x="67945" y="1270"/>
                </a:lnTo>
                <a:lnTo>
                  <a:pt x="80010" y="5715"/>
                </a:lnTo>
                <a:lnTo>
                  <a:pt x="8572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5215890" y="6861809"/>
            <a:ext cx="234315" cy="400685"/>
          </a:xfrm>
          <a:custGeom>
            <a:avLst/>
            <a:gdLst/>
            <a:ahLst/>
            <a:cxnLst/>
            <a:rect l="l" t="t" r="r" b="b"/>
            <a:pathLst>
              <a:path w="234314" h="400684">
                <a:moveTo>
                  <a:pt x="234314" y="381000"/>
                </a:moveTo>
                <a:lnTo>
                  <a:pt x="146685" y="381000"/>
                </a:lnTo>
                <a:lnTo>
                  <a:pt x="147955" y="383540"/>
                </a:lnTo>
                <a:lnTo>
                  <a:pt x="144780" y="387350"/>
                </a:lnTo>
                <a:lnTo>
                  <a:pt x="143510" y="387985"/>
                </a:lnTo>
                <a:lnTo>
                  <a:pt x="142875" y="389890"/>
                </a:lnTo>
                <a:lnTo>
                  <a:pt x="170180" y="400685"/>
                </a:lnTo>
                <a:lnTo>
                  <a:pt x="174625" y="396240"/>
                </a:lnTo>
                <a:lnTo>
                  <a:pt x="176530" y="395605"/>
                </a:lnTo>
                <a:lnTo>
                  <a:pt x="178435" y="394335"/>
                </a:lnTo>
                <a:lnTo>
                  <a:pt x="180975" y="392430"/>
                </a:lnTo>
                <a:lnTo>
                  <a:pt x="185420" y="391160"/>
                </a:lnTo>
                <a:lnTo>
                  <a:pt x="223520" y="384810"/>
                </a:lnTo>
                <a:lnTo>
                  <a:pt x="234314" y="384810"/>
                </a:lnTo>
                <a:lnTo>
                  <a:pt x="234314" y="381000"/>
                </a:lnTo>
                <a:close/>
              </a:path>
              <a:path w="234314" h="400684">
                <a:moveTo>
                  <a:pt x="101600" y="131445"/>
                </a:moveTo>
                <a:lnTo>
                  <a:pt x="55880" y="146685"/>
                </a:lnTo>
                <a:lnTo>
                  <a:pt x="26035" y="177165"/>
                </a:lnTo>
                <a:lnTo>
                  <a:pt x="5080" y="222885"/>
                </a:lnTo>
                <a:lnTo>
                  <a:pt x="0" y="265430"/>
                </a:lnTo>
                <a:lnTo>
                  <a:pt x="635" y="280670"/>
                </a:lnTo>
                <a:lnTo>
                  <a:pt x="6985" y="321310"/>
                </a:lnTo>
                <a:lnTo>
                  <a:pt x="27305" y="363220"/>
                </a:lnTo>
                <a:lnTo>
                  <a:pt x="59689" y="389890"/>
                </a:lnTo>
                <a:lnTo>
                  <a:pt x="104775" y="399415"/>
                </a:lnTo>
                <a:lnTo>
                  <a:pt x="113030" y="399415"/>
                </a:lnTo>
                <a:lnTo>
                  <a:pt x="146685" y="381000"/>
                </a:lnTo>
                <a:lnTo>
                  <a:pt x="234314" y="381000"/>
                </a:lnTo>
                <a:lnTo>
                  <a:pt x="234314" y="363855"/>
                </a:lnTo>
                <a:lnTo>
                  <a:pt x="103505" y="363855"/>
                </a:lnTo>
                <a:lnTo>
                  <a:pt x="98425" y="361950"/>
                </a:lnTo>
                <a:lnTo>
                  <a:pt x="88264" y="354965"/>
                </a:lnTo>
                <a:lnTo>
                  <a:pt x="83185" y="349250"/>
                </a:lnTo>
                <a:lnTo>
                  <a:pt x="79375" y="340995"/>
                </a:lnTo>
                <a:lnTo>
                  <a:pt x="76200" y="335280"/>
                </a:lnTo>
                <a:lnTo>
                  <a:pt x="65405" y="292735"/>
                </a:lnTo>
                <a:lnTo>
                  <a:pt x="64770" y="282575"/>
                </a:lnTo>
                <a:lnTo>
                  <a:pt x="64770" y="262255"/>
                </a:lnTo>
                <a:lnTo>
                  <a:pt x="78739" y="212090"/>
                </a:lnTo>
                <a:lnTo>
                  <a:pt x="101600" y="181610"/>
                </a:lnTo>
                <a:lnTo>
                  <a:pt x="104139" y="179705"/>
                </a:lnTo>
                <a:lnTo>
                  <a:pt x="201930" y="179705"/>
                </a:lnTo>
                <a:lnTo>
                  <a:pt x="201930" y="163830"/>
                </a:lnTo>
                <a:lnTo>
                  <a:pt x="146050" y="163830"/>
                </a:lnTo>
                <a:lnTo>
                  <a:pt x="146050" y="160655"/>
                </a:lnTo>
                <a:lnTo>
                  <a:pt x="145414" y="159385"/>
                </a:lnTo>
                <a:lnTo>
                  <a:pt x="140335" y="156845"/>
                </a:lnTo>
                <a:lnTo>
                  <a:pt x="125095" y="148590"/>
                </a:lnTo>
                <a:lnTo>
                  <a:pt x="120650" y="146050"/>
                </a:lnTo>
                <a:lnTo>
                  <a:pt x="116205" y="142875"/>
                </a:lnTo>
                <a:lnTo>
                  <a:pt x="112395" y="140970"/>
                </a:lnTo>
                <a:lnTo>
                  <a:pt x="108585" y="137795"/>
                </a:lnTo>
                <a:lnTo>
                  <a:pt x="105410" y="135255"/>
                </a:lnTo>
                <a:lnTo>
                  <a:pt x="101600" y="131445"/>
                </a:lnTo>
                <a:close/>
              </a:path>
              <a:path w="234314" h="400684">
                <a:moveTo>
                  <a:pt x="146685" y="381000"/>
                </a:moveTo>
                <a:lnTo>
                  <a:pt x="143510" y="387985"/>
                </a:lnTo>
                <a:lnTo>
                  <a:pt x="144780" y="387350"/>
                </a:lnTo>
                <a:lnTo>
                  <a:pt x="147955" y="383540"/>
                </a:lnTo>
                <a:lnTo>
                  <a:pt x="146685" y="381000"/>
                </a:lnTo>
                <a:close/>
              </a:path>
              <a:path w="234314" h="400684">
                <a:moveTo>
                  <a:pt x="201930" y="179705"/>
                </a:moveTo>
                <a:lnTo>
                  <a:pt x="104775" y="179705"/>
                </a:lnTo>
                <a:lnTo>
                  <a:pt x="111125" y="184150"/>
                </a:lnTo>
                <a:lnTo>
                  <a:pt x="142875" y="200025"/>
                </a:lnTo>
                <a:lnTo>
                  <a:pt x="142875" y="335280"/>
                </a:lnTo>
                <a:lnTo>
                  <a:pt x="141605" y="337820"/>
                </a:lnTo>
                <a:lnTo>
                  <a:pt x="139700" y="340995"/>
                </a:lnTo>
                <a:lnTo>
                  <a:pt x="135889" y="348615"/>
                </a:lnTo>
                <a:lnTo>
                  <a:pt x="127000" y="357505"/>
                </a:lnTo>
                <a:lnTo>
                  <a:pt x="123825" y="360045"/>
                </a:lnTo>
                <a:lnTo>
                  <a:pt x="120650" y="361315"/>
                </a:lnTo>
                <a:lnTo>
                  <a:pt x="116839" y="363220"/>
                </a:lnTo>
                <a:lnTo>
                  <a:pt x="113030" y="363855"/>
                </a:lnTo>
                <a:lnTo>
                  <a:pt x="234314" y="363855"/>
                </a:lnTo>
                <a:lnTo>
                  <a:pt x="234314" y="348615"/>
                </a:lnTo>
                <a:lnTo>
                  <a:pt x="222885" y="348615"/>
                </a:lnTo>
                <a:lnTo>
                  <a:pt x="215264" y="347980"/>
                </a:lnTo>
                <a:lnTo>
                  <a:pt x="201930" y="335280"/>
                </a:lnTo>
                <a:lnTo>
                  <a:pt x="201930" y="179705"/>
                </a:lnTo>
                <a:close/>
              </a:path>
              <a:path w="234314" h="400684">
                <a:moveTo>
                  <a:pt x="146050" y="160655"/>
                </a:moveTo>
                <a:lnTo>
                  <a:pt x="146050" y="163830"/>
                </a:lnTo>
                <a:lnTo>
                  <a:pt x="147320" y="161925"/>
                </a:lnTo>
                <a:lnTo>
                  <a:pt x="146050" y="160655"/>
                </a:lnTo>
                <a:close/>
              </a:path>
              <a:path w="234314" h="400684">
                <a:moveTo>
                  <a:pt x="174625" y="0"/>
                </a:moveTo>
                <a:lnTo>
                  <a:pt x="138430" y="13970"/>
                </a:lnTo>
                <a:lnTo>
                  <a:pt x="121285" y="15240"/>
                </a:lnTo>
                <a:lnTo>
                  <a:pt x="110489" y="15240"/>
                </a:lnTo>
                <a:lnTo>
                  <a:pt x="110489" y="52070"/>
                </a:lnTo>
                <a:lnTo>
                  <a:pt x="128905" y="52070"/>
                </a:lnTo>
                <a:lnTo>
                  <a:pt x="132080" y="53340"/>
                </a:lnTo>
                <a:lnTo>
                  <a:pt x="135255" y="53975"/>
                </a:lnTo>
                <a:lnTo>
                  <a:pt x="137795" y="54610"/>
                </a:lnTo>
                <a:lnTo>
                  <a:pt x="140335" y="57150"/>
                </a:lnTo>
                <a:lnTo>
                  <a:pt x="140970" y="58420"/>
                </a:lnTo>
                <a:lnTo>
                  <a:pt x="141605" y="60960"/>
                </a:lnTo>
                <a:lnTo>
                  <a:pt x="142239" y="62865"/>
                </a:lnTo>
                <a:lnTo>
                  <a:pt x="142875" y="65405"/>
                </a:lnTo>
                <a:lnTo>
                  <a:pt x="142875" y="69215"/>
                </a:lnTo>
                <a:lnTo>
                  <a:pt x="146050" y="160655"/>
                </a:lnTo>
                <a:lnTo>
                  <a:pt x="147320" y="161925"/>
                </a:lnTo>
                <a:lnTo>
                  <a:pt x="146050" y="163830"/>
                </a:lnTo>
                <a:lnTo>
                  <a:pt x="201930" y="163830"/>
                </a:lnTo>
                <a:lnTo>
                  <a:pt x="201930" y="10160"/>
                </a:lnTo>
                <a:lnTo>
                  <a:pt x="17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679440" y="699643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4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4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4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4" y="35560"/>
                </a:lnTo>
                <a:lnTo>
                  <a:pt x="98425" y="37465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4" y="48260"/>
                </a:lnTo>
                <a:lnTo>
                  <a:pt x="109855" y="53340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4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40"/>
                </a:lnTo>
                <a:lnTo>
                  <a:pt x="635" y="170815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4" y="260350"/>
                </a:lnTo>
                <a:lnTo>
                  <a:pt x="69214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4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4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39" y="220980"/>
                </a:lnTo>
                <a:lnTo>
                  <a:pt x="74295" y="220345"/>
                </a:lnTo>
                <a:lnTo>
                  <a:pt x="56514" y="177165"/>
                </a:lnTo>
                <a:lnTo>
                  <a:pt x="57150" y="170815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4" y="137795"/>
                </a:lnTo>
                <a:lnTo>
                  <a:pt x="170814" y="59055"/>
                </a:lnTo>
                <a:lnTo>
                  <a:pt x="169545" y="43180"/>
                </a:lnTo>
                <a:lnTo>
                  <a:pt x="167639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4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4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4" y="218440"/>
                </a:lnTo>
                <a:lnTo>
                  <a:pt x="89535" y="220345"/>
                </a:lnTo>
                <a:lnTo>
                  <a:pt x="78739" y="220980"/>
                </a:lnTo>
                <a:lnTo>
                  <a:pt x="203200" y="220980"/>
                </a:lnTo>
                <a:lnTo>
                  <a:pt x="203200" y="212090"/>
                </a:lnTo>
                <a:lnTo>
                  <a:pt x="184150" y="212090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5"/>
                </a:lnTo>
                <a:lnTo>
                  <a:pt x="173355" y="207645"/>
                </a:lnTo>
                <a:lnTo>
                  <a:pt x="172085" y="205740"/>
                </a:lnTo>
                <a:lnTo>
                  <a:pt x="170814" y="201930"/>
                </a:lnTo>
                <a:lnTo>
                  <a:pt x="170814" y="137795"/>
                </a:lnTo>
                <a:close/>
              </a:path>
              <a:path w="203200" h="264795">
                <a:moveTo>
                  <a:pt x="120014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4" y="53975"/>
                </a:lnTo>
                <a:lnTo>
                  <a:pt x="5714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40"/>
                </a:lnTo>
                <a:lnTo>
                  <a:pt x="29210" y="93345"/>
                </a:lnTo>
                <a:lnTo>
                  <a:pt x="32385" y="94615"/>
                </a:lnTo>
                <a:lnTo>
                  <a:pt x="41275" y="94615"/>
                </a:lnTo>
                <a:lnTo>
                  <a:pt x="59689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89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89" y="2540"/>
                </a:lnTo>
                <a:lnTo>
                  <a:pt x="127635" y="1270"/>
                </a:lnTo>
                <a:lnTo>
                  <a:pt x="120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5971540" y="6991984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4" h="266700">
                <a:moveTo>
                  <a:pt x="64135" y="0"/>
                </a:moveTo>
                <a:lnTo>
                  <a:pt x="60960" y="2540"/>
                </a:lnTo>
                <a:lnTo>
                  <a:pt x="58420" y="4445"/>
                </a:lnTo>
                <a:lnTo>
                  <a:pt x="55880" y="5715"/>
                </a:lnTo>
                <a:lnTo>
                  <a:pt x="53975" y="6985"/>
                </a:lnTo>
                <a:lnTo>
                  <a:pt x="50800" y="8255"/>
                </a:lnTo>
                <a:lnTo>
                  <a:pt x="43180" y="11430"/>
                </a:lnTo>
                <a:lnTo>
                  <a:pt x="37464" y="12700"/>
                </a:lnTo>
                <a:lnTo>
                  <a:pt x="31114" y="13335"/>
                </a:lnTo>
                <a:lnTo>
                  <a:pt x="25400" y="14605"/>
                </a:lnTo>
                <a:lnTo>
                  <a:pt x="18414" y="15240"/>
                </a:lnTo>
                <a:lnTo>
                  <a:pt x="0" y="15240"/>
                </a:lnTo>
                <a:lnTo>
                  <a:pt x="0" y="52070"/>
                </a:lnTo>
                <a:lnTo>
                  <a:pt x="18414" y="52070"/>
                </a:lnTo>
                <a:lnTo>
                  <a:pt x="21589" y="53340"/>
                </a:lnTo>
                <a:lnTo>
                  <a:pt x="26670" y="54610"/>
                </a:lnTo>
                <a:lnTo>
                  <a:pt x="29210" y="57150"/>
                </a:lnTo>
                <a:lnTo>
                  <a:pt x="29845" y="58420"/>
                </a:lnTo>
                <a:lnTo>
                  <a:pt x="30480" y="60960"/>
                </a:lnTo>
                <a:lnTo>
                  <a:pt x="31114" y="62865"/>
                </a:lnTo>
                <a:lnTo>
                  <a:pt x="31114" y="222885"/>
                </a:lnTo>
                <a:lnTo>
                  <a:pt x="30480" y="225425"/>
                </a:lnTo>
                <a:lnTo>
                  <a:pt x="28575" y="229235"/>
                </a:lnTo>
                <a:lnTo>
                  <a:pt x="24764" y="231775"/>
                </a:lnTo>
                <a:lnTo>
                  <a:pt x="19685" y="233045"/>
                </a:lnTo>
                <a:lnTo>
                  <a:pt x="13970" y="234315"/>
                </a:lnTo>
                <a:lnTo>
                  <a:pt x="8255" y="234315"/>
                </a:lnTo>
                <a:lnTo>
                  <a:pt x="0" y="234950"/>
                </a:lnTo>
                <a:lnTo>
                  <a:pt x="0" y="266700"/>
                </a:lnTo>
                <a:lnTo>
                  <a:pt x="121920" y="266700"/>
                </a:lnTo>
                <a:lnTo>
                  <a:pt x="121920" y="235585"/>
                </a:lnTo>
                <a:lnTo>
                  <a:pt x="104775" y="233045"/>
                </a:lnTo>
                <a:lnTo>
                  <a:pt x="99695" y="231775"/>
                </a:lnTo>
                <a:lnTo>
                  <a:pt x="97789" y="230505"/>
                </a:lnTo>
                <a:lnTo>
                  <a:pt x="95885" y="229870"/>
                </a:lnTo>
                <a:lnTo>
                  <a:pt x="93980" y="228600"/>
                </a:lnTo>
                <a:lnTo>
                  <a:pt x="93345" y="226695"/>
                </a:lnTo>
                <a:lnTo>
                  <a:pt x="92075" y="225425"/>
                </a:lnTo>
                <a:lnTo>
                  <a:pt x="91439" y="222885"/>
                </a:lnTo>
                <a:lnTo>
                  <a:pt x="87630" y="70485"/>
                </a:lnTo>
                <a:lnTo>
                  <a:pt x="98425" y="70485"/>
                </a:lnTo>
                <a:lnTo>
                  <a:pt x="102870" y="67945"/>
                </a:lnTo>
                <a:lnTo>
                  <a:pt x="107950" y="66040"/>
                </a:lnTo>
                <a:lnTo>
                  <a:pt x="113030" y="63500"/>
                </a:lnTo>
                <a:lnTo>
                  <a:pt x="118745" y="60325"/>
                </a:lnTo>
                <a:lnTo>
                  <a:pt x="130175" y="54610"/>
                </a:lnTo>
                <a:lnTo>
                  <a:pt x="134620" y="51435"/>
                </a:lnTo>
                <a:lnTo>
                  <a:pt x="139064" y="48895"/>
                </a:lnTo>
                <a:lnTo>
                  <a:pt x="220345" y="48895"/>
                </a:lnTo>
                <a:lnTo>
                  <a:pt x="219710" y="47625"/>
                </a:lnTo>
                <a:lnTo>
                  <a:pt x="217170" y="39370"/>
                </a:lnTo>
                <a:lnTo>
                  <a:pt x="216535" y="38735"/>
                </a:lnTo>
                <a:lnTo>
                  <a:pt x="87630" y="38735"/>
                </a:lnTo>
                <a:lnTo>
                  <a:pt x="86360" y="36195"/>
                </a:lnTo>
                <a:lnTo>
                  <a:pt x="88264" y="34290"/>
                </a:lnTo>
                <a:lnTo>
                  <a:pt x="88900" y="29210"/>
                </a:lnTo>
                <a:lnTo>
                  <a:pt x="57150" y="29210"/>
                </a:lnTo>
                <a:lnTo>
                  <a:pt x="57150" y="5715"/>
                </a:lnTo>
                <a:lnTo>
                  <a:pt x="60960" y="3175"/>
                </a:lnTo>
                <a:lnTo>
                  <a:pt x="66675" y="1905"/>
                </a:lnTo>
                <a:lnTo>
                  <a:pt x="67945" y="1270"/>
                </a:lnTo>
                <a:lnTo>
                  <a:pt x="64135" y="0"/>
                </a:lnTo>
                <a:close/>
              </a:path>
              <a:path w="253364" h="266700">
                <a:moveTo>
                  <a:pt x="220345" y="48895"/>
                </a:moveTo>
                <a:lnTo>
                  <a:pt x="140335" y="48895"/>
                </a:lnTo>
                <a:lnTo>
                  <a:pt x="142875" y="49530"/>
                </a:lnTo>
                <a:lnTo>
                  <a:pt x="146685" y="50800"/>
                </a:lnTo>
                <a:lnTo>
                  <a:pt x="149860" y="52070"/>
                </a:lnTo>
                <a:lnTo>
                  <a:pt x="153035" y="53975"/>
                </a:lnTo>
                <a:lnTo>
                  <a:pt x="155575" y="56515"/>
                </a:lnTo>
                <a:lnTo>
                  <a:pt x="158114" y="58420"/>
                </a:lnTo>
                <a:lnTo>
                  <a:pt x="161925" y="64770"/>
                </a:lnTo>
                <a:lnTo>
                  <a:pt x="163195" y="67945"/>
                </a:lnTo>
                <a:lnTo>
                  <a:pt x="163830" y="71755"/>
                </a:lnTo>
                <a:lnTo>
                  <a:pt x="163830" y="222885"/>
                </a:lnTo>
                <a:lnTo>
                  <a:pt x="146050" y="234315"/>
                </a:lnTo>
                <a:lnTo>
                  <a:pt x="140335" y="234315"/>
                </a:lnTo>
                <a:lnTo>
                  <a:pt x="132080" y="234950"/>
                </a:lnTo>
                <a:lnTo>
                  <a:pt x="132080" y="266700"/>
                </a:lnTo>
                <a:lnTo>
                  <a:pt x="253364" y="266700"/>
                </a:lnTo>
                <a:lnTo>
                  <a:pt x="253364" y="235585"/>
                </a:lnTo>
                <a:lnTo>
                  <a:pt x="245745" y="234315"/>
                </a:lnTo>
                <a:lnTo>
                  <a:pt x="240664" y="233680"/>
                </a:lnTo>
                <a:lnTo>
                  <a:pt x="234314" y="232410"/>
                </a:lnTo>
                <a:lnTo>
                  <a:pt x="231775" y="231775"/>
                </a:lnTo>
                <a:lnTo>
                  <a:pt x="229870" y="231140"/>
                </a:lnTo>
                <a:lnTo>
                  <a:pt x="226060" y="228600"/>
                </a:lnTo>
                <a:lnTo>
                  <a:pt x="225425" y="227330"/>
                </a:lnTo>
                <a:lnTo>
                  <a:pt x="224155" y="225425"/>
                </a:lnTo>
                <a:lnTo>
                  <a:pt x="223520" y="222885"/>
                </a:lnTo>
                <a:lnTo>
                  <a:pt x="223520" y="77470"/>
                </a:lnTo>
                <a:lnTo>
                  <a:pt x="222885" y="66675"/>
                </a:lnTo>
                <a:lnTo>
                  <a:pt x="221614" y="56515"/>
                </a:lnTo>
                <a:lnTo>
                  <a:pt x="220345" y="48895"/>
                </a:lnTo>
                <a:close/>
              </a:path>
              <a:path w="253364" h="266700">
                <a:moveTo>
                  <a:pt x="97155" y="70485"/>
                </a:moveTo>
                <a:lnTo>
                  <a:pt x="87630" y="70485"/>
                </a:lnTo>
                <a:lnTo>
                  <a:pt x="88900" y="73025"/>
                </a:lnTo>
                <a:lnTo>
                  <a:pt x="90805" y="73660"/>
                </a:lnTo>
                <a:lnTo>
                  <a:pt x="97155" y="70485"/>
                </a:lnTo>
                <a:close/>
              </a:path>
              <a:path w="253364" h="266700">
                <a:moveTo>
                  <a:pt x="88264" y="34290"/>
                </a:moveTo>
                <a:lnTo>
                  <a:pt x="86360" y="36195"/>
                </a:lnTo>
                <a:lnTo>
                  <a:pt x="87630" y="38735"/>
                </a:lnTo>
                <a:lnTo>
                  <a:pt x="88264" y="34290"/>
                </a:lnTo>
                <a:close/>
              </a:path>
              <a:path w="253364" h="266700">
                <a:moveTo>
                  <a:pt x="141605" y="635"/>
                </a:moveTo>
                <a:lnTo>
                  <a:pt x="137795" y="4445"/>
                </a:lnTo>
                <a:lnTo>
                  <a:pt x="133350" y="8255"/>
                </a:lnTo>
                <a:lnTo>
                  <a:pt x="128270" y="11430"/>
                </a:lnTo>
                <a:lnTo>
                  <a:pt x="123825" y="14605"/>
                </a:lnTo>
                <a:lnTo>
                  <a:pt x="106680" y="24130"/>
                </a:lnTo>
                <a:lnTo>
                  <a:pt x="100330" y="27305"/>
                </a:lnTo>
                <a:lnTo>
                  <a:pt x="88900" y="33655"/>
                </a:lnTo>
                <a:lnTo>
                  <a:pt x="88264" y="34290"/>
                </a:lnTo>
                <a:lnTo>
                  <a:pt x="87630" y="38735"/>
                </a:lnTo>
                <a:lnTo>
                  <a:pt x="216535" y="38735"/>
                </a:lnTo>
                <a:lnTo>
                  <a:pt x="187325" y="8255"/>
                </a:lnTo>
                <a:lnTo>
                  <a:pt x="166370" y="2540"/>
                </a:lnTo>
                <a:lnTo>
                  <a:pt x="141605" y="635"/>
                </a:lnTo>
                <a:close/>
              </a:path>
              <a:path w="253364" h="266700">
                <a:moveTo>
                  <a:pt x="67945" y="1270"/>
                </a:moveTo>
                <a:lnTo>
                  <a:pt x="66675" y="1905"/>
                </a:lnTo>
                <a:lnTo>
                  <a:pt x="60960" y="3175"/>
                </a:lnTo>
                <a:lnTo>
                  <a:pt x="57150" y="5715"/>
                </a:lnTo>
                <a:lnTo>
                  <a:pt x="57150" y="29210"/>
                </a:lnTo>
                <a:lnTo>
                  <a:pt x="80010" y="5715"/>
                </a:lnTo>
                <a:lnTo>
                  <a:pt x="67945" y="1270"/>
                </a:lnTo>
                <a:close/>
              </a:path>
              <a:path w="253364" h="266700">
                <a:moveTo>
                  <a:pt x="80010" y="5715"/>
                </a:moveTo>
                <a:lnTo>
                  <a:pt x="57150" y="29210"/>
                </a:lnTo>
                <a:lnTo>
                  <a:pt x="88900" y="29210"/>
                </a:lnTo>
                <a:lnTo>
                  <a:pt x="91439" y="10160"/>
                </a:lnTo>
                <a:lnTo>
                  <a:pt x="80010" y="5715"/>
                </a:lnTo>
                <a:close/>
              </a:path>
              <a:path w="253364" h="266700">
                <a:moveTo>
                  <a:pt x="85725" y="635"/>
                </a:moveTo>
                <a:lnTo>
                  <a:pt x="74930" y="635"/>
                </a:lnTo>
                <a:lnTo>
                  <a:pt x="67945" y="1270"/>
                </a:lnTo>
                <a:lnTo>
                  <a:pt x="80010" y="5715"/>
                </a:lnTo>
                <a:lnTo>
                  <a:pt x="8572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283959" y="6997065"/>
            <a:ext cx="240029" cy="347345"/>
          </a:xfrm>
          <a:custGeom>
            <a:avLst/>
            <a:gdLst/>
            <a:ahLst/>
            <a:cxnLst/>
            <a:rect l="l" t="t" r="r" b="b"/>
            <a:pathLst>
              <a:path w="240029" h="347345">
                <a:moveTo>
                  <a:pt x="48260" y="275589"/>
                </a:moveTo>
                <a:lnTo>
                  <a:pt x="38735" y="275589"/>
                </a:lnTo>
                <a:lnTo>
                  <a:pt x="34925" y="276859"/>
                </a:lnTo>
                <a:lnTo>
                  <a:pt x="8889" y="307974"/>
                </a:lnTo>
                <a:lnTo>
                  <a:pt x="8889" y="313054"/>
                </a:lnTo>
                <a:lnTo>
                  <a:pt x="34289" y="345439"/>
                </a:lnTo>
                <a:lnTo>
                  <a:pt x="53975" y="347344"/>
                </a:lnTo>
                <a:lnTo>
                  <a:pt x="62229" y="346709"/>
                </a:lnTo>
                <a:lnTo>
                  <a:pt x="97154" y="327659"/>
                </a:lnTo>
                <a:lnTo>
                  <a:pt x="107314" y="315594"/>
                </a:lnTo>
                <a:lnTo>
                  <a:pt x="112394" y="308609"/>
                </a:lnTo>
                <a:lnTo>
                  <a:pt x="113029" y="307974"/>
                </a:lnTo>
                <a:lnTo>
                  <a:pt x="69850" y="307974"/>
                </a:lnTo>
                <a:lnTo>
                  <a:pt x="67944" y="306704"/>
                </a:lnTo>
                <a:lnTo>
                  <a:pt x="64769" y="302259"/>
                </a:lnTo>
                <a:lnTo>
                  <a:pt x="62864" y="299719"/>
                </a:lnTo>
                <a:lnTo>
                  <a:pt x="59054" y="292099"/>
                </a:lnTo>
                <a:lnTo>
                  <a:pt x="57150" y="287654"/>
                </a:lnTo>
                <a:lnTo>
                  <a:pt x="54610" y="283209"/>
                </a:lnTo>
                <a:lnTo>
                  <a:pt x="52069" y="278129"/>
                </a:lnTo>
                <a:lnTo>
                  <a:pt x="48260" y="275589"/>
                </a:lnTo>
                <a:close/>
              </a:path>
              <a:path w="240029" h="347345">
                <a:moveTo>
                  <a:pt x="121919" y="0"/>
                </a:moveTo>
                <a:lnTo>
                  <a:pt x="0" y="0"/>
                </a:lnTo>
                <a:lnTo>
                  <a:pt x="0" y="30479"/>
                </a:lnTo>
                <a:lnTo>
                  <a:pt x="7619" y="31749"/>
                </a:lnTo>
                <a:lnTo>
                  <a:pt x="15239" y="33654"/>
                </a:lnTo>
                <a:lnTo>
                  <a:pt x="29210" y="43179"/>
                </a:lnTo>
                <a:lnTo>
                  <a:pt x="31114" y="45084"/>
                </a:lnTo>
                <a:lnTo>
                  <a:pt x="32385" y="47624"/>
                </a:lnTo>
                <a:lnTo>
                  <a:pt x="34289" y="52704"/>
                </a:lnTo>
                <a:lnTo>
                  <a:pt x="36194" y="57149"/>
                </a:lnTo>
                <a:lnTo>
                  <a:pt x="38100" y="62864"/>
                </a:lnTo>
                <a:lnTo>
                  <a:pt x="40004" y="69214"/>
                </a:lnTo>
                <a:lnTo>
                  <a:pt x="46354" y="85724"/>
                </a:lnTo>
                <a:lnTo>
                  <a:pt x="53975" y="107314"/>
                </a:lnTo>
                <a:lnTo>
                  <a:pt x="62229" y="132079"/>
                </a:lnTo>
                <a:lnTo>
                  <a:pt x="73660" y="165734"/>
                </a:lnTo>
                <a:lnTo>
                  <a:pt x="82550" y="190499"/>
                </a:lnTo>
                <a:lnTo>
                  <a:pt x="93344" y="220979"/>
                </a:lnTo>
                <a:lnTo>
                  <a:pt x="95885" y="229234"/>
                </a:lnTo>
                <a:lnTo>
                  <a:pt x="97789" y="235584"/>
                </a:lnTo>
                <a:lnTo>
                  <a:pt x="101600" y="245109"/>
                </a:lnTo>
                <a:lnTo>
                  <a:pt x="95885" y="259714"/>
                </a:lnTo>
                <a:lnTo>
                  <a:pt x="91439" y="272414"/>
                </a:lnTo>
                <a:lnTo>
                  <a:pt x="86360" y="283209"/>
                </a:lnTo>
                <a:lnTo>
                  <a:pt x="82550" y="292099"/>
                </a:lnTo>
                <a:lnTo>
                  <a:pt x="77469" y="302259"/>
                </a:lnTo>
                <a:lnTo>
                  <a:pt x="73660" y="307974"/>
                </a:lnTo>
                <a:lnTo>
                  <a:pt x="113029" y="307974"/>
                </a:lnTo>
                <a:lnTo>
                  <a:pt x="116839" y="301624"/>
                </a:lnTo>
                <a:lnTo>
                  <a:pt x="120650" y="294639"/>
                </a:lnTo>
                <a:lnTo>
                  <a:pt x="124460" y="287019"/>
                </a:lnTo>
                <a:lnTo>
                  <a:pt x="127635" y="279399"/>
                </a:lnTo>
                <a:lnTo>
                  <a:pt x="130810" y="272414"/>
                </a:lnTo>
                <a:lnTo>
                  <a:pt x="133350" y="264794"/>
                </a:lnTo>
                <a:lnTo>
                  <a:pt x="135889" y="258444"/>
                </a:lnTo>
                <a:lnTo>
                  <a:pt x="137160" y="253364"/>
                </a:lnTo>
                <a:lnTo>
                  <a:pt x="139700" y="247014"/>
                </a:lnTo>
                <a:lnTo>
                  <a:pt x="146685" y="226059"/>
                </a:lnTo>
                <a:lnTo>
                  <a:pt x="160019" y="186689"/>
                </a:lnTo>
                <a:lnTo>
                  <a:pt x="165735" y="169544"/>
                </a:lnTo>
                <a:lnTo>
                  <a:pt x="130175" y="169544"/>
                </a:lnTo>
                <a:lnTo>
                  <a:pt x="128269" y="168909"/>
                </a:lnTo>
                <a:lnTo>
                  <a:pt x="128904" y="165734"/>
                </a:lnTo>
                <a:lnTo>
                  <a:pt x="92710" y="45719"/>
                </a:lnTo>
                <a:lnTo>
                  <a:pt x="91439" y="42544"/>
                </a:lnTo>
                <a:lnTo>
                  <a:pt x="91439" y="39369"/>
                </a:lnTo>
                <a:lnTo>
                  <a:pt x="111760" y="31749"/>
                </a:lnTo>
                <a:lnTo>
                  <a:pt x="121919" y="31749"/>
                </a:lnTo>
                <a:lnTo>
                  <a:pt x="121919" y="0"/>
                </a:lnTo>
                <a:close/>
              </a:path>
              <a:path w="240029" h="347345">
                <a:moveTo>
                  <a:pt x="128904" y="165734"/>
                </a:moveTo>
                <a:lnTo>
                  <a:pt x="128269" y="168909"/>
                </a:lnTo>
                <a:lnTo>
                  <a:pt x="130175" y="169544"/>
                </a:lnTo>
                <a:lnTo>
                  <a:pt x="128904" y="165734"/>
                </a:lnTo>
                <a:close/>
              </a:path>
              <a:path w="240029" h="347345">
                <a:moveTo>
                  <a:pt x="230505" y="31749"/>
                </a:moveTo>
                <a:lnTo>
                  <a:pt x="153669" y="31749"/>
                </a:lnTo>
                <a:lnTo>
                  <a:pt x="160654" y="32384"/>
                </a:lnTo>
                <a:lnTo>
                  <a:pt x="165735" y="34924"/>
                </a:lnTo>
                <a:lnTo>
                  <a:pt x="167004" y="36194"/>
                </a:lnTo>
                <a:lnTo>
                  <a:pt x="167639" y="37464"/>
                </a:lnTo>
                <a:lnTo>
                  <a:pt x="168910" y="38099"/>
                </a:lnTo>
                <a:lnTo>
                  <a:pt x="168910" y="43179"/>
                </a:lnTo>
                <a:lnTo>
                  <a:pt x="168275" y="45084"/>
                </a:lnTo>
                <a:lnTo>
                  <a:pt x="168275" y="46989"/>
                </a:lnTo>
                <a:lnTo>
                  <a:pt x="165735" y="53339"/>
                </a:lnTo>
                <a:lnTo>
                  <a:pt x="164464" y="57784"/>
                </a:lnTo>
                <a:lnTo>
                  <a:pt x="163194" y="62864"/>
                </a:lnTo>
                <a:lnTo>
                  <a:pt x="135889" y="144779"/>
                </a:lnTo>
                <a:lnTo>
                  <a:pt x="129539" y="163194"/>
                </a:lnTo>
                <a:lnTo>
                  <a:pt x="128904" y="165734"/>
                </a:lnTo>
                <a:lnTo>
                  <a:pt x="130175" y="169544"/>
                </a:lnTo>
                <a:lnTo>
                  <a:pt x="165735" y="169544"/>
                </a:lnTo>
                <a:lnTo>
                  <a:pt x="180339" y="125729"/>
                </a:lnTo>
                <a:lnTo>
                  <a:pt x="191769" y="93979"/>
                </a:lnTo>
                <a:lnTo>
                  <a:pt x="201294" y="64769"/>
                </a:lnTo>
                <a:lnTo>
                  <a:pt x="206375" y="51434"/>
                </a:lnTo>
                <a:lnTo>
                  <a:pt x="206375" y="50799"/>
                </a:lnTo>
                <a:lnTo>
                  <a:pt x="207644" y="47624"/>
                </a:lnTo>
                <a:lnTo>
                  <a:pt x="211454" y="40004"/>
                </a:lnTo>
                <a:lnTo>
                  <a:pt x="216535" y="34924"/>
                </a:lnTo>
                <a:lnTo>
                  <a:pt x="218439" y="34289"/>
                </a:lnTo>
                <a:lnTo>
                  <a:pt x="221614" y="33019"/>
                </a:lnTo>
                <a:lnTo>
                  <a:pt x="224155" y="32384"/>
                </a:lnTo>
                <a:lnTo>
                  <a:pt x="230505" y="31749"/>
                </a:lnTo>
                <a:close/>
              </a:path>
              <a:path w="240029" h="347345">
                <a:moveTo>
                  <a:pt x="240030" y="0"/>
                </a:moveTo>
                <a:lnTo>
                  <a:pt x="142239" y="0"/>
                </a:lnTo>
                <a:lnTo>
                  <a:pt x="142239" y="31749"/>
                </a:lnTo>
                <a:lnTo>
                  <a:pt x="240030" y="31749"/>
                </a:lnTo>
                <a:lnTo>
                  <a:pt x="240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733540" y="6991350"/>
            <a:ext cx="218440" cy="273685"/>
          </a:xfrm>
          <a:custGeom>
            <a:avLst/>
            <a:gdLst/>
            <a:ahLst/>
            <a:cxnLst/>
            <a:rect l="l" t="t" r="r" b="b"/>
            <a:pathLst>
              <a:path w="218440" h="273684">
                <a:moveTo>
                  <a:pt x="109219" y="0"/>
                </a:moveTo>
                <a:lnTo>
                  <a:pt x="66039" y="9525"/>
                </a:lnTo>
                <a:lnTo>
                  <a:pt x="31114" y="36830"/>
                </a:lnTo>
                <a:lnTo>
                  <a:pt x="8254" y="80010"/>
                </a:lnTo>
                <a:lnTo>
                  <a:pt x="634" y="121285"/>
                </a:lnTo>
                <a:lnTo>
                  <a:pt x="0" y="136525"/>
                </a:lnTo>
                <a:lnTo>
                  <a:pt x="634" y="151764"/>
                </a:lnTo>
                <a:lnTo>
                  <a:pt x="1904" y="166369"/>
                </a:lnTo>
                <a:lnTo>
                  <a:pt x="1904" y="167005"/>
                </a:lnTo>
                <a:lnTo>
                  <a:pt x="12700" y="205739"/>
                </a:lnTo>
                <a:lnTo>
                  <a:pt x="39369" y="245110"/>
                </a:lnTo>
                <a:lnTo>
                  <a:pt x="76200" y="268605"/>
                </a:lnTo>
                <a:lnTo>
                  <a:pt x="109219" y="273685"/>
                </a:lnTo>
                <a:lnTo>
                  <a:pt x="120014" y="273050"/>
                </a:lnTo>
                <a:lnTo>
                  <a:pt x="161925" y="259080"/>
                </a:lnTo>
                <a:lnTo>
                  <a:pt x="186689" y="236219"/>
                </a:lnTo>
                <a:lnTo>
                  <a:pt x="187959" y="234950"/>
                </a:lnTo>
                <a:lnTo>
                  <a:pt x="102869" y="234950"/>
                </a:lnTo>
                <a:lnTo>
                  <a:pt x="97154" y="233044"/>
                </a:lnTo>
                <a:lnTo>
                  <a:pt x="73025" y="201294"/>
                </a:lnTo>
                <a:lnTo>
                  <a:pt x="62229" y="156844"/>
                </a:lnTo>
                <a:lnTo>
                  <a:pt x="60959" y="147319"/>
                </a:lnTo>
                <a:lnTo>
                  <a:pt x="60959" y="126364"/>
                </a:lnTo>
                <a:lnTo>
                  <a:pt x="62229" y="116205"/>
                </a:lnTo>
                <a:lnTo>
                  <a:pt x="73025" y="72389"/>
                </a:lnTo>
                <a:lnTo>
                  <a:pt x="97154" y="41275"/>
                </a:lnTo>
                <a:lnTo>
                  <a:pt x="102869" y="38735"/>
                </a:lnTo>
                <a:lnTo>
                  <a:pt x="187959" y="38735"/>
                </a:lnTo>
                <a:lnTo>
                  <a:pt x="186689" y="37464"/>
                </a:lnTo>
                <a:lnTo>
                  <a:pt x="151764" y="9525"/>
                </a:lnTo>
                <a:lnTo>
                  <a:pt x="120014" y="635"/>
                </a:lnTo>
                <a:lnTo>
                  <a:pt x="109219" y="0"/>
                </a:lnTo>
                <a:close/>
              </a:path>
              <a:path w="218440" h="273684">
                <a:moveTo>
                  <a:pt x="187959" y="38735"/>
                </a:moveTo>
                <a:lnTo>
                  <a:pt x="114934" y="38735"/>
                </a:lnTo>
                <a:lnTo>
                  <a:pt x="120650" y="41275"/>
                </a:lnTo>
                <a:lnTo>
                  <a:pt x="132079" y="50164"/>
                </a:lnTo>
                <a:lnTo>
                  <a:pt x="137159" y="57150"/>
                </a:lnTo>
                <a:lnTo>
                  <a:pt x="142239" y="65405"/>
                </a:lnTo>
                <a:lnTo>
                  <a:pt x="145414" y="72389"/>
                </a:lnTo>
                <a:lnTo>
                  <a:pt x="147954" y="80010"/>
                </a:lnTo>
                <a:lnTo>
                  <a:pt x="151129" y="88264"/>
                </a:lnTo>
                <a:lnTo>
                  <a:pt x="153034" y="97155"/>
                </a:lnTo>
                <a:lnTo>
                  <a:pt x="154939" y="106680"/>
                </a:lnTo>
                <a:lnTo>
                  <a:pt x="156209" y="116205"/>
                </a:lnTo>
                <a:lnTo>
                  <a:pt x="157479" y="136525"/>
                </a:lnTo>
                <a:lnTo>
                  <a:pt x="156844" y="147319"/>
                </a:lnTo>
                <a:lnTo>
                  <a:pt x="151129" y="185419"/>
                </a:lnTo>
                <a:lnTo>
                  <a:pt x="130809" y="224155"/>
                </a:lnTo>
                <a:lnTo>
                  <a:pt x="114934" y="234950"/>
                </a:lnTo>
                <a:lnTo>
                  <a:pt x="187959" y="234950"/>
                </a:lnTo>
                <a:lnTo>
                  <a:pt x="210184" y="193039"/>
                </a:lnTo>
                <a:lnTo>
                  <a:pt x="217804" y="151764"/>
                </a:lnTo>
                <a:lnTo>
                  <a:pt x="218439" y="136525"/>
                </a:lnTo>
                <a:lnTo>
                  <a:pt x="217804" y="121285"/>
                </a:lnTo>
                <a:lnTo>
                  <a:pt x="210184" y="80010"/>
                </a:lnTo>
                <a:lnTo>
                  <a:pt x="193675" y="46355"/>
                </a:lnTo>
                <a:lnTo>
                  <a:pt x="187959" y="38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7051040" y="6863080"/>
            <a:ext cx="230504" cy="401320"/>
          </a:xfrm>
          <a:custGeom>
            <a:avLst/>
            <a:gdLst/>
            <a:ahLst/>
            <a:cxnLst/>
            <a:rect l="l" t="t" r="r" b="b"/>
            <a:pathLst>
              <a:path w="230504" h="401320">
                <a:moveTo>
                  <a:pt x="64134" y="0"/>
                </a:moveTo>
                <a:lnTo>
                  <a:pt x="40004" y="12065"/>
                </a:lnTo>
                <a:lnTo>
                  <a:pt x="33019" y="13970"/>
                </a:lnTo>
                <a:lnTo>
                  <a:pt x="27304" y="14605"/>
                </a:lnTo>
                <a:lnTo>
                  <a:pt x="19684" y="15240"/>
                </a:lnTo>
                <a:lnTo>
                  <a:pt x="10794" y="15875"/>
                </a:lnTo>
                <a:lnTo>
                  <a:pt x="0" y="15875"/>
                </a:lnTo>
                <a:lnTo>
                  <a:pt x="0" y="52070"/>
                </a:lnTo>
                <a:lnTo>
                  <a:pt x="10794" y="52070"/>
                </a:lnTo>
                <a:lnTo>
                  <a:pt x="18414" y="52705"/>
                </a:lnTo>
                <a:lnTo>
                  <a:pt x="21589" y="53340"/>
                </a:lnTo>
                <a:lnTo>
                  <a:pt x="24129" y="54610"/>
                </a:lnTo>
                <a:lnTo>
                  <a:pt x="26669" y="55245"/>
                </a:lnTo>
                <a:lnTo>
                  <a:pt x="29209" y="57150"/>
                </a:lnTo>
                <a:lnTo>
                  <a:pt x="31114" y="62865"/>
                </a:lnTo>
                <a:lnTo>
                  <a:pt x="31750" y="66040"/>
                </a:lnTo>
                <a:lnTo>
                  <a:pt x="31750" y="401320"/>
                </a:lnTo>
                <a:lnTo>
                  <a:pt x="40639" y="399415"/>
                </a:lnTo>
                <a:lnTo>
                  <a:pt x="46989" y="398145"/>
                </a:lnTo>
                <a:lnTo>
                  <a:pt x="50800" y="397510"/>
                </a:lnTo>
                <a:lnTo>
                  <a:pt x="54609" y="397510"/>
                </a:lnTo>
                <a:lnTo>
                  <a:pt x="64134" y="396240"/>
                </a:lnTo>
                <a:lnTo>
                  <a:pt x="74929" y="396240"/>
                </a:lnTo>
                <a:lnTo>
                  <a:pt x="82550" y="395605"/>
                </a:lnTo>
                <a:lnTo>
                  <a:pt x="91439" y="395605"/>
                </a:lnTo>
                <a:lnTo>
                  <a:pt x="89534" y="389890"/>
                </a:lnTo>
                <a:lnTo>
                  <a:pt x="86359" y="386715"/>
                </a:lnTo>
                <a:lnTo>
                  <a:pt x="87629" y="384175"/>
                </a:lnTo>
                <a:lnTo>
                  <a:pt x="182244" y="384175"/>
                </a:lnTo>
                <a:lnTo>
                  <a:pt x="188594" y="379095"/>
                </a:lnTo>
                <a:lnTo>
                  <a:pt x="196850" y="372110"/>
                </a:lnTo>
                <a:lnTo>
                  <a:pt x="203200" y="364490"/>
                </a:lnTo>
                <a:lnTo>
                  <a:pt x="119379" y="364490"/>
                </a:lnTo>
                <a:lnTo>
                  <a:pt x="115569" y="363855"/>
                </a:lnTo>
                <a:lnTo>
                  <a:pt x="109219" y="361315"/>
                </a:lnTo>
                <a:lnTo>
                  <a:pt x="106044" y="359410"/>
                </a:lnTo>
                <a:lnTo>
                  <a:pt x="103504" y="356870"/>
                </a:lnTo>
                <a:lnTo>
                  <a:pt x="100964" y="354965"/>
                </a:lnTo>
                <a:lnTo>
                  <a:pt x="98425" y="352425"/>
                </a:lnTo>
                <a:lnTo>
                  <a:pt x="93979" y="346075"/>
                </a:lnTo>
                <a:lnTo>
                  <a:pt x="92709" y="343535"/>
                </a:lnTo>
                <a:lnTo>
                  <a:pt x="91439" y="341630"/>
                </a:lnTo>
                <a:lnTo>
                  <a:pt x="91439" y="198755"/>
                </a:lnTo>
                <a:lnTo>
                  <a:pt x="93979" y="197485"/>
                </a:lnTo>
                <a:lnTo>
                  <a:pt x="99059" y="195580"/>
                </a:lnTo>
                <a:lnTo>
                  <a:pt x="114300" y="187960"/>
                </a:lnTo>
                <a:lnTo>
                  <a:pt x="120650" y="184150"/>
                </a:lnTo>
                <a:lnTo>
                  <a:pt x="126364" y="180340"/>
                </a:lnTo>
                <a:lnTo>
                  <a:pt x="206375" y="180340"/>
                </a:lnTo>
                <a:lnTo>
                  <a:pt x="205104" y="177800"/>
                </a:lnTo>
                <a:lnTo>
                  <a:pt x="198119" y="168275"/>
                </a:lnTo>
                <a:lnTo>
                  <a:pt x="193039" y="162560"/>
                </a:lnTo>
                <a:lnTo>
                  <a:pt x="87629" y="162560"/>
                </a:lnTo>
                <a:lnTo>
                  <a:pt x="86994" y="160655"/>
                </a:lnTo>
                <a:lnTo>
                  <a:pt x="88264" y="159385"/>
                </a:lnTo>
                <a:lnTo>
                  <a:pt x="91439" y="10160"/>
                </a:lnTo>
                <a:lnTo>
                  <a:pt x="64134" y="0"/>
                </a:lnTo>
                <a:close/>
              </a:path>
              <a:path w="230504" h="401320">
                <a:moveTo>
                  <a:pt x="182244" y="384175"/>
                </a:moveTo>
                <a:lnTo>
                  <a:pt x="87629" y="384175"/>
                </a:lnTo>
                <a:lnTo>
                  <a:pt x="89534" y="389890"/>
                </a:lnTo>
                <a:lnTo>
                  <a:pt x="126364" y="400050"/>
                </a:lnTo>
                <a:lnTo>
                  <a:pt x="138429" y="399415"/>
                </a:lnTo>
                <a:lnTo>
                  <a:pt x="180339" y="385445"/>
                </a:lnTo>
                <a:lnTo>
                  <a:pt x="182244" y="384175"/>
                </a:lnTo>
                <a:close/>
              </a:path>
              <a:path w="230504" h="401320">
                <a:moveTo>
                  <a:pt x="87629" y="384175"/>
                </a:moveTo>
                <a:lnTo>
                  <a:pt x="86359" y="386715"/>
                </a:lnTo>
                <a:lnTo>
                  <a:pt x="89534" y="389890"/>
                </a:lnTo>
                <a:lnTo>
                  <a:pt x="87629" y="384175"/>
                </a:lnTo>
                <a:close/>
              </a:path>
              <a:path w="230504" h="401320">
                <a:moveTo>
                  <a:pt x="206375" y="180340"/>
                </a:moveTo>
                <a:lnTo>
                  <a:pt x="127000" y="180340"/>
                </a:lnTo>
                <a:lnTo>
                  <a:pt x="129539" y="182245"/>
                </a:lnTo>
                <a:lnTo>
                  <a:pt x="139064" y="191135"/>
                </a:lnTo>
                <a:lnTo>
                  <a:pt x="144144" y="197485"/>
                </a:lnTo>
                <a:lnTo>
                  <a:pt x="148589" y="206375"/>
                </a:lnTo>
                <a:lnTo>
                  <a:pt x="152400" y="212725"/>
                </a:lnTo>
                <a:lnTo>
                  <a:pt x="165100" y="253365"/>
                </a:lnTo>
                <a:lnTo>
                  <a:pt x="165734" y="262890"/>
                </a:lnTo>
                <a:lnTo>
                  <a:pt x="166369" y="271780"/>
                </a:lnTo>
                <a:lnTo>
                  <a:pt x="166369" y="283210"/>
                </a:lnTo>
                <a:lnTo>
                  <a:pt x="165100" y="293370"/>
                </a:lnTo>
                <a:lnTo>
                  <a:pt x="154939" y="335280"/>
                </a:lnTo>
                <a:lnTo>
                  <a:pt x="128269" y="364490"/>
                </a:lnTo>
                <a:lnTo>
                  <a:pt x="203200" y="364490"/>
                </a:lnTo>
                <a:lnTo>
                  <a:pt x="224154" y="321310"/>
                </a:lnTo>
                <a:lnTo>
                  <a:pt x="230504" y="280670"/>
                </a:lnTo>
                <a:lnTo>
                  <a:pt x="230504" y="266065"/>
                </a:lnTo>
                <a:lnTo>
                  <a:pt x="225425" y="222885"/>
                </a:lnTo>
                <a:lnTo>
                  <a:pt x="210819" y="187960"/>
                </a:lnTo>
                <a:lnTo>
                  <a:pt x="206375" y="180340"/>
                </a:lnTo>
                <a:close/>
              </a:path>
              <a:path w="230504" h="401320">
                <a:moveTo>
                  <a:pt x="88264" y="159385"/>
                </a:moveTo>
                <a:lnTo>
                  <a:pt x="86994" y="160655"/>
                </a:lnTo>
                <a:lnTo>
                  <a:pt x="87629" y="162560"/>
                </a:lnTo>
                <a:lnTo>
                  <a:pt x="88264" y="159385"/>
                </a:lnTo>
                <a:close/>
              </a:path>
              <a:path w="230504" h="401320">
                <a:moveTo>
                  <a:pt x="128904" y="132080"/>
                </a:moveTo>
                <a:lnTo>
                  <a:pt x="93344" y="155575"/>
                </a:lnTo>
                <a:lnTo>
                  <a:pt x="88292" y="158101"/>
                </a:lnTo>
                <a:lnTo>
                  <a:pt x="88264" y="159385"/>
                </a:lnTo>
                <a:lnTo>
                  <a:pt x="87629" y="162560"/>
                </a:lnTo>
                <a:lnTo>
                  <a:pt x="193039" y="162560"/>
                </a:lnTo>
                <a:lnTo>
                  <a:pt x="157479" y="137160"/>
                </a:lnTo>
                <a:lnTo>
                  <a:pt x="139064" y="132715"/>
                </a:lnTo>
                <a:lnTo>
                  <a:pt x="128904" y="132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7381240" y="6994525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5"/>
                </a:lnTo>
                <a:lnTo>
                  <a:pt x="24764" y="20319"/>
                </a:lnTo>
                <a:lnTo>
                  <a:pt x="4444" y="60325"/>
                </a:lnTo>
                <a:lnTo>
                  <a:pt x="3809" y="68580"/>
                </a:lnTo>
                <a:lnTo>
                  <a:pt x="18414" y="106044"/>
                </a:lnTo>
                <a:lnTo>
                  <a:pt x="50800" y="135255"/>
                </a:lnTo>
                <a:lnTo>
                  <a:pt x="86994" y="159385"/>
                </a:lnTo>
                <a:lnTo>
                  <a:pt x="121284" y="194310"/>
                </a:lnTo>
                <a:lnTo>
                  <a:pt x="121284" y="205739"/>
                </a:lnTo>
                <a:lnTo>
                  <a:pt x="119379" y="210185"/>
                </a:lnTo>
                <a:lnTo>
                  <a:pt x="81279" y="233044"/>
                </a:lnTo>
                <a:lnTo>
                  <a:pt x="69850" y="233044"/>
                </a:lnTo>
                <a:lnTo>
                  <a:pt x="48259" y="222885"/>
                </a:lnTo>
                <a:lnTo>
                  <a:pt x="34289" y="186055"/>
                </a:lnTo>
                <a:lnTo>
                  <a:pt x="33654" y="177164"/>
                </a:lnTo>
                <a:lnTo>
                  <a:pt x="33654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69"/>
                </a:lnTo>
                <a:lnTo>
                  <a:pt x="87629" y="267335"/>
                </a:lnTo>
                <a:lnTo>
                  <a:pt x="128269" y="257810"/>
                </a:lnTo>
                <a:lnTo>
                  <a:pt x="163194" y="231775"/>
                </a:lnTo>
                <a:lnTo>
                  <a:pt x="177164" y="193039"/>
                </a:lnTo>
                <a:lnTo>
                  <a:pt x="177800" y="184785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4"/>
                </a:lnTo>
                <a:lnTo>
                  <a:pt x="86359" y="88900"/>
                </a:lnTo>
                <a:lnTo>
                  <a:pt x="59054" y="59689"/>
                </a:lnTo>
                <a:lnTo>
                  <a:pt x="59054" y="51435"/>
                </a:lnTo>
                <a:lnTo>
                  <a:pt x="86359" y="34289"/>
                </a:lnTo>
                <a:lnTo>
                  <a:pt x="90804" y="34289"/>
                </a:lnTo>
                <a:lnTo>
                  <a:pt x="99059" y="34925"/>
                </a:lnTo>
                <a:lnTo>
                  <a:pt x="125094" y="65405"/>
                </a:lnTo>
                <a:lnTo>
                  <a:pt x="127000" y="78739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19"/>
                </a:lnTo>
                <a:lnTo>
                  <a:pt x="142239" y="1079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7673340" y="699325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5"/>
                </a:lnTo>
                <a:lnTo>
                  <a:pt x="9525" y="78740"/>
                </a:lnTo>
                <a:lnTo>
                  <a:pt x="634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69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29" y="247650"/>
                </a:lnTo>
                <a:lnTo>
                  <a:pt x="170814" y="241935"/>
                </a:lnTo>
                <a:lnTo>
                  <a:pt x="176529" y="236220"/>
                </a:lnTo>
                <a:lnTo>
                  <a:pt x="179069" y="232410"/>
                </a:lnTo>
                <a:lnTo>
                  <a:pt x="107950" y="232410"/>
                </a:lnTo>
                <a:lnTo>
                  <a:pt x="102869" y="231140"/>
                </a:lnTo>
                <a:lnTo>
                  <a:pt x="97154" y="227965"/>
                </a:lnTo>
                <a:lnTo>
                  <a:pt x="92075" y="225425"/>
                </a:lnTo>
                <a:lnTo>
                  <a:pt x="87629" y="220980"/>
                </a:lnTo>
                <a:lnTo>
                  <a:pt x="68579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90"/>
                </a:lnTo>
                <a:lnTo>
                  <a:pt x="105409" y="159385"/>
                </a:lnTo>
                <a:lnTo>
                  <a:pt x="111759" y="156845"/>
                </a:lnTo>
                <a:lnTo>
                  <a:pt x="118109" y="153670"/>
                </a:lnTo>
                <a:lnTo>
                  <a:pt x="128904" y="147955"/>
                </a:lnTo>
                <a:lnTo>
                  <a:pt x="133350" y="144780"/>
                </a:lnTo>
                <a:lnTo>
                  <a:pt x="137794" y="142240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4" y="136525"/>
                </a:lnTo>
                <a:lnTo>
                  <a:pt x="64769" y="130810"/>
                </a:lnTo>
                <a:lnTo>
                  <a:pt x="65404" y="121920"/>
                </a:lnTo>
                <a:lnTo>
                  <a:pt x="67309" y="113030"/>
                </a:lnTo>
                <a:lnTo>
                  <a:pt x="83184" y="75565"/>
                </a:lnTo>
                <a:lnTo>
                  <a:pt x="103504" y="52705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30"/>
                </a:lnTo>
                <a:lnTo>
                  <a:pt x="125094" y="12065"/>
                </a:lnTo>
                <a:lnTo>
                  <a:pt x="118744" y="4445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20"/>
                </a:lnTo>
                <a:lnTo>
                  <a:pt x="159384" y="205740"/>
                </a:lnTo>
                <a:lnTo>
                  <a:pt x="155575" y="211455"/>
                </a:lnTo>
                <a:lnTo>
                  <a:pt x="121919" y="232410"/>
                </a:lnTo>
                <a:lnTo>
                  <a:pt x="179069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4" y="213360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5"/>
                </a:lnTo>
                <a:lnTo>
                  <a:pt x="64134" y="140335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80"/>
                </a:lnTo>
                <a:lnTo>
                  <a:pt x="113029" y="60960"/>
                </a:lnTo>
                <a:lnTo>
                  <a:pt x="118109" y="66675"/>
                </a:lnTo>
                <a:lnTo>
                  <a:pt x="123825" y="72390"/>
                </a:lnTo>
                <a:lnTo>
                  <a:pt x="132079" y="79375"/>
                </a:lnTo>
                <a:lnTo>
                  <a:pt x="137794" y="84455"/>
                </a:lnTo>
                <a:lnTo>
                  <a:pt x="140969" y="86995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5"/>
                </a:lnTo>
                <a:lnTo>
                  <a:pt x="92075" y="125095"/>
                </a:lnTo>
                <a:lnTo>
                  <a:pt x="64134" y="136525"/>
                </a:lnTo>
                <a:lnTo>
                  <a:pt x="64134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4" y="102870"/>
                </a:lnTo>
                <a:lnTo>
                  <a:pt x="185419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4" y="51435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7965440" y="6991984"/>
            <a:ext cx="434975" cy="267335"/>
          </a:xfrm>
          <a:custGeom>
            <a:avLst/>
            <a:gdLst/>
            <a:ahLst/>
            <a:cxnLst/>
            <a:rect l="l" t="t" r="r" b="b"/>
            <a:pathLst>
              <a:path w="434975" h="267334">
                <a:moveTo>
                  <a:pt x="57784" y="6985"/>
                </a:moveTo>
                <a:lnTo>
                  <a:pt x="53975" y="7620"/>
                </a:lnTo>
                <a:lnTo>
                  <a:pt x="50164" y="9525"/>
                </a:lnTo>
                <a:lnTo>
                  <a:pt x="45719" y="10795"/>
                </a:lnTo>
                <a:lnTo>
                  <a:pt x="40639" y="12065"/>
                </a:lnTo>
                <a:lnTo>
                  <a:pt x="33654" y="13970"/>
                </a:lnTo>
                <a:lnTo>
                  <a:pt x="27304" y="14605"/>
                </a:lnTo>
                <a:lnTo>
                  <a:pt x="19684" y="15240"/>
                </a:lnTo>
                <a:lnTo>
                  <a:pt x="10794" y="15875"/>
                </a:lnTo>
                <a:lnTo>
                  <a:pt x="0" y="15875"/>
                </a:lnTo>
                <a:lnTo>
                  <a:pt x="0" y="52705"/>
                </a:lnTo>
                <a:lnTo>
                  <a:pt x="18414" y="52705"/>
                </a:lnTo>
                <a:lnTo>
                  <a:pt x="21589" y="53975"/>
                </a:lnTo>
                <a:lnTo>
                  <a:pt x="24764" y="54610"/>
                </a:lnTo>
                <a:lnTo>
                  <a:pt x="27304" y="55245"/>
                </a:lnTo>
                <a:lnTo>
                  <a:pt x="29844" y="57785"/>
                </a:lnTo>
                <a:lnTo>
                  <a:pt x="30479" y="59055"/>
                </a:lnTo>
                <a:lnTo>
                  <a:pt x="31750" y="63500"/>
                </a:lnTo>
                <a:lnTo>
                  <a:pt x="31750" y="223520"/>
                </a:lnTo>
                <a:lnTo>
                  <a:pt x="30479" y="226060"/>
                </a:lnTo>
                <a:lnTo>
                  <a:pt x="29209" y="227965"/>
                </a:lnTo>
                <a:lnTo>
                  <a:pt x="28575" y="229870"/>
                </a:lnTo>
                <a:lnTo>
                  <a:pt x="24764" y="232410"/>
                </a:lnTo>
                <a:lnTo>
                  <a:pt x="19684" y="233680"/>
                </a:lnTo>
                <a:lnTo>
                  <a:pt x="8254" y="234950"/>
                </a:lnTo>
                <a:lnTo>
                  <a:pt x="0" y="235585"/>
                </a:lnTo>
                <a:lnTo>
                  <a:pt x="0" y="267335"/>
                </a:lnTo>
                <a:lnTo>
                  <a:pt x="121919" y="267335"/>
                </a:lnTo>
                <a:lnTo>
                  <a:pt x="121919" y="236220"/>
                </a:lnTo>
                <a:lnTo>
                  <a:pt x="108584" y="234315"/>
                </a:lnTo>
                <a:lnTo>
                  <a:pt x="102234" y="233045"/>
                </a:lnTo>
                <a:lnTo>
                  <a:pt x="99694" y="232410"/>
                </a:lnTo>
                <a:lnTo>
                  <a:pt x="97789" y="231140"/>
                </a:lnTo>
                <a:lnTo>
                  <a:pt x="95884" y="230505"/>
                </a:lnTo>
                <a:lnTo>
                  <a:pt x="94614" y="229235"/>
                </a:lnTo>
                <a:lnTo>
                  <a:pt x="92075" y="225425"/>
                </a:lnTo>
                <a:lnTo>
                  <a:pt x="92075" y="103505"/>
                </a:lnTo>
                <a:lnTo>
                  <a:pt x="93344" y="97155"/>
                </a:lnTo>
                <a:lnTo>
                  <a:pt x="93979" y="93345"/>
                </a:lnTo>
                <a:lnTo>
                  <a:pt x="95250" y="89535"/>
                </a:lnTo>
                <a:lnTo>
                  <a:pt x="96519" y="85090"/>
                </a:lnTo>
                <a:lnTo>
                  <a:pt x="98425" y="81280"/>
                </a:lnTo>
                <a:lnTo>
                  <a:pt x="117475" y="55245"/>
                </a:lnTo>
                <a:lnTo>
                  <a:pt x="163194" y="55245"/>
                </a:lnTo>
                <a:lnTo>
                  <a:pt x="165100" y="52705"/>
                </a:lnTo>
                <a:lnTo>
                  <a:pt x="165100" y="52070"/>
                </a:lnTo>
                <a:lnTo>
                  <a:pt x="166369" y="49530"/>
                </a:lnTo>
                <a:lnTo>
                  <a:pt x="168275" y="46355"/>
                </a:lnTo>
                <a:lnTo>
                  <a:pt x="169544" y="42545"/>
                </a:lnTo>
                <a:lnTo>
                  <a:pt x="170179" y="39370"/>
                </a:lnTo>
                <a:lnTo>
                  <a:pt x="170285" y="38735"/>
                </a:lnTo>
                <a:lnTo>
                  <a:pt x="87629" y="38735"/>
                </a:lnTo>
                <a:lnTo>
                  <a:pt x="92075" y="10795"/>
                </a:lnTo>
                <a:lnTo>
                  <a:pt x="67309" y="8890"/>
                </a:lnTo>
                <a:lnTo>
                  <a:pt x="64134" y="8890"/>
                </a:lnTo>
                <a:lnTo>
                  <a:pt x="60959" y="8255"/>
                </a:lnTo>
                <a:lnTo>
                  <a:pt x="57784" y="6985"/>
                </a:lnTo>
                <a:close/>
              </a:path>
              <a:path w="434975" h="267334">
                <a:moveTo>
                  <a:pt x="163194" y="55245"/>
                </a:moveTo>
                <a:lnTo>
                  <a:pt x="122554" y="55245"/>
                </a:lnTo>
                <a:lnTo>
                  <a:pt x="124459" y="56515"/>
                </a:lnTo>
                <a:lnTo>
                  <a:pt x="127000" y="59055"/>
                </a:lnTo>
                <a:lnTo>
                  <a:pt x="128904" y="60325"/>
                </a:lnTo>
                <a:lnTo>
                  <a:pt x="132714" y="63500"/>
                </a:lnTo>
                <a:lnTo>
                  <a:pt x="135254" y="65405"/>
                </a:lnTo>
                <a:lnTo>
                  <a:pt x="138429" y="66675"/>
                </a:lnTo>
                <a:lnTo>
                  <a:pt x="146684" y="66675"/>
                </a:lnTo>
                <a:lnTo>
                  <a:pt x="150494" y="65405"/>
                </a:lnTo>
                <a:lnTo>
                  <a:pt x="157479" y="61595"/>
                </a:lnTo>
                <a:lnTo>
                  <a:pt x="160019" y="59055"/>
                </a:lnTo>
                <a:lnTo>
                  <a:pt x="163194" y="55245"/>
                </a:lnTo>
                <a:close/>
              </a:path>
              <a:path w="434975" h="267334">
                <a:moveTo>
                  <a:pt x="140969" y="0"/>
                </a:moveTo>
                <a:lnTo>
                  <a:pt x="133350" y="0"/>
                </a:lnTo>
                <a:lnTo>
                  <a:pt x="126364" y="1905"/>
                </a:lnTo>
                <a:lnTo>
                  <a:pt x="113029" y="10160"/>
                </a:lnTo>
                <a:lnTo>
                  <a:pt x="107314" y="15240"/>
                </a:lnTo>
                <a:lnTo>
                  <a:pt x="102234" y="20955"/>
                </a:lnTo>
                <a:lnTo>
                  <a:pt x="96519" y="26670"/>
                </a:lnTo>
                <a:lnTo>
                  <a:pt x="92075" y="32385"/>
                </a:lnTo>
                <a:lnTo>
                  <a:pt x="87629" y="38735"/>
                </a:lnTo>
                <a:lnTo>
                  <a:pt x="170285" y="38735"/>
                </a:lnTo>
                <a:lnTo>
                  <a:pt x="170814" y="35560"/>
                </a:lnTo>
                <a:lnTo>
                  <a:pt x="172084" y="28575"/>
                </a:lnTo>
                <a:lnTo>
                  <a:pt x="147954" y="635"/>
                </a:lnTo>
                <a:lnTo>
                  <a:pt x="140969" y="0"/>
                </a:lnTo>
                <a:close/>
              </a:path>
              <a:path w="434975" h="267334">
                <a:moveTo>
                  <a:pt x="307339" y="6350"/>
                </a:moveTo>
                <a:lnTo>
                  <a:pt x="186689" y="6350"/>
                </a:lnTo>
                <a:lnTo>
                  <a:pt x="186689" y="37465"/>
                </a:lnTo>
                <a:lnTo>
                  <a:pt x="195579" y="38100"/>
                </a:lnTo>
                <a:lnTo>
                  <a:pt x="203200" y="38735"/>
                </a:lnTo>
                <a:lnTo>
                  <a:pt x="285114" y="266700"/>
                </a:lnTo>
                <a:lnTo>
                  <a:pt x="328929" y="266700"/>
                </a:lnTo>
                <a:lnTo>
                  <a:pt x="360508" y="175260"/>
                </a:lnTo>
                <a:lnTo>
                  <a:pt x="321309" y="175260"/>
                </a:lnTo>
                <a:lnTo>
                  <a:pt x="285750" y="46990"/>
                </a:lnTo>
                <a:lnTo>
                  <a:pt x="285750" y="43815"/>
                </a:lnTo>
                <a:lnTo>
                  <a:pt x="290194" y="38735"/>
                </a:lnTo>
                <a:lnTo>
                  <a:pt x="296544" y="37465"/>
                </a:lnTo>
                <a:lnTo>
                  <a:pt x="307339" y="37465"/>
                </a:lnTo>
                <a:lnTo>
                  <a:pt x="307339" y="6350"/>
                </a:lnTo>
                <a:close/>
              </a:path>
              <a:path w="434975" h="267334">
                <a:moveTo>
                  <a:pt x="421004" y="37465"/>
                </a:moveTo>
                <a:lnTo>
                  <a:pt x="346075" y="37465"/>
                </a:lnTo>
                <a:lnTo>
                  <a:pt x="357504" y="38735"/>
                </a:lnTo>
                <a:lnTo>
                  <a:pt x="358775" y="39370"/>
                </a:lnTo>
                <a:lnTo>
                  <a:pt x="361314" y="41910"/>
                </a:lnTo>
                <a:lnTo>
                  <a:pt x="361950" y="44450"/>
                </a:lnTo>
                <a:lnTo>
                  <a:pt x="361950" y="46355"/>
                </a:lnTo>
                <a:lnTo>
                  <a:pt x="356234" y="66675"/>
                </a:lnTo>
                <a:lnTo>
                  <a:pt x="321309" y="175260"/>
                </a:lnTo>
                <a:lnTo>
                  <a:pt x="360508" y="175260"/>
                </a:lnTo>
                <a:lnTo>
                  <a:pt x="401954" y="55245"/>
                </a:lnTo>
                <a:lnTo>
                  <a:pt x="403859" y="47625"/>
                </a:lnTo>
                <a:lnTo>
                  <a:pt x="406400" y="43180"/>
                </a:lnTo>
                <a:lnTo>
                  <a:pt x="412750" y="38735"/>
                </a:lnTo>
                <a:lnTo>
                  <a:pt x="421004" y="37465"/>
                </a:lnTo>
                <a:close/>
              </a:path>
              <a:path w="434975" h="267334">
                <a:moveTo>
                  <a:pt x="434975" y="6350"/>
                </a:moveTo>
                <a:lnTo>
                  <a:pt x="336550" y="6350"/>
                </a:lnTo>
                <a:lnTo>
                  <a:pt x="336550" y="37465"/>
                </a:lnTo>
                <a:lnTo>
                  <a:pt x="434975" y="37465"/>
                </a:lnTo>
                <a:lnTo>
                  <a:pt x="43497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8460740" y="699325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69" y="0"/>
                </a:moveTo>
                <a:lnTo>
                  <a:pt x="71119" y="9525"/>
                </a:lnTo>
                <a:lnTo>
                  <a:pt x="35559" y="36195"/>
                </a:lnTo>
                <a:lnTo>
                  <a:pt x="9525" y="78740"/>
                </a:lnTo>
                <a:lnTo>
                  <a:pt x="634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69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29" y="247650"/>
                </a:lnTo>
                <a:lnTo>
                  <a:pt x="170814" y="241935"/>
                </a:lnTo>
                <a:lnTo>
                  <a:pt x="176529" y="236220"/>
                </a:lnTo>
                <a:lnTo>
                  <a:pt x="179069" y="232410"/>
                </a:lnTo>
                <a:lnTo>
                  <a:pt x="107950" y="232410"/>
                </a:lnTo>
                <a:lnTo>
                  <a:pt x="102869" y="231140"/>
                </a:lnTo>
                <a:lnTo>
                  <a:pt x="97154" y="227965"/>
                </a:lnTo>
                <a:lnTo>
                  <a:pt x="92075" y="225425"/>
                </a:lnTo>
                <a:lnTo>
                  <a:pt x="87629" y="220980"/>
                </a:lnTo>
                <a:lnTo>
                  <a:pt x="68579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90"/>
                </a:lnTo>
                <a:lnTo>
                  <a:pt x="105409" y="159385"/>
                </a:lnTo>
                <a:lnTo>
                  <a:pt x="111759" y="156845"/>
                </a:lnTo>
                <a:lnTo>
                  <a:pt x="118109" y="153670"/>
                </a:lnTo>
                <a:lnTo>
                  <a:pt x="128904" y="147955"/>
                </a:lnTo>
                <a:lnTo>
                  <a:pt x="133350" y="144780"/>
                </a:lnTo>
                <a:lnTo>
                  <a:pt x="137794" y="142240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4" y="136525"/>
                </a:lnTo>
                <a:lnTo>
                  <a:pt x="64769" y="130810"/>
                </a:lnTo>
                <a:lnTo>
                  <a:pt x="65404" y="121920"/>
                </a:lnTo>
                <a:lnTo>
                  <a:pt x="67309" y="113030"/>
                </a:lnTo>
                <a:lnTo>
                  <a:pt x="83184" y="75565"/>
                </a:lnTo>
                <a:lnTo>
                  <a:pt x="103504" y="52705"/>
                </a:lnTo>
                <a:lnTo>
                  <a:pt x="105409" y="50800"/>
                </a:lnTo>
                <a:lnTo>
                  <a:pt x="162559" y="50800"/>
                </a:lnTo>
                <a:lnTo>
                  <a:pt x="137159" y="24130"/>
                </a:lnTo>
                <a:lnTo>
                  <a:pt x="125094" y="12065"/>
                </a:lnTo>
                <a:lnTo>
                  <a:pt x="118744" y="4445"/>
                </a:lnTo>
                <a:lnTo>
                  <a:pt x="115569" y="0"/>
                </a:lnTo>
                <a:close/>
              </a:path>
              <a:path w="194945" h="267970">
                <a:moveTo>
                  <a:pt x="168909" y="190500"/>
                </a:moveTo>
                <a:lnTo>
                  <a:pt x="163829" y="198120"/>
                </a:lnTo>
                <a:lnTo>
                  <a:pt x="159384" y="205740"/>
                </a:lnTo>
                <a:lnTo>
                  <a:pt x="155575" y="211455"/>
                </a:lnTo>
                <a:lnTo>
                  <a:pt x="121919" y="232410"/>
                </a:lnTo>
                <a:lnTo>
                  <a:pt x="179069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4" y="213360"/>
                </a:lnTo>
                <a:lnTo>
                  <a:pt x="194944" y="206375"/>
                </a:lnTo>
                <a:lnTo>
                  <a:pt x="168909" y="190500"/>
                </a:lnTo>
                <a:close/>
              </a:path>
              <a:path w="194945" h="267970">
                <a:moveTo>
                  <a:pt x="64134" y="136525"/>
                </a:moveTo>
                <a:lnTo>
                  <a:pt x="56514" y="140335"/>
                </a:lnTo>
                <a:lnTo>
                  <a:pt x="64134" y="140335"/>
                </a:lnTo>
                <a:lnTo>
                  <a:pt x="64134" y="136525"/>
                </a:lnTo>
                <a:close/>
              </a:path>
              <a:path w="194945" h="267970">
                <a:moveTo>
                  <a:pt x="162559" y="50800"/>
                </a:moveTo>
                <a:lnTo>
                  <a:pt x="105409" y="50800"/>
                </a:lnTo>
                <a:lnTo>
                  <a:pt x="108584" y="55880"/>
                </a:lnTo>
                <a:lnTo>
                  <a:pt x="113029" y="60960"/>
                </a:lnTo>
                <a:lnTo>
                  <a:pt x="118109" y="66675"/>
                </a:lnTo>
                <a:lnTo>
                  <a:pt x="123825" y="72390"/>
                </a:lnTo>
                <a:lnTo>
                  <a:pt x="132079" y="79375"/>
                </a:lnTo>
                <a:lnTo>
                  <a:pt x="137794" y="84455"/>
                </a:lnTo>
                <a:lnTo>
                  <a:pt x="140969" y="86995"/>
                </a:lnTo>
                <a:lnTo>
                  <a:pt x="140334" y="88900"/>
                </a:lnTo>
                <a:lnTo>
                  <a:pt x="137159" y="92075"/>
                </a:lnTo>
                <a:lnTo>
                  <a:pt x="127634" y="102235"/>
                </a:lnTo>
                <a:lnTo>
                  <a:pt x="92075" y="125095"/>
                </a:lnTo>
                <a:lnTo>
                  <a:pt x="64134" y="136525"/>
                </a:lnTo>
                <a:lnTo>
                  <a:pt x="64134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4" y="102870"/>
                </a:lnTo>
                <a:lnTo>
                  <a:pt x="185419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4" y="51435"/>
                </a:lnTo>
                <a:lnTo>
                  <a:pt x="162559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8746490" y="6861809"/>
            <a:ext cx="234315" cy="400685"/>
          </a:xfrm>
          <a:custGeom>
            <a:avLst/>
            <a:gdLst/>
            <a:ahLst/>
            <a:cxnLst/>
            <a:rect l="l" t="t" r="r" b="b"/>
            <a:pathLst>
              <a:path w="234315" h="400684">
                <a:moveTo>
                  <a:pt x="234314" y="381000"/>
                </a:moveTo>
                <a:lnTo>
                  <a:pt x="146684" y="381000"/>
                </a:lnTo>
                <a:lnTo>
                  <a:pt x="147954" y="383540"/>
                </a:lnTo>
                <a:lnTo>
                  <a:pt x="144779" y="387350"/>
                </a:lnTo>
                <a:lnTo>
                  <a:pt x="143509" y="387985"/>
                </a:lnTo>
                <a:lnTo>
                  <a:pt x="142875" y="389890"/>
                </a:lnTo>
                <a:lnTo>
                  <a:pt x="170179" y="400685"/>
                </a:lnTo>
                <a:lnTo>
                  <a:pt x="174625" y="396240"/>
                </a:lnTo>
                <a:lnTo>
                  <a:pt x="176529" y="395605"/>
                </a:lnTo>
                <a:lnTo>
                  <a:pt x="178434" y="394335"/>
                </a:lnTo>
                <a:lnTo>
                  <a:pt x="180975" y="392430"/>
                </a:lnTo>
                <a:lnTo>
                  <a:pt x="185419" y="391160"/>
                </a:lnTo>
                <a:lnTo>
                  <a:pt x="223519" y="384810"/>
                </a:lnTo>
                <a:lnTo>
                  <a:pt x="234314" y="384810"/>
                </a:lnTo>
                <a:lnTo>
                  <a:pt x="234314" y="381000"/>
                </a:lnTo>
                <a:close/>
              </a:path>
              <a:path w="234315" h="400684">
                <a:moveTo>
                  <a:pt x="101600" y="131445"/>
                </a:moveTo>
                <a:lnTo>
                  <a:pt x="55879" y="146685"/>
                </a:lnTo>
                <a:lnTo>
                  <a:pt x="26034" y="177165"/>
                </a:lnTo>
                <a:lnTo>
                  <a:pt x="5079" y="222885"/>
                </a:lnTo>
                <a:lnTo>
                  <a:pt x="0" y="265430"/>
                </a:lnTo>
                <a:lnTo>
                  <a:pt x="634" y="280670"/>
                </a:lnTo>
                <a:lnTo>
                  <a:pt x="6984" y="321310"/>
                </a:lnTo>
                <a:lnTo>
                  <a:pt x="27304" y="363220"/>
                </a:lnTo>
                <a:lnTo>
                  <a:pt x="59689" y="389890"/>
                </a:lnTo>
                <a:lnTo>
                  <a:pt x="104775" y="399415"/>
                </a:lnTo>
                <a:lnTo>
                  <a:pt x="113029" y="399415"/>
                </a:lnTo>
                <a:lnTo>
                  <a:pt x="146684" y="381000"/>
                </a:lnTo>
                <a:lnTo>
                  <a:pt x="234314" y="381000"/>
                </a:lnTo>
                <a:lnTo>
                  <a:pt x="234314" y="363855"/>
                </a:lnTo>
                <a:lnTo>
                  <a:pt x="103504" y="363855"/>
                </a:lnTo>
                <a:lnTo>
                  <a:pt x="98425" y="361950"/>
                </a:lnTo>
                <a:lnTo>
                  <a:pt x="88264" y="354965"/>
                </a:lnTo>
                <a:lnTo>
                  <a:pt x="83184" y="349250"/>
                </a:lnTo>
                <a:lnTo>
                  <a:pt x="79375" y="340995"/>
                </a:lnTo>
                <a:lnTo>
                  <a:pt x="76200" y="335280"/>
                </a:lnTo>
                <a:lnTo>
                  <a:pt x="65404" y="292735"/>
                </a:lnTo>
                <a:lnTo>
                  <a:pt x="64769" y="282575"/>
                </a:lnTo>
                <a:lnTo>
                  <a:pt x="64769" y="262255"/>
                </a:lnTo>
                <a:lnTo>
                  <a:pt x="78739" y="212090"/>
                </a:lnTo>
                <a:lnTo>
                  <a:pt x="101600" y="181610"/>
                </a:lnTo>
                <a:lnTo>
                  <a:pt x="104139" y="179705"/>
                </a:lnTo>
                <a:lnTo>
                  <a:pt x="201929" y="179705"/>
                </a:lnTo>
                <a:lnTo>
                  <a:pt x="201929" y="163830"/>
                </a:lnTo>
                <a:lnTo>
                  <a:pt x="146050" y="163830"/>
                </a:lnTo>
                <a:lnTo>
                  <a:pt x="146050" y="160655"/>
                </a:lnTo>
                <a:lnTo>
                  <a:pt x="145414" y="159385"/>
                </a:lnTo>
                <a:lnTo>
                  <a:pt x="140334" y="156845"/>
                </a:lnTo>
                <a:lnTo>
                  <a:pt x="125094" y="148590"/>
                </a:lnTo>
                <a:lnTo>
                  <a:pt x="120650" y="146050"/>
                </a:lnTo>
                <a:lnTo>
                  <a:pt x="116204" y="142875"/>
                </a:lnTo>
                <a:lnTo>
                  <a:pt x="112394" y="140970"/>
                </a:lnTo>
                <a:lnTo>
                  <a:pt x="108584" y="137795"/>
                </a:lnTo>
                <a:lnTo>
                  <a:pt x="105409" y="135255"/>
                </a:lnTo>
                <a:lnTo>
                  <a:pt x="101600" y="131445"/>
                </a:lnTo>
                <a:close/>
              </a:path>
              <a:path w="234315" h="400684">
                <a:moveTo>
                  <a:pt x="146684" y="381000"/>
                </a:moveTo>
                <a:lnTo>
                  <a:pt x="143509" y="387985"/>
                </a:lnTo>
                <a:lnTo>
                  <a:pt x="144779" y="387350"/>
                </a:lnTo>
                <a:lnTo>
                  <a:pt x="147954" y="383540"/>
                </a:lnTo>
                <a:lnTo>
                  <a:pt x="146684" y="381000"/>
                </a:lnTo>
                <a:close/>
              </a:path>
              <a:path w="234315" h="400684">
                <a:moveTo>
                  <a:pt x="201929" y="179705"/>
                </a:moveTo>
                <a:lnTo>
                  <a:pt x="104775" y="179705"/>
                </a:lnTo>
                <a:lnTo>
                  <a:pt x="111125" y="184150"/>
                </a:lnTo>
                <a:lnTo>
                  <a:pt x="142875" y="200025"/>
                </a:lnTo>
                <a:lnTo>
                  <a:pt x="142875" y="335280"/>
                </a:lnTo>
                <a:lnTo>
                  <a:pt x="141604" y="337820"/>
                </a:lnTo>
                <a:lnTo>
                  <a:pt x="139700" y="340995"/>
                </a:lnTo>
                <a:lnTo>
                  <a:pt x="135889" y="348615"/>
                </a:lnTo>
                <a:lnTo>
                  <a:pt x="127000" y="357505"/>
                </a:lnTo>
                <a:lnTo>
                  <a:pt x="123825" y="360045"/>
                </a:lnTo>
                <a:lnTo>
                  <a:pt x="120650" y="361315"/>
                </a:lnTo>
                <a:lnTo>
                  <a:pt x="116839" y="363220"/>
                </a:lnTo>
                <a:lnTo>
                  <a:pt x="113029" y="363855"/>
                </a:lnTo>
                <a:lnTo>
                  <a:pt x="234314" y="363855"/>
                </a:lnTo>
                <a:lnTo>
                  <a:pt x="234314" y="348615"/>
                </a:lnTo>
                <a:lnTo>
                  <a:pt x="222884" y="348615"/>
                </a:lnTo>
                <a:lnTo>
                  <a:pt x="215264" y="347980"/>
                </a:lnTo>
                <a:lnTo>
                  <a:pt x="201929" y="335280"/>
                </a:lnTo>
                <a:lnTo>
                  <a:pt x="201929" y="179705"/>
                </a:lnTo>
                <a:close/>
              </a:path>
              <a:path w="234315" h="400684">
                <a:moveTo>
                  <a:pt x="146050" y="160655"/>
                </a:moveTo>
                <a:lnTo>
                  <a:pt x="146050" y="163830"/>
                </a:lnTo>
                <a:lnTo>
                  <a:pt x="147319" y="161925"/>
                </a:lnTo>
                <a:lnTo>
                  <a:pt x="146050" y="160655"/>
                </a:lnTo>
                <a:close/>
              </a:path>
              <a:path w="234315" h="400684">
                <a:moveTo>
                  <a:pt x="174625" y="0"/>
                </a:moveTo>
                <a:lnTo>
                  <a:pt x="138429" y="13970"/>
                </a:lnTo>
                <a:lnTo>
                  <a:pt x="121284" y="15240"/>
                </a:lnTo>
                <a:lnTo>
                  <a:pt x="110489" y="15240"/>
                </a:lnTo>
                <a:lnTo>
                  <a:pt x="110489" y="52070"/>
                </a:lnTo>
                <a:lnTo>
                  <a:pt x="128904" y="52070"/>
                </a:lnTo>
                <a:lnTo>
                  <a:pt x="132079" y="53340"/>
                </a:lnTo>
                <a:lnTo>
                  <a:pt x="135254" y="53975"/>
                </a:lnTo>
                <a:lnTo>
                  <a:pt x="137794" y="54610"/>
                </a:lnTo>
                <a:lnTo>
                  <a:pt x="140334" y="57150"/>
                </a:lnTo>
                <a:lnTo>
                  <a:pt x="140969" y="58420"/>
                </a:lnTo>
                <a:lnTo>
                  <a:pt x="141604" y="60960"/>
                </a:lnTo>
                <a:lnTo>
                  <a:pt x="142239" y="62865"/>
                </a:lnTo>
                <a:lnTo>
                  <a:pt x="142875" y="65405"/>
                </a:lnTo>
                <a:lnTo>
                  <a:pt x="142875" y="69215"/>
                </a:lnTo>
                <a:lnTo>
                  <a:pt x="146050" y="160655"/>
                </a:lnTo>
                <a:lnTo>
                  <a:pt x="147319" y="161925"/>
                </a:lnTo>
                <a:lnTo>
                  <a:pt x="146050" y="163830"/>
                </a:lnTo>
                <a:lnTo>
                  <a:pt x="201929" y="163830"/>
                </a:lnTo>
                <a:lnTo>
                  <a:pt x="201929" y="10160"/>
                </a:lnTo>
                <a:lnTo>
                  <a:pt x="174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2034539" y="7527925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89" h="396875">
                <a:moveTo>
                  <a:pt x="52705" y="7619"/>
                </a:moveTo>
                <a:lnTo>
                  <a:pt x="10160" y="15240"/>
                </a:lnTo>
                <a:lnTo>
                  <a:pt x="0" y="15240"/>
                </a:lnTo>
                <a:lnTo>
                  <a:pt x="0" y="51434"/>
                </a:lnTo>
                <a:lnTo>
                  <a:pt x="10795" y="51434"/>
                </a:lnTo>
                <a:lnTo>
                  <a:pt x="18415" y="52069"/>
                </a:lnTo>
                <a:lnTo>
                  <a:pt x="21590" y="52705"/>
                </a:lnTo>
                <a:lnTo>
                  <a:pt x="24130" y="53975"/>
                </a:lnTo>
                <a:lnTo>
                  <a:pt x="26670" y="54609"/>
                </a:lnTo>
                <a:lnTo>
                  <a:pt x="29210" y="56515"/>
                </a:lnTo>
                <a:lnTo>
                  <a:pt x="31115" y="62230"/>
                </a:lnTo>
                <a:lnTo>
                  <a:pt x="31750" y="65405"/>
                </a:lnTo>
                <a:lnTo>
                  <a:pt x="31750" y="352425"/>
                </a:lnTo>
                <a:lnTo>
                  <a:pt x="22860" y="362584"/>
                </a:lnTo>
                <a:lnTo>
                  <a:pt x="19685" y="363855"/>
                </a:lnTo>
                <a:lnTo>
                  <a:pt x="8255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20" y="396875"/>
                </a:lnTo>
                <a:lnTo>
                  <a:pt x="121920" y="366394"/>
                </a:lnTo>
                <a:lnTo>
                  <a:pt x="108585" y="363855"/>
                </a:lnTo>
                <a:lnTo>
                  <a:pt x="105410" y="363855"/>
                </a:lnTo>
                <a:lnTo>
                  <a:pt x="102235" y="363219"/>
                </a:lnTo>
                <a:lnTo>
                  <a:pt x="99695" y="362584"/>
                </a:lnTo>
                <a:lnTo>
                  <a:pt x="93980" y="358775"/>
                </a:lnTo>
                <a:lnTo>
                  <a:pt x="93345" y="357505"/>
                </a:lnTo>
                <a:lnTo>
                  <a:pt x="92075" y="355600"/>
                </a:lnTo>
                <a:lnTo>
                  <a:pt x="91440" y="353059"/>
                </a:lnTo>
                <a:lnTo>
                  <a:pt x="91440" y="347980"/>
                </a:lnTo>
                <a:lnTo>
                  <a:pt x="89535" y="200659"/>
                </a:lnTo>
                <a:lnTo>
                  <a:pt x="94615" y="200659"/>
                </a:lnTo>
                <a:lnTo>
                  <a:pt x="99695" y="198755"/>
                </a:lnTo>
                <a:lnTo>
                  <a:pt x="107950" y="194309"/>
                </a:lnTo>
                <a:lnTo>
                  <a:pt x="113030" y="192405"/>
                </a:lnTo>
                <a:lnTo>
                  <a:pt x="117475" y="189865"/>
                </a:lnTo>
                <a:lnTo>
                  <a:pt x="122555" y="186690"/>
                </a:lnTo>
                <a:lnTo>
                  <a:pt x="127635" y="184150"/>
                </a:lnTo>
                <a:lnTo>
                  <a:pt x="132080" y="181609"/>
                </a:lnTo>
                <a:lnTo>
                  <a:pt x="135255" y="179705"/>
                </a:lnTo>
                <a:lnTo>
                  <a:pt x="216535" y="179705"/>
                </a:lnTo>
                <a:lnTo>
                  <a:pt x="216535" y="177800"/>
                </a:lnTo>
                <a:lnTo>
                  <a:pt x="213360" y="170180"/>
                </a:lnTo>
                <a:lnTo>
                  <a:pt x="212090" y="167005"/>
                </a:lnTo>
                <a:lnTo>
                  <a:pt x="87630" y="167005"/>
                </a:lnTo>
                <a:lnTo>
                  <a:pt x="86995" y="165100"/>
                </a:lnTo>
                <a:lnTo>
                  <a:pt x="88265" y="163830"/>
                </a:lnTo>
                <a:lnTo>
                  <a:pt x="90805" y="29209"/>
                </a:lnTo>
                <a:lnTo>
                  <a:pt x="74295" y="29209"/>
                </a:lnTo>
                <a:lnTo>
                  <a:pt x="52705" y="7619"/>
                </a:lnTo>
                <a:close/>
              </a:path>
              <a:path w="250189" h="396875">
                <a:moveTo>
                  <a:pt x="216535" y="179705"/>
                </a:moveTo>
                <a:lnTo>
                  <a:pt x="137160" y="179705"/>
                </a:lnTo>
                <a:lnTo>
                  <a:pt x="139700" y="180340"/>
                </a:lnTo>
                <a:lnTo>
                  <a:pt x="146685" y="182880"/>
                </a:lnTo>
                <a:lnTo>
                  <a:pt x="149225" y="184784"/>
                </a:lnTo>
                <a:lnTo>
                  <a:pt x="154940" y="189230"/>
                </a:lnTo>
                <a:lnTo>
                  <a:pt x="156845" y="191769"/>
                </a:lnTo>
                <a:lnTo>
                  <a:pt x="158115" y="194944"/>
                </a:lnTo>
                <a:lnTo>
                  <a:pt x="160020" y="198755"/>
                </a:lnTo>
                <a:lnTo>
                  <a:pt x="160549" y="201930"/>
                </a:lnTo>
                <a:lnTo>
                  <a:pt x="160655" y="353059"/>
                </a:lnTo>
                <a:lnTo>
                  <a:pt x="160020" y="354965"/>
                </a:lnTo>
                <a:lnTo>
                  <a:pt x="160020" y="355600"/>
                </a:lnTo>
                <a:lnTo>
                  <a:pt x="157480" y="359409"/>
                </a:lnTo>
                <a:lnTo>
                  <a:pt x="151765" y="363219"/>
                </a:lnTo>
                <a:lnTo>
                  <a:pt x="149225" y="363855"/>
                </a:lnTo>
                <a:lnTo>
                  <a:pt x="142875" y="364490"/>
                </a:lnTo>
                <a:lnTo>
                  <a:pt x="137160" y="365125"/>
                </a:lnTo>
                <a:lnTo>
                  <a:pt x="128905" y="365125"/>
                </a:lnTo>
                <a:lnTo>
                  <a:pt x="128905" y="396875"/>
                </a:lnTo>
                <a:lnTo>
                  <a:pt x="250190" y="396875"/>
                </a:lnTo>
                <a:lnTo>
                  <a:pt x="250190" y="366394"/>
                </a:lnTo>
                <a:lnTo>
                  <a:pt x="237490" y="363855"/>
                </a:lnTo>
                <a:lnTo>
                  <a:pt x="234315" y="363855"/>
                </a:lnTo>
                <a:lnTo>
                  <a:pt x="231140" y="363219"/>
                </a:lnTo>
                <a:lnTo>
                  <a:pt x="228600" y="362584"/>
                </a:lnTo>
                <a:lnTo>
                  <a:pt x="226695" y="361315"/>
                </a:lnTo>
                <a:lnTo>
                  <a:pt x="224790" y="360680"/>
                </a:lnTo>
                <a:lnTo>
                  <a:pt x="222885" y="358775"/>
                </a:lnTo>
                <a:lnTo>
                  <a:pt x="222250" y="357505"/>
                </a:lnTo>
                <a:lnTo>
                  <a:pt x="220980" y="355600"/>
                </a:lnTo>
                <a:lnTo>
                  <a:pt x="220345" y="353059"/>
                </a:lnTo>
                <a:lnTo>
                  <a:pt x="220345" y="207644"/>
                </a:lnTo>
                <a:lnTo>
                  <a:pt x="219710" y="196850"/>
                </a:lnTo>
                <a:lnTo>
                  <a:pt x="218440" y="186690"/>
                </a:lnTo>
                <a:lnTo>
                  <a:pt x="216535" y="179705"/>
                </a:lnTo>
                <a:close/>
              </a:path>
              <a:path w="250189" h="396875">
                <a:moveTo>
                  <a:pt x="94615" y="200659"/>
                </a:moveTo>
                <a:lnTo>
                  <a:pt x="89535" y="200659"/>
                </a:lnTo>
                <a:lnTo>
                  <a:pt x="90170" y="201930"/>
                </a:lnTo>
                <a:lnTo>
                  <a:pt x="92075" y="201930"/>
                </a:lnTo>
                <a:lnTo>
                  <a:pt x="94615" y="200659"/>
                </a:lnTo>
                <a:close/>
              </a:path>
              <a:path w="250189" h="396875">
                <a:moveTo>
                  <a:pt x="88265" y="163830"/>
                </a:moveTo>
                <a:lnTo>
                  <a:pt x="86995" y="165100"/>
                </a:lnTo>
                <a:lnTo>
                  <a:pt x="87630" y="167005"/>
                </a:lnTo>
                <a:lnTo>
                  <a:pt x="88265" y="163830"/>
                </a:lnTo>
                <a:close/>
              </a:path>
              <a:path w="250189" h="396875">
                <a:moveTo>
                  <a:pt x="147320" y="131444"/>
                </a:moveTo>
                <a:lnTo>
                  <a:pt x="138430" y="131444"/>
                </a:lnTo>
                <a:lnTo>
                  <a:pt x="134620" y="135255"/>
                </a:lnTo>
                <a:lnTo>
                  <a:pt x="130175" y="138430"/>
                </a:lnTo>
                <a:lnTo>
                  <a:pt x="121920" y="144144"/>
                </a:lnTo>
                <a:lnTo>
                  <a:pt x="116840" y="147319"/>
                </a:lnTo>
                <a:lnTo>
                  <a:pt x="111125" y="150494"/>
                </a:lnTo>
                <a:lnTo>
                  <a:pt x="94615" y="159384"/>
                </a:lnTo>
                <a:lnTo>
                  <a:pt x="88900" y="162559"/>
                </a:lnTo>
                <a:lnTo>
                  <a:pt x="88265" y="163830"/>
                </a:lnTo>
                <a:lnTo>
                  <a:pt x="87630" y="167005"/>
                </a:lnTo>
                <a:lnTo>
                  <a:pt x="212090" y="167005"/>
                </a:lnTo>
                <a:lnTo>
                  <a:pt x="184150" y="139065"/>
                </a:lnTo>
                <a:lnTo>
                  <a:pt x="155575" y="132080"/>
                </a:lnTo>
                <a:lnTo>
                  <a:pt x="147320" y="131444"/>
                </a:lnTo>
                <a:close/>
              </a:path>
              <a:path w="250189" h="396875">
                <a:moveTo>
                  <a:pt x="64770" y="0"/>
                </a:moveTo>
                <a:lnTo>
                  <a:pt x="63923" y="634"/>
                </a:lnTo>
                <a:lnTo>
                  <a:pt x="64135" y="634"/>
                </a:lnTo>
                <a:lnTo>
                  <a:pt x="62230" y="1905"/>
                </a:lnTo>
                <a:lnTo>
                  <a:pt x="59690" y="3809"/>
                </a:lnTo>
                <a:lnTo>
                  <a:pt x="55880" y="6350"/>
                </a:lnTo>
                <a:lnTo>
                  <a:pt x="52705" y="7619"/>
                </a:lnTo>
                <a:lnTo>
                  <a:pt x="74295" y="29209"/>
                </a:lnTo>
                <a:lnTo>
                  <a:pt x="74295" y="3175"/>
                </a:lnTo>
                <a:lnTo>
                  <a:pt x="64770" y="0"/>
                </a:lnTo>
                <a:close/>
              </a:path>
              <a:path w="250189" h="396875">
                <a:moveTo>
                  <a:pt x="74295" y="3175"/>
                </a:moveTo>
                <a:lnTo>
                  <a:pt x="74295" y="29209"/>
                </a:lnTo>
                <a:lnTo>
                  <a:pt x="90805" y="29209"/>
                </a:lnTo>
                <a:lnTo>
                  <a:pt x="91440" y="9525"/>
                </a:lnTo>
                <a:lnTo>
                  <a:pt x="74295" y="3175"/>
                </a:lnTo>
                <a:close/>
              </a:path>
              <a:path w="250189" h="396875">
                <a:moveTo>
                  <a:pt x="63923" y="634"/>
                </a:moveTo>
                <a:lnTo>
                  <a:pt x="45720" y="634"/>
                </a:lnTo>
                <a:lnTo>
                  <a:pt x="52705" y="7619"/>
                </a:lnTo>
                <a:lnTo>
                  <a:pt x="55880" y="6350"/>
                </a:lnTo>
                <a:lnTo>
                  <a:pt x="59690" y="3809"/>
                </a:lnTo>
                <a:lnTo>
                  <a:pt x="63923" y="634"/>
                </a:lnTo>
                <a:close/>
              </a:path>
              <a:path w="250189" h="396875">
                <a:moveTo>
                  <a:pt x="74295" y="634"/>
                </a:moveTo>
                <a:lnTo>
                  <a:pt x="66675" y="634"/>
                </a:lnTo>
                <a:lnTo>
                  <a:pt x="74295" y="3175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2352039" y="765365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4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40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70" y="231775"/>
                </a:lnTo>
                <a:lnTo>
                  <a:pt x="59690" y="258445"/>
                </a:lnTo>
                <a:lnTo>
                  <a:pt x="104140" y="267970"/>
                </a:lnTo>
                <a:lnTo>
                  <a:pt x="113665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5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40"/>
                </a:lnTo>
                <a:lnTo>
                  <a:pt x="97155" y="227965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40" y="168275"/>
                </a:lnTo>
                <a:lnTo>
                  <a:pt x="69850" y="168275"/>
                </a:lnTo>
                <a:lnTo>
                  <a:pt x="75565" y="167005"/>
                </a:lnTo>
                <a:lnTo>
                  <a:pt x="91440" y="163830"/>
                </a:lnTo>
                <a:lnTo>
                  <a:pt x="98425" y="161290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40"/>
                </a:lnTo>
                <a:lnTo>
                  <a:pt x="139700" y="140335"/>
                </a:lnTo>
                <a:lnTo>
                  <a:pt x="56515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5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5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4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40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4" h="267970">
                <a:moveTo>
                  <a:pt x="64135" y="136525"/>
                </a:moveTo>
                <a:lnTo>
                  <a:pt x="56515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4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90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40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2644139" y="7656830"/>
            <a:ext cx="203200" cy="264795"/>
          </a:xfrm>
          <a:custGeom>
            <a:avLst/>
            <a:gdLst/>
            <a:ahLst/>
            <a:cxnLst/>
            <a:rect l="l" t="t" r="r" b="b"/>
            <a:pathLst>
              <a:path w="203200" h="264795">
                <a:moveTo>
                  <a:pt x="183515" y="248920"/>
                </a:moveTo>
                <a:lnTo>
                  <a:pt x="114300" y="248920"/>
                </a:lnTo>
                <a:lnTo>
                  <a:pt x="111760" y="254635"/>
                </a:lnTo>
                <a:lnTo>
                  <a:pt x="137160" y="264795"/>
                </a:lnTo>
                <a:lnTo>
                  <a:pt x="140335" y="262890"/>
                </a:lnTo>
                <a:lnTo>
                  <a:pt x="142875" y="261620"/>
                </a:lnTo>
                <a:lnTo>
                  <a:pt x="147320" y="258445"/>
                </a:lnTo>
                <a:lnTo>
                  <a:pt x="149860" y="257175"/>
                </a:lnTo>
                <a:lnTo>
                  <a:pt x="154305" y="255270"/>
                </a:lnTo>
                <a:lnTo>
                  <a:pt x="158115" y="254000"/>
                </a:lnTo>
                <a:lnTo>
                  <a:pt x="163195" y="252095"/>
                </a:lnTo>
                <a:lnTo>
                  <a:pt x="170180" y="250825"/>
                </a:lnTo>
                <a:lnTo>
                  <a:pt x="175895" y="249555"/>
                </a:lnTo>
                <a:lnTo>
                  <a:pt x="183515" y="248920"/>
                </a:lnTo>
                <a:close/>
              </a:path>
              <a:path w="203200" h="264795">
                <a:moveTo>
                  <a:pt x="167005" y="34925"/>
                </a:moveTo>
                <a:lnTo>
                  <a:pt x="90805" y="34925"/>
                </a:lnTo>
                <a:lnTo>
                  <a:pt x="94615" y="35560"/>
                </a:lnTo>
                <a:lnTo>
                  <a:pt x="98425" y="37465"/>
                </a:lnTo>
                <a:lnTo>
                  <a:pt x="101600" y="39370"/>
                </a:lnTo>
                <a:lnTo>
                  <a:pt x="104775" y="42545"/>
                </a:lnTo>
                <a:lnTo>
                  <a:pt x="107315" y="48260"/>
                </a:lnTo>
                <a:lnTo>
                  <a:pt x="109855" y="53340"/>
                </a:lnTo>
                <a:lnTo>
                  <a:pt x="111760" y="60960"/>
                </a:lnTo>
                <a:lnTo>
                  <a:pt x="111760" y="95250"/>
                </a:lnTo>
                <a:lnTo>
                  <a:pt x="12065" y="146685"/>
                </a:lnTo>
                <a:lnTo>
                  <a:pt x="11430" y="146685"/>
                </a:lnTo>
                <a:lnTo>
                  <a:pt x="9525" y="147955"/>
                </a:lnTo>
                <a:lnTo>
                  <a:pt x="4445" y="150495"/>
                </a:lnTo>
                <a:lnTo>
                  <a:pt x="3175" y="153035"/>
                </a:lnTo>
                <a:lnTo>
                  <a:pt x="3175" y="156845"/>
                </a:lnTo>
                <a:lnTo>
                  <a:pt x="1905" y="160020"/>
                </a:lnTo>
                <a:lnTo>
                  <a:pt x="1270" y="163830"/>
                </a:lnTo>
                <a:lnTo>
                  <a:pt x="1270" y="167640"/>
                </a:lnTo>
                <a:lnTo>
                  <a:pt x="635" y="170815"/>
                </a:lnTo>
                <a:lnTo>
                  <a:pt x="635" y="174625"/>
                </a:lnTo>
                <a:lnTo>
                  <a:pt x="0" y="178435"/>
                </a:lnTo>
                <a:lnTo>
                  <a:pt x="0" y="185420"/>
                </a:lnTo>
                <a:lnTo>
                  <a:pt x="10160" y="228600"/>
                </a:lnTo>
                <a:lnTo>
                  <a:pt x="50165" y="260350"/>
                </a:lnTo>
                <a:lnTo>
                  <a:pt x="69215" y="262890"/>
                </a:lnTo>
                <a:lnTo>
                  <a:pt x="78105" y="262890"/>
                </a:lnTo>
                <a:lnTo>
                  <a:pt x="90170" y="261620"/>
                </a:lnTo>
                <a:lnTo>
                  <a:pt x="100965" y="259080"/>
                </a:lnTo>
                <a:lnTo>
                  <a:pt x="108585" y="254635"/>
                </a:lnTo>
                <a:lnTo>
                  <a:pt x="112395" y="250825"/>
                </a:lnTo>
                <a:lnTo>
                  <a:pt x="76200" y="250825"/>
                </a:lnTo>
                <a:lnTo>
                  <a:pt x="76200" y="249555"/>
                </a:lnTo>
                <a:lnTo>
                  <a:pt x="74295" y="249555"/>
                </a:lnTo>
                <a:lnTo>
                  <a:pt x="74771" y="247650"/>
                </a:lnTo>
                <a:lnTo>
                  <a:pt x="73660" y="247650"/>
                </a:lnTo>
                <a:lnTo>
                  <a:pt x="73660" y="247015"/>
                </a:lnTo>
                <a:lnTo>
                  <a:pt x="75565" y="241300"/>
                </a:lnTo>
                <a:lnTo>
                  <a:pt x="76200" y="241300"/>
                </a:lnTo>
                <a:lnTo>
                  <a:pt x="76835" y="234950"/>
                </a:lnTo>
                <a:lnTo>
                  <a:pt x="203200" y="234950"/>
                </a:lnTo>
                <a:lnTo>
                  <a:pt x="203200" y="220980"/>
                </a:lnTo>
                <a:lnTo>
                  <a:pt x="78740" y="220980"/>
                </a:lnTo>
                <a:lnTo>
                  <a:pt x="74295" y="220345"/>
                </a:lnTo>
                <a:lnTo>
                  <a:pt x="56515" y="177165"/>
                </a:lnTo>
                <a:lnTo>
                  <a:pt x="57150" y="170815"/>
                </a:lnTo>
                <a:lnTo>
                  <a:pt x="58420" y="165100"/>
                </a:lnTo>
                <a:lnTo>
                  <a:pt x="65405" y="161925"/>
                </a:lnTo>
                <a:lnTo>
                  <a:pt x="107950" y="139700"/>
                </a:lnTo>
                <a:lnTo>
                  <a:pt x="111760" y="137795"/>
                </a:lnTo>
                <a:lnTo>
                  <a:pt x="170815" y="137795"/>
                </a:lnTo>
                <a:lnTo>
                  <a:pt x="170815" y="59055"/>
                </a:lnTo>
                <a:lnTo>
                  <a:pt x="169545" y="43180"/>
                </a:lnTo>
                <a:lnTo>
                  <a:pt x="167640" y="35560"/>
                </a:lnTo>
                <a:lnTo>
                  <a:pt x="167005" y="34925"/>
                </a:lnTo>
                <a:close/>
              </a:path>
              <a:path w="203200" h="264795">
                <a:moveTo>
                  <a:pt x="77187" y="243628"/>
                </a:moveTo>
                <a:lnTo>
                  <a:pt x="76200" y="245110"/>
                </a:lnTo>
                <a:lnTo>
                  <a:pt x="76200" y="250825"/>
                </a:lnTo>
                <a:lnTo>
                  <a:pt x="76835" y="250825"/>
                </a:lnTo>
                <a:lnTo>
                  <a:pt x="76940" y="245110"/>
                </a:lnTo>
                <a:lnTo>
                  <a:pt x="77187" y="243628"/>
                </a:lnTo>
                <a:close/>
              </a:path>
              <a:path w="203200" h="264795">
                <a:moveTo>
                  <a:pt x="203200" y="234950"/>
                </a:moveTo>
                <a:lnTo>
                  <a:pt x="76835" y="234950"/>
                </a:lnTo>
                <a:lnTo>
                  <a:pt x="77412" y="241300"/>
                </a:lnTo>
                <a:lnTo>
                  <a:pt x="77470" y="243205"/>
                </a:lnTo>
                <a:lnTo>
                  <a:pt x="77187" y="243628"/>
                </a:lnTo>
                <a:lnTo>
                  <a:pt x="76940" y="245110"/>
                </a:lnTo>
                <a:lnTo>
                  <a:pt x="76835" y="250825"/>
                </a:lnTo>
                <a:lnTo>
                  <a:pt x="112395" y="250825"/>
                </a:lnTo>
                <a:lnTo>
                  <a:pt x="114300" y="248920"/>
                </a:lnTo>
                <a:lnTo>
                  <a:pt x="192405" y="248920"/>
                </a:lnTo>
                <a:lnTo>
                  <a:pt x="203200" y="248285"/>
                </a:lnTo>
                <a:lnTo>
                  <a:pt x="203200" y="234950"/>
                </a:lnTo>
                <a:close/>
              </a:path>
              <a:path w="203200" h="264795">
                <a:moveTo>
                  <a:pt x="76200" y="243840"/>
                </a:moveTo>
                <a:lnTo>
                  <a:pt x="74295" y="249555"/>
                </a:lnTo>
                <a:lnTo>
                  <a:pt x="74930" y="248285"/>
                </a:lnTo>
                <a:lnTo>
                  <a:pt x="76200" y="245110"/>
                </a:lnTo>
                <a:lnTo>
                  <a:pt x="76200" y="243840"/>
                </a:lnTo>
                <a:close/>
              </a:path>
              <a:path w="203200" h="264795">
                <a:moveTo>
                  <a:pt x="76200" y="245110"/>
                </a:moveTo>
                <a:lnTo>
                  <a:pt x="74930" y="248285"/>
                </a:lnTo>
                <a:lnTo>
                  <a:pt x="74295" y="249555"/>
                </a:lnTo>
                <a:lnTo>
                  <a:pt x="76200" y="249555"/>
                </a:lnTo>
                <a:lnTo>
                  <a:pt x="76200" y="245110"/>
                </a:lnTo>
                <a:close/>
              </a:path>
              <a:path w="203200" h="264795">
                <a:moveTo>
                  <a:pt x="76200" y="241300"/>
                </a:moveTo>
                <a:lnTo>
                  <a:pt x="75565" y="241300"/>
                </a:lnTo>
                <a:lnTo>
                  <a:pt x="73660" y="247015"/>
                </a:lnTo>
                <a:lnTo>
                  <a:pt x="73660" y="247650"/>
                </a:lnTo>
                <a:lnTo>
                  <a:pt x="76200" y="241935"/>
                </a:lnTo>
                <a:lnTo>
                  <a:pt x="76200" y="241300"/>
                </a:lnTo>
                <a:close/>
              </a:path>
              <a:path w="203200" h="264795">
                <a:moveTo>
                  <a:pt x="76200" y="241935"/>
                </a:moveTo>
                <a:lnTo>
                  <a:pt x="73660" y="247650"/>
                </a:lnTo>
                <a:lnTo>
                  <a:pt x="74771" y="247650"/>
                </a:lnTo>
                <a:lnTo>
                  <a:pt x="74930" y="247015"/>
                </a:lnTo>
                <a:lnTo>
                  <a:pt x="76200" y="243840"/>
                </a:lnTo>
                <a:lnTo>
                  <a:pt x="76200" y="241935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6835" y="241935"/>
                </a:lnTo>
                <a:lnTo>
                  <a:pt x="76835" y="243205"/>
                </a:lnTo>
                <a:lnTo>
                  <a:pt x="76200" y="243840"/>
                </a:lnTo>
                <a:lnTo>
                  <a:pt x="76200" y="245110"/>
                </a:lnTo>
                <a:lnTo>
                  <a:pt x="77187" y="243628"/>
                </a:lnTo>
                <a:lnTo>
                  <a:pt x="77470" y="241935"/>
                </a:lnTo>
                <a:close/>
              </a:path>
              <a:path w="203200" h="264795">
                <a:moveTo>
                  <a:pt x="76835" y="234950"/>
                </a:moveTo>
                <a:lnTo>
                  <a:pt x="76200" y="241300"/>
                </a:lnTo>
                <a:lnTo>
                  <a:pt x="76200" y="243840"/>
                </a:lnTo>
                <a:lnTo>
                  <a:pt x="76835" y="243205"/>
                </a:lnTo>
                <a:lnTo>
                  <a:pt x="76835" y="241935"/>
                </a:lnTo>
                <a:lnTo>
                  <a:pt x="77470" y="241935"/>
                </a:lnTo>
                <a:lnTo>
                  <a:pt x="76835" y="234950"/>
                </a:lnTo>
                <a:close/>
              </a:path>
              <a:path w="203200" h="264795">
                <a:moveTo>
                  <a:pt x="77470" y="241935"/>
                </a:moveTo>
                <a:lnTo>
                  <a:pt x="77187" y="243628"/>
                </a:lnTo>
                <a:lnTo>
                  <a:pt x="77470" y="243205"/>
                </a:lnTo>
                <a:lnTo>
                  <a:pt x="77470" y="241935"/>
                </a:lnTo>
                <a:close/>
              </a:path>
              <a:path w="203200" h="264795">
                <a:moveTo>
                  <a:pt x="170815" y="137795"/>
                </a:moveTo>
                <a:lnTo>
                  <a:pt x="111760" y="137795"/>
                </a:lnTo>
                <a:lnTo>
                  <a:pt x="111760" y="207010"/>
                </a:lnTo>
                <a:lnTo>
                  <a:pt x="109220" y="210185"/>
                </a:lnTo>
                <a:lnTo>
                  <a:pt x="105410" y="212725"/>
                </a:lnTo>
                <a:lnTo>
                  <a:pt x="94615" y="218440"/>
                </a:lnTo>
                <a:lnTo>
                  <a:pt x="89535" y="220345"/>
                </a:lnTo>
                <a:lnTo>
                  <a:pt x="78740" y="220980"/>
                </a:lnTo>
                <a:lnTo>
                  <a:pt x="203200" y="220980"/>
                </a:lnTo>
                <a:lnTo>
                  <a:pt x="203200" y="212090"/>
                </a:lnTo>
                <a:lnTo>
                  <a:pt x="184150" y="212090"/>
                </a:lnTo>
                <a:lnTo>
                  <a:pt x="177800" y="210820"/>
                </a:lnTo>
                <a:lnTo>
                  <a:pt x="175895" y="209550"/>
                </a:lnTo>
                <a:lnTo>
                  <a:pt x="174625" y="208915"/>
                </a:lnTo>
                <a:lnTo>
                  <a:pt x="173355" y="207645"/>
                </a:lnTo>
                <a:lnTo>
                  <a:pt x="172085" y="205740"/>
                </a:lnTo>
                <a:lnTo>
                  <a:pt x="170815" y="201930"/>
                </a:lnTo>
                <a:lnTo>
                  <a:pt x="170815" y="137795"/>
                </a:lnTo>
                <a:close/>
              </a:path>
              <a:path w="203200" h="264795">
                <a:moveTo>
                  <a:pt x="120015" y="0"/>
                </a:moveTo>
                <a:lnTo>
                  <a:pt x="111760" y="0"/>
                </a:lnTo>
                <a:lnTo>
                  <a:pt x="96520" y="1270"/>
                </a:lnTo>
                <a:lnTo>
                  <a:pt x="53975" y="15875"/>
                </a:lnTo>
                <a:lnTo>
                  <a:pt x="19050" y="36830"/>
                </a:lnTo>
                <a:lnTo>
                  <a:pt x="11430" y="45085"/>
                </a:lnTo>
                <a:lnTo>
                  <a:pt x="7620" y="49530"/>
                </a:lnTo>
                <a:lnTo>
                  <a:pt x="5715" y="53975"/>
                </a:lnTo>
                <a:lnTo>
                  <a:pt x="5715" y="64135"/>
                </a:lnTo>
                <a:lnTo>
                  <a:pt x="6985" y="68580"/>
                </a:lnTo>
                <a:lnTo>
                  <a:pt x="11430" y="76835"/>
                </a:lnTo>
                <a:lnTo>
                  <a:pt x="13335" y="80645"/>
                </a:lnTo>
                <a:lnTo>
                  <a:pt x="16510" y="83820"/>
                </a:lnTo>
                <a:lnTo>
                  <a:pt x="19050" y="86995"/>
                </a:lnTo>
                <a:lnTo>
                  <a:pt x="22225" y="89535"/>
                </a:lnTo>
                <a:lnTo>
                  <a:pt x="25400" y="91440"/>
                </a:lnTo>
                <a:lnTo>
                  <a:pt x="29210" y="93345"/>
                </a:lnTo>
                <a:lnTo>
                  <a:pt x="32385" y="94615"/>
                </a:lnTo>
                <a:lnTo>
                  <a:pt x="41275" y="94615"/>
                </a:lnTo>
                <a:lnTo>
                  <a:pt x="59690" y="64135"/>
                </a:lnTo>
                <a:lnTo>
                  <a:pt x="67310" y="48895"/>
                </a:lnTo>
                <a:lnTo>
                  <a:pt x="90805" y="34925"/>
                </a:lnTo>
                <a:lnTo>
                  <a:pt x="167005" y="34925"/>
                </a:lnTo>
                <a:lnTo>
                  <a:pt x="165100" y="29210"/>
                </a:lnTo>
                <a:lnTo>
                  <a:pt x="161290" y="20955"/>
                </a:lnTo>
                <a:lnTo>
                  <a:pt x="156210" y="14605"/>
                </a:lnTo>
                <a:lnTo>
                  <a:pt x="149225" y="10160"/>
                </a:lnTo>
                <a:lnTo>
                  <a:pt x="142875" y="5080"/>
                </a:lnTo>
                <a:lnTo>
                  <a:pt x="135890" y="2540"/>
                </a:lnTo>
                <a:lnTo>
                  <a:pt x="127635" y="1270"/>
                </a:lnTo>
                <a:lnTo>
                  <a:pt x="120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2935604" y="7527290"/>
            <a:ext cx="279400" cy="397510"/>
          </a:xfrm>
          <a:custGeom>
            <a:avLst/>
            <a:gdLst/>
            <a:ahLst/>
            <a:cxnLst/>
            <a:rect l="l" t="t" r="r" b="b"/>
            <a:pathLst>
              <a:path w="279400" h="397509">
                <a:moveTo>
                  <a:pt x="64769" y="0"/>
                </a:moveTo>
                <a:lnTo>
                  <a:pt x="33655" y="13969"/>
                </a:lnTo>
                <a:lnTo>
                  <a:pt x="27939" y="15239"/>
                </a:lnTo>
                <a:lnTo>
                  <a:pt x="20319" y="15874"/>
                </a:lnTo>
                <a:lnTo>
                  <a:pt x="0" y="15874"/>
                </a:lnTo>
                <a:lnTo>
                  <a:pt x="0" y="52704"/>
                </a:lnTo>
                <a:lnTo>
                  <a:pt x="18414" y="52704"/>
                </a:lnTo>
                <a:lnTo>
                  <a:pt x="24764" y="54609"/>
                </a:lnTo>
                <a:lnTo>
                  <a:pt x="27305" y="55244"/>
                </a:lnTo>
                <a:lnTo>
                  <a:pt x="29844" y="57149"/>
                </a:lnTo>
                <a:lnTo>
                  <a:pt x="31750" y="62864"/>
                </a:lnTo>
                <a:lnTo>
                  <a:pt x="31750" y="353059"/>
                </a:lnTo>
                <a:lnTo>
                  <a:pt x="0" y="365759"/>
                </a:lnTo>
                <a:lnTo>
                  <a:pt x="0" y="397509"/>
                </a:lnTo>
                <a:lnTo>
                  <a:pt x="121919" y="397509"/>
                </a:lnTo>
                <a:lnTo>
                  <a:pt x="121919" y="366394"/>
                </a:lnTo>
                <a:lnTo>
                  <a:pt x="102869" y="363219"/>
                </a:lnTo>
                <a:lnTo>
                  <a:pt x="100330" y="362584"/>
                </a:lnTo>
                <a:lnTo>
                  <a:pt x="95884" y="360679"/>
                </a:lnTo>
                <a:lnTo>
                  <a:pt x="94614" y="359409"/>
                </a:lnTo>
                <a:lnTo>
                  <a:pt x="92709" y="356234"/>
                </a:lnTo>
                <a:lnTo>
                  <a:pt x="92075" y="353059"/>
                </a:lnTo>
                <a:lnTo>
                  <a:pt x="92075" y="10794"/>
                </a:lnTo>
                <a:lnTo>
                  <a:pt x="64769" y="0"/>
                </a:lnTo>
                <a:close/>
              </a:path>
              <a:path w="279400" h="397509">
                <a:moveTo>
                  <a:pt x="221614" y="176529"/>
                </a:moveTo>
                <a:lnTo>
                  <a:pt x="161289" y="176529"/>
                </a:lnTo>
                <a:lnTo>
                  <a:pt x="161289" y="244474"/>
                </a:lnTo>
                <a:lnTo>
                  <a:pt x="160655" y="296544"/>
                </a:lnTo>
                <a:lnTo>
                  <a:pt x="165734" y="342899"/>
                </a:lnTo>
                <a:lnTo>
                  <a:pt x="186055" y="378459"/>
                </a:lnTo>
                <a:lnTo>
                  <a:pt x="220980" y="390524"/>
                </a:lnTo>
                <a:lnTo>
                  <a:pt x="226694" y="390524"/>
                </a:lnTo>
                <a:lnTo>
                  <a:pt x="231775" y="389889"/>
                </a:lnTo>
                <a:lnTo>
                  <a:pt x="241934" y="387349"/>
                </a:lnTo>
                <a:lnTo>
                  <a:pt x="246380" y="386079"/>
                </a:lnTo>
                <a:lnTo>
                  <a:pt x="250825" y="384174"/>
                </a:lnTo>
                <a:lnTo>
                  <a:pt x="259080" y="380999"/>
                </a:lnTo>
                <a:lnTo>
                  <a:pt x="266700" y="376554"/>
                </a:lnTo>
                <a:lnTo>
                  <a:pt x="279400" y="368934"/>
                </a:lnTo>
                <a:lnTo>
                  <a:pt x="269425" y="350519"/>
                </a:lnTo>
                <a:lnTo>
                  <a:pt x="231139" y="350519"/>
                </a:lnTo>
                <a:lnTo>
                  <a:pt x="228600" y="347979"/>
                </a:lnTo>
                <a:lnTo>
                  <a:pt x="225425" y="342264"/>
                </a:lnTo>
                <a:lnTo>
                  <a:pt x="223519" y="337819"/>
                </a:lnTo>
                <a:lnTo>
                  <a:pt x="222250" y="330834"/>
                </a:lnTo>
                <a:lnTo>
                  <a:pt x="221614" y="321944"/>
                </a:lnTo>
                <a:lnTo>
                  <a:pt x="221614" y="176529"/>
                </a:lnTo>
                <a:close/>
              </a:path>
              <a:path w="279400" h="397509">
                <a:moveTo>
                  <a:pt x="262889" y="338454"/>
                </a:moveTo>
                <a:lnTo>
                  <a:pt x="254000" y="343534"/>
                </a:lnTo>
                <a:lnTo>
                  <a:pt x="247650" y="346709"/>
                </a:lnTo>
                <a:lnTo>
                  <a:pt x="240664" y="349884"/>
                </a:lnTo>
                <a:lnTo>
                  <a:pt x="237489" y="350519"/>
                </a:lnTo>
                <a:lnTo>
                  <a:pt x="269425" y="350519"/>
                </a:lnTo>
                <a:lnTo>
                  <a:pt x="262889" y="338454"/>
                </a:lnTo>
                <a:close/>
              </a:path>
              <a:path w="279400" h="397509">
                <a:moveTo>
                  <a:pt x="136525" y="139699"/>
                </a:moveTo>
                <a:lnTo>
                  <a:pt x="136525" y="176529"/>
                </a:lnTo>
                <a:lnTo>
                  <a:pt x="265430" y="176529"/>
                </a:lnTo>
                <a:lnTo>
                  <a:pt x="265430" y="144144"/>
                </a:lnTo>
                <a:lnTo>
                  <a:pt x="167639" y="144144"/>
                </a:lnTo>
                <a:lnTo>
                  <a:pt x="136525" y="139699"/>
                </a:lnTo>
                <a:close/>
              </a:path>
              <a:path w="279400" h="397509">
                <a:moveTo>
                  <a:pt x="221614" y="65404"/>
                </a:moveTo>
                <a:lnTo>
                  <a:pt x="189864" y="65404"/>
                </a:lnTo>
                <a:lnTo>
                  <a:pt x="189864" y="74929"/>
                </a:lnTo>
                <a:lnTo>
                  <a:pt x="189230" y="83184"/>
                </a:lnTo>
                <a:lnTo>
                  <a:pt x="187959" y="90804"/>
                </a:lnTo>
                <a:lnTo>
                  <a:pt x="186055" y="97154"/>
                </a:lnTo>
                <a:lnTo>
                  <a:pt x="184150" y="105409"/>
                </a:lnTo>
                <a:lnTo>
                  <a:pt x="180975" y="112394"/>
                </a:lnTo>
                <a:lnTo>
                  <a:pt x="174625" y="125094"/>
                </a:lnTo>
                <a:lnTo>
                  <a:pt x="171450" y="130809"/>
                </a:lnTo>
                <a:lnTo>
                  <a:pt x="165734" y="139699"/>
                </a:lnTo>
                <a:lnTo>
                  <a:pt x="165100" y="142239"/>
                </a:lnTo>
                <a:lnTo>
                  <a:pt x="167639" y="144144"/>
                </a:lnTo>
                <a:lnTo>
                  <a:pt x="265430" y="144144"/>
                </a:lnTo>
                <a:lnTo>
                  <a:pt x="265430" y="139699"/>
                </a:lnTo>
                <a:lnTo>
                  <a:pt x="221614" y="139699"/>
                </a:lnTo>
                <a:lnTo>
                  <a:pt x="221614" y="6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3266440" y="7527925"/>
            <a:ext cx="250190" cy="396875"/>
          </a:xfrm>
          <a:custGeom>
            <a:avLst/>
            <a:gdLst/>
            <a:ahLst/>
            <a:cxnLst/>
            <a:rect l="l" t="t" r="r" b="b"/>
            <a:pathLst>
              <a:path w="250189" h="396875">
                <a:moveTo>
                  <a:pt x="52705" y="7619"/>
                </a:moveTo>
                <a:lnTo>
                  <a:pt x="10160" y="15240"/>
                </a:lnTo>
                <a:lnTo>
                  <a:pt x="0" y="15240"/>
                </a:lnTo>
                <a:lnTo>
                  <a:pt x="0" y="51434"/>
                </a:lnTo>
                <a:lnTo>
                  <a:pt x="10795" y="51434"/>
                </a:lnTo>
                <a:lnTo>
                  <a:pt x="18414" y="52069"/>
                </a:lnTo>
                <a:lnTo>
                  <a:pt x="21589" y="52705"/>
                </a:lnTo>
                <a:lnTo>
                  <a:pt x="24130" y="53975"/>
                </a:lnTo>
                <a:lnTo>
                  <a:pt x="26670" y="54609"/>
                </a:lnTo>
                <a:lnTo>
                  <a:pt x="29210" y="56515"/>
                </a:lnTo>
                <a:lnTo>
                  <a:pt x="31114" y="62230"/>
                </a:lnTo>
                <a:lnTo>
                  <a:pt x="31750" y="65405"/>
                </a:lnTo>
                <a:lnTo>
                  <a:pt x="31750" y="352425"/>
                </a:lnTo>
                <a:lnTo>
                  <a:pt x="22860" y="362584"/>
                </a:lnTo>
                <a:lnTo>
                  <a:pt x="19685" y="363855"/>
                </a:lnTo>
                <a:lnTo>
                  <a:pt x="8255" y="365125"/>
                </a:lnTo>
                <a:lnTo>
                  <a:pt x="0" y="365125"/>
                </a:lnTo>
                <a:lnTo>
                  <a:pt x="0" y="396875"/>
                </a:lnTo>
                <a:lnTo>
                  <a:pt x="121920" y="396875"/>
                </a:lnTo>
                <a:lnTo>
                  <a:pt x="121920" y="366394"/>
                </a:lnTo>
                <a:lnTo>
                  <a:pt x="108585" y="363855"/>
                </a:lnTo>
                <a:lnTo>
                  <a:pt x="105410" y="363855"/>
                </a:lnTo>
                <a:lnTo>
                  <a:pt x="102235" y="363219"/>
                </a:lnTo>
                <a:lnTo>
                  <a:pt x="91439" y="353059"/>
                </a:lnTo>
                <a:lnTo>
                  <a:pt x="91439" y="347980"/>
                </a:lnTo>
                <a:lnTo>
                  <a:pt x="89535" y="200659"/>
                </a:lnTo>
                <a:lnTo>
                  <a:pt x="94614" y="200659"/>
                </a:lnTo>
                <a:lnTo>
                  <a:pt x="99695" y="198755"/>
                </a:lnTo>
                <a:lnTo>
                  <a:pt x="107950" y="194309"/>
                </a:lnTo>
                <a:lnTo>
                  <a:pt x="113030" y="192405"/>
                </a:lnTo>
                <a:lnTo>
                  <a:pt x="117475" y="189865"/>
                </a:lnTo>
                <a:lnTo>
                  <a:pt x="122555" y="186690"/>
                </a:lnTo>
                <a:lnTo>
                  <a:pt x="127635" y="184150"/>
                </a:lnTo>
                <a:lnTo>
                  <a:pt x="132080" y="181609"/>
                </a:lnTo>
                <a:lnTo>
                  <a:pt x="135255" y="179705"/>
                </a:lnTo>
                <a:lnTo>
                  <a:pt x="216535" y="179705"/>
                </a:lnTo>
                <a:lnTo>
                  <a:pt x="216535" y="177800"/>
                </a:lnTo>
                <a:lnTo>
                  <a:pt x="213360" y="170180"/>
                </a:lnTo>
                <a:lnTo>
                  <a:pt x="212089" y="167005"/>
                </a:lnTo>
                <a:lnTo>
                  <a:pt x="87630" y="167005"/>
                </a:lnTo>
                <a:lnTo>
                  <a:pt x="86995" y="165100"/>
                </a:lnTo>
                <a:lnTo>
                  <a:pt x="88264" y="163830"/>
                </a:lnTo>
                <a:lnTo>
                  <a:pt x="90805" y="29209"/>
                </a:lnTo>
                <a:lnTo>
                  <a:pt x="74295" y="29209"/>
                </a:lnTo>
                <a:lnTo>
                  <a:pt x="52705" y="7619"/>
                </a:lnTo>
                <a:close/>
              </a:path>
              <a:path w="250189" h="396875">
                <a:moveTo>
                  <a:pt x="216535" y="179705"/>
                </a:moveTo>
                <a:lnTo>
                  <a:pt x="137160" y="179705"/>
                </a:lnTo>
                <a:lnTo>
                  <a:pt x="139700" y="180340"/>
                </a:lnTo>
                <a:lnTo>
                  <a:pt x="146685" y="182880"/>
                </a:lnTo>
                <a:lnTo>
                  <a:pt x="149225" y="184784"/>
                </a:lnTo>
                <a:lnTo>
                  <a:pt x="154939" y="189230"/>
                </a:lnTo>
                <a:lnTo>
                  <a:pt x="156845" y="191769"/>
                </a:lnTo>
                <a:lnTo>
                  <a:pt x="158114" y="194944"/>
                </a:lnTo>
                <a:lnTo>
                  <a:pt x="160020" y="198755"/>
                </a:lnTo>
                <a:lnTo>
                  <a:pt x="160549" y="201930"/>
                </a:lnTo>
                <a:lnTo>
                  <a:pt x="160655" y="353059"/>
                </a:lnTo>
                <a:lnTo>
                  <a:pt x="160020" y="354965"/>
                </a:lnTo>
                <a:lnTo>
                  <a:pt x="160020" y="355600"/>
                </a:lnTo>
                <a:lnTo>
                  <a:pt x="157480" y="359409"/>
                </a:lnTo>
                <a:lnTo>
                  <a:pt x="151764" y="363219"/>
                </a:lnTo>
                <a:lnTo>
                  <a:pt x="149225" y="363855"/>
                </a:lnTo>
                <a:lnTo>
                  <a:pt x="142875" y="364490"/>
                </a:lnTo>
                <a:lnTo>
                  <a:pt x="137160" y="365125"/>
                </a:lnTo>
                <a:lnTo>
                  <a:pt x="128905" y="365125"/>
                </a:lnTo>
                <a:lnTo>
                  <a:pt x="128905" y="396875"/>
                </a:lnTo>
                <a:lnTo>
                  <a:pt x="250189" y="396875"/>
                </a:lnTo>
                <a:lnTo>
                  <a:pt x="250189" y="366394"/>
                </a:lnTo>
                <a:lnTo>
                  <a:pt x="237489" y="363855"/>
                </a:lnTo>
                <a:lnTo>
                  <a:pt x="234314" y="363855"/>
                </a:lnTo>
                <a:lnTo>
                  <a:pt x="231139" y="363219"/>
                </a:lnTo>
                <a:lnTo>
                  <a:pt x="228600" y="362584"/>
                </a:lnTo>
                <a:lnTo>
                  <a:pt x="226695" y="361315"/>
                </a:lnTo>
                <a:lnTo>
                  <a:pt x="224789" y="360680"/>
                </a:lnTo>
                <a:lnTo>
                  <a:pt x="222885" y="358775"/>
                </a:lnTo>
                <a:lnTo>
                  <a:pt x="222250" y="357505"/>
                </a:lnTo>
                <a:lnTo>
                  <a:pt x="220980" y="355600"/>
                </a:lnTo>
                <a:lnTo>
                  <a:pt x="220345" y="353059"/>
                </a:lnTo>
                <a:lnTo>
                  <a:pt x="220345" y="207644"/>
                </a:lnTo>
                <a:lnTo>
                  <a:pt x="219710" y="196850"/>
                </a:lnTo>
                <a:lnTo>
                  <a:pt x="218439" y="186690"/>
                </a:lnTo>
                <a:lnTo>
                  <a:pt x="216535" y="179705"/>
                </a:lnTo>
                <a:close/>
              </a:path>
              <a:path w="250189" h="396875">
                <a:moveTo>
                  <a:pt x="94614" y="200659"/>
                </a:moveTo>
                <a:lnTo>
                  <a:pt x="89535" y="200659"/>
                </a:lnTo>
                <a:lnTo>
                  <a:pt x="90170" y="201930"/>
                </a:lnTo>
                <a:lnTo>
                  <a:pt x="92075" y="201930"/>
                </a:lnTo>
                <a:lnTo>
                  <a:pt x="94614" y="200659"/>
                </a:lnTo>
                <a:close/>
              </a:path>
              <a:path w="250189" h="396875">
                <a:moveTo>
                  <a:pt x="88264" y="163830"/>
                </a:moveTo>
                <a:lnTo>
                  <a:pt x="86995" y="165100"/>
                </a:lnTo>
                <a:lnTo>
                  <a:pt x="87630" y="167005"/>
                </a:lnTo>
                <a:lnTo>
                  <a:pt x="88264" y="163830"/>
                </a:lnTo>
                <a:close/>
              </a:path>
              <a:path w="250189" h="396875">
                <a:moveTo>
                  <a:pt x="147320" y="131444"/>
                </a:moveTo>
                <a:lnTo>
                  <a:pt x="138430" y="131444"/>
                </a:lnTo>
                <a:lnTo>
                  <a:pt x="134620" y="135255"/>
                </a:lnTo>
                <a:lnTo>
                  <a:pt x="130175" y="138430"/>
                </a:lnTo>
                <a:lnTo>
                  <a:pt x="121920" y="144144"/>
                </a:lnTo>
                <a:lnTo>
                  <a:pt x="116839" y="147319"/>
                </a:lnTo>
                <a:lnTo>
                  <a:pt x="111125" y="150494"/>
                </a:lnTo>
                <a:lnTo>
                  <a:pt x="94614" y="159384"/>
                </a:lnTo>
                <a:lnTo>
                  <a:pt x="88900" y="162559"/>
                </a:lnTo>
                <a:lnTo>
                  <a:pt x="88264" y="163830"/>
                </a:lnTo>
                <a:lnTo>
                  <a:pt x="87630" y="167005"/>
                </a:lnTo>
                <a:lnTo>
                  <a:pt x="212089" y="167005"/>
                </a:lnTo>
                <a:lnTo>
                  <a:pt x="184150" y="139065"/>
                </a:lnTo>
                <a:lnTo>
                  <a:pt x="155575" y="132080"/>
                </a:lnTo>
                <a:lnTo>
                  <a:pt x="147320" y="131444"/>
                </a:lnTo>
                <a:close/>
              </a:path>
              <a:path w="250189" h="396875">
                <a:moveTo>
                  <a:pt x="64770" y="0"/>
                </a:moveTo>
                <a:lnTo>
                  <a:pt x="63923" y="634"/>
                </a:lnTo>
                <a:lnTo>
                  <a:pt x="64135" y="634"/>
                </a:lnTo>
                <a:lnTo>
                  <a:pt x="62229" y="1905"/>
                </a:lnTo>
                <a:lnTo>
                  <a:pt x="59689" y="3809"/>
                </a:lnTo>
                <a:lnTo>
                  <a:pt x="55880" y="6350"/>
                </a:lnTo>
                <a:lnTo>
                  <a:pt x="52705" y="7619"/>
                </a:lnTo>
                <a:lnTo>
                  <a:pt x="74295" y="29209"/>
                </a:lnTo>
                <a:lnTo>
                  <a:pt x="74295" y="3175"/>
                </a:lnTo>
                <a:lnTo>
                  <a:pt x="64770" y="0"/>
                </a:lnTo>
                <a:close/>
              </a:path>
              <a:path w="250189" h="396875">
                <a:moveTo>
                  <a:pt x="74295" y="3175"/>
                </a:moveTo>
                <a:lnTo>
                  <a:pt x="74295" y="29209"/>
                </a:lnTo>
                <a:lnTo>
                  <a:pt x="90805" y="29209"/>
                </a:lnTo>
                <a:lnTo>
                  <a:pt x="91439" y="9525"/>
                </a:lnTo>
                <a:lnTo>
                  <a:pt x="74295" y="3175"/>
                </a:lnTo>
                <a:close/>
              </a:path>
              <a:path w="250189" h="396875">
                <a:moveTo>
                  <a:pt x="63923" y="634"/>
                </a:moveTo>
                <a:lnTo>
                  <a:pt x="45720" y="634"/>
                </a:lnTo>
                <a:lnTo>
                  <a:pt x="52705" y="7619"/>
                </a:lnTo>
                <a:lnTo>
                  <a:pt x="55880" y="6350"/>
                </a:lnTo>
                <a:lnTo>
                  <a:pt x="59689" y="3809"/>
                </a:lnTo>
                <a:lnTo>
                  <a:pt x="63923" y="634"/>
                </a:lnTo>
                <a:close/>
              </a:path>
              <a:path w="250189" h="396875">
                <a:moveTo>
                  <a:pt x="74295" y="634"/>
                </a:moveTo>
                <a:lnTo>
                  <a:pt x="66675" y="634"/>
                </a:lnTo>
                <a:lnTo>
                  <a:pt x="74295" y="3175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3743959" y="7533640"/>
            <a:ext cx="501650" cy="388620"/>
          </a:xfrm>
          <a:custGeom>
            <a:avLst/>
            <a:gdLst/>
            <a:ahLst/>
            <a:cxnLst/>
            <a:rect l="l" t="t" r="r" b="b"/>
            <a:pathLst>
              <a:path w="501650" h="388620">
                <a:moveTo>
                  <a:pt x="64769" y="121919"/>
                </a:moveTo>
                <a:lnTo>
                  <a:pt x="63500" y="122554"/>
                </a:lnTo>
                <a:lnTo>
                  <a:pt x="45719" y="122554"/>
                </a:lnTo>
                <a:lnTo>
                  <a:pt x="52704" y="129539"/>
                </a:lnTo>
                <a:lnTo>
                  <a:pt x="52069" y="129539"/>
                </a:lnTo>
                <a:lnTo>
                  <a:pt x="44450" y="132714"/>
                </a:lnTo>
                <a:lnTo>
                  <a:pt x="38735" y="133984"/>
                </a:lnTo>
                <a:lnTo>
                  <a:pt x="26035" y="136524"/>
                </a:lnTo>
                <a:lnTo>
                  <a:pt x="19050" y="137159"/>
                </a:lnTo>
                <a:lnTo>
                  <a:pt x="0" y="137159"/>
                </a:lnTo>
                <a:lnTo>
                  <a:pt x="0" y="173989"/>
                </a:lnTo>
                <a:lnTo>
                  <a:pt x="10794" y="173989"/>
                </a:lnTo>
                <a:lnTo>
                  <a:pt x="18414" y="174624"/>
                </a:lnTo>
                <a:lnTo>
                  <a:pt x="24764" y="175894"/>
                </a:lnTo>
                <a:lnTo>
                  <a:pt x="26669" y="176529"/>
                </a:lnTo>
                <a:lnTo>
                  <a:pt x="30479" y="180339"/>
                </a:lnTo>
                <a:lnTo>
                  <a:pt x="30479" y="182244"/>
                </a:lnTo>
                <a:lnTo>
                  <a:pt x="31114" y="184149"/>
                </a:lnTo>
                <a:lnTo>
                  <a:pt x="31750" y="187324"/>
                </a:lnTo>
                <a:lnTo>
                  <a:pt x="31750" y="340994"/>
                </a:lnTo>
                <a:lnTo>
                  <a:pt x="31114" y="344804"/>
                </a:lnTo>
                <a:lnTo>
                  <a:pt x="30479" y="347344"/>
                </a:lnTo>
                <a:lnTo>
                  <a:pt x="29210" y="349249"/>
                </a:lnTo>
                <a:lnTo>
                  <a:pt x="27939" y="350519"/>
                </a:lnTo>
                <a:lnTo>
                  <a:pt x="26669" y="352424"/>
                </a:lnTo>
                <a:lnTo>
                  <a:pt x="24764" y="353694"/>
                </a:lnTo>
                <a:lnTo>
                  <a:pt x="19685" y="354964"/>
                </a:lnTo>
                <a:lnTo>
                  <a:pt x="13335" y="356234"/>
                </a:lnTo>
                <a:lnTo>
                  <a:pt x="8254" y="356234"/>
                </a:lnTo>
                <a:lnTo>
                  <a:pt x="0" y="356869"/>
                </a:lnTo>
                <a:lnTo>
                  <a:pt x="0" y="388619"/>
                </a:lnTo>
                <a:lnTo>
                  <a:pt x="121919" y="388619"/>
                </a:lnTo>
                <a:lnTo>
                  <a:pt x="121919" y="357504"/>
                </a:lnTo>
                <a:lnTo>
                  <a:pt x="108585" y="355599"/>
                </a:lnTo>
                <a:lnTo>
                  <a:pt x="102235" y="354329"/>
                </a:lnTo>
                <a:lnTo>
                  <a:pt x="91439" y="344804"/>
                </a:lnTo>
                <a:lnTo>
                  <a:pt x="91439" y="131444"/>
                </a:lnTo>
                <a:lnTo>
                  <a:pt x="74294" y="125094"/>
                </a:lnTo>
                <a:lnTo>
                  <a:pt x="64769" y="121919"/>
                </a:lnTo>
                <a:close/>
              </a:path>
              <a:path w="501650" h="388620">
                <a:moveTo>
                  <a:pt x="74294" y="122554"/>
                </a:moveTo>
                <a:lnTo>
                  <a:pt x="66674" y="122554"/>
                </a:lnTo>
                <a:lnTo>
                  <a:pt x="74294" y="125094"/>
                </a:lnTo>
                <a:lnTo>
                  <a:pt x="74294" y="122554"/>
                </a:lnTo>
                <a:close/>
              </a:path>
              <a:path w="501650" h="388620">
                <a:moveTo>
                  <a:pt x="64135" y="0"/>
                </a:moveTo>
                <a:lnTo>
                  <a:pt x="53975" y="0"/>
                </a:lnTo>
                <a:lnTo>
                  <a:pt x="48894" y="1269"/>
                </a:lnTo>
                <a:lnTo>
                  <a:pt x="45085" y="3174"/>
                </a:lnTo>
                <a:lnTo>
                  <a:pt x="40639" y="5079"/>
                </a:lnTo>
                <a:lnTo>
                  <a:pt x="36829" y="7619"/>
                </a:lnTo>
                <a:lnTo>
                  <a:pt x="29844" y="13969"/>
                </a:lnTo>
                <a:lnTo>
                  <a:pt x="27304" y="17779"/>
                </a:lnTo>
                <a:lnTo>
                  <a:pt x="26035" y="22224"/>
                </a:lnTo>
                <a:lnTo>
                  <a:pt x="24129" y="26669"/>
                </a:lnTo>
                <a:lnTo>
                  <a:pt x="23494" y="30479"/>
                </a:lnTo>
                <a:lnTo>
                  <a:pt x="23494" y="35559"/>
                </a:lnTo>
                <a:lnTo>
                  <a:pt x="52069" y="70484"/>
                </a:lnTo>
                <a:lnTo>
                  <a:pt x="56514" y="71119"/>
                </a:lnTo>
                <a:lnTo>
                  <a:pt x="66039" y="71119"/>
                </a:lnTo>
                <a:lnTo>
                  <a:pt x="97154" y="40639"/>
                </a:lnTo>
                <a:lnTo>
                  <a:pt x="96519" y="30479"/>
                </a:lnTo>
                <a:lnTo>
                  <a:pt x="68579" y="1269"/>
                </a:lnTo>
                <a:lnTo>
                  <a:pt x="64135" y="0"/>
                </a:lnTo>
                <a:close/>
              </a:path>
              <a:path w="501650" h="388620">
                <a:moveTo>
                  <a:pt x="194310" y="118744"/>
                </a:moveTo>
                <a:lnTo>
                  <a:pt x="188594" y="122554"/>
                </a:lnTo>
                <a:lnTo>
                  <a:pt x="184785" y="125729"/>
                </a:lnTo>
                <a:lnTo>
                  <a:pt x="181610" y="126999"/>
                </a:lnTo>
                <a:lnTo>
                  <a:pt x="173989" y="130174"/>
                </a:lnTo>
                <a:lnTo>
                  <a:pt x="168910" y="131444"/>
                </a:lnTo>
                <a:lnTo>
                  <a:pt x="162560" y="132079"/>
                </a:lnTo>
                <a:lnTo>
                  <a:pt x="157479" y="133349"/>
                </a:lnTo>
                <a:lnTo>
                  <a:pt x="150494" y="133984"/>
                </a:lnTo>
                <a:lnTo>
                  <a:pt x="132079" y="133984"/>
                </a:lnTo>
                <a:lnTo>
                  <a:pt x="132079" y="170814"/>
                </a:lnTo>
                <a:lnTo>
                  <a:pt x="149860" y="170814"/>
                </a:lnTo>
                <a:lnTo>
                  <a:pt x="153035" y="172084"/>
                </a:lnTo>
                <a:lnTo>
                  <a:pt x="156210" y="172719"/>
                </a:lnTo>
                <a:lnTo>
                  <a:pt x="158114" y="173354"/>
                </a:lnTo>
                <a:lnTo>
                  <a:pt x="160654" y="175894"/>
                </a:lnTo>
                <a:lnTo>
                  <a:pt x="161289" y="177164"/>
                </a:lnTo>
                <a:lnTo>
                  <a:pt x="162560" y="181609"/>
                </a:lnTo>
                <a:lnTo>
                  <a:pt x="162560" y="342264"/>
                </a:lnTo>
                <a:lnTo>
                  <a:pt x="145414" y="353059"/>
                </a:lnTo>
                <a:lnTo>
                  <a:pt x="139700" y="353059"/>
                </a:lnTo>
                <a:lnTo>
                  <a:pt x="132079" y="353694"/>
                </a:lnTo>
                <a:lnTo>
                  <a:pt x="132079" y="385444"/>
                </a:lnTo>
                <a:lnTo>
                  <a:pt x="249554" y="385444"/>
                </a:lnTo>
                <a:lnTo>
                  <a:pt x="249554" y="354329"/>
                </a:lnTo>
                <a:lnTo>
                  <a:pt x="236854" y="352424"/>
                </a:lnTo>
                <a:lnTo>
                  <a:pt x="230504" y="351154"/>
                </a:lnTo>
                <a:lnTo>
                  <a:pt x="220344" y="340994"/>
                </a:lnTo>
                <a:lnTo>
                  <a:pt x="220344" y="337184"/>
                </a:lnTo>
                <a:lnTo>
                  <a:pt x="215264" y="189229"/>
                </a:lnTo>
                <a:lnTo>
                  <a:pt x="227329" y="189229"/>
                </a:lnTo>
                <a:lnTo>
                  <a:pt x="230504" y="187324"/>
                </a:lnTo>
                <a:lnTo>
                  <a:pt x="235585" y="184784"/>
                </a:lnTo>
                <a:lnTo>
                  <a:pt x="240029" y="182244"/>
                </a:lnTo>
                <a:lnTo>
                  <a:pt x="245744" y="179704"/>
                </a:lnTo>
                <a:lnTo>
                  <a:pt x="257175" y="173354"/>
                </a:lnTo>
                <a:lnTo>
                  <a:pt x="261619" y="170179"/>
                </a:lnTo>
                <a:lnTo>
                  <a:pt x="266064" y="167639"/>
                </a:lnTo>
                <a:lnTo>
                  <a:pt x="469264" y="167639"/>
                </a:lnTo>
                <a:lnTo>
                  <a:pt x="469264" y="166369"/>
                </a:lnTo>
                <a:lnTo>
                  <a:pt x="466089" y="158114"/>
                </a:lnTo>
                <a:lnTo>
                  <a:pt x="464646" y="154939"/>
                </a:lnTo>
                <a:lnTo>
                  <a:pt x="338454" y="154939"/>
                </a:lnTo>
                <a:lnTo>
                  <a:pt x="338454" y="153034"/>
                </a:lnTo>
                <a:lnTo>
                  <a:pt x="216535" y="153034"/>
                </a:lnTo>
                <a:lnTo>
                  <a:pt x="217804" y="147954"/>
                </a:lnTo>
                <a:lnTo>
                  <a:pt x="220344" y="129539"/>
                </a:lnTo>
                <a:lnTo>
                  <a:pt x="210185" y="125094"/>
                </a:lnTo>
                <a:lnTo>
                  <a:pt x="215264" y="120014"/>
                </a:lnTo>
                <a:lnTo>
                  <a:pt x="198119" y="120014"/>
                </a:lnTo>
                <a:lnTo>
                  <a:pt x="194310" y="118744"/>
                </a:lnTo>
                <a:close/>
              </a:path>
              <a:path w="501650" h="388620">
                <a:moveTo>
                  <a:pt x="390525" y="167639"/>
                </a:moveTo>
                <a:lnTo>
                  <a:pt x="267335" y="167639"/>
                </a:lnTo>
                <a:lnTo>
                  <a:pt x="269875" y="168274"/>
                </a:lnTo>
                <a:lnTo>
                  <a:pt x="276225" y="170814"/>
                </a:lnTo>
                <a:lnTo>
                  <a:pt x="289560" y="191134"/>
                </a:lnTo>
                <a:lnTo>
                  <a:pt x="289560" y="340994"/>
                </a:lnTo>
                <a:lnTo>
                  <a:pt x="288925" y="343534"/>
                </a:lnTo>
                <a:lnTo>
                  <a:pt x="287654" y="345439"/>
                </a:lnTo>
                <a:lnTo>
                  <a:pt x="287019" y="347344"/>
                </a:lnTo>
                <a:lnTo>
                  <a:pt x="281304" y="351154"/>
                </a:lnTo>
                <a:lnTo>
                  <a:pt x="278764" y="351789"/>
                </a:lnTo>
                <a:lnTo>
                  <a:pt x="272414" y="353059"/>
                </a:lnTo>
                <a:lnTo>
                  <a:pt x="267335" y="353059"/>
                </a:lnTo>
                <a:lnTo>
                  <a:pt x="259079" y="353694"/>
                </a:lnTo>
                <a:lnTo>
                  <a:pt x="259079" y="385444"/>
                </a:lnTo>
                <a:lnTo>
                  <a:pt x="376554" y="385444"/>
                </a:lnTo>
                <a:lnTo>
                  <a:pt x="376554" y="354329"/>
                </a:lnTo>
                <a:lnTo>
                  <a:pt x="363219" y="352424"/>
                </a:lnTo>
                <a:lnTo>
                  <a:pt x="360679" y="351789"/>
                </a:lnTo>
                <a:lnTo>
                  <a:pt x="347344" y="340994"/>
                </a:lnTo>
                <a:lnTo>
                  <a:pt x="347344" y="191134"/>
                </a:lnTo>
                <a:lnTo>
                  <a:pt x="354329" y="187959"/>
                </a:lnTo>
                <a:lnTo>
                  <a:pt x="363219" y="183514"/>
                </a:lnTo>
                <a:lnTo>
                  <a:pt x="367664" y="181609"/>
                </a:lnTo>
                <a:lnTo>
                  <a:pt x="372110" y="178434"/>
                </a:lnTo>
                <a:lnTo>
                  <a:pt x="382904" y="172719"/>
                </a:lnTo>
                <a:lnTo>
                  <a:pt x="387350" y="170179"/>
                </a:lnTo>
                <a:lnTo>
                  <a:pt x="390525" y="167639"/>
                </a:lnTo>
                <a:close/>
              </a:path>
              <a:path w="501650" h="388620">
                <a:moveTo>
                  <a:pt x="469264" y="167639"/>
                </a:moveTo>
                <a:lnTo>
                  <a:pt x="391794" y="167639"/>
                </a:lnTo>
                <a:lnTo>
                  <a:pt x="394335" y="168274"/>
                </a:lnTo>
                <a:lnTo>
                  <a:pt x="400685" y="170814"/>
                </a:lnTo>
                <a:lnTo>
                  <a:pt x="414019" y="191134"/>
                </a:lnTo>
                <a:lnTo>
                  <a:pt x="414019" y="340994"/>
                </a:lnTo>
                <a:lnTo>
                  <a:pt x="413385" y="343534"/>
                </a:lnTo>
                <a:lnTo>
                  <a:pt x="409575" y="349249"/>
                </a:lnTo>
                <a:lnTo>
                  <a:pt x="407669" y="349884"/>
                </a:lnTo>
                <a:lnTo>
                  <a:pt x="405764" y="351154"/>
                </a:lnTo>
                <a:lnTo>
                  <a:pt x="403225" y="351789"/>
                </a:lnTo>
                <a:lnTo>
                  <a:pt x="397510" y="353059"/>
                </a:lnTo>
                <a:lnTo>
                  <a:pt x="391794" y="353059"/>
                </a:lnTo>
                <a:lnTo>
                  <a:pt x="383539" y="353694"/>
                </a:lnTo>
                <a:lnTo>
                  <a:pt x="383539" y="385444"/>
                </a:lnTo>
                <a:lnTo>
                  <a:pt x="501650" y="385444"/>
                </a:lnTo>
                <a:lnTo>
                  <a:pt x="501650" y="354329"/>
                </a:lnTo>
                <a:lnTo>
                  <a:pt x="488314" y="352424"/>
                </a:lnTo>
                <a:lnTo>
                  <a:pt x="485139" y="351789"/>
                </a:lnTo>
                <a:lnTo>
                  <a:pt x="480060" y="350519"/>
                </a:lnTo>
                <a:lnTo>
                  <a:pt x="478789" y="349884"/>
                </a:lnTo>
                <a:lnTo>
                  <a:pt x="476885" y="348614"/>
                </a:lnTo>
                <a:lnTo>
                  <a:pt x="475614" y="347979"/>
                </a:lnTo>
                <a:lnTo>
                  <a:pt x="473075" y="344804"/>
                </a:lnTo>
                <a:lnTo>
                  <a:pt x="472439" y="342264"/>
                </a:lnTo>
                <a:lnTo>
                  <a:pt x="472439" y="186054"/>
                </a:lnTo>
                <a:lnTo>
                  <a:pt x="471804" y="184149"/>
                </a:lnTo>
                <a:lnTo>
                  <a:pt x="471169" y="175259"/>
                </a:lnTo>
                <a:lnTo>
                  <a:pt x="469264" y="167639"/>
                </a:lnTo>
                <a:close/>
              </a:path>
              <a:path w="501650" h="388620">
                <a:moveTo>
                  <a:pt x="227329" y="189229"/>
                </a:moveTo>
                <a:lnTo>
                  <a:pt x="215264" y="189229"/>
                </a:lnTo>
                <a:lnTo>
                  <a:pt x="216535" y="192404"/>
                </a:lnTo>
                <a:lnTo>
                  <a:pt x="219075" y="193039"/>
                </a:lnTo>
                <a:lnTo>
                  <a:pt x="222885" y="191134"/>
                </a:lnTo>
                <a:lnTo>
                  <a:pt x="226694" y="189864"/>
                </a:lnTo>
                <a:lnTo>
                  <a:pt x="227329" y="189229"/>
                </a:lnTo>
                <a:close/>
              </a:path>
              <a:path w="501650" h="388620">
                <a:moveTo>
                  <a:pt x="392429" y="119379"/>
                </a:moveTo>
                <a:lnTo>
                  <a:pt x="388619" y="123824"/>
                </a:lnTo>
                <a:lnTo>
                  <a:pt x="384175" y="127634"/>
                </a:lnTo>
                <a:lnTo>
                  <a:pt x="374650" y="133984"/>
                </a:lnTo>
                <a:lnTo>
                  <a:pt x="368935" y="137159"/>
                </a:lnTo>
                <a:lnTo>
                  <a:pt x="356869" y="144144"/>
                </a:lnTo>
                <a:lnTo>
                  <a:pt x="351154" y="147954"/>
                </a:lnTo>
                <a:lnTo>
                  <a:pt x="339725" y="154304"/>
                </a:lnTo>
                <a:lnTo>
                  <a:pt x="338454" y="154939"/>
                </a:lnTo>
                <a:lnTo>
                  <a:pt x="464646" y="154939"/>
                </a:lnTo>
                <a:lnTo>
                  <a:pt x="437514" y="126999"/>
                </a:lnTo>
                <a:lnTo>
                  <a:pt x="417194" y="121284"/>
                </a:lnTo>
                <a:lnTo>
                  <a:pt x="392429" y="119379"/>
                </a:lnTo>
                <a:close/>
              </a:path>
              <a:path w="501650" h="388620">
                <a:moveTo>
                  <a:pt x="267969" y="119379"/>
                </a:moveTo>
                <a:lnTo>
                  <a:pt x="264160" y="123189"/>
                </a:lnTo>
                <a:lnTo>
                  <a:pt x="259714" y="126999"/>
                </a:lnTo>
                <a:lnTo>
                  <a:pt x="250825" y="133349"/>
                </a:lnTo>
                <a:lnTo>
                  <a:pt x="239394" y="139699"/>
                </a:lnTo>
                <a:lnTo>
                  <a:pt x="222250" y="149859"/>
                </a:lnTo>
                <a:lnTo>
                  <a:pt x="217169" y="152399"/>
                </a:lnTo>
                <a:lnTo>
                  <a:pt x="216535" y="153034"/>
                </a:lnTo>
                <a:lnTo>
                  <a:pt x="338454" y="153034"/>
                </a:lnTo>
                <a:lnTo>
                  <a:pt x="338454" y="152399"/>
                </a:lnTo>
                <a:lnTo>
                  <a:pt x="336550" y="147319"/>
                </a:lnTo>
                <a:lnTo>
                  <a:pt x="300989" y="122554"/>
                </a:lnTo>
                <a:lnTo>
                  <a:pt x="281939" y="120014"/>
                </a:lnTo>
                <a:lnTo>
                  <a:pt x="274954" y="120014"/>
                </a:lnTo>
                <a:lnTo>
                  <a:pt x="267969" y="119379"/>
                </a:lnTo>
                <a:close/>
              </a:path>
              <a:path w="501650" h="388620">
                <a:moveTo>
                  <a:pt x="215900" y="119379"/>
                </a:moveTo>
                <a:lnTo>
                  <a:pt x="205104" y="119379"/>
                </a:lnTo>
                <a:lnTo>
                  <a:pt x="198119" y="120014"/>
                </a:lnTo>
                <a:lnTo>
                  <a:pt x="215264" y="120014"/>
                </a:lnTo>
                <a:lnTo>
                  <a:pt x="215900" y="119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4345940" y="7654925"/>
            <a:ext cx="238125" cy="374650"/>
          </a:xfrm>
          <a:custGeom>
            <a:avLst/>
            <a:gdLst/>
            <a:ahLst/>
            <a:cxnLst/>
            <a:rect l="l" t="t" r="r" b="b"/>
            <a:pathLst>
              <a:path w="238125" h="374650">
                <a:moveTo>
                  <a:pt x="57785" y="8255"/>
                </a:moveTo>
                <a:lnTo>
                  <a:pt x="53975" y="8890"/>
                </a:lnTo>
                <a:lnTo>
                  <a:pt x="49530" y="10159"/>
                </a:lnTo>
                <a:lnTo>
                  <a:pt x="45720" y="12065"/>
                </a:lnTo>
                <a:lnTo>
                  <a:pt x="40005" y="13334"/>
                </a:lnTo>
                <a:lnTo>
                  <a:pt x="33020" y="14605"/>
                </a:lnTo>
                <a:lnTo>
                  <a:pt x="27305" y="15875"/>
                </a:lnTo>
                <a:lnTo>
                  <a:pt x="19685" y="16509"/>
                </a:lnTo>
                <a:lnTo>
                  <a:pt x="10795" y="16509"/>
                </a:lnTo>
                <a:lnTo>
                  <a:pt x="0" y="17144"/>
                </a:lnTo>
                <a:lnTo>
                  <a:pt x="0" y="53340"/>
                </a:lnTo>
                <a:lnTo>
                  <a:pt x="11430" y="53340"/>
                </a:lnTo>
                <a:lnTo>
                  <a:pt x="18414" y="53975"/>
                </a:lnTo>
                <a:lnTo>
                  <a:pt x="24764" y="55244"/>
                </a:lnTo>
                <a:lnTo>
                  <a:pt x="26670" y="56515"/>
                </a:lnTo>
                <a:lnTo>
                  <a:pt x="27939" y="57150"/>
                </a:lnTo>
                <a:lnTo>
                  <a:pt x="29210" y="58419"/>
                </a:lnTo>
                <a:lnTo>
                  <a:pt x="30480" y="60325"/>
                </a:lnTo>
                <a:lnTo>
                  <a:pt x="31114" y="64134"/>
                </a:lnTo>
                <a:lnTo>
                  <a:pt x="31750" y="331469"/>
                </a:lnTo>
                <a:lnTo>
                  <a:pt x="30480" y="334009"/>
                </a:lnTo>
                <a:lnTo>
                  <a:pt x="27939" y="337184"/>
                </a:lnTo>
                <a:lnTo>
                  <a:pt x="26670" y="338455"/>
                </a:lnTo>
                <a:lnTo>
                  <a:pt x="24130" y="339725"/>
                </a:lnTo>
                <a:lnTo>
                  <a:pt x="22225" y="340994"/>
                </a:lnTo>
                <a:lnTo>
                  <a:pt x="19685" y="341630"/>
                </a:lnTo>
                <a:lnTo>
                  <a:pt x="8255" y="342900"/>
                </a:lnTo>
                <a:lnTo>
                  <a:pt x="0" y="342900"/>
                </a:lnTo>
                <a:lnTo>
                  <a:pt x="0" y="374650"/>
                </a:lnTo>
                <a:lnTo>
                  <a:pt x="121920" y="374650"/>
                </a:lnTo>
                <a:lnTo>
                  <a:pt x="121920" y="344169"/>
                </a:lnTo>
                <a:lnTo>
                  <a:pt x="105410" y="340994"/>
                </a:lnTo>
                <a:lnTo>
                  <a:pt x="102235" y="340994"/>
                </a:lnTo>
                <a:lnTo>
                  <a:pt x="99695" y="340359"/>
                </a:lnTo>
                <a:lnTo>
                  <a:pt x="93980" y="336550"/>
                </a:lnTo>
                <a:lnTo>
                  <a:pt x="93345" y="334644"/>
                </a:lnTo>
                <a:lnTo>
                  <a:pt x="92075" y="333375"/>
                </a:lnTo>
                <a:lnTo>
                  <a:pt x="91439" y="330200"/>
                </a:lnTo>
                <a:lnTo>
                  <a:pt x="91439" y="326390"/>
                </a:lnTo>
                <a:lnTo>
                  <a:pt x="85725" y="249555"/>
                </a:lnTo>
                <a:lnTo>
                  <a:pt x="82550" y="246380"/>
                </a:lnTo>
                <a:lnTo>
                  <a:pt x="81914" y="243205"/>
                </a:lnTo>
                <a:lnTo>
                  <a:pt x="85089" y="240030"/>
                </a:lnTo>
                <a:lnTo>
                  <a:pt x="204470" y="240030"/>
                </a:lnTo>
                <a:lnTo>
                  <a:pt x="210820" y="233044"/>
                </a:lnTo>
                <a:lnTo>
                  <a:pt x="124460" y="233044"/>
                </a:lnTo>
                <a:lnTo>
                  <a:pt x="119380" y="231140"/>
                </a:lnTo>
                <a:lnTo>
                  <a:pt x="93345" y="198755"/>
                </a:lnTo>
                <a:lnTo>
                  <a:pt x="89535" y="69215"/>
                </a:lnTo>
                <a:lnTo>
                  <a:pt x="94614" y="69215"/>
                </a:lnTo>
                <a:lnTo>
                  <a:pt x="96520" y="68580"/>
                </a:lnTo>
                <a:lnTo>
                  <a:pt x="99695" y="66675"/>
                </a:lnTo>
                <a:lnTo>
                  <a:pt x="104139" y="64769"/>
                </a:lnTo>
                <a:lnTo>
                  <a:pt x="107950" y="62230"/>
                </a:lnTo>
                <a:lnTo>
                  <a:pt x="112395" y="60325"/>
                </a:lnTo>
                <a:lnTo>
                  <a:pt x="116839" y="57784"/>
                </a:lnTo>
                <a:lnTo>
                  <a:pt x="126364" y="52705"/>
                </a:lnTo>
                <a:lnTo>
                  <a:pt x="130175" y="50165"/>
                </a:lnTo>
                <a:lnTo>
                  <a:pt x="133350" y="48259"/>
                </a:lnTo>
                <a:lnTo>
                  <a:pt x="213360" y="48259"/>
                </a:lnTo>
                <a:lnTo>
                  <a:pt x="212089" y="45719"/>
                </a:lnTo>
                <a:lnTo>
                  <a:pt x="205105" y="36830"/>
                </a:lnTo>
                <a:lnTo>
                  <a:pt x="203835" y="34925"/>
                </a:lnTo>
                <a:lnTo>
                  <a:pt x="87630" y="34925"/>
                </a:lnTo>
                <a:lnTo>
                  <a:pt x="86995" y="33019"/>
                </a:lnTo>
                <a:lnTo>
                  <a:pt x="88264" y="30480"/>
                </a:lnTo>
                <a:lnTo>
                  <a:pt x="91439" y="12065"/>
                </a:lnTo>
                <a:lnTo>
                  <a:pt x="67310" y="10159"/>
                </a:lnTo>
                <a:lnTo>
                  <a:pt x="66039" y="10159"/>
                </a:lnTo>
                <a:lnTo>
                  <a:pt x="64135" y="9525"/>
                </a:lnTo>
                <a:lnTo>
                  <a:pt x="57785" y="8255"/>
                </a:lnTo>
                <a:close/>
              </a:path>
              <a:path w="238125" h="374650">
                <a:moveTo>
                  <a:pt x="204470" y="240030"/>
                </a:moveTo>
                <a:lnTo>
                  <a:pt x="85089" y="240030"/>
                </a:lnTo>
                <a:lnTo>
                  <a:pt x="85725" y="249555"/>
                </a:lnTo>
                <a:lnTo>
                  <a:pt x="120014" y="267334"/>
                </a:lnTo>
                <a:lnTo>
                  <a:pt x="126364" y="267969"/>
                </a:lnTo>
                <a:lnTo>
                  <a:pt x="133350" y="267969"/>
                </a:lnTo>
                <a:lnTo>
                  <a:pt x="178435" y="259080"/>
                </a:lnTo>
                <a:lnTo>
                  <a:pt x="204470" y="240030"/>
                </a:lnTo>
                <a:close/>
              </a:path>
              <a:path w="238125" h="374650">
                <a:moveTo>
                  <a:pt x="85089" y="240030"/>
                </a:moveTo>
                <a:lnTo>
                  <a:pt x="81914" y="243205"/>
                </a:lnTo>
                <a:lnTo>
                  <a:pt x="82550" y="246380"/>
                </a:lnTo>
                <a:lnTo>
                  <a:pt x="85725" y="249555"/>
                </a:lnTo>
                <a:lnTo>
                  <a:pt x="85089" y="240030"/>
                </a:lnTo>
                <a:close/>
              </a:path>
              <a:path w="238125" h="374650">
                <a:moveTo>
                  <a:pt x="213360" y="48259"/>
                </a:moveTo>
                <a:lnTo>
                  <a:pt x="133985" y="48259"/>
                </a:lnTo>
                <a:lnTo>
                  <a:pt x="136525" y="50800"/>
                </a:lnTo>
                <a:lnTo>
                  <a:pt x="141605" y="55244"/>
                </a:lnTo>
                <a:lnTo>
                  <a:pt x="146050" y="59690"/>
                </a:lnTo>
                <a:lnTo>
                  <a:pt x="151130" y="66040"/>
                </a:lnTo>
                <a:lnTo>
                  <a:pt x="155575" y="74294"/>
                </a:lnTo>
                <a:lnTo>
                  <a:pt x="159385" y="81280"/>
                </a:lnTo>
                <a:lnTo>
                  <a:pt x="173355" y="130809"/>
                </a:lnTo>
                <a:lnTo>
                  <a:pt x="173355" y="151130"/>
                </a:lnTo>
                <a:lnTo>
                  <a:pt x="167005" y="189230"/>
                </a:lnTo>
                <a:lnTo>
                  <a:pt x="140335" y="231140"/>
                </a:lnTo>
                <a:lnTo>
                  <a:pt x="135255" y="233044"/>
                </a:lnTo>
                <a:lnTo>
                  <a:pt x="210820" y="233044"/>
                </a:lnTo>
                <a:lnTo>
                  <a:pt x="211455" y="231775"/>
                </a:lnTo>
                <a:lnTo>
                  <a:pt x="217170" y="222884"/>
                </a:lnTo>
                <a:lnTo>
                  <a:pt x="222885" y="212725"/>
                </a:lnTo>
                <a:lnTo>
                  <a:pt x="236220" y="163194"/>
                </a:lnTo>
                <a:lnTo>
                  <a:pt x="238125" y="133984"/>
                </a:lnTo>
                <a:lnTo>
                  <a:pt x="237489" y="119380"/>
                </a:lnTo>
                <a:lnTo>
                  <a:pt x="228600" y="78740"/>
                </a:lnTo>
                <a:lnTo>
                  <a:pt x="218439" y="55880"/>
                </a:lnTo>
                <a:lnTo>
                  <a:pt x="213360" y="48259"/>
                </a:lnTo>
                <a:close/>
              </a:path>
              <a:path w="238125" h="374650">
                <a:moveTo>
                  <a:pt x="94614" y="69215"/>
                </a:moveTo>
                <a:lnTo>
                  <a:pt x="89535" y="69215"/>
                </a:lnTo>
                <a:lnTo>
                  <a:pt x="90170" y="70484"/>
                </a:lnTo>
                <a:lnTo>
                  <a:pt x="92710" y="70484"/>
                </a:lnTo>
                <a:lnTo>
                  <a:pt x="94614" y="69215"/>
                </a:lnTo>
                <a:close/>
              </a:path>
              <a:path w="238125" h="374650">
                <a:moveTo>
                  <a:pt x="88264" y="30480"/>
                </a:moveTo>
                <a:lnTo>
                  <a:pt x="86995" y="33019"/>
                </a:lnTo>
                <a:lnTo>
                  <a:pt x="87630" y="34925"/>
                </a:lnTo>
                <a:lnTo>
                  <a:pt x="88264" y="30480"/>
                </a:lnTo>
                <a:close/>
              </a:path>
              <a:path w="238125" h="374650">
                <a:moveTo>
                  <a:pt x="136525" y="0"/>
                </a:moveTo>
                <a:lnTo>
                  <a:pt x="132714" y="3809"/>
                </a:lnTo>
                <a:lnTo>
                  <a:pt x="128905" y="6984"/>
                </a:lnTo>
                <a:lnTo>
                  <a:pt x="124460" y="9525"/>
                </a:lnTo>
                <a:lnTo>
                  <a:pt x="120650" y="12700"/>
                </a:lnTo>
                <a:lnTo>
                  <a:pt x="115570" y="15240"/>
                </a:lnTo>
                <a:lnTo>
                  <a:pt x="105410" y="21590"/>
                </a:lnTo>
                <a:lnTo>
                  <a:pt x="99695" y="24130"/>
                </a:lnTo>
                <a:lnTo>
                  <a:pt x="88900" y="30480"/>
                </a:lnTo>
                <a:lnTo>
                  <a:pt x="88264" y="30480"/>
                </a:lnTo>
                <a:lnTo>
                  <a:pt x="87630" y="34925"/>
                </a:lnTo>
                <a:lnTo>
                  <a:pt x="203835" y="34925"/>
                </a:lnTo>
                <a:lnTo>
                  <a:pt x="198120" y="28575"/>
                </a:lnTo>
                <a:lnTo>
                  <a:pt x="164464" y="5715"/>
                </a:lnTo>
                <a:lnTo>
                  <a:pt x="146050" y="634"/>
                </a:lnTo>
                <a:lnTo>
                  <a:pt x="136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4663440" y="7651750"/>
            <a:ext cx="421640" cy="273685"/>
          </a:xfrm>
          <a:custGeom>
            <a:avLst/>
            <a:gdLst/>
            <a:ahLst/>
            <a:cxnLst/>
            <a:rect l="l" t="t" r="r" b="b"/>
            <a:pathLst>
              <a:path w="421639" h="273684">
                <a:moveTo>
                  <a:pt x="57785" y="7619"/>
                </a:moveTo>
                <a:lnTo>
                  <a:pt x="53975" y="8255"/>
                </a:lnTo>
                <a:lnTo>
                  <a:pt x="50164" y="10159"/>
                </a:lnTo>
                <a:lnTo>
                  <a:pt x="45720" y="11430"/>
                </a:lnTo>
                <a:lnTo>
                  <a:pt x="40639" y="12700"/>
                </a:lnTo>
                <a:lnTo>
                  <a:pt x="33655" y="14605"/>
                </a:lnTo>
                <a:lnTo>
                  <a:pt x="27305" y="15240"/>
                </a:lnTo>
                <a:lnTo>
                  <a:pt x="19685" y="15875"/>
                </a:lnTo>
                <a:lnTo>
                  <a:pt x="10795" y="16509"/>
                </a:lnTo>
                <a:lnTo>
                  <a:pt x="0" y="16509"/>
                </a:lnTo>
                <a:lnTo>
                  <a:pt x="0" y="53340"/>
                </a:lnTo>
                <a:lnTo>
                  <a:pt x="18414" y="53340"/>
                </a:lnTo>
                <a:lnTo>
                  <a:pt x="21589" y="54609"/>
                </a:lnTo>
                <a:lnTo>
                  <a:pt x="24764" y="55244"/>
                </a:lnTo>
                <a:lnTo>
                  <a:pt x="27305" y="55880"/>
                </a:lnTo>
                <a:lnTo>
                  <a:pt x="29845" y="58419"/>
                </a:lnTo>
                <a:lnTo>
                  <a:pt x="30480" y="59690"/>
                </a:lnTo>
                <a:lnTo>
                  <a:pt x="31750" y="64134"/>
                </a:lnTo>
                <a:lnTo>
                  <a:pt x="31750" y="224155"/>
                </a:lnTo>
                <a:lnTo>
                  <a:pt x="30480" y="226694"/>
                </a:lnTo>
                <a:lnTo>
                  <a:pt x="29210" y="228600"/>
                </a:lnTo>
                <a:lnTo>
                  <a:pt x="28575" y="230505"/>
                </a:lnTo>
                <a:lnTo>
                  <a:pt x="24764" y="233044"/>
                </a:lnTo>
                <a:lnTo>
                  <a:pt x="19685" y="234315"/>
                </a:lnTo>
                <a:lnTo>
                  <a:pt x="8255" y="235584"/>
                </a:lnTo>
                <a:lnTo>
                  <a:pt x="0" y="236219"/>
                </a:lnTo>
                <a:lnTo>
                  <a:pt x="0" y="267969"/>
                </a:lnTo>
                <a:lnTo>
                  <a:pt x="121920" y="267969"/>
                </a:lnTo>
                <a:lnTo>
                  <a:pt x="121920" y="236855"/>
                </a:lnTo>
                <a:lnTo>
                  <a:pt x="108585" y="234950"/>
                </a:lnTo>
                <a:lnTo>
                  <a:pt x="102235" y="233680"/>
                </a:lnTo>
                <a:lnTo>
                  <a:pt x="99695" y="233044"/>
                </a:lnTo>
                <a:lnTo>
                  <a:pt x="97789" y="231775"/>
                </a:lnTo>
                <a:lnTo>
                  <a:pt x="95885" y="231140"/>
                </a:lnTo>
                <a:lnTo>
                  <a:pt x="94614" y="229869"/>
                </a:lnTo>
                <a:lnTo>
                  <a:pt x="92075" y="226059"/>
                </a:lnTo>
                <a:lnTo>
                  <a:pt x="92075" y="104140"/>
                </a:lnTo>
                <a:lnTo>
                  <a:pt x="93345" y="97790"/>
                </a:lnTo>
                <a:lnTo>
                  <a:pt x="93980" y="93980"/>
                </a:lnTo>
                <a:lnTo>
                  <a:pt x="95250" y="90169"/>
                </a:lnTo>
                <a:lnTo>
                  <a:pt x="96520" y="85725"/>
                </a:lnTo>
                <a:lnTo>
                  <a:pt x="98425" y="81915"/>
                </a:lnTo>
                <a:lnTo>
                  <a:pt x="117475" y="55880"/>
                </a:lnTo>
                <a:lnTo>
                  <a:pt x="163195" y="55880"/>
                </a:lnTo>
                <a:lnTo>
                  <a:pt x="165100" y="53340"/>
                </a:lnTo>
                <a:lnTo>
                  <a:pt x="165100" y="52705"/>
                </a:lnTo>
                <a:lnTo>
                  <a:pt x="166370" y="50165"/>
                </a:lnTo>
                <a:lnTo>
                  <a:pt x="168275" y="46990"/>
                </a:lnTo>
                <a:lnTo>
                  <a:pt x="169545" y="43180"/>
                </a:lnTo>
                <a:lnTo>
                  <a:pt x="170180" y="40005"/>
                </a:lnTo>
                <a:lnTo>
                  <a:pt x="170285" y="39369"/>
                </a:lnTo>
                <a:lnTo>
                  <a:pt x="87630" y="39369"/>
                </a:lnTo>
                <a:lnTo>
                  <a:pt x="92075" y="11430"/>
                </a:lnTo>
                <a:lnTo>
                  <a:pt x="67310" y="9525"/>
                </a:lnTo>
                <a:lnTo>
                  <a:pt x="64135" y="9525"/>
                </a:lnTo>
                <a:lnTo>
                  <a:pt x="60960" y="8890"/>
                </a:lnTo>
                <a:lnTo>
                  <a:pt x="57785" y="7619"/>
                </a:lnTo>
                <a:close/>
              </a:path>
              <a:path w="421639" h="273684">
                <a:moveTo>
                  <a:pt x="163195" y="55880"/>
                </a:moveTo>
                <a:lnTo>
                  <a:pt x="122555" y="55880"/>
                </a:lnTo>
                <a:lnTo>
                  <a:pt x="124460" y="57150"/>
                </a:lnTo>
                <a:lnTo>
                  <a:pt x="127000" y="59690"/>
                </a:lnTo>
                <a:lnTo>
                  <a:pt x="128905" y="60959"/>
                </a:lnTo>
                <a:lnTo>
                  <a:pt x="132714" y="64134"/>
                </a:lnTo>
                <a:lnTo>
                  <a:pt x="135255" y="66040"/>
                </a:lnTo>
                <a:lnTo>
                  <a:pt x="138430" y="67309"/>
                </a:lnTo>
                <a:lnTo>
                  <a:pt x="146685" y="67309"/>
                </a:lnTo>
                <a:lnTo>
                  <a:pt x="150495" y="66040"/>
                </a:lnTo>
                <a:lnTo>
                  <a:pt x="157480" y="62230"/>
                </a:lnTo>
                <a:lnTo>
                  <a:pt x="160020" y="59690"/>
                </a:lnTo>
                <a:lnTo>
                  <a:pt x="163195" y="55880"/>
                </a:lnTo>
                <a:close/>
              </a:path>
              <a:path w="421639" h="273684">
                <a:moveTo>
                  <a:pt x="140970" y="634"/>
                </a:moveTo>
                <a:lnTo>
                  <a:pt x="133350" y="634"/>
                </a:lnTo>
                <a:lnTo>
                  <a:pt x="126364" y="2540"/>
                </a:lnTo>
                <a:lnTo>
                  <a:pt x="113030" y="10794"/>
                </a:lnTo>
                <a:lnTo>
                  <a:pt x="107314" y="15875"/>
                </a:lnTo>
                <a:lnTo>
                  <a:pt x="102235" y="21590"/>
                </a:lnTo>
                <a:lnTo>
                  <a:pt x="96520" y="27305"/>
                </a:lnTo>
                <a:lnTo>
                  <a:pt x="92075" y="33019"/>
                </a:lnTo>
                <a:lnTo>
                  <a:pt x="87630" y="39369"/>
                </a:lnTo>
                <a:lnTo>
                  <a:pt x="170285" y="39369"/>
                </a:lnTo>
                <a:lnTo>
                  <a:pt x="170814" y="36194"/>
                </a:lnTo>
                <a:lnTo>
                  <a:pt x="172085" y="29209"/>
                </a:lnTo>
                <a:lnTo>
                  <a:pt x="147955" y="1269"/>
                </a:lnTo>
                <a:lnTo>
                  <a:pt x="140970" y="634"/>
                </a:lnTo>
                <a:close/>
              </a:path>
              <a:path w="421639" h="273684">
                <a:moveTo>
                  <a:pt x="312420" y="0"/>
                </a:moveTo>
                <a:lnTo>
                  <a:pt x="269239" y="9525"/>
                </a:lnTo>
                <a:lnTo>
                  <a:pt x="234314" y="36830"/>
                </a:lnTo>
                <a:lnTo>
                  <a:pt x="211455" y="80009"/>
                </a:lnTo>
                <a:lnTo>
                  <a:pt x="203835" y="121284"/>
                </a:lnTo>
                <a:lnTo>
                  <a:pt x="203200" y="136525"/>
                </a:lnTo>
                <a:lnTo>
                  <a:pt x="203835" y="151765"/>
                </a:lnTo>
                <a:lnTo>
                  <a:pt x="205105" y="166369"/>
                </a:lnTo>
                <a:lnTo>
                  <a:pt x="205105" y="167005"/>
                </a:lnTo>
                <a:lnTo>
                  <a:pt x="215900" y="205740"/>
                </a:lnTo>
                <a:lnTo>
                  <a:pt x="242570" y="245109"/>
                </a:lnTo>
                <a:lnTo>
                  <a:pt x="279400" y="268605"/>
                </a:lnTo>
                <a:lnTo>
                  <a:pt x="312420" y="273684"/>
                </a:lnTo>
                <a:lnTo>
                  <a:pt x="323214" y="273050"/>
                </a:lnTo>
                <a:lnTo>
                  <a:pt x="365125" y="259080"/>
                </a:lnTo>
                <a:lnTo>
                  <a:pt x="389889" y="236219"/>
                </a:lnTo>
                <a:lnTo>
                  <a:pt x="391160" y="234950"/>
                </a:lnTo>
                <a:lnTo>
                  <a:pt x="306070" y="234950"/>
                </a:lnTo>
                <a:lnTo>
                  <a:pt x="300355" y="233044"/>
                </a:lnTo>
                <a:lnTo>
                  <a:pt x="276225" y="201294"/>
                </a:lnTo>
                <a:lnTo>
                  <a:pt x="265430" y="156844"/>
                </a:lnTo>
                <a:lnTo>
                  <a:pt x="264160" y="147319"/>
                </a:lnTo>
                <a:lnTo>
                  <a:pt x="264160" y="126365"/>
                </a:lnTo>
                <a:lnTo>
                  <a:pt x="265430" y="116205"/>
                </a:lnTo>
                <a:lnTo>
                  <a:pt x="276225" y="72390"/>
                </a:lnTo>
                <a:lnTo>
                  <a:pt x="300355" y="41275"/>
                </a:lnTo>
                <a:lnTo>
                  <a:pt x="306070" y="38734"/>
                </a:lnTo>
                <a:lnTo>
                  <a:pt x="360680" y="38734"/>
                </a:lnTo>
                <a:lnTo>
                  <a:pt x="360680" y="12700"/>
                </a:lnTo>
                <a:lnTo>
                  <a:pt x="354964" y="9525"/>
                </a:lnTo>
                <a:lnTo>
                  <a:pt x="344805" y="5080"/>
                </a:lnTo>
                <a:lnTo>
                  <a:pt x="334645" y="2540"/>
                </a:lnTo>
                <a:lnTo>
                  <a:pt x="323214" y="634"/>
                </a:lnTo>
                <a:lnTo>
                  <a:pt x="312420" y="0"/>
                </a:lnTo>
                <a:close/>
              </a:path>
              <a:path w="421639" h="273684">
                <a:moveTo>
                  <a:pt x="360680" y="12700"/>
                </a:moveTo>
                <a:lnTo>
                  <a:pt x="360680" y="136525"/>
                </a:lnTo>
                <a:lnTo>
                  <a:pt x="360045" y="147319"/>
                </a:lnTo>
                <a:lnTo>
                  <a:pt x="354330" y="185419"/>
                </a:lnTo>
                <a:lnTo>
                  <a:pt x="334010" y="224155"/>
                </a:lnTo>
                <a:lnTo>
                  <a:pt x="318135" y="234950"/>
                </a:lnTo>
                <a:lnTo>
                  <a:pt x="391160" y="234950"/>
                </a:lnTo>
                <a:lnTo>
                  <a:pt x="413385" y="193040"/>
                </a:lnTo>
                <a:lnTo>
                  <a:pt x="421005" y="151765"/>
                </a:lnTo>
                <a:lnTo>
                  <a:pt x="421639" y="136525"/>
                </a:lnTo>
                <a:lnTo>
                  <a:pt x="421005" y="121284"/>
                </a:lnTo>
                <a:lnTo>
                  <a:pt x="413385" y="80009"/>
                </a:lnTo>
                <a:lnTo>
                  <a:pt x="391160" y="38734"/>
                </a:lnTo>
                <a:lnTo>
                  <a:pt x="389889" y="37465"/>
                </a:lnTo>
                <a:lnTo>
                  <a:pt x="382270" y="28575"/>
                </a:lnTo>
                <a:lnTo>
                  <a:pt x="374014" y="21590"/>
                </a:lnTo>
                <a:lnTo>
                  <a:pt x="365125" y="15240"/>
                </a:lnTo>
                <a:lnTo>
                  <a:pt x="360680" y="12700"/>
                </a:lnTo>
                <a:close/>
              </a:path>
              <a:path w="421639" h="273684">
                <a:moveTo>
                  <a:pt x="360680" y="38734"/>
                </a:moveTo>
                <a:lnTo>
                  <a:pt x="318135" y="38734"/>
                </a:lnTo>
                <a:lnTo>
                  <a:pt x="323850" y="41275"/>
                </a:lnTo>
                <a:lnTo>
                  <a:pt x="335280" y="50165"/>
                </a:lnTo>
                <a:lnTo>
                  <a:pt x="340360" y="57150"/>
                </a:lnTo>
                <a:lnTo>
                  <a:pt x="345439" y="65405"/>
                </a:lnTo>
                <a:lnTo>
                  <a:pt x="348614" y="72390"/>
                </a:lnTo>
                <a:lnTo>
                  <a:pt x="351155" y="80009"/>
                </a:lnTo>
                <a:lnTo>
                  <a:pt x="354330" y="88265"/>
                </a:lnTo>
                <a:lnTo>
                  <a:pt x="356235" y="97155"/>
                </a:lnTo>
                <a:lnTo>
                  <a:pt x="358139" y="106680"/>
                </a:lnTo>
                <a:lnTo>
                  <a:pt x="359410" y="116205"/>
                </a:lnTo>
                <a:lnTo>
                  <a:pt x="360680" y="136525"/>
                </a:lnTo>
                <a:lnTo>
                  <a:pt x="360680" y="38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167629" y="7658734"/>
            <a:ext cx="248285" cy="260350"/>
          </a:xfrm>
          <a:custGeom>
            <a:avLst/>
            <a:gdLst/>
            <a:ahLst/>
            <a:cxnLst/>
            <a:rect l="l" t="t" r="r" b="b"/>
            <a:pathLst>
              <a:path w="248285" h="260350">
                <a:moveTo>
                  <a:pt x="248285" y="0"/>
                </a:moveTo>
                <a:lnTo>
                  <a:pt x="149860" y="0"/>
                </a:lnTo>
                <a:lnTo>
                  <a:pt x="149860" y="31115"/>
                </a:lnTo>
                <a:lnTo>
                  <a:pt x="159385" y="31115"/>
                </a:lnTo>
                <a:lnTo>
                  <a:pt x="174625" y="35560"/>
                </a:lnTo>
                <a:lnTo>
                  <a:pt x="175260" y="38100"/>
                </a:lnTo>
                <a:lnTo>
                  <a:pt x="175260" y="40005"/>
                </a:lnTo>
                <a:lnTo>
                  <a:pt x="169545" y="60325"/>
                </a:lnTo>
                <a:lnTo>
                  <a:pt x="134620" y="168910"/>
                </a:lnTo>
                <a:lnTo>
                  <a:pt x="99060" y="40640"/>
                </a:lnTo>
                <a:lnTo>
                  <a:pt x="99060" y="37465"/>
                </a:lnTo>
                <a:lnTo>
                  <a:pt x="103505" y="32385"/>
                </a:lnTo>
                <a:lnTo>
                  <a:pt x="109855" y="31115"/>
                </a:lnTo>
                <a:lnTo>
                  <a:pt x="120650" y="31115"/>
                </a:lnTo>
                <a:lnTo>
                  <a:pt x="120650" y="0"/>
                </a:lnTo>
                <a:lnTo>
                  <a:pt x="0" y="0"/>
                </a:lnTo>
                <a:lnTo>
                  <a:pt x="0" y="31115"/>
                </a:lnTo>
                <a:lnTo>
                  <a:pt x="29845" y="39370"/>
                </a:lnTo>
                <a:lnTo>
                  <a:pt x="32385" y="43815"/>
                </a:lnTo>
                <a:lnTo>
                  <a:pt x="98425" y="260350"/>
                </a:lnTo>
                <a:lnTo>
                  <a:pt x="142240" y="260350"/>
                </a:lnTo>
                <a:lnTo>
                  <a:pt x="215265" y="48895"/>
                </a:lnTo>
                <a:lnTo>
                  <a:pt x="217170" y="41275"/>
                </a:lnTo>
                <a:lnTo>
                  <a:pt x="219710" y="36830"/>
                </a:lnTo>
                <a:lnTo>
                  <a:pt x="226060" y="32385"/>
                </a:lnTo>
                <a:lnTo>
                  <a:pt x="234315" y="31115"/>
                </a:lnTo>
                <a:lnTo>
                  <a:pt x="248285" y="31115"/>
                </a:lnTo>
                <a:lnTo>
                  <a:pt x="248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476240" y="765365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40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40"/>
                </a:lnTo>
                <a:lnTo>
                  <a:pt x="97155" y="227965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90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40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5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5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40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90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768340" y="7652384"/>
            <a:ext cx="369570" cy="266700"/>
          </a:xfrm>
          <a:custGeom>
            <a:avLst/>
            <a:gdLst/>
            <a:ahLst/>
            <a:cxnLst/>
            <a:rect l="l" t="t" r="r" b="b"/>
            <a:pathLst>
              <a:path w="369570" h="266700">
                <a:moveTo>
                  <a:pt x="62230" y="0"/>
                </a:moveTo>
                <a:lnTo>
                  <a:pt x="56514" y="3810"/>
                </a:lnTo>
                <a:lnTo>
                  <a:pt x="52705" y="6985"/>
                </a:lnTo>
                <a:lnTo>
                  <a:pt x="49530" y="8255"/>
                </a:lnTo>
                <a:lnTo>
                  <a:pt x="41910" y="11430"/>
                </a:lnTo>
                <a:lnTo>
                  <a:pt x="36830" y="12700"/>
                </a:lnTo>
                <a:lnTo>
                  <a:pt x="30480" y="13335"/>
                </a:lnTo>
                <a:lnTo>
                  <a:pt x="25400" y="14605"/>
                </a:lnTo>
                <a:lnTo>
                  <a:pt x="18414" y="15240"/>
                </a:lnTo>
                <a:lnTo>
                  <a:pt x="0" y="15240"/>
                </a:lnTo>
                <a:lnTo>
                  <a:pt x="0" y="52070"/>
                </a:lnTo>
                <a:lnTo>
                  <a:pt x="17780" y="52070"/>
                </a:lnTo>
                <a:lnTo>
                  <a:pt x="20955" y="53340"/>
                </a:lnTo>
                <a:lnTo>
                  <a:pt x="24130" y="53975"/>
                </a:lnTo>
                <a:lnTo>
                  <a:pt x="26035" y="54610"/>
                </a:lnTo>
                <a:lnTo>
                  <a:pt x="28575" y="57150"/>
                </a:lnTo>
                <a:lnTo>
                  <a:pt x="29210" y="58420"/>
                </a:lnTo>
                <a:lnTo>
                  <a:pt x="30480" y="62865"/>
                </a:lnTo>
                <a:lnTo>
                  <a:pt x="30480" y="223520"/>
                </a:lnTo>
                <a:lnTo>
                  <a:pt x="13335" y="234315"/>
                </a:lnTo>
                <a:lnTo>
                  <a:pt x="7620" y="234315"/>
                </a:lnTo>
                <a:lnTo>
                  <a:pt x="0" y="234950"/>
                </a:lnTo>
                <a:lnTo>
                  <a:pt x="0" y="266700"/>
                </a:lnTo>
                <a:lnTo>
                  <a:pt x="117475" y="266700"/>
                </a:lnTo>
                <a:lnTo>
                  <a:pt x="117475" y="235585"/>
                </a:lnTo>
                <a:lnTo>
                  <a:pt x="104775" y="233680"/>
                </a:lnTo>
                <a:lnTo>
                  <a:pt x="98425" y="232410"/>
                </a:lnTo>
                <a:lnTo>
                  <a:pt x="95885" y="231775"/>
                </a:lnTo>
                <a:lnTo>
                  <a:pt x="93980" y="231140"/>
                </a:lnTo>
                <a:lnTo>
                  <a:pt x="92710" y="229870"/>
                </a:lnTo>
                <a:lnTo>
                  <a:pt x="90805" y="228600"/>
                </a:lnTo>
                <a:lnTo>
                  <a:pt x="88900" y="225425"/>
                </a:lnTo>
                <a:lnTo>
                  <a:pt x="88264" y="222250"/>
                </a:lnTo>
                <a:lnTo>
                  <a:pt x="88264" y="217805"/>
                </a:lnTo>
                <a:lnTo>
                  <a:pt x="83185" y="70485"/>
                </a:lnTo>
                <a:lnTo>
                  <a:pt x="95250" y="70485"/>
                </a:lnTo>
                <a:lnTo>
                  <a:pt x="98425" y="68580"/>
                </a:lnTo>
                <a:lnTo>
                  <a:pt x="103505" y="66040"/>
                </a:lnTo>
                <a:lnTo>
                  <a:pt x="107950" y="63500"/>
                </a:lnTo>
                <a:lnTo>
                  <a:pt x="113664" y="60960"/>
                </a:lnTo>
                <a:lnTo>
                  <a:pt x="125095" y="54610"/>
                </a:lnTo>
                <a:lnTo>
                  <a:pt x="129539" y="51435"/>
                </a:lnTo>
                <a:lnTo>
                  <a:pt x="133985" y="48895"/>
                </a:lnTo>
                <a:lnTo>
                  <a:pt x="337185" y="48895"/>
                </a:lnTo>
                <a:lnTo>
                  <a:pt x="337185" y="47625"/>
                </a:lnTo>
                <a:lnTo>
                  <a:pt x="334010" y="39370"/>
                </a:lnTo>
                <a:lnTo>
                  <a:pt x="83820" y="39370"/>
                </a:lnTo>
                <a:lnTo>
                  <a:pt x="82550" y="36830"/>
                </a:lnTo>
                <a:lnTo>
                  <a:pt x="84455" y="34290"/>
                </a:lnTo>
                <a:lnTo>
                  <a:pt x="85725" y="29210"/>
                </a:lnTo>
                <a:lnTo>
                  <a:pt x="55245" y="29210"/>
                </a:lnTo>
                <a:lnTo>
                  <a:pt x="55245" y="5715"/>
                </a:lnTo>
                <a:lnTo>
                  <a:pt x="59055" y="3175"/>
                </a:lnTo>
                <a:lnTo>
                  <a:pt x="64770" y="1905"/>
                </a:lnTo>
                <a:lnTo>
                  <a:pt x="66039" y="1270"/>
                </a:lnTo>
                <a:lnTo>
                  <a:pt x="62230" y="0"/>
                </a:lnTo>
                <a:close/>
              </a:path>
              <a:path w="369570" h="266700">
                <a:moveTo>
                  <a:pt x="258445" y="48895"/>
                </a:moveTo>
                <a:lnTo>
                  <a:pt x="135255" y="48895"/>
                </a:lnTo>
                <a:lnTo>
                  <a:pt x="137795" y="49530"/>
                </a:lnTo>
                <a:lnTo>
                  <a:pt x="144145" y="52070"/>
                </a:lnTo>
                <a:lnTo>
                  <a:pt x="157480" y="72390"/>
                </a:lnTo>
                <a:lnTo>
                  <a:pt x="157480" y="222250"/>
                </a:lnTo>
                <a:lnTo>
                  <a:pt x="156845" y="224790"/>
                </a:lnTo>
                <a:lnTo>
                  <a:pt x="155575" y="226695"/>
                </a:lnTo>
                <a:lnTo>
                  <a:pt x="154939" y="228600"/>
                </a:lnTo>
                <a:lnTo>
                  <a:pt x="149225" y="232410"/>
                </a:lnTo>
                <a:lnTo>
                  <a:pt x="146685" y="233045"/>
                </a:lnTo>
                <a:lnTo>
                  <a:pt x="140335" y="233680"/>
                </a:lnTo>
                <a:lnTo>
                  <a:pt x="135255" y="234315"/>
                </a:lnTo>
                <a:lnTo>
                  <a:pt x="127000" y="234950"/>
                </a:lnTo>
                <a:lnTo>
                  <a:pt x="127000" y="266700"/>
                </a:lnTo>
                <a:lnTo>
                  <a:pt x="244475" y="266700"/>
                </a:lnTo>
                <a:lnTo>
                  <a:pt x="244475" y="235585"/>
                </a:lnTo>
                <a:lnTo>
                  <a:pt x="231139" y="233680"/>
                </a:lnTo>
                <a:lnTo>
                  <a:pt x="228600" y="233045"/>
                </a:lnTo>
                <a:lnTo>
                  <a:pt x="215264" y="222250"/>
                </a:lnTo>
                <a:lnTo>
                  <a:pt x="215264" y="72390"/>
                </a:lnTo>
                <a:lnTo>
                  <a:pt x="212089" y="72390"/>
                </a:lnTo>
                <a:lnTo>
                  <a:pt x="209550" y="69215"/>
                </a:lnTo>
                <a:lnTo>
                  <a:pt x="222250" y="69215"/>
                </a:lnTo>
                <a:lnTo>
                  <a:pt x="231139" y="64770"/>
                </a:lnTo>
                <a:lnTo>
                  <a:pt x="240030" y="59690"/>
                </a:lnTo>
                <a:lnTo>
                  <a:pt x="245745" y="57150"/>
                </a:lnTo>
                <a:lnTo>
                  <a:pt x="250825" y="53975"/>
                </a:lnTo>
                <a:lnTo>
                  <a:pt x="255270" y="51435"/>
                </a:lnTo>
                <a:lnTo>
                  <a:pt x="258445" y="48895"/>
                </a:lnTo>
                <a:close/>
              </a:path>
              <a:path w="369570" h="266700">
                <a:moveTo>
                  <a:pt x="337185" y="48895"/>
                </a:moveTo>
                <a:lnTo>
                  <a:pt x="259714" y="48895"/>
                </a:lnTo>
                <a:lnTo>
                  <a:pt x="262255" y="49530"/>
                </a:lnTo>
                <a:lnTo>
                  <a:pt x="268605" y="52070"/>
                </a:lnTo>
                <a:lnTo>
                  <a:pt x="281939" y="72390"/>
                </a:lnTo>
                <a:lnTo>
                  <a:pt x="281939" y="222250"/>
                </a:lnTo>
                <a:lnTo>
                  <a:pt x="281305" y="224790"/>
                </a:lnTo>
                <a:lnTo>
                  <a:pt x="277495" y="230505"/>
                </a:lnTo>
                <a:lnTo>
                  <a:pt x="275589" y="231140"/>
                </a:lnTo>
                <a:lnTo>
                  <a:pt x="273685" y="232410"/>
                </a:lnTo>
                <a:lnTo>
                  <a:pt x="271145" y="233045"/>
                </a:lnTo>
                <a:lnTo>
                  <a:pt x="259714" y="234315"/>
                </a:lnTo>
                <a:lnTo>
                  <a:pt x="251460" y="234950"/>
                </a:lnTo>
                <a:lnTo>
                  <a:pt x="251460" y="266700"/>
                </a:lnTo>
                <a:lnTo>
                  <a:pt x="369570" y="266700"/>
                </a:lnTo>
                <a:lnTo>
                  <a:pt x="369570" y="235585"/>
                </a:lnTo>
                <a:lnTo>
                  <a:pt x="356235" y="233680"/>
                </a:lnTo>
                <a:lnTo>
                  <a:pt x="353060" y="233045"/>
                </a:lnTo>
                <a:lnTo>
                  <a:pt x="347980" y="231775"/>
                </a:lnTo>
                <a:lnTo>
                  <a:pt x="346710" y="231140"/>
                </a:lnTo>
                <a:lnTo>
                  <a:pt x="344805" y="229870"/>
                </a:lnTo>
                <a:lnTo>
                  <a:pt x="343535" y="229235"/>
                </a:lnTo>
                <a:lnTo>
                  <a:pt x="340995" y="226060"/>
                </a:lnTo>
                <a:lnTo>
                  <a:pt x="340360" y="223520"/>
                </a:lnTo>
                <a:lnTo>
                  <a:pt x="340360" y="67310"/>
                </a:lnTo>
                <a:lnTo>
                  <a:pt x="339725" y="65405"/>
                </a:lnTo>
                <a:lnTo>
                  <a:pt x="339089" y="56515"/>
                </a:lnTo>
                <a:lnTo>
                  <a:pt x="337185" y="48895"/>
                </a:lnTo>
                <a:close/>
              </a:path>
              <a:path w="369570" h="266700">
                <a:moveTo>
                  <a:pt x="95250" y="70485"/>
                </a:moveTo>
                <a:lnTo>
                  <a:pt x="83185" y="70485"/>
                </a:lnTo>
                <a:lnTo>
                  <a:pt x="84455" y="73660"/>
                </a:lnTo>
                <a:lnTo>
                  <a:pt x="86995" y="74295"/>
                </a:lnTo>
                <a:lnTo>
                  <a:pt x="90805" y="72390"/>
                </a:lnTo>
                <a:lnTo>
                  <a:pt x="94614" y="71120"/>
                </a:lnTo>
                <a:lnTo>
                  <a:pt x="95250" y="70485"/>
                </a:lnTo>
                <a:close/>
              </a:path>
              <a:path w="369570" h="266700">
                <a:moveTo>
                  <a:pt x="213360" y="69215"/>
                </a:moveTo>
                <a:lnTo>
                  <a:pt x="209550" y="69215"/>
                </a:lnTo>
                <a:lnTo>
                  <a:pt x="212089" y="72390"/>
                </a:lnTo>
                <a:lnTo>
                  <a:pt x="215264" y="72390"/>
                </a:lnTo>
                <a:lnTo>
                  <a:pt x="214630" y="69850"/>
                </a:lnTo>
                <a:lnTo>
                  <a:pt x="213360" y="69215"/>
                </a:lnTo>
                <a:close/>
              </a:path>
              <a:path w="369570" h="266700">
                <a:moveTo>
                  <a:pt x="222250" y="69215"/>
                </a:moveTo>
                <a:lnTo>
                  <a:pt x="213360" y="69215"/>
                </a:lnTo>
                <a:lnTo>
                  <a:pt x="214630" y="69850"/>
                </a:lnTo>
                <a:lnTo>
                  <a:pt x="215264" y="72390"/>
                </a:lnTo>
                <a:lnTo>
                  <a:pt x="222250" y="69215"/>
                </a:lnTo>
                <a:close/>
              </a:path>
              <a:path w="369570" h="266700">
                <a:moveTo>
                  <a:pt x="84455" y="34290"/>
                </a:moveTo>
                <a:lnTo>
                  <a:pt x="82550" y="36830"/>
                </a:lnTo>
                <a:lnTo>
                  <a:pt x="83820" y="39370"/>
                </a:lnTo>
                <a:lnTo>
                  <a:pt x="84455" y="34290"/>
                </a:lnTo>
                <a:close/>
              </a:path>
              <a:path w="369570" h="266700">
                <a:moveTo>
                  <a:pt x="135889" y="635"/>
                </a:moveTo>
                <a:lnTo>
                  <a:pt x="132080" y="4445"/>
                </a:lnTo>
                <a:lnTo>
                  <a:pt x="127635" y="8255"/>
                </a:lnTo>
                <a:lnTo>
                  <a:pt x="118745" y="14605"/>
                </a:lnTo>
                <a:lnTo>
                  <a:pt x="107314" y="20955"/>
                </a:lnTo>
                <a:lnTo>
                  <a:pt x="90170" y="31115"/>
                </a:lnTo>
                <a:lnTo>
                  <a:pt x="85089" y="33655"/>
                </a:lnTo>
                <a:lnTo>
                  <a:pt x="84455" y="34290"/>
                </a:lnTo>
                <a:lnTo>
                  <a:pt x="83820" y="39370"/>
                </a:lnTo>
                <a:lnTo>
                  <a:pt x="205739" y="39370"/>
                </a:lnTo>
                <a:lnTo>
                  <a:pt x="205105" y="37465"/>
                </a:lnTo>
                <a:lnTo>
                  <a:pt x="206375" y="36195"/>
                </a:lnTo>
                <a:lnTo>
                  <a:pt x="206375" y="33655"/>
                </a:lnTo>
                <a:lnTo>
                  <a:pt x="204470" y="28575"/>
                </a:lnTo>
                <a:lnTo>
                  <a:pt x="168910" y="3810"/>
                </a:lnTo>
                <a:lnTo>
                  <a:pt x="149860" y="1270"/>
                </a:lnTo>
                <a:lnTo>
                  <a:pt x="142875" y="1270"/>
                </a:lnTo>
                <a:lnTo>
                  <a:pt x="135889" y="635"/>
                </a:lnTo>
                <a:close/>
              </a:path>
              <a:path w="369570" h="266700">
                <a:moveTo>
                  <a:pt x="206375" y="36195"/>
                </a:moveTo>
                <a:lnTo>
                  <a:pt x="205105" y="37465"/>
                </a:lnTo>
                <a:lnTo>
                  <a:pt x="205739" y="39370"/>
                </a:lnTo>
                <a:lnTo>
                  <a:pt x="206375" y="36195"/>
                </a:lnTo>
                <a:close/>
              </a:path>
              <a:path w="369570" h="266700">
                <a:moveTo>
                  <a:pt x="260350" y="635"/>
                </a:moveTo>
                <a:lnTo>
                  <a:pt x="256539" y="5080"/>
                </a:lnTo>
                <a:lnTo>
                  <a:pt x="252095" y="8890"/>
                </a:lnTo>
                <a:lnTo>
                  <a:pt x="242570" y="15240"/>
                </a:lnTo>
                <a:lnTo>
                  <a:pt x="236855" y="18415"/>
                </a:lnTo>
                <a:lnTo>
                  <a:pt x="224789" y="25400"/>
                </a:lnTo>
                <a:lnTo>
                  <a:pt x="219075" y="29210"/>
                </a:lnTo>
                <a:lnTo>
                  <a:pt x="207645" y="35560"/>
                </a:lnTo>
                <a:lnTo>
                  <a:pt x="206375" y="36195"/>
                </a:lnTo>
                <a:lnTo>
                  <a:pt x="205739" y="39370"/>
                </a:lnTo>
                <a:lnTo>
                  <a:pt x="334010" y="39370"/>
                </a:lnTo>
                <a:lnTo>
                  <a:pt x="330835" y="32385"/>
                </a:lnTo>
                <a:lnTo>
                  <a:pt x="299085" y="5715"/>
                </a:lnTo>
                <a:lnTo>
                  <a:pt x="285114" y="2540"/>
                </a:lnTo>
                <a:lnTo>
                  <a:pt x="260350" y="635"/>
                </a:lnTo>
                <a:close/>
              </a:path>
              <a:path w="369570" h="266700">
                <a:moveTo>
                  <a:pt x="66039" y="1270"/>
                </a:moveTo>
                <a:lnTo>
                  <a:pt x="64770" y="1905"/>
                </a:lnTo>
                <a:lnTo>
                  <a:pt x="59055" y="3175"/>
                </a:lnTo>
                <a:lnTo>
                  <a:pt x="55245" y="5715"/>
                </a:lnTo>
                <a:lnTo>
                  <a:pt x="55245" y="29210"/>
                </a:lnTo>
                <a:lnTo>
                  <a:pt x="78105" y="6350"/>
                </a:lnTo>
                <a:lnTo>
                  <a:pt x="66039" y="1270"/>
                </a:lnTo>
                <a:close/>
              </a:path>
              <a:path w="369570" h="266700">
                <a:moveTo>
                  <a:pt x="78105" y="6350"/>
                </a:moveTo>
                <a:lnTo>
                  <a:pt x="55245" y="29210"/>
                </a:lnTo>
                <a:lnTo>
                  <a:pt x="85725" y="29210"/>
                </a:lnTo>
                <a:lnTo>
                  <a:pt x="88264" y="10795"/>
                </a:lnTo>
                <a:lnTo>
                  <a:pt x="78105" y="6350"/>
                </a:lnTo>
                <a:close/>
              </a:path>
              <a:path w="369570" h="266700">
                <a:moveTo>
                  <a:pt x="83820" y="635"/>
                </a:moveTo>
                <a:lnTo>
                  <a:pt x="73025" y="635"/>
                </a:lnTo>
                <a:lnTo>
                  <a:pt x="66039" y="1270"/>
                </a:lnTo>
                <a:lnTo>
                  <a:pt x="78105" y="6350"/>
                </a:lnTo>
                <a:lnTo>
                  <a:pt x="8382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6238240" y="7653655"/>
            <a:ext cx="194945" cy="267970"/>
          </a:xfrm>
          <a:custGeom>
            <a:avLst/>
            <a:gdLst/>
            <a:ahLst/>
            <a:cxnLst/>
            <a:rect l="l" t="t" r="r" b="b"/>
            <a:pathLst>
              <a:path w="194945" h="267970">
                <a:moveTo>
                  <a:pt x="115570" y="0"/>
                </a:moveTo>
                <a:lnTo>
                  <a:pt x="71120" y="9525"/>
                </a:lnTo>
                <a:lnTo>
                  <a:pt x="35560" y="36195"/>
                </a:lnTo>
                <a:lnTo>
                  <a:pt x="9525" y="78740"/>
                </a:lnTo>
                <a:lnTo>
                  <a:pt x="635" y="119380"/>
                </a:lnTo>
                <a:lnTo>
                  <a:pt x="0" y="133985"/>
                </a:lnTo>
                <a:lnTo>
                  <a:pt x="0" y="149225"/>
                </a:lnTo>
                <a:lnTo>
                  <a:pt x="6350" y="189865"/>
                </a:lnTo>
                <a:lnTo>
                  <a:pt x="26670" y="231775"/>
                </a:lnTo>
                <a:lnTo>
                  <a:pt x="59689" y="258445"/>
                </a:lnTo>
                <a:lnTo>
                  <a:pt x="104139" y="267970"/>
                </a:lnTo>
                <a:lnTo>
                  <a:pt x="113664" y="267970"/>
                </a:lnTo>
                <a:lnTo>
                  <a:pt x="152400" y="255905"/>
                </a:lnTo>
                <a:lnTo>
                  <a:pt x="163830" y="247650"/>
                </a:lnTo>
                <a:lnTo>
                  <a:pt x="170814" y="241935"/>
                </a:lnTo>
                <a:lnTo>
                  <a:pt x="176530" y="236220"/>
                </a:lnTo>
                <a:lnTo>
                  <a:pt x="179070" y="232410"/>
                </a:lnTo>
                <a:lnTo>
                  <a:pt x="107950" y="232410"/>
                </a:lnTo>
                <a:lnTo>
                  <a:pt x="102870" y="231140"/>
                </a:lnTo>
                <a:lnTo>
                  <a:pt x="97155" y="227965"/>
                </a:lnTo>
                <a:lnTo>
                  <a:pt x="92075" y="225425"/>
                </a:lnTo>
                <a:lnTo>
                  <a:pt x="87630" y="220980"/>
                </a:lnTo>
                <a:lnTo>
                  <a:pt x="68580" y="182245"/>
                </a:lnTo>
                <a:lnTo>
                  <a:pt x="66039" y="168275"/>
                </a:lnTo>
                <a:lnTo>
                  <a:pt x="69850" y="168275"/>
                </a:lnTo>
                <a:lnTo>
                  <a:pt x="75564" y="167005"/>
                </a:lnTo>
                <a:lnTo>
                  <a:pt x="91439" y="163830"/>
                </a:lnTo>
                <a:lnTo>
                  <a:pt x="98425" y="161290"/>
                </a:lnTo>
                <a:lnTo>
                  <a:pt x="105410" y="159385"/>
                </a:lnTo>
                <a:lnTo>
                  <a:pt x="111760" y="156845"/>
                </a:lnTo>
                <a:lnTo>
                  <a:pt x="118110" y="153670"/>
                </a:lnTo>
                <a:lnTo>
                  <a:pt x="128905" y="147955"/>
                </a:lnTo>
                <a:lnTo>
                  <a:pt x="133350" y="144780"/>
                </a:lnTo>
                <a:lnTo>
                  <a:pt x="137795" y="142240"/>
                </a:lnTo>
                <a:lnTo>
                  <a:pt x="139700" y="140335"/>
                </a:lnTo>
                <a:lnTo>
                  <a:pt x="56514" y="140335"/>
                </a:lnTo>
                <a:lnTo>
                  <a:pt x="64135" y="136525"/>
                </a:lnTo>
                <a:lnTo>
                  <a:pt x="64770" y="130810"/>
                </a:lnTo>
                <a:lnTo>
                  <a:pt x="65405" y="121920"/>
                </a:lnTo>
                <a:lnTo>
                  <a:pt x="67310" y="113030"/>
                </a:lnTo>
                <a:lnTo>
                  <a:pt x="83185" y="75565"/>
                </a:lnTo>
                <a:lnTo>
                  <a:pt x="103505" y="52705"/>
                </a:lnTo>
                <a:lnTo>
                  <a:pt x="105410" y="50800"/>
                </a:lnTo>
                <a:lnTo>
                  <a:pt x="162560" y="50800"/>
                </a:lnTo>
                <a:lnTo>
                  <a:pt x="137160" y="24130"/>
                </a:lnTo>
                <a:lnTo>
                  <a:pt x="125095" y="12065"/>
                </a:lnTo>
                <a:lnTo>
                  <a:pt x="118745" y="4445"/>
                </a:lnTo>
                <a:lnTo>
                  <a:pt x="115570" y="0"/>
                </a:lnTo>
                <a:close/>
              </a:path>
              <a:path w="194945" h="267970">
                <a:moveTo>
                  <a:pt x="168910" y="190500"/>
                </a:moveTo>
                <a:lnTo>
                  <a:pt x="163830" y="198120"/>
                </a:lnTo>
                <a:lnTo>
                  <a:pt x="159385" y="205740"/>
                </a:lnTo>
                <a:lnTo>
                  <a:pt x="155575" y="211455"/>
                </a:lnTo>
                <a:lnTo>
                  <a:pt x="121920" y="232410"/>
                </a:lnTo>
                <a:lnTo>
                  <a:pt x="179070" y="232410"/>
                </a:lnTo>
                <a:lnTo>
                  <a:pt x="180975" y="229870"/>
                </a:lnTo>
                <a:lnTo>
                  <a:pt x="184150" y="225425"/>
                </a:lnTo>
                <a:lnTo>
                  <a:pt x="187325" y="219710"/>
                </a:lnTo>
                <a:lnTo>
                  <a:pt x="191135" y="213360"/>
                </a:lnTo>
                <a:lnTo>
                  <a:pt x="194945" y="206375"/>
                </a:lnTo>
                <a:lnTo>
                  <a:pt x="168910" y="190500"/>
                </a:lnTo>
                <a:close/>
              </a:path>
              <a:path w="194945" h="267970">
                <a:moveTo>
                  <a:pt x="64135" y="136525"/>
                </a:moveTo>
                <a:lnTo>
                  <a:pt x="56514" y="140335"/>
                </a:lnTo>
                <a:lnTo>
                  <a:pt x="64135" y="140335"/>
                </a:lnTo>
                <a:lnTo>
                  <a:pt x="64135" y="136525"/>
                </a:lnTo>
                <a:close/>
              </a:path>
              <a:path w="194945" h="267970">
                <a:moveTo>
                  <a:pt x="162560" y="50800"/>
                </a:moveTo>
                <a:lnTo>
                  <a:pt x="105410" y="50800"/>
                </a:lnTo>
                <a:lnTo>
                  <a:pt x="108585" y="55880"/>
                </a:lnTo>
                <a:lnTo>
                  <a:pt x="113030" y="60960"/>
                </a:lnTo>
                <a:lnTo>
                  <a:pt x="118110" y="66675"/>
                </a:lnTo>
                <a:lnTo>
                  <a:pt x="123825" y="72390"/>
                </a:lnTo>
                <a:lnTo>
                  <a:pt x="132080" y="79375"/>
                </a:lnTo>
                <a:lnTo>
                  <a:pt x="137795" y="84455"/>
                </a:lnTo>
                <a:lnTo>
                  <a:pt x="140970" y="86995"/>
                </a:lnTo>
                <a:lnTo>
                  <a:pt x="140335" y="88900"/>
                </a:lnTo>
                <a:lnTo>
                  <a:pt x="137160" y="92075"/>
                </a:lnTo>
                <a:lnTo>
                  <a:pt x="127635" y="102235"/>
                </a:lnTo>
                <a:lnTo>
                  <a:pt x="92075" y="125095"/>
                </a:lnTo>
                <a:lnTo>
                  <a:pt x="64135" y="136525"/>
                </a:lnTo>
                <a:lnTo>
                  <a:pt x="64135" y="140335"/>
                </a:lnTo>
                <a:lnTo>
                  <a:pt x="139700" y="140335"/>
                </a:lnTo>
                <a:lnTo>
                  <a:pt x="146050" y="135255"/>
                </a:lnTo>
                <a:lnTo>
                  <a:pt x="173355" y="102870"/>
                </a:lnTo>
                <a:lnTo>
                  <a:pt x="185420" y="71120"/>
                </a:lnTo>
                <a:lnTo>
                  <a:pt x="177800" y="64770"/>
                </a:lnTo>
                <a:lnTo>
                  <a:pt x="174625" y="61595"/>
                </a:lnTo>
                <a:lnTo>
                  <a:pt x="171450" y="59055"/>
                </a:lnTo>
                <a:lnTo>
                  <a:pt x="167639" y="55245"/>
                </a:lnTo>
                <a:lnTo>
                  <a:pt x="163195" y="51435"/>
                </a:lnTo>
                <a:lnTo>
                  <a:pt x="16256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6530340" y="7652384"/>
            <a:ext cx="253365" cy="266700"/>
          </a:xfrm>
          <a:custGeom>
            <a:avLst/>
            <a:gdLst/>
            <a:ahLst/>
            <a:cxnLst/>
            <a:rect l="l" t="t" r="r" b="b"/>
            <a:pathLst>
              <a:path w="253365" h="266700">
                <a:moveTo>
                  <a:pt x="64134" y="0"/>
                </a:moveTo>
                <a:lnTo>
                  <a:pt x="60959" y="2540"/>
                </a:lnTo>
                <a:lnTo>
                  <a:pt x="58419" y="4445"/>
                </a:lnTo>
                <a:lnTo>
                  <a:pt x="55879" y="5715"/>
                </a:lnTo>
                <a:lnTo>
                  <a:pt x="53975" y="6985"/>
                </a:lnTo>
                <a:lnTo>
                  <a:pt x="50800" y="8255"/>
                </a:lnTo>
                <a:lnTo>
                  <a:pt x="43179" y="11430"/>
                </a:lnTo>
                <a:lnTo>
                  <a:pt x="37464" y="12700"/>
                </a:lnTo>
                <a:lnTo>
                  <a:pt x="31114" y="13335"/>
                </a:lnTo>
                <a:lnTo>
                  <a:pt x="25400" y="14605"/>
                </a:lnTo>
                <a:lnTo>
                  <a:pt x="18414" y="15240"/>
                </a:lnTo>
                <a:lnTo>
                  <a:pt x="0" y="15240"/>
                </a:lnTo>
                <a:lnTo>
                  <a:pt x="0" y="52070"/>
                </a:lnTo>
                <a:lnTo>
                  <a:pt x="18414" y="52070"/>
                </a:lnTo>
                <a:lnTo>
                  <a:pt x="21589" y="53340"/>
                </a:lnTo>
                <a:lnTo>
                  <a:pt x="26669" y="54610"/>
                </a:lnTo>
                <a:lnTo>
                  <a:pt x="29209" y="57150"/>
                </a:lnTo>
                <a:lnTo>
                  <a:pt x="29844" y="58420"/>
                </a:lnTo>
                <a:lnTo>
                  <a:pt x="30479" y="60960"/>
                </a:lnTo>
                <a:lnTo>
                  <a:pt x="31114" y="62865"/>
                </a:lnTo>
                <a:lnTo>
                  <a:pt x="31114" y="222885"/>
                </a:lnTo>
                <a:lnTo>
                  <a:pt x="30479" y="225425"/>
                </a:lnTo>
                <a:lnTo>
                  <a:pt x="28575" y="229235"/>
                </a:lnTo>
                <a:lnTo>
                  <a:pt x="24764" y="231775"/>
                </a:lnTo>
                <a:lnTo>
                  <a:pt x="19684" y="233045"/>
                </a:lnTo>
                <a:lnTo>
                  <a:pt x="13969" y="234315"/>
                </a:lnTo>
                <a:lnTo>
                  <a:pt x="8254" y="234315"/>
                </a:lnTo>
                <a:lnTo>
                  <a:pt x="0" y="234950"/>
                </a:lnTo>
                <a:lnTo>
                  <a:pt x="0" y="266700"/>
                </a:lnTo>
                <a:lnTo>
                  <a:pt x="121919" y="266700"/>
                </a:lnTo>
                <a:lnTo>
                  <a:pt x="121919" y="235585"/>
                </a:lnTo>
                <a:lnTo>
                  <a:pt x="104775" y="233045"/>
                </a:lnTo>
                <a:lnTo>
                  <a:pt x="99694" y="231775"/>
                </a:lnTo>
                <a:lnTo>
                  <a:pt x="97789" y="230505"/>
                </a:lnTo>
                <a:lnTo>
                  <a:pt x="95884" y="229870"/>
                </a:lnTo>
                <a:lnTo>
                  <a:pt x="93979" y="228600"/>
                </a:lnTo>
                <a:lnTo>
                  <a:pt x="93344" y="226695"/>
                </a:lnTo>
                <a:lnTo>
                  <a:pt x="92075" y="225425"/>
                </a:lnTo>
                <a:lnTo>
                  <a:pt x="91439" y="222885"/>
                </a:lnTo>
                <a:lnTo>
                  <a:pt x="87629" y="70485"/>
                </a:lnTo>
                <a:lnTo>
                  <a:pt x="98425" y="70485"/>
                </a:lnTo>
                <a:lnTo>
                  <a:pt x="102869" y="67945"/>
                </a:lnTo>
                <a:lnTo>
                  <a:pt x="107950" y="66040"/>
                </a:lnTo>
                <a:lnTo>
                  <a:pt x="113029" y="63500"/>
                </a:lnTo>
                <a:lnTo>
                  <a:pt x="118744" y="60325"/>
                </a:lnTo>
                <a:lnTo>
                  <a:pt x="130175" y="54610"/>
                </a:lnTo>
                <a:lnTo>
                  <a:pt x="134619" y="51435"/>
                </a:lnTo>
                <a:lnTo>
                  <a:pt x="139064" y="48895"/>
                </a:lnTo>
                <a:lnTo>
                  <a:pt x="220344" y="48895"/>
                </a:lnTo>
                <a:lnTo>
                  <a:pt x="219709" y="47625"/>
                </a:lnTo>
                <a:lnTo>
                  <a:pt x="217169" y="39370"/>
                </a:lnTo>
                <a:lnTo>
                  <a:pt x="216534" y="38735"/>
                </a:lnTo>
                <a:lnTo>
                  <a:pt x="87629" y="38735"/>
                </a:lnTo>
                <a:lnTo>
                  <a:pt x="86359" y="36195"/>
                </a:lnTo>
                <a:lnTo>
                  <a:pt x="88264" y="34290"/>
                </a:lnTo>
                <a:lnTo>
                  <a:pt x="88900" y="29210"/>
                </a:lnTo>
                <a:lnTo>
                  <a:pt x="57150" y="29210"/>
                </a:lnTo>
                <a:lnTo>
                  <a:pt x="57150" y="5715"/>
                </a:lnTo>
                <a:lnTo>
                  <a:pt x="60959" y="3175"/>
                </a:lnTo>
                <a:lnTo>
                  <a:pt x="66675" y="1905"/>
                </a:lnTo>
                <a:lnTo>
                  <a:pt x="67944" y="1270"/>
                </a:lnTo>
                <a:lnTo>
                  <a:pt x="64134" y="0"/>
                </a:lnTo>
                <a:close/>
              </a:path>
              <a:path w="253365" h="266700">
                <a:moveTo>
                  <a:pt x="220344" y="48895"/>
                </a:moveTo>
                <a:lnTo>
                  <a:pt x="140334" y="48895"/>
                </a:lnTo>
                <a:lnTo>
                  <a:pt x="142875" y="49530"/>
                </a:lnTo>
                <a:lnTo>
                  <a:pt x="146684" y="50800"/>
                </a:lnTo>
                <a:lnTo>
                  <a:pt x="149859" y="52070"/>
                </a:lnTo>
                <a:lnTo>
                  <a:pt x="153034" y="53975"/>
                </a:lnTo>
                <a:lnTo>
                  <a:pt x="155575" y="56515"/>
                </a:lnTo>
                <a:lnTo>
                  <a:pt x="158114" y="58420"/>
                </a:lnTo>
                <a:lnTo>
                  <a:pt x="161925" y="64770"/>
                </a:lnTo>
                <a:lnTo>
                  <a:pt x="163194" y="67945"/>
                </a:lnTo>
                <a:lnTo>
                  <a:pt x="163829" y="71755"/>
                </a:lnTo>
                <a:lnTo>
                  <a:pt x="163829" y="222885"/>
                </a:lnTo>
                <a:lnTo>
                  <a:pt x="146050" y="234315"/>
                </a:lnTo>
                <a:lnTo>
                  <a:pt x="140334" y="234315"/>
                </a:lnTo>
                <a:lnTo>
                  <a:pt x="132079" y="234950"/>
                </a:lnTo>
                <a:lnTo>
                  <a:pt x="132079" y="266700"/>
                </a:lnTo>
                <a:lnTo>
                  <a:pt x="253364" y="266700"/>
                </a:lnTo>
                <a:lnTo>
                  <a:pt x="253364" y="235585"/>
                </a:lnTo>
                <a:lnTo>
                  <a:pt x="245744" y="234315"/>
                </a:lnTo>
                <a:lnTo>
                  <a:pt x="240664" y="233680"/>
                </a:lnTo>
                <a:lnTo>
                  <a:pt x="234314" y="232410"/>
                </a:lnTo>
                <a:lnTo>
                  <a:pt x="231775" y="231775"/>
                </a:lnTo>
                <a:lnTo>
                  <a:pt x="229869" y="231140"/>
                </a:lnTo>
                <a:lnTo>
                  <a:pt x="226059" y="228600"/>
                </a:lnTo>
                <a:lnTo>
                  <a:pt x="225425" y="227330"/>
                </a:lnTo>
                <a:lnTo>
                  <a:pt x="224154" y="225425"/>
                </a:lnTo>
                <a:lnTo>
                  <a:pt x="223519" y="222885"/>
                </a:lnTo>
                <a:lnTo>
                  <a:pt x="223519" y="77470"/>
                </a:lnTo>
                <a:lnTo>
                  <a:pt x="222884" y="66675"/>
                </a:lnTo>
                <a:lnTo>
                  <a:pt x="221614" y="56515"/>
                </a:lnTo>
                <a:lnTo>
                  <a:pt x="220344" y="48895"/>
                </a:lnTo>
                <a:close/>
              </a:path>
              <a:path w="253365" h="266700">
                <a:moveTo>
                  <a:pt x="97154" y="70485"/>
                </a:moveTo>
                <a:lnTo>
                  <a:pt x="87629" y="70485"/>
                </a:lnTo>
                <a:lnTo>
                  <a:pt x="88900" y="73025"/>
                </a:lnTo>
                <a:lnTo>
                  <a:pt x="90804" y="73660"/>
                </a:lnTo>
                <a:lnTo>
                  <a:pt x="97154" y="70485"/>
                </a:lnTo>
                <a:close/>
              </a:path>
              <a:path w="253365" h="266700">
                <a:moveTo>
                  <a:pt x="88264" y="34290"/>
                </a:moveTo>
                <a:lnTo>
                  <a:pt x="86359" y="36195"/>
                </a:lnTo>
                <a:lnTo>
                  <a:pt x="87629" y="38735"/>
                </a:lnTo>
                <a:lnTo>
                  <a:pt x="88264" y="34290"/>
                </a:lnTo>
                <a:close/>
              </a:path>
              <a:path w="253365" h="266700">
                <a:moveTo>
                  <a:pt x="141604" y="635"/>
                </a:moveTo>
                <a:lnTo>
                  <a:pt x="137794" y="4445"/>
                </a:lnTo>
                <a:lnTo>
                  <a:pt x="133350" y="8255"/>
                </a:lnTo>
                <a:lnTo>
                  <a:pt x="128269" y="11430"/>
                </a:lnTo>
                <a:lnTo>
                  <a:pt x="123825" y="14605"/>
                </a:lnTo>
                <a:lnTo>
                  <a:pt x="106679" y="24130"/>
                </a:lnTo>
                <a:lnTo>
                  <a:pt x="100329" y="27305"/>
                </a:lnTo>
                <a:lnTo>
                  <a:pt x="88900" y="33655"/>
                </a:lnTo>
                <a:lnTo>
                  <a:pt x="88264" y="34290"/>
                </a:lnTo>
                <a:lnTo>
                  <a:pt x="87629" y="38735"/>
                </a:lnTo>
                <a:lnTo>
                  <a:pt x="216534" y="38735"/>
                </a:lnTo>
                <a:lnTo>
                  <a:pt x="187325" y="8255"/>
                </a:lnTo>
                <a:lnTo>
                  <a:pt x="166369" y="2540"/>
                </a:lnTo>
                <a:lnTo>
                  <a:pt x="141604" y="635"/>
                </a:lnTo>
                <a:close/>
              </a:path>
              <a:path w="253365" h="266700">
                <a:moveTo>
                  <a:pt x="67944" y="1270"/>
                </a:moveTo>
                <a:lnTo>
                  <a:pt x="66675" y="1905"/>
                </a:lnTo>
                <a:lnTo>
                  <a:pt x="60959" y="3175"/>
                </a:lnTo>
                <a:lnTo>
                  <a:pt x="57150" y="5715"/>
                </a:lnTo>
                <a:lnTo>
                  <a:pt x="57150" y="29210"/>
                </a:lnTo>
                <a:lnTo>
                  <a:pt x="80009" y="5715"/>
                </a:lnTo>
                <a:lnTo>
                  <a:pt x="67944" y="1270"/>
                </a:lnTo>
                <a:close/>
              </a:path>
              <a:path w="253365" h="266700">
                <a:moveTo>
                  <a:pt x="80009" y="5715"/>
                </a:moveTo>
                <a:lnTo>
                  <a:pt x="57150" y="29210"/>
                </a:lnTo>
                <a:lnTo>
                  <a:pt x="88900" y="29210"/>
                </a:lnTo>
                <a:lnTo>
                  <a:pt x="91439" y="10160"/>
                </a:lnTo>
                <a:lnTo>
                  <a:pt x="80009" y="5715"/>
                </a:lnTo>
                <a:close/>
              </a:path>
              <a:path w="253365" h="266700">
                <a:moveTo>
                  <a:pt x="85725" y="635"/>
                </a:moveTo>
                <a:lnTo>
                  <a:pt x="74929" y="635"/>
                </a:lnTo>
                <a:lnTo>
                  <a:pt x="67944" y="1270"/>
                </a:lnTo>
                <a:lnTo>
                  <a:pt x="80009" y="5715"/>
                </a:lnTo>
                <a:lnTo>
                  <a:pt x="8572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6831330" y="7592694"/>
            <a:ext cx="142875" cy="325120"/>
          </a:xfrm>
          <a:custGeom>
            <a:avLst/>
            <a:gdLst/>
            <a:ahLst/>
            <a:cxnLst/>
            <a:rect l="l" t="t" r="r" b="b"/>
            <a:pathLst>
              <a:path w="142875" h="325120">
                <a:moveTo>
                  <a:pt x="85090" y="0"/>
                </a:moveTo>
                <a:lnTo>
                  <a:pt x="53340" y="0"/>
                </a:lnTo>
                <a:lnTo>
                  <a:pt x="52704" y="17779"/>
                </a:lnTo>
                <a:lnTo>
                  <a:pt x="38100" y="59689"/>
                </a:lnTo>
                <a:lnTo>
                  <a:pt x="34925" y="65404"/>
                </a:lnTo>
                <a:lnTo>
                  <a:pt x="29210" y="74294"/>
                </a:lnTo>
                <a:lnTo>
                  <a:pt x="28575" y="76834"/>
                </a:lnTo>
                <a:lnTo>
                  <a:pt x="31115" y="78739"/>
                </a:lnTo>
                <a:lnTo>
                  <a:pt x="0" y="74294"/>
                </a:lnTo>
                <a:lnTo>
                  <a:pt x="0" y="111124"/>
                </a:lnTo>
                <a:lnTo>
                  <a:pt x="24765" y="111124"/>
                </a:lnTo>
                <a:lnTo>
                  <a:pt x="24765" y="179069"/>
                </a:lnTo>
                <a:lnTo>
                  <a:pt x="24129" y="231139"/>
                </a:lnTo>
                <a:lnTo>
                  <a:pt x="26670" y="262254"/>
                </a:lnTo>
                <a:lnTo>
                  <a:pt x="40640" y="303529"/>
                </a:lnTo>
                <a:lnTo>
                  <a:pt x="76200" y="324484"/>
                </a:lnTo>
                <a:lnTo>
                  <a:pt x="84454" y="325119"/>
                </a:lnTo>
                <a:lnTo>
                  <a:pt x="90170" y="325119"/>
                </a:lnTo>
                <a:lnTo>
                  <a:pt x="95250" y="324484"/>
                </a:lnTo>
                <a:lnTo>
                  <a:pt x="105410" y="321944"/>
                </a:lnTo>
                <a:lnTo>
                  <a:pt x="142875" y="303529"/>
                </a:lnTo>
                <a:lnTo>
                  <a:pt x="126365" y="273049"/>
                </a:lnTo>
                <a:lnTo>
                  <a:pt x="117475" y="278129"/>
                </a:lnTo>
                <a:lnTo>
                  <a:pt x="111125" y="281304"/>
                </a:lnTo>
                <a:lnTo>
                  <a:pt x="104140" y="284479"/>
                </a:lnTo>
                <a:lnTo>
                  <a:pt x="100965" y="285114"/>
                </a:lnTo>
                <a:lnTo>
                  <a:pt x="94615" y="285114"/>
                </a:lnTo>
                <a:lnTo>
                  <a:pt x="85090" y="245744"/>
                </a:lnTo>
                <a:lnTo>
                  <a:pt x="85090" y="111124"/>
                </a:lnTo>
                <a:lnTo>
                  <a:pt x="128904" y="111124"/>
                </a:lnTo>
                <a:lnTo>
                  <a:pt x="128904" y="74294"/>
                </a:lnTo>
                <a:lnTo>
                  <a:pt x="85090" y="74294"/>
                </a:lnTo>
                <a:lnTo>
                  <a:pt x="85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7025640" y="7654925"/>
            <a:ext cx="177800" cy="267970"/>
          </a:xfrm>
          <a:custGeom>
            <a:avLst/>
            <a:gdLst/>
            <a:ahLst/>
            <a:cxnLst/>
            <a:rect l="l" t="t" r="r" b="b"/>
            <a:pathLst>
              <a:path w="177800" h="267970">
                <a:moveTo>
                  <a:pt x="99694" y="0"/>
                </a:moveTo>
                <a:lnTo>
                  <a:pt x="90804" y="0"/>
                </a:lnTo>
                <a:lnTo>
                  <a:pt x="66039" y="1905"/>
                </a:lnTo>
                <a:lnTo>
                  <a:pt x="24764" y="20319"/>
                </a:lnTo>
                <a:lnTo>
                  <a:pt x="4444" y="60325"/>
                </a:lnTo>
                <a:lnTo>
                  <a:pt x="3809" y="68580"/>
                </a:lnTo>
                <a:lnTo>
                  <a:pt x="18414" y="106044"/>
                </a:lnTo>
                <a:lnTo>
                  <a:pt x="50800" y="135255"/>
                </a:lnTo>
                <a:lnTo>
                  <a:pt x="86994" y="159384"/>
                </a:lnTo>
                <a:lnTo>
                  <a:pt x="121284" y="194309"/>
                </a:lnTo>
                <a:lnTo>
                  <a:pt x="121284" y="205740"/>
                </a:lnTo>
                <a:lnTo>
                  <a:pt x="119379" y="210184"/>
                </a:lnTo>
                <a:lnTo>
                  <a:pt x="81279" y="233044"/>
                </a:lnTo>
                <a:lnTo>
                  <a:pt x="69850" y="233044"/>
                </a:lnTo>
                <a:lnTo>
                  <a:pt x="48259" y="222884"/>
                </a:lnTo>
                <a:lnTo>
                  <a:pt x="34289" y="186055"/>
                </a:lnTo>
                <a:lnTo>
                  <a:pt x="33654" y="177165"/>
                </a:lnTo>
                <a:lnTo>
                  <a:pt x="33654" y="167005"/>
                </a:lnTo>
                <a:lnTo>
                  <a:pt x="0" y="167005"/>
                </a:lnTo>
                <a:lnTo>
                  <a:pt x="0" y="254000"/>
                </a:lnTo>
                <a:lnTo>
                  <a:pt x="31114" y="263525"/>
                </a:lnTo>
                <a:lnTo>
                  <a:pt x="74929" y="267969"/>
                </a:lnTo>
                <a:lnTo>
                  <a:pt x="87629" y="267334"/>
                </a:lnTo>
                <a:lnTo>
                  <a:pt x="128269" y="257809"/>
                </a:lnTo>
                <a:lnTo>
                  <a:pt x="163194" y="231775"/>
                </a:lnTo>
                <a:lnTo>
                  <a:pt x="177164" y="193040"/>
                </a:lnTo>
                <a:lnTo>
                  <a:pt x="177800" y="184784"/>
                </a:lnTo>
                <a:lnTo>
                  <a:pt x="162559" y="146050"/>
                </a:lnTo>
                <a:lnTo>
                  <a:pt x="129539" y="117475"/>
                </a:lnTo>
                <a:lnTo>
                  <a:pt x="122554" y="112394"/>
                </a:lnTo>
                <a:lnTo>
                  <a:pt x="86359" y="88900"/>
                </a:lnTo>
                <a:lnTo>
                  <a:pt x="59054" y="59690"/>
                </a:lnTo>
                <a:lnTo>
                  <a:pt x="59054" y="51434"/>
                </a:lnTo>
                <a:lnTo>
                  <a:pt x="86359" y="34290"/>
                </a:lnTo>
                <a:lnTo>
                  <a:pt x="90804" y="34290"/>
                </a:lnTo>
                <a:lnTo>
                  <a:pt x="99059" y="34925"/>
                </a:lnTo>
                <a:lnTo>
                  <a:pt x="125094" y="65405"/>
                </a:lnTo>
                <a:lnTo>
                  <a:pt x="127000" y="78740"/>
                </a:lnTo>
                <a:lnTo>
                  <a:pt x="127634" y="95250"/>
                </a:lnTo>
                <a:lnTo>
                  <a:pt x="161289" y="95250"/>
                </a:lnTo>
                <a:lnTo>
                  <a:pt x="161289" y="20319"/>
                </a:lnTo>
                <a:lnTo>
                  <a:pt x="142239" y="10794"/>
                </a:lnTo>
                <a:lnTo>
                  <a:pt x="99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9457" rIns="0" bIns="0" rtlCol="0" vert="horz">
            <a:spAutoFit/>
          </a:bodyPr>
          <a:lstStyle/>
          <a:p>
            <a:pPr marL="278130">
              <a:lnSpc>
                <a:spcPct val="100000"/>
              </a:lnSpc>
              <a:spcBef>
                <a:spcPts val="110"/>
              </a:spcBef>
            </a:pPr>
            <a:r>
              <a:rPr dirty="0" sz="6400" spc="-10"/>
              <a:t>RESULTS</a:t>
            </a:r>
            <a:endParaRPr sz="6400"/>
          </a:p>
        </p:txBody>
      </p:sp>
      <p:sp>
        <p:nvSpPr>
          <p:cNvPr id="159" name="object 159" descr=""/>
          <p:cNvSpPr txBox="1"/>
          <p:nvPr/>
        </p:nvSpPr>
        <p:spPr>
          <a:xfrm>
            <a:off x="1993138" y="2737561"/>
            <a:ext cx="7706359" cy="53054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1322705">
              <a:lnSpc>
                <a:spcPts val="5190"/>
              </a:lnSpc>
              <a:spcBef>
                <a:spcPts val="340"/>
              </a:spcBef>
            </a:pPr>
            <a:r>
              <a:rPr dirty="0" sz="4400">
                <a:latin typeface="Times New Roman"/>
                <a:cs typeface="Times New Roman"/>
              </a:rPr>
              <a:t>Pres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ent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the</a:t>
            </a:r>
            <a:r>
              <a:rPr dirty="0" sz="4400" spc="-3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ffe</a:t>
            </a:r>
            <a:r>
              <a:rPr dirty="0" sz="4400" spc="-3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c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tive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nes</a:t>
            </a:r>
            <a:r>
              <a:rPr dirty="0" sz="4400" spc="-35">
                <a:latin typeface="Times New Roman"/>
                <a:cs typeface="Times New Roman"/>
              </a:rPr>
              <a:t> </a:t>
            </a:r>
            <a:r>
              <a:rPr dirty="0" sz="4400" spc="-50">
                <a:latin typeface="Times New Roman"/>
                <a:cs typeface="Times New Roman"/>
              </a:rPr>
              <a:t>s </a:t>
            </a:r>
            <a:r>
              <a:rPr dirty="0" sz="4400">
                <a:latin typeface="Times New Roman"/>
                <a:cs typeface="Times New Roman"/>
              </a:rPr>
              <a:t>o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f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the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health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as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s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is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tant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in</a:t>
            </a:r>
            <a:r>
              <a:rPr dirty="0" sz="4400" spc="-25">
                <a:latin typeface="Times New Roman"/>
                <a:cs typeface="Times New Roman"/>
              </a:rPr>
              <a:t> im </a:t>
            </a:r>
            <a:r>
              <a:rPr dirty="0" sz="4400" spc="-10">
                <a:latin typeface="Times New Roman"/>
                <a:cs typeface="Times New Roman"/>
              </a:rPr>
              <a:t>proving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4970"/>
              </a:lnSpc>
            </a:pPr>
            <a:r>
              <a:rPr dirty="0" sz="4400">
                <a:latin typeface="Times New Roman"/>
                <a:cs typeface="Times New Roman"/>
              </a:rPr>
              <a:t>us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er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engagement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and</a:t>
            </a:r>
            <a:r>
              <a:rPr dirty="0" sz="4400" spc="-75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health</a:t>
            </a:r>
            <a:endParaRPr sz="4400">
              <a:latin typeface="Times New Roman"/>
              <a:cs typeface="Times New Roman"/>
            </a:endParaRPr>
          </a:p>
          <a:p>
            <a:pPr marL="1335405" marR="950594" indent="-1323340">
              <a:lnSpc>
                <a:spcPts val="5190"/>
              </a:lnSpc>
              <a:spcBef>
                <a:spcPts val="200"/>
              </a:spcBef>
            </a:pPr>
            <a:r>
              <a:rPr dirty="0" sz="4400">
                <a:latin typeface="Times New Roman"/>
                <a:cs typeface="Times New Roman"/>
              </a:rPr>
              <a:t>management.</a:t>
            </a:r>
            <a:r>
              <a:rPr dirty="0" sz="4400" spc="-6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Dis</a:t>
            </a:r>
            <a:r>
              <a:rPr dirty="0" sz="4400" spc="-7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c</a:t>
            </a:r>
            <a:r>
              <a:rPr dirty="0" sz="4400" spc="-8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us</a:t>
            </a:r>
            <a:r>
              <a:rPr dirty="0" sz="4400" spc="-7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s</a:t>
            </a:r>
            <a:r>
              <a:rPr dirty="0" sz="4400" spc="-75">
                <a:latin typeface="Times New Roman"/>
                <a:cs typeface="Times New Roman"/>
              </a:rPr>
              <a:t> </a:t>
            </a:r>
            <a:r>
              <a:rPr dirty="0" sz="4400" spc="-25">
                <a:latin typeface="Times New Roman"/>
                <a:cs typeface="Times New Roman"/>
              </a:rPr>
              <a:t>the</a:t>
            </a:r>
            <a:r>
              <a:rPr dirty="0" sz="4400" spc="110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ac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c</a:t>
            </a:r>
            <a:r>
              <a:rPr dirty="0" sz="4400" spc="-2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urac</a:t>
            </a:r>
            <a:r>
              <a:rPr dirty="0" sz="4400" spc="-3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y</a:t>
            </a:r>
            <a:r>
              <a:rPr dirty="0" sz="4400" spc="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of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pred</a:t>
            </a:r>
            <a:r>
              <a:rPr dirty="0" sz="4400" spc="-2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ic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 spc="-25">
                <a:latin typeface="Times New Roman"/>
                <a:cs typeface="Times New Roman"/>
              </a:rPr>
              <a:t>tio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4975"/>
              </a:lnSpc>
            </a:pPr>
            <a:r>
              <a:rPr dirty="0" sz="4400">
                <a:latin typeface="Times New Roman"/>
                <a:cs typeface="Times New Roman"/>
              </a:rPr>
              <a:t>ns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,</a:t>
            </a:r>
            <a:r>
              <a:rPr dirty="0" sz="4400" spc="-2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us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er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feedbac</a:t>
            </a:r>
            <a:r>
              <a:rPr dirty="0" sz="4400" spc="-5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k,</a:t>
            </a:r>
            <a:r>
              <a:rPr dirty="0" sz="4400" spc="-4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and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any</a:t>
            </a:r>
            <a:r>
              <a:rPr dirty="0" sz="4400" spc="-25">
                <a:latin typeface="Times New Roman"/>
                <a:cs typeface="Times New Roman"/>
              </a:rPr>
              <a:t> ob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5235"/>
              </a:lnSpc>
            </a:pPr>
            <a:r>
              <a:rPr dirty="0" sz="4400">
                <a:latin typeface="Times New Roman"/>
                <a:cs typeface="Times New Roman"/>
              </a:rPr>
              <a:t>s</a:t>
            </a:r>
            <a:r>
              <a:rPr dirty="0" sz="4400" spc="-9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erved</a:t>
            </a:r>
            <a:r>
              <a:rPr dirty="0" sz="4400" spc="-8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health</a:t>
            </a:r>
            <a:r>
              <a:rPr dirty="0" sz="4400" spc="-8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im</a:t>
            </a:r>
            <a:r>
              <a:rPr dirty="0" sz="4400" spc="-12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provements</a:t>
            </a:r>
            <a:r>
              <a:rPr dirty="0" sz="4400" spc="-90">
                <a:latin typeface="Times New Roman"/>
                <a:cs typeface="Times New Roman"/>
              </a:rPr>
              <a:t> </a:t>
            </a:r>
            <a:r>
              <a:rPr dirty="0" sz="4400" spc="-50">
                <a:latin typeface="Times New Roman"/>
                <a:cs typeface="Times New Roman"/>
              </a:rPr>
              <a:t>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0" name="object 160" descr=""/>
          <p:cNvSpPr/>
          <p:nvPr/>
        </p:nvSpPr>
        <p:spPr>
          <a:xfrm>
            <a:off x="12471400" y="7783194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4">
                <a:moveTo>
                  <a:pt x="609600" y="0"/>
                </a:moveTo>
                <a:lnTo>
                  <a:pt x="0" y="0"/>
                </a:lnTo>
                <a:lnTo>
                  <a:pt x="0" y="610234"/>
                </a:lnTo>
                <a:lnTo>
                  <a:pt x="609600" y="610234"/>
                </a:lnTo>
                <a:lnTo>
                  <a:pt x="6096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8928100" y="2260600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0" y="0"/>
                </a:moveTo>
                <a:lnTo>
                  <a:pt x="0" y="0"/>
                </a:lnTo>
                <a:lnTo>
                  <a:pt x="0" y="432435"/>
                </a:lnTo>
                <a:lnTo>
                  <a:pt x="419100" y="432435"/>
                </a:lnTo>
                <a:lnTo>
                  <a:pt x="4191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2471400" y="8479155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071597" y="176276"/>
            <a:ext cx="214629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25">
                <a:solidFill>
                  <a:srgbClr val="2C926A"/>
                </a:solidFill>
                <a:latin typeface="Times New Roman"/>
                <a:cs typeface="Times New Roman"/>
              </a:rPr>
              <a:t>11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207263"/>
            <a:ext cx="1016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78278" y="338073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368554"/>
            <a:ext cx="101509" cy="2368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3325" y="2528951"/>
            <a:ext cx="218160" cy="25146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0129" y="2532875"/>
            <a:ext cx="179704" cy="234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0865" y="2530335"/>
            <a:ext cx="172720" cy="2373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3665" y="2530335"/>
            <a:ext cx="172720" cy="2373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5145" y="2423541"/>
            <a:ext cx="860183" cy="3467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37325" y="2423541"/>
            <a:ext cx="1239570" cy="34353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9730" y="2532875"/>
            <a:ext cx="179704" cy="234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53730" y="2530906"/>
            <a:ext cx="157479" cy="23718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7765" y="2530335"/>
            <a:ext cx="172720" cy="2373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37955" y="2528430"/>
            <a:ext cx="168275" cy="23724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41230" y="2528316"/>
            <a:ext cx="193522" cy="24256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5165" y="2530335"/>
            <a:ext cx="172720" cy="23737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95929" y="3002026"/>
            <a:ext cx="582168" cy="47688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6965" y="3114408"/>
            <a:ext cx="172720" cy="23737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10329" y="3112516"/>
            <a:ext cx="224624" cy="23622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1865" y="3114408"/>
            <a:ext cx="172720" cy="23737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9729" y="3112516"/>
            <a:ext cx="193522" cy="24257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39129" y="3112516"/>
            <a:ext cx="224624" cy="23622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8529" y="3116948"/>
            <a:ext cx="179704" cy="23420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19265" y="3114408"/>
            <a:ext cx="172720" cy="23737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2630" y="3116948"/>
            <a:ext cx="179704" cy="23420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5130" y="3116948"/>
            <a:ext cx="179704" cy="23420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9130" y="3115106"/>
            <a:ext cx="157479" cy="23718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3130" y="3115106"/>
            <a:ext cx="157479" cy="23718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3230" y="3116948"/>
            <a:ext cx="179704" cy="23420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88955" y="3112503"/>
            <a:ext cx="168275" cy="23724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051665" y="3123387"/>
            <a:ext cx="200659" cy="35539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5329" y="3701148"/>
            <a:ext cx="179704" cy="23420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7865" y="3698608"/>
            <a:ext cx="172720" cy="23737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94629" y="3696715"/>
            <a:ext cx="193522" cy="24257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86729" y="3696715"/>
            <a:ext cx="224624" cy="23622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22465" y="3707587"/>
            <a:ext cx="200659" cy="355396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98690" y="3887280"/>
            <a:ext cx="83184" cy="100900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5265" y="3698608"/>
            <a:ext cx="172720" cy="237375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533130" y="3696715"/>
            <a:ext cx="193522" cy="24257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812530" y="3696715"/>
            <a:ext cx="224624" cy="23622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1930" y="3701148"/>
            <a:ext cx="179704" cy="23420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1865" y="3698608"/>
            <a:ext cx="172720" cy="23737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99054" y="4275061"/>
            <a:ext cx="168275" cy="23724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8929" y="4275073"/>
            <a:ext cx="193522" cy="242570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61765" y="4276966"/>
            <a:ext cx="172720" cy="237375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27829" y="4275709"/>
            <a:ext cx="224624" cy="23622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6629" y="4279506"/>
            <a:ext cx="179704" cy="234200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12129" y="4275709"/>
            <a:ext cx="224624" cy="236220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1529" y="4277537"/>
            <a:ext cx="157479" cy="23718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42990" y="4465511"/>
            <a:ext cx="83185" cy="100900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9529" y="4279506"/>
            <a:ext cx="179704" cy="23420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53530" y="4275709"/>
            <a:ext cx="224624" cy="236220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1330" y="4279506"/>
            <a:ext cx="179704" cy="234200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2155" y="4275061"/>
            <a:ext cx="168275" cy="237248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143365" y="4276966"/>
            <a:ext cx="172720" cy="237375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36430" y="4279506"/>
            <a:ext cx="179704" cy="234200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14330" y="4277537"/>
            <a:ext cx="157479" cy="237185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67059" y="4445253"/>
            <a:ext cx="69001" cy="6667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70429" y="6285610"/>
            <a:ext cx="657720" cy="485139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19729" y="6293865"/>
            <a:ext cx="733996" cy="476885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736465" y="6406248"/>
            <a:ext cx="172720" cy="237375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96229" y="6404355"/>
            <a:ext cx="193522" cy="24256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8329" y="6406946"/>
            <a:ext cx="157479" cy="237185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03365" y="6406248"/>
            <a:ext cx="172720" cy="237375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9230" y="6408788"/>
            <a:ext cx="179704" cy="234200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072755" y="6404343"/>
            <a:ext cx="168275" cy="237248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09330" y="6404355"/>
            <a:ext cx="193522" cy="242569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88730" y="6404355"/>
            <a:ext cx="224624" cy="236219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87865" y="6406248"/>
            <a:ext cx="172720" cy="237375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841230" y="6408788"/>
            <a:ext cx="179704" cy="234200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6829" y="6992988"/>
            <a:ext cx="179705" cy="234200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43529" y="6988556"/>
            <a:ext cx="224624" cy="236219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2929" y="6992988"/>
            <a:ext cx="179705" cy="234200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77565" y="6999427"/>
            <a:ext cx="200660" cy="355396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56965" y="6990448"/>
            <a:ext cx="172720" cy="237375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330065" y="6990448"/>
            <a:ext cx="172720" cy="237375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2229" y="6992988"/>
            <a:ext cx="179704" cy="234200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08929" y="6988556"/>
            <a:ext cx="224624" cy="236219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4729" y="6991146"/>
            <a:ext cx="157479" cy="237185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6825" y="6989191"/>
            <a:ext cx="218160" cy="251460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28765" y="6999427"/>
            <a:ext cx="200659" cy="355396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20865" y="6999427"/>
            <a:ext cx="200659" cy="355396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00265" y="6990448"/>
            <a:ext cx="172720" cy="237375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3630" y="6991146"/>
            <a:ext cx="157479" cy="237185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70519" y="6876821"/>
            <a:ext cx="1243329" cy="364464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71064" y="7568806"/>
            <a:ext cx="172719" cy="237375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4429" y="7567548"/>
            <a:ext cx="224624" cy="236219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5929" y="7571346"/>
            <a:ext cx="179705" cy="234200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49929" y="7567548"/>
            <a:ext cx="224624" cy="236219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6154" y="7566900"/>
            <a:ext cx="168275" cy="237248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83965" y="7568806"/>
            <a:ext cx="172720" cy="237375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57065" y="7568806"/>
            <a:ext cx="172720" cy="237375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06390" y="7757352"/>
            <a:ext cx="83185" cy="100898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62929" y="7569377"/>
            <a:ext cx="157479" cy="237185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5025" y="7568183"/>
            <a:ext cx="218160" cy="251459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93154" y="7566900"/>
            <a:ext cx="168275" cy="237248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869430" y="7571346"/>
            <a:ext cx="179704" cy="234200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3430" y="7569377"/>
            <a:ext cx="157479" cy="237185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76565" y="7568806"/>
            <a:ext cx="172720" cy="237375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30565" y="7577683"/>
            <a:ext cx="200659" cy="355396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609330" y="7462139"/>
            <a:ext cx="947127" cy="343535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13265" y="7577683"/>
            <a:ext cx="200659" cy="355396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9030" y="7571346"/>
            <a:ext cx="179704" cy="234200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530330" y="7567548"/>
            <a:ext cx="224624" cy="236219"/>
          </a:xfrm>
          <a:prstGeom prst="rect">
            <a:avLst/>
          </a:prstGeom>
        </p:spPr>
      </p:pic>
      <p:pic>
        <p:nvPicPr>
          <p:cNvPr id="102" name="object 10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9730" y="7571346"/>
            <a:ext cx="179704" cy="234200"/>
          </a:xfrm>
          <a:prstGeom prst="rect">
            <a:avLst/>
          </a:prstGeom>
        </p:spPr>
      </p:pic>
      <p:grpSp>
        <p:nvGrpSpPr>
          <p:cNvPr id="103" name="object 103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104" name="object 104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036955" y="857250"/>
            <a:ext cx="586105" cy="378460"/>
          </a:xfrm>
          <a:custGeom>
            <a:avLst/>
            <a:gdLst/>
            <a:ahLst/>
            <a:cxnLst/>
            <a:rect l="l" t="t" r="r" b="b"/>
            <a:pathLst>
              <a:path w="586105" h="378459">
                <a:moveTo>
                  <a:pt x="169544" y="634"/>
                </a:moveTo>
                <a:lnTo>
                  <a:pt x="161289" y="634"/>
                </a:lnTo>
                <a:lnTo>
                  <a:pt x="144144" y="1270"/>
                </a:lnTo>
                <a:lnTo>
                  <a:pt x="97154" y="13334"/>
                </a:lnTo>
                <a:lnTo>
                  <a:pt x="57784" y="38100"/>
                </a:lnTo>
                <a:lnTo>
                  <a:pt x="26669" y="74929"/>
                </a:lnTo>
                <a:lnTo>
                  <a:pt x="6984" y="122554"/>
                </a:lnTo>
                <a:lnTo>
                  <a:pt x="0" y="179070"/>
                </a:lnTo>
                <a:lnTo>
                  <a:pt x="634" y="201295"/>
                </a:lnTo>
                <a:lnTo>
                  <a:pt x="5714" y="241934"/>
                </a:lnTo>
                <a:lnTo>
                  <a:pt x="23494" y="292734"/>
                </a:lnTo>
                <a:lnTo>
                  <a:pt x="51434" y="332104"/>
                </a:lnTo>
                <a:lnTo>
                  <a:pt x="88900" y="358140"/>
                </a:lnTo>
                <a:lnTo>
                  <a:pt x="134619" y="369570"/>
                </a:lnTo>
                <a:lnTo>
                  <a:pt x="151129" y="370840"/>
                </a:lnTo>
                <a:lnTo>
                  <a:pt x="162559" y="370204"/>
                </a:lnTo>
                <a:lnTo>
                  <a:pt x="200659" y="359409"/>
                </a:lnTo>
                <a:lnTo>
                  <a:pt x="234950" y="332740"/>
                </a:lnTo>
                <a:lnTo>
                  <a:pt x="243141" y="321945"/>
                </a:lnTo>
                <a:lnTo>
                  <a:pt x="152400" y="321945"/>
                </a:lnTo>
                <a:lnTo>
                  <a:pt x="145414" y="319404"/>
                </a:lnTo>
                <a:lnTo>
                  <a:pt x="117475" y="288925"/>
                </a:lnTo>
                <a:lnTo>
                  <a:pt x="102234" y="245109"/>
                </a:lnTo>
                <a:lnTo>
                  <a:pt x="96519" y="200025"/>
                </a:lnTo>
                <a:lnTo>
                  <a:pt x="95884" y="182245"/>
                </a:lnTo>
                <a:lnTo>
                  <a:pt x="96519" y="168909"/>
                </a:lnTo>
                <a:lnTo>
                  <a:pt x="101600" y="130809"/>
                </a:lnTo>
                <a:lnTo>
                  <a:pt x="114934" y="88265"/>
                </a:lnTo>
                <a:lnTo>
                  <a:pt x="139064" y="54609"/>
                </a:lnTo>
                <a:lnTo>
                  <a:pt x="144779" y="51434"/>
                </a:lnTo>
                <a:lnTo>
                  <a:pt x="241934" y="51434"/>
                </a:lnTo>
                <a:lnTo>
                  <a:pt x="241934" y="39370"/>
                </a:lnTo>
                <a:lnTo>
                  <a:pt x="210819" y="9525"/>
                </a:lnTo>
                <a:lnTo>
                  <a:pt x="184150" y="1904"/>
                </a:lnTo>
                <a:lnTo>
                  <a:pt x="169544" y="634"/>
                </a:lnTo>
                <a:close/>
              </a:path>
              <a:path w="586105" h="378459">
                <a:moveTo>
                  <a:pt x="227329" y="263525"/>
                </a:moveTo>
                <a:lnTo>
                  <a:pt x="203834" y="298450"/>
                </a:lnTo>
                <a:lnTo>
                  <a:pt x="166369" y="321309"/>
                </a:lnTo>
                <a:lnTo>
                  <a:pt x="160019" y="321945"/>
                </a:lnTo>
                <a:lnTo>
                  <a:pt x="243141" y="321945"/>
                </a:lnTo>
                <a:lnTo>
                  <a:pt x="262254" y="285115"/>
                </a:lnTo>
                <a:lnTo>
                  <a:pt x="227329" y="263525"/>
                </a:lnTo>
                <a:close/>
              </a:path>
              <a:path w="586105" h="378459">
                <a:moveTo>
                  <a:pt x="241934" y="51434"/>
                </a:moveTo>
                <a:lnTo>
                  <a:pt x="153034" y="51434"/>
                </a:lnTo>
                <a:lnTo>
                  <a:pt x="156209" y="53340"/>
                </a:lnTo>
                <a:lnTo>
                  <a:pt x="162559" y="59690"/>
                </a:lnTo>
                <a:lnTo>
                  <a:pt x="165734" y="64134"/>
                </a:lnTo>
                <a:lnTo>
                  <a:pt x="173354" y="74929"/>
                </a:lnTo>
                <a:lnTo>
                  <a:pt x="186689" y="93345"/>
                </a:lnTo>
                <a:lnTo>
                  <a:pt x="193039" y="96520"/>
                </a:lnTo>
                <a:lnTo>
                  <a:pt x="205739" y="96520"/>
                </a:lnTo>
                <a:lnTo>
                  <a:pt x="234950" y="71754"/>
                </a:lnTo>
                <a:lnTo>
                  <a:pt x="241808" y="54609"/>
                </a:lnTo>
                <a:lnTo>
                  <a:pt x="241934" y="51434"/>
                </a:lnTo>
                <a:close/>
              </a:path>
              <a:path w="586105" h="378459">
                <a:moveTo>
                  <a:pt x="434975" y="0"/>
                </a:moveTo>
                <a:lnTo>
                  <a:pt x="389889" y="7620"/>
                </a:lnTo>
                <a:lnTo>
                  <a:pt x="349884" y="29845"/>
                </a:lnTo>
                <a:lnTo>
                  <a:pt x="318134" y="64134"/>
                </a:lnTo>
                <a:lnTo>
                  <a:pt x="295909" y="110490"/>
                </a:lnTo>
                <a:lnTo>
                  <a:pt x="287019" y="147320"/>
                </a:lnTo>
                <a:lnTo>
                  <a:pt x="287019" y="147954"/>
                </a:lnTo>
                <a:lnTo>
                  <a:pt x="285114" y="167640"/>
                </a:lnTo>
                <a:lnTo>
                  <a:pt x="284479" y="189229"/>
                </a:lnTo>
                <a:lnTo>
                  <a:pt x="285114" y="210184"/>
                </a:lnTo>
                <a:lnTo>
                  <a:pt x="287019" y="229870"/>
                </a:lnTo>
                <a:lnTo>
                  <a:pt x="287019" y="230504"/>
                </a:lnTo>
                <a:lnTo>
                  <a:pt x="302259" y="284479"/>
                </a:lnTo>
                <a:lnTo>
                  <a:pt x="327659" y="327025"/>
                </a:lnTo>
                <a:lnTo>
                  <a:pt x="362584" y="357504"/>
                </a:lnTo>
                <a:lnTo>
                  <a:pt x="404494" y="375284"/>
                </a:lnTo>
                <a:lnTo>
                  <a:pt x="434975" y="378459"/>
                </a:lnTo>
                <a:lnTo>
                  <a:pt x="450850" y="377825"/>
                </a:lnTo>
                <a:lnTo>
                  <a:pt x="494664" y="365125"/>
                </a:lnTo>
                <a:lnTo>
                  <a:pt x="532129" y="338454"/>
                </a:lnTo>
                <a:lnTo>
                  <a:pt x="543560" y="325120"/>
                </a:lnTo>
                <a:lnTo>
                  <a:pt x="434975" y="325120"/>
                </a:lnTo>
                <a:lnTo>
                  <a:pt x="428625" y="324484"/>
                </a:lnTo>
                <a:lnTo>
                  <a:pt x="394969" y="296545"/>
                </a:lnTo>
                <a:lnTo>
                  <a:pt x="377189" y="255904"/>
                </a:lnTo>
                <a:lnTo>
                  <a:pt x="370204" y="217170"/>
                </a:lnTo>
                <a:lnTo>
                  <a:pt x="368934" y="203200"/>
                </a:lnTo>
                <a:lnTo>
                  <a:pt x="368934" y="174625"/>
                </a:lnTo>
                <a:lnTo>
                  <a:pt x="374014" y="134620"/>
                </a:lnTo>
                <a:lnTo>
                  <a:pt x="389889" y="90804"/>
                </a:lnTo>
                <a:lnTo>
                  <a:pt x="417194" y="59054"/>
                </a:lnTo>
                <a:lnTo>
                  <a:pt x="434975" y="53340"/>
                </a:lnTo>
                <a:lnTo>
                  <a:pt x="501650" y="53340"/>
                </a:lnTo>
                <a:lnTo>
                  <a:pt x="501650" y="17779"/>
                </a:lnTo>
                <a:lnTo>
                  <a:pt x="494664" y="13334"/>
                </a:lnTo>
                <a:lnTo>
                  <a:pt x="480059" y="7620"/>
                </a:lnTo>
                <a:lnTo>
                  <a:pt x="465454" y="3175"/>
                </a:lnTo>
                <a:lnTo>
                  <a:pt x="450850" y="634"/>
                </a:lnTo>
                <a:lnTo>
                  <a:pt x="434975" y="0"/>
                </a:lnTo>
                <a:close/>
              </a:path>
              <a:path w="586105" h="378459">
                <a:moveTo>
                  <a:pt x="501650" y="17779"/>
                </a:moveTo>
                <a:lnTo>
                  <a:pt x="501650" y="203200"/>
                </a:lnTo>
                <a:lnTo>
                  <a:pt x="500379" y="217170"/>
                </a:lnTo>
                <a:lnTo>
                  <a:pt x="492759" y="255904"/>
                </a:lnTo>
                <a:lnTo>
                  <a:pt x="475614" y="296545"/>
                </a:lnTo>
                <a:lnTo>
                  <a:pt x="447039" y="322579"/>
                </a:lnTo>
                <a:lnTo>
                  <a:pt x="434975" y="325120"/>
                </a:lnTo>
                <a:lnTo>
                  <a:pt x="543560" y="325120"/>
                </a:lnTo>
                <a:lnTo>
                  <a:pt x="568325" y="283845"/>
                </a:lnTo>
                <a:lnTo>
                  <a:pt x="583564" y="229870"/>
                </a:lnTo>
                <a:lnTo>
                  <a:pt x="586104" y="189229"/>
                </a:lnTo>
                <a:lnTo>
                  <a:pt x="585469" y="167640"/>
                </a:lnTo>
                <a:lnTo>
                  <a:pt x="579754" y="128904"/>
                </a:lnTo>
                <a:lnTo>
                  <a:pt x="560704" y="78740"/>
                </a:lnTo>
                <a:lnTo>
                  <a:pt x="542289" y="51434"/>
                </a:lnTo>
                <a:lnTo>
                  <a:pt x="532129" y="40004"/>
                </a:lnTo>
                <a:lnTo>
                  <a:pt x="520064" y="29845"/>
                </a:lnTo>
                <a:lnTo>
                  <a:pt x="508000" y="20954"/>
                </a:lnTo>
                <a:lnTo>
                  <a:pt x="501650" y="17779"/>
                </a:lnTo>
                <a:close/>
              </a:path>
              <a:path w="586105" h="378459">
                <a:moveTo>
                  <a:pt x="501650" y="53340"/>
                </a:moveTo>
                <a:lnTo>
                  <a:pt x="434975" y="53340"/>
                </a:lnTo>
                <a:lnTo>
                  <a:pt x="441325" y="53975"/>
                </a:lnTo>
                <a:lnTo>
                  <a:pt x="447039" y="55879"/>
                </a:lnTo>
                <a:lnTo>
                  <a:pt x="475614" y="82550"/>
                </a:lnTo>
                <a:lnTo>
                  <a:pt x="492759" y="122554"/>
                </a:lnTo>
                <a:lnTo>
                  <a:pt x="500379" y="160654"/>
                </a:lnTo>
                <a:lnTo>
                  <a:pt x="501650" y="174625"/>
                </a:lnTo>
                <a:lnTo>
                  <a:pt x="50165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689735" y="857885"/>
            <a:ext cx="350520" cy="368935"/>
          </a:xfrm>
          <a:custGeom>
            <a:avLst/>
            <a:gdLst/>
            <a:ahLst/>
            <a:cxnLst/>
            <a:rect l="l" t="t" r="r" b="b"/>
            <a:pathLst>
              <a:path w="350519" h="368934">
                <a:moveTo>
                  <a:pt x="88264" y="0"/>
                </a:moveTo>
                <a:lnTo>
                  <a:pt x="83819" y="3810"/>
                </a:lnTo>
                <a:lnTo>
                  <a:pt x="80009" y="6350"/>
                </a:lnTo>
                <a:lnTo>
                  <a:pt x="77469" y="8255"/>
                </a:lnTo>
                <a:lnTo>
                  <a:pt x="43179" y="19050"/>
                </a:lnTo>
                <a:lnTo>
                  <a:pt x="35559" y="20320"/>
                </a:lnTo>
                <a:lnTo>
                  <a:pt x="13969" y="21590"/>
                </a:lnTo>
                <a:lnTo>
                  <a:pt x="0" y="21590"/>
                </a:lnTo>
                <a:lnTo>
                  <a:pt x="0" y="72390"/>
                </a:lnTo>
                <a:lnTo>
                  <a:pt x="18414" y="72390"/>
                </a:lnTo>
                <a:lnTo>
                  <a:pt x="24764" y="73025"/>
                </a:lnTo>
                <a:lnTo>
                  <a:pt x="41909" y="84455"/>
                </a:lnTo>
                <a:lnTo>
                  <a:pt x="43179" y="86995"/>
                </a:lnTo>
                <a:lnTo>
                  <a:pt x="43179" y="308610"/>
                </a:lnTo>
                <a:lnTo>
                  <a:pt x="42544" y="311785"/>
                </a:lnTo>
                <a:lnTo>
                  <a:pt x="0" y="325120"/>
                </a:lnTo>
                <a:lnTo>
                  <a:pt x="0" y="368935"/>
                </a:lnTo>
                <a:lnTo>
                  <a:pt x="168275" y="368935"/>
                </a:lnTo>
                <a:lnTo>
                  <a:pt x="168275" y="326390"/>
                </a:lnTo>
                <a:lnTo>
                  <a:pt x="140969" y="321945"/>
                </a:lnTo>
                <a:lnTo>
                  <a:pt x="137159" y="320675"/>
                </a:lnTo>
                <a:lnTo>
                  <a:pt x="132079" y="318135"/>
                </a:lnTo>
                <a:lnTo>
                  <a:pt x="130175" y="316230"/>
                </a:lnTo>
                <a:lnTo>
                  <a:pt x="128904" y="313690"/>
                </a:lnTo>
                <a:lnTo>
                  <a:pt x="127000" y="311150"/>
                </a:lnTo>
                <a:lnTo>
                  <a:pt x="126364" y="307340"/>
                </a:lnTo>
                <a:lnTo>
                  <a:pt x="126364" y="301625"/>
                </a:lnTo>
                <a:lnTo>
                  <a:pt x="120650" y="98425"/>
                </a:lnTo>
                <a:lnTo>
                  <a:pt x="134619" y="98425"/>
                </a:lnTo>
                <a:lnTo>
                  <a:pt x="163829" y="83820"/>
                </a:lnTo>
                <a:lnTo>
                  <a:pt x="168275" y="81280"/>
                </a:lnTo>
                <a:lnTo>
                  <a:pt x="179704" y="75565"/>
                </a:lnTo>
                <a:lnTo>
                  <a:pt x="186054" y="71755"/>
                </a:lnTo>
                <a:lnTo>
                  <a:pt x="191769" y="67945"/>
                </a:lnTo>
                <a:lnTo>
                  <a:pt x="304164" y="67945"/>
                </a:lnTo>
                <a:lnTo>
                  <a:pt x="299719" y="54610"/>
                </a:lnTo>
                <a:lnTo>
                  <a:pt x="299084" y="53975"/>
                </a:lnTo>
                <a:lnTo>
                  <a:pt x="121284" y="53975"/>
                </a:lnTo>
                <a:lnTo>
                  <a:pt x="119379" y="50800"/>
                </a:lnTo>
                <a:lnTo>
                  <a:pt x="121919" y="47625"/>
                </a:lnTo>
                <a:lnTo>
                  <a:pt x="123189" y="40005"/>
                </a:lnTo>
                <a:lnTo>
                  <a:pt x="78739" y="40005"/>
                </a:lnTo>
                <a:lnTo>
                  <a:pt x="78739" y="7620"/>
                </a:lnTo>
                <a:lnTo>
                  <a:pt x="83819" y="5080"/>
                </a:lnTo>
                <a:lnTo>
                  <a:pt x="92075" y="2540"/>
                </a:lnTo>
                <a:lnTo>
                  <a:pt x="93979" y="2540"/>
                </a:lnTo>
                <a:lnTo>
                  <a:pt x="88264" y="0"/>
                </a:lnTo>
                <a:close/>
              </a:path>
              <a:path w="350519" h="368934">
                <a:moveTo>
                  <a:pt x="304164" y="67945"/>
                </a:moveTo>
                <a:lnTo>
                  <a:pt x="194309" y="67945"/>
                </a:lnTo>
                <a:lnTo>
                  <a:pt x="197484" y="69215"/>
                </a:lnTo>
                <a:lnTo>
                  <a:pt x="201929" y="71120"/>
                </a:lnTo>
                <a:lnTo>
                  <a:pt x="226694" y="99695"/>
                </a:lnTo>
                <a:lnTo>
                  <a:pt x="226694" y="304165"/>
                </a:lnTo>
                <a:lnTo>
                  <a:pt x="193675" y="324485"/>
                </a:lnTo>
                <a:lnTo>
                  <a:pt x="182879" y="325120"/>
                </a:lnTo>
                <a:lnTo>
                  <a:pt x="182879" y="368935"/>
                </a:lnTo>
                <a:lnTo>
                  <a:pt x="350519" y="368935"/>
                </a:lnTo>
                <a:lnTo>
                  <a:pt x="350519" y="326390"/>
                </a:lnTo>
                <a:lnTo>
                  <a:pt x="332104" y="323215"/>
                </a:lnTo>
                <a:lnTo>
                  <a:pt x="327659" y="322580"/>
                </a:lnTo>
                <a:lnTo>
                  <a:pt x="323850" y="321945"/>
                </a:lnTo>
                <a:lnTo>
                  <a:pt x="320039" y="320675"/>
                </a:lnTo>
                <a:lnTo>
                  <a:pt x="314959" y="318135"/>
                </a:lnTo>
                <a:lnTo>
                  <a:pt x="312419" y="316230"/>
                </a:lnTo>
                <a:lnTo>
                  <a:pt x="311150" y="314325"/>
                </a:lnTo>
                <a:lnTo>
                  <a:pt x="309244" y="312420"/>
                </a:lnTo>
                <a:lnTo>
                  <a:pt x="308609" y="308610"/>
                </a:lnTo>
                <a:lnTo>
                  <a:pt x="308609" y="107315"/>
                </a:lnTo>
                <a:lnTo>
                  <a:pt x="307975" y="92075"/>
                </a:lnTo>
                <a:lnTo>
                  <a:pt x="306069" y="78105"/>
                </a:lnTo>
                <a:lnTo>
                  <a:pt x="304164" y="67945"/>
                </a:lnTo>
                <a:close/>
              </a:path>
              <a:path w="350519" h="368934">
                <a:moveTo>
                  <a:pt x="134619" y="98425"/>
                </a:moveTo>
                <a:lnTo>
                  <a:pt x="120650" y="98425"/>
                </a:lnTo>
                <a:lnTo>
                  <a:pt x="122554" y="101600"/>
                </a:lnTo>
                <a:lnTo>
                  <a:pt x="125729" y="102235"/>
                </a:lnTo>
                <a:lnTo>
                  <a:pt x="130809" y="99695"/>
                </a:lnTo>
                <a:lnTo>
                  <a:pt x="134619" y="98425"/>
                </a:lnTo>
                <a:close/>
              </a:path>
              <a:path w="350519" h="368934">
                <a:moveTo>
                  <a:pt x="121919" y="47625"/>
                </a:moveTo>
                <a:lnTo>
                  <a:pt x="119379" y="50800"/>
                </a:lnTo>
                <a:lnTo>
                  <a:pt x="121284" y="53975"/>
                </a:lnTo>
                <a:lnTo>
                  <a:pt x="121919" y="47625"/>
                </a:lnTo>
                <a:close/>
              </a:path>
              <a:path w="350519" h="368934">
                <a:moveTo>
                  <a:pt x="207644" y="1905"/>
                </a:moveTo>
                <a:lnTo>
                  <a:pt x="194944" y="1905"/>
                </a:lnTo>
                <a:lnTo>
                  <a:pt x="189864" y="6985"/>
                </a:lnTo>
                <a:lnTo>
                  <a:pt x="184150" y="11430"/>
                </a:lnTo>
                <a:lnTo>
                  <a:pt x="172084" y="19050"/>
                </a:lnTo>
                <a:lnTo>
                  <a:pt x="167004" y="22860"/>
                </a:lnTo>
                <a:lnTo>
                  <a:pt x="161289" y="26035"/>
                </a:lnTo>
                <a:lnTo>
                  <a:pt x="154939" y="29210"/>
                </a:lnTo>
                <a:lnTo>
                  <a:pt x="142875" y="36195"/>
                </a:lnTo>
                <a:lnTo>
                  <a:pt x="122554" y="46990"/>
                </a:lnTo>
                <a:lnTo>
                  <a:pt x="121919" y="47625"/>
                </a:lnTo>
                <a:lnTo>
                  <a:pt x="121284" y="53975"/>
                </a:lnTo>
                <a:lnTo>
                  <a:pt x="299084" y="53975"/>
                </a:lnTo>
                <a:lnTo>
                  <a:pt x="275589" y="22225"/>
                </a:lnTo>
                <a:lnTo>
                  <a:pt x="240029" y="5715"/>
                </a:lnTo>
                <a:lnTo>
                  <a:pt x="219075" y="2540"/>
                </a:lnTo>
                <a:lnTo>
                  <a:pt x="207644" y="1905"/>
                </a:lnTo>
                <a:close/>
              </a:path>
              <a:path w="350519" h="368934">
                <a:moveTo>
                  <a:pt x="93979" y="2540"/>
                </a:moveTo>
                <a:lnTo>
                  <a:pt x="92075" y="2540"/>
                </a:lnTo>
                <a:lnTo>
                  <a:pt x="83819" y="5080"/>
                </a:lnTo>
                <a:lnTo>
                  <a:pt x="78739" y="7620"/>
                </a:lnTo>
                <a:lnTo>
                  <a:pt x="78739" y="40005"/>
                </a:lnTo>
                <a:lnTo>
                  <a:pt x="110489" y="8890"/>
                </a:lnTo>
                <a:lnTo>
                  <a:pt x="93979" y="2540"/>
                </a:lnTo>
                <a:close/>
              </a:path>
              <a:path w="350519" h="368934">
                <a:moveTo>
                  <a:pt x="110489" y="8890"/>
                </a:moveTo>
                <a:lnTo>
                  <a:pt x="78739" y="40005"/>
                </a:lnTo>
                <a:lnTo>
                  <a:pt x="123189" y="40005"/>
                </a:lnTo>
                <a:lnTo>
                  <a:pt x="126364" y="14605"/>
                </a:lnTo>
                <a:lnTo>
                  <a:pt x="110489" y="8890"/>
                </a:lnTo>
                <a:close/>
              </a:path>
              <a:path w="350519" h="368934">
                <a:moveTo>
                  <a:pt x="118109" y="635"/>
                </a:moveTo>
                <a:lnTo>
                  <a:pt x="103504" y="1270"/>
                </a:lnTo>
                <a:lnTo>
                  <a:pt x="93979" y="2540"/>
                </a:lnTo>
                <a:lnTo>
                  <a:pt x="110489" y="8890"/>
                </a:lnTo>
                <a:lnTo>
                  <a:pt x="11810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2103754" y="685165"/>
            <a:ext cx="452120" cy="549275"/>
          </a:xfrm>
          <a:custGeom>
            <a:avLst/>
            <a:gdLst/>
            <a:ahLst/>
            <a:cxnLst/>
            <a:rect l="l" t="t" r="r" b="b"/>
            <a:pathLst>
              <a:path w="452119" h="549275">
                <a:moveTo>
                  <a:pt x="169544" y="172719"/>
                </a:moveTo>
                <a:lnTo>
                  <a:pt x="161289" y="172719"/>
                </a:lnTo>
                <a:lnTo>
                  <a:pt x="144144" y="173354"/>
                </a:lnTo>
                <a:lnTo>
                  <a:pt x="97155" y="185419"/>
                </a:lnTo>
                <a:lnTo>
                  <a:pt x="57784" y="210184"/>
                </a:lnTo>
                <a:lnTo>
                  <a:pt x="26669" y="247014"/>
                </a:lnTo>
                <a:lnTo>
                  <a:pt x="6984" y="294639"/>
                </a:lnTo>
                <a:lnTo>
                  <a:pt x="0" y="351154"/>
                </a:lnTo>
                <a:lnTo>
                  <a:pt x="634" y="373379"/>
                </a:lnTo>
                <a:lnTo>
                  <a:pt x="5714" y="414019"/>
                </a:lnTo>
                <a:lnTo>
                  <a:pt x="23494" y="464819"/>
                </a:lnTo>
                <a:lnTo>
                  <a:pt x="51434" y="504189"/>
                </a:lnTo>
                <a:lnTo>
                  <a:pt x="88900" y="530225"/>
                </a:lnTo>
                <a:lnTo>
                  <a:pt x="134619" y="541654"/>
                </a:lnTo>
                <a:lnTo>
                  <a:pt x="151130" y="542925"/>
                </a:lnTo>
                <a:lnTo>
                  <a:pt x="162559" y="542289"/>
                </a:lnTo>
                <a:lnTo>
                  <a:pt x="200659" y="531494"/>
                </a:lnTo>
                <a:lnTo>
                  <a:pt x="234950" y="504825"/>
                </a:lnTo>
                <a:lnTo>
                  <a:pt x="243141" y="494029"/>
                </a:lnTo>
                <a:lnTo>
                  <a:pt x="152400" y="494029"/>
                </a:lnTo>
                <a:lnTo>
                  <a:pt x="145414" y="491489"/>
                </a:lnTo>
                <a:lnTo>
                  <a:pt x="117475" y="461009"/>
                </a:lnTo>
                <a:lnTo>
                  <a:pt x="102234" y="417194"/>
                </a:lnTo>
                <a:lnTo>
                  <a:pt x="96519" y="372109"/>
                </a:lnTo>
                <a:lnTo>
                  <a:pt x="95884" y="354329"/>
                </a:lnTo>
                <a:lnTo>
                  <a:pt x="96519" y="340994"/>
                </a:lnTo>
                <a:lnTo>
                  <a:pt x="101600" y="302894"/>
                </a:lnTo>
                <a:lnTo>
                  <a:pt x="114934" y="260350"/>
                </a:lnTo>
                <a:lnTo>
                  <a:pt x="139064" y="226694"/>
                </a:lnTo>
                <a:lnTo>
                  <a:pt x="144780" y="223519"/>
                </a:lnTo>
                <a:lnTo>
                  <a:pt x="241934" y="223519"/>
                </a:lnTo>
                <a:lnTo>
                  <a:pt x="241934" y="211454"/>
                </a:lnTo>
                <a:lnTo>
                  <a:pt x="210819" y="181609"/>
                </a:lnTo>
                <a:lnTo>
                  <a:pt x="184150" y="173989"/>
                </a:lnTo>
                <a:lnTo>
                  <a:pt x="169544" y="172719"/>
                </a:lnTo>
                <a:close/>
              </a:path>
              <a:path w="452119" h="549275">
                <a:moveTo>
                  <a:pt x="227330" y="435609"/>
                </a:moveTo>
                <a:lnTo>
                  <a:pt x="203834" y="470534"/>
                </a:lnTo>
                <a:lnTo>
                  <a:pt x="166369" y="493394"/>
                </a:lnTo>
                <a:lnTo>
                  <a:pt x="160019" y="494029"/>
                </a:lnTo>
                <a:lnTo>
                  <a:pt x="243141" y="494029"/>
                </a:lnTo>
                <a:lnTo>
                  <a:pt x="262255" y="457200"/>
                </a:lnTo>
                <a:lnTo>
                  <a:pt x="227330" y="435609"/>
                </a:lnTo>
                <a:close/>
              </a:path>
              <a:path w="452119" h="549275">
                <a:moveTo>
                  <a:pt x="241934" y="223519"/>
                </a:moveTo>
                <a:lnTo>
                  <a:pt x="153034" y="223519"/>
                </a:lnTo>
                <a:lnTo>
                  <a:pt x="156209" y="225425"/>
                </a:lnTo>
                <a:lnTo>
                  <a:pt x="162559" y="231775"/>
                </a:lnTo>
                <a:lnTo>
                  <a:pt x="165734" y="236219"/>
                </a:lnTo>
                <a:lnTo>
                  <a:pt x="173355" y="247014"/>
                </a:lnTo>
                <a:lnTo>
                  <a:pt x="186689" y="265429"/>
                </a:lnTo>
                <a:lnTo>
                  <a:pt x="193039" y="268604"/>
                </a:lnTo>
                <a:lnTo>
                  <a:pt x="205739" y="268604"/>
                </a:lnTo>
                <a:lnTo>
                  <a:pt x="234950" y="243839"/>
                </a:lnTo>
                <a:lnTo>
                  <a:pt x="241807" y="226694"/>
                </a:lnTo>
                <a:lnTo>
                  <a:pt x="241934" y="223519"/>
                </a:lnTo>
                <a:close/>
              </a:path>
              <a:path w="452119" h="549275">
                <a:moveTo>
                  <a:pt x="372744" y="0"/>
                </a:moveTo>
                <a:lnTo>
                  <a:pt x="329564" y="19684"/>
                </a:lnTo>
                <a:lnTo>
                  <a:pt x="298450" y="22225"/>
                </a:lnTo>
                <a:lnTo>
                  <a:pt x="283209" y="22225"/>
                </a:lnTo>
                <a:lnTo>
                  <a:pt x="283209" y="73025"/>
                </a:lnTo>
                <a:lnTo>
                  <a:pt x="302894" y="73659"/>
                </a:lnTo>
                <a:lnTo>
                  <a:pt x="309244" y="73659"/>
                </a:lnTo>
                <a:lnTo>
                  <a:pt x="318134" y="75564"/>
                </a:lnTo>
                <a:lnTo>
                  <a:pt x="327659" y="91439"/>
                </a:lnTo>
                <a:lnTo>
                  <a:pt x="327659" y="487679"/>
                </a:lnTo>
                <a:lnTo>
                  <a:pt x="283209" y="505459"/>
                </a:lnTo>
                <a:lnTo>
                  <a:pt x="283209" y="549275"/>
                </a:lnTo>
                <a:lnTo>
                  <a:pt x="452119" y="549275"/>
                </a:lnTo>
                <a:lnTo>
                  <a:pt x="452119" y="506729"/>
                </a:lnTo>
                <a:lnTo>
                  <a:pt x="421639" y="501650"/>
                </a:lnTo>
                <a:lnTo>
                  <a:pt x="416559" y="498475"/>
                </a:lnTo>
                <a:lnTo>
                  <a:pt x="414019" y="496569"/>
                </a:lnTo>
                <a:lnTo>
                  <a:pt x="411480" y="492125"/>
                </a:lnTo>
                <a:lnTo>
                  <a:pt x="410209" y="488314"/>
                </a:lnTo>
                <a:lnTo>
                  <a:pt x="410209" y="14604"/>
                </a:lnTo>
                <a:lnTo>
                  <a:pt x="372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2613660" y="859155"/>
            <a:ext cx="340995" cy="392430"/>
          </a:xfrm>
          <a:custGeom>
            <a:avLst/>
            <a:gdLst/>
            <a:ahLst/>
            <a:cxnLst/>
            <a:rect l="l" t="t" r="r" b="b"/>
            <a:pathLst>
              <a:path w="340994" h="392430">
                <a:moveTo>
                  <a:pt x="340994" y="332104"/>
                </a:moveTo>
                <a:lnTo>
                  <a:pt x="219075" y="332104"/>
                </a:lnTo>
                <a:lnTo>
                  <a:pt x="220344" y="334645"/>
                </a:lnTo>
                <a:lnTo>
                  <a:pt x="217804" y="337820"/>
                </a:lnTo>
                <a:lnTo>
                  <a:pt x="213994" y="363220"/>
                </a:lnTo>
                <a:lnTo>
                  <a:pt x="248284" y="365125"/>
                </a:lnTo>
                <a:lnTo>
                  <a:pt x="237489" y="392429"/>
                </a:lnTo>
                <a:lnTo>
                  <a:pt x="262254" y="368935"/>
                </a:lnTo>
                <a:lnTo>
                  <a:pt x="266064" y="367665"/>
                </a:lnTo>
                <a:lnTo>
                  <a:pt x="325754" y="356235"/>
                </a:lnTo>
                <a:lnTo>
                  <a:pt x="340994" y="356235"/>
                </a:lnTo>
                <a:lnTo>
                  <a:pt x="340994" y="332104"/>
                </a:lnTo>
                <a:close/>
              </a:path>
              <a:path w="340994" h="392430">
                <a:moveTo>
                  <a:pt x="71754" y="15875"/>
                </a:moveTo>
                <a:lnTo>
                  <a:pt x="27304" y="25400"/>
                </a:lnTo>
                <a:lnTo>
                  <a:pt x="0" y="26670"/>
                </a:lnTo>
                <a:lnTo>
                  <a:pt x="0" y="76835"/>
                </a:lnTo>
                <a:lnTo>
                  <a:pt x="10159" y="76835"/>
                </a:lnTo>
                <a:lnTo>
                  <a:pt x="19050" y="77470"/>
                </a:lnTo>
                <a:lnTo>
                  <a:pt x="25400" y="78104"/>
                </a:lnTo>
                <a:lnTo>
                  <a:pt x="34289" y="79375"/>
                </a:lnTo>
                <a:lnTo>
                  <a:pt x="37464" y="80645"/>
                </a:lnTo>
                <a:lnTo>
                  <a:pt x="38734" y="82550"/>
                </a:lnTo>
                <a:lnTo>
                  <a:pt x="40639" y="83820"/>
                </a:lnTo>
                <a:lnTo>
                  <a:pt x="41909" y="85725"/>
                </a:lnTo>
                <a:lnTo>
                  <a:pt x="42544" y="88900"/>
                </a:lnTo>
                <a:lnTo>
                  <a:pt x="43814" y="91440"/>
                </a:lnTo>
                <a:lnTo>
                  <a:pt x="43814" y="271145"/>
                </a:lnTo>
                <a:lnTo>
                  <a:pt x="44450" y="281940"/>
                </a:lnTo>
                <a:lnTo>
                  <a:pt x="44540" y="287020"/>
                </a:lnTo>
                <a:lnTo>
                  <a:pt x="57784" y="332740"/>
                </a:lnTo>
                <a:lnTo>
                  <a:pt x="85089" y="361950"/>
                </a:lnTo>
                <a:lnTo>
                  <a:pt x="122554" y="374650"/>
                </a:lnTo>
                <a:lnTo>
                  <a:pt x="144779" y="376554"/>
                </a:lnTo>
                <a:lnTo>
                  <a:pt x="157479" y="376554"/>
                </a:lnTo>
                <a:lnTo>
                  <a:pt x="161925" y="372110"/>
                </a:lnTo>
                <a:lnTo>
                  <a:pt x="167004" y="367665"/>
                </a:lnTo>
                <a:lnTo>
                  <a:pt x="177164" y="360679"/>
                </a:lnTo>
                <a:lnTo>
                  <a:pt x="183514" y="357504"/>
                </a:lnTo>
                <a:lnTo>
                  <a:pt x="196850" y="349885"/>
                </a:lnTo>
                <a:lnTo>
                  <a:pt x="203200" y="345440"/>
                </a:lnTo>
                <a:lnTo>
                  <a:pt x="217804" y="337820"/>
                </a:lnTo>
                <a:lnTo>
                  <a:pt x="219075" y="332104"/>
                </a:lnTo>
                <a:lnTo>
                  <a:pt x="340994" y="332104"/>
                </a:lnTo>
                <a:lnTo>
                  <a:pt x="340994" y="310515"/>
                </a:lnTo>
                <a:lnTo>
                  <a:pt x="158750" y="310515"/>
                </a:lnTo>
                <a:lnTo>
                  <a:pt x="145414" y="306070"/>
                </a:lnTo>
                <a:lnTo>
                  <a:pt x="125729" y="277495"/>
                </a:lnTo>
                <a:lnTo>
                  <a:pt x="125729" y="33654"/>
                </a:lnTo>
                <a:lnTo>
                  <a:pt x="89534" y="33654"/>
                </a:lnTo>
                <a:lnTo>
                  <a:pt x="71754" y="15875"/>
                </a:lnTo>
                <a:close/>
              </a:path>
              <a:path w="340994" h="392430">
                <a:moveTo>
                  <a:pt x="219075" y="332104"/>
                </a:moveTo>
                <a:lnTo>
                  <a:pt x="217804" y="337820"/>
                </a:lnTo>
                <a:lnTo>
                  <a:pt x="220344" y="334645"/>
                </a:lnTo>
                <a:lnTo>
                  <a:pt x="219075" y="332104"/>
                </a:lnTo>
                <a:close/>
              </a:path>
              <a:path w="340994" h="392430">
                <a:moveTo>
                  <a:pt x="249554" y="14604"/>
                </a:moveTo>
                <a:lnTo>
                  <a:pt x="244475" y="14604"/>
                </a:lnTo>
                <a:lnTo>
                  <a:pt x="238759" y="17145"/>
                </a:lnTo>
                <a:lnTo>
                  <a:pt x="225425" y="21590"/>
                </a:lnTo>
                <a:lnTo>
                  <a:pt x="215900" y="23495"/>
                </a:lnTo>
                <a:lnTo>
                  <a:pt x="207644" y="24765"/>
                </a:lnTo>
                <a:lnTo>
                  <a:pt x="197484" y="25400"/>
                </a:lnTo>
                <a:lnTo>
                  <a:pt x="170179" y="26670"/>
                </a:lnTo>
                <a:lnTo>
                  <a:pt x="170179" y="76835"/>
                </a:lnTo>
                <a:lnTo>
                  <a:pt x="180339" y="76835"/>
                </a:lnTo>
                <a:lnTo>
                  <a:pt x="189229" y="77470"/>
                </a:lnTo>
                <a:lnTo>
                  <a:pt x="212725" y="88900"/>
                </a:lnTo>
                <a:lnTo>
                  <a:pt x="213359" y="91440"/>
                </a:lnTo>
                <a:lnTo>
                  <a:pt x="213994" y="95885"/>
                </a:lnTo>
                <a:lnTo>
                  <a:pt x="213994" y="281940"/>
                </a:lnTo>
                <a:lnTo>
                  <a:pt x="210819" y="283845"/>
                </a:lnTo>
                <a:lnTo>
                  <a:pt x="191769" y="292735"/>
                </a:lnTo>
                <a:lnTo>
                  <a:pt x="183514" y="297179"/>
                </a:lnTo>
                <a:lnTo>
                  <a:pt x="168275" y="306070"/>
                </a:lnTo>
                <a:lnTo>
                  <a:pt x="161289" y="310515"/>
                </a:lnTo>
                <a:lnTo>
                  <a:pt x="340994" y="310515"/>
                </a:lnTo>
                <a:lnTo>
                  <a:pt x="340994" y="305435"/>
                </a:lnTo>
                <a:lnTo>
                  <a:pt x="330200" y="305435"/>
                </a:lnTo>
                <a:lnTo>
                  <a:pt x="321944" y="304800"/>
                </a:lnTo>
                <a:lnTo>
                  <a:pt x="314959" y="304800"/>
                </a:lnTo>
                <a:lnTo>
                  <a:pt x="311150" y="304165"/>
                </a:lnTo>
                <a:lnTo>
                  <a:pt x="296544" y="287020"/>
                </a:lnTo>
                <a:lnTo>
                  <a:pt x="296544" y="19685"/>
                </a:lnTo>
                <a:lnTo>
                  <a:pt x="289559" y="16510"/>
                </a:lnTo>
                <a:lnTo>
                  <a:pt x="258444" y="16510"/>
                </a:lnTo>
                <a:lnTo>
                  <a:pt x="254000" y="15240"/>
                </a:lnTo>
                <a:lnTo>
                  <a:pt x="249554" y="14604"/>
                </a:lnTo>
                <a:close/>
              </a:path>
              <a:path w="340994" h="392430">
                <a:moveTo>
                  <a:pt x="85470" y="5715"/>
                </a:moveTo>
                <a:lnTo>
                  <a:pt x="61594" y="5715"/>
                </a:lnTo>
                <a:lnTo>
                  <a:pt x="89534" y="33654"/>
                </a:lnTo>
                <a:lnTo>
                  <a:pt x="107315" y="15875"/>
                </a:lnTo>
                <a:lnTo>
                  <a:pt x="72389" y="15875"/>
                </a:lnTo>
                <a:lnTo>
                  <a:pt x="76200" y="13970"/>
                </a:lnTo>
                <a:lnTo>
                  <a:pt x="80009" y="10160"/>
                </a:lnTo>
                <a:lnTo>
                  <a:pt x="83184" y="7620"/>
                </a:lnTo>
                <a:lnTo>
                  <a:pt x="85470" y="5715"/>
                </a:lnTo>
                <a:close/>
              </a:path>
              <a:path w="340994" h="392430">
                <a:moveTo>
                  <a:pt x="109854" y="13335"/>
                </a:moveTo>
                <a:lnTo>
                  <a:pt x="89534" y="33654"/>
                </a:lnTo>
                <a:lnTo>
                  <a:pt x="125729" y="33654"/>
                </a:lnTo>
                <a:lnTo>
                  <a:pt x="125729" y="19685"/>
                </a:lnTo>
                <a:lnTo>
                  <a:pt x="109854" y="13335"/>
                </a:lnTo>
                <a:close/>
              </a:path>
              <a:path w="340994" h="392430">
                <a:moveTo>
                  <a:pt x="250189" y="0"/>
                </a:moveTo>
                <a:lnTo>
                  <a:pt x="257175" y="11429"/>
                </a:lnTo>
                <a:lnTo>
                  <a:pt x="258444" y="16510"/>
                </a:lnTo>
                <a:lnTo>
                  <a:pt x="289559" y="16510"/>
                </a:lnTo>
                <a:lnTo>
                  <a:pt x="250189" y="0"/>
                </a:lnTo>
                <a:close/>
              </a:path>
              <a:path w="340994" h="392430">
                <a:moveTo>
                  <a:pt x="86994" y="4445"/>
                </a:moveTo>
                <a:lnTo>
                  <a:pt x="85470" y="5715"/>
                </a:lnTo>
                <a:lnTo>
                  <a:pt x="85725" y="5715"/>
                </a:lnTo>
                <a:lnTo>
                  <a:pt x="83184" y="7620"/>
                </a:lnTo>
                <a:lnTo>
                  <a:pt x="80009" y="10160"/>
                </a:lnTo>
                <a:lnTo>
                  <a:pt x="76200" y="13970"/>
                </a:lnTo>
                <a:lnTo>
                  <a:pt x="72389" y="15875"/>
                </a:lnTo>
                <a:lnTo>
                  <a:pt x="107315" y="15875"/>
                </a:lnTo>
                <a:lnTo>
                  <a:pt x="109854" y="13335"/>
                </a:lnTo>
                <a:lnTo>
                  <a:pt x="86994" y="4445"/>
                </a:lnTo>
                <a:close/>
              </a:path>
              <a:path w="340994" h="392430">
                <a:moveTo>
                  <a:pt x="117475" y="5715"/>
                </a:moveTo>
                <a:lnTo>
                  <a:pt x="90804" y="5715"/>
                </a:lnTo>
                <a:lnTo>
                  <a:pt x="109854" y="13335"/>
                </a:lnTo>
                <a:lnTo>
                  <a:pt x="117475" y="5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3023235" y="861694"/>
            <a:ext cx="245745" cy="370205"/>
          </a:xfrm>
          <a:custGeom>
            <a:avLst/>
            <a:gdLst/>
            <a:ahLst/>
            <a:cxnLst/>
            <a:rect l="l" t="t" r="r" b="b"/>
            <a:pathLst>
              <a:path w="245745" h="370205">
                <a:moveTo>
                  <a:pt x="137794" y="0"/>
                </a:moveTo>
                <a:lnTo>
                  <a:pt x="125094" y="0"/>
                </a:lnTo>
                <a:lnTo>
                  <a:pt x="91439" y="2539"/>
                </a:lnTo>
                <a:lnTo>
                  <a:pt x="50800" y="16509"/>
                </a:lnTo>
                <a:lnTo>
                  <a:pt x="20954" y="43179"/>
                </a:lnTo>
                <a:lnTo>
                  <a:pt x="5714" y="83184"/>
                </a:lnTo>
                <a:lnTo>
                  <a:pt x="5079" y="95250"/>
                </a:lnTo>
                <a:lnTo>
                  <a:pt x="8254" y="117475"/>
                </a:lnTo>
                <a:lnTo>
                  <a:pt x="33654" y="155575"/>
                </a:lnTo>
                <a:lnTo>
                  <a:pt x="70484" y="186689"/>
                </a:lnTo>
                <a:lnTo>
                  <a:pt x="80644" y="193675"/>
                </a:lnTo>
                <a:lnTo>
                  <a:pt x="111125" y="213995"/>
                </a:lnTo>
                <a:lnTo>
                  <a:pt x="144779" y="240029"/>
                </a:lnTo>
                <a:lnTo>
                  <a:pt x="167004" y="276859"/>
                </a:lnTo>
                <a:lnTo>
                  <a:pt x="167004" y="284479"/>
                </a:lnTo>
                <a:lnTo>
                  <a:pt x="153034" y="306704"/>
                </a:lnTo>
                <a:lnTo>
                  <a:pt x="112394" y="322579"/>
                </a:lnTo>
                <a:lnTo>
                  <a:pt x="106044" y="322579"/>
                </a:lnTo>
                <a:lnTo>
                  <a:pt x="92075" y="321309"/>
                </a:lnTo>
                <a:lnTo>
                  <a:pt x="57784" y="295909"/>
                </a:lnTo>
                <a:lnTo>
                  <a:pt x="46989" y="257175"/>
                </a:lnTo>
                <a:lnTo>
                  <a:pt x="46354" y="244475"/>
                </a:lnTo>
                <a:lnTo>
                  <a:pt x="46354" y="230504"/>
                </a:lnTo>
                <a:lnTo>
                  <a:pt x="0" y="230504"/>
                </a:lnTo>
                <a:lnTo>
                  <a:pt x="0" y="351154"/>
                </a:lnTo>
                <a:lnTo>
                  <a:pt x="26669" y="360045"/>
                </a:lnTo>
                <a:lnTo>
                  <a:pt x="64769" y="367664"/>
                </a:lnTo>
                <a:lnTo>
                  <a:pt x="103504" y="370204"/>
                </a:lnTo>
                <a:lnTo>
                  <a:pt x="120650" y="369570"/>
                </a:lnTo>
                <a:lnTo>
                  <a:pt x="164464" y="361314"/>
                </a:lnTo>
                <a:lnTo>
                  <a:pt x="199389" y="344170"/>
                </a:lnTo>
                <a:lnTo>
                  <a:pt x="231139" y="310514"/>
                </a:lnTo>
                <a:lnTo>
                  <a:pt x="245110" y="266700"/>
                </a:lnTo>
                <a:lnTo>
                  <a:pt x="245744" y="255270"/>
                </a:lnTo>
                <a:lnTo>
                  <a:pt x="241935" y="231775"/>
                </a:lnTo>
                <a:lnTo>
                  <a:pt x="216534" y="193039"/>
                </a:lnTo>
                <a:lnTo>
                  <a:pt x="179069" y="161925"/>
                </a:lnTo>
                <a:lnTo>
                  <a:pt x="137794" y="135889"/>
                </a:lnTo>
                <a:lnTo>
                  <a:pt x="103504" y="110489"/>
                </a:lnTo>
                <a:lnTo>
                  <a:pt x="81279" y="74295"/>
                </a:lnTo>
                <a:lnTo>
                  <a:pt x="81279" y="70484"/>
                </a:lnTo>
                <a:lnTo>
                  <a:pt x="81914" y="67309"/>
                </a:lnTo>
                <a:lnTo>
                  <a:pt x="118744" y="46989"/>
                </a:lnTo>
                <a:lnTo>
                  <a:pt x="125094" y="46989"/>
                </a:lnTo>
                <a:lnTo>
                  <a:pt x="146684" y="51434"/>
                </a:lnTo>
                <a:lnTo>
                  <a:pt x="173354" y="90804"/>
                </a:lnTo>
                <a:lnTo>
                  <a:pt x="175894" y="109220"/>
                </a:lnTo>
                <a:lnTo>
                  <a:pt x="176529" y="131445"/>
                </a:lnTo>
                <a:lnTo>
                  <a:pt x="222884" y="131445"/>
                </a:lnTo>
                <a:lnTo>
                  <a:pt x="222884" y="27939"/>
                </a:lnTo>
                <a:lnTo>
                  <a:pt x="184784" y="9525"/>
                </a:lnTo>
                <a:lnTo>
                  <a:pt x="137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3355340" y="694690"/>
            <a:ext cx="168275" cy="535940"/>
          </a:xfrm>
          <a:custGeom>
            <a:avLst/>
            <a:gdLst/>
            <a:ahLst/>
            <a:cxnLst/>
            <a:rect l="l" t="t" r="r" b="b"/>
            <a:pathLst>
              <a:path w="168275" h="535940">
                <a:moveTo>
                  <a:pt x="73025" y="178434"/>
                </a:moveTo>
                <a:lnTo>
                  <a:pt x="72389" y="178434"/>
                </a:lnTo>
                <a:lnTo>
                  <a:pt x="60960" y="182879"/>
                </a:lnTo>
                <a:lnTo>
                  <a:pt x="53975" y="184784"/>
                </a:lnTo>
                <a:lnTo>
                  <a:pt x="44450" y="186689"/>
                </a:lnTo>
                <a:lnTo>
                  <a:pt x="36195" y="187959"/>
                </a:lnTo>
                <a:lnTo>
                  <a:pt x="13970" y="189229"/>
                </a:lnTo>
                <a:lnTo>
                  <a:pt x="0" y="189229"/>
                </a:lnTo>
                <a:lnTo>
                  <a:pt x="0" y="240029"/>
                </a:lnTo>
                <a:lnTo>
                  <a:pt x="19050" y="240029"/>
                </a:lnTo>
                <a:lnTo>
                  <a:pt x="25400" y="240664"/>
                </a:lnTo>
                <a:lnTo>
                  <a:pt x="29845" y="241300"/>
                </a:lnTo>
                <a:lnTo>
                  <a:pt x="34289" y="242569"/>
                </a:lnTo>
                <a:lnTo>
                  <a:pt x="36830" y="243204"/>
                </a:lnTo>
                <a:lnTo>
                  <a:pt x="38735" y="245109"/>
                </a:lnTo>
                <a:lnTo>
                  <a:pt x="40639" y="246379"/>
                </a:lnTo>
                <a:lnTo>
                  <a:pt x="41910" y="248919"/>
                </a:lnTo>
                <a:lnTo>
                  <a:pt x="42545" y="251459"/>
                </a:lnTo>
                <a:lnTo>
                  <a:pt x="43180" y="254634"/>
                </a:lnTo>
                <a:lnTo>
                  <a:pt x="43814" y="258444"/>
                </a:lnTo>
                <a:lnTo>
                  <a:pt x="43814" y="470534"/>
                </a:lnTo>
                <a:lnTo>
                  <a:pt x="33655" y="487679"/>
                </a:lnTo>
                <a:lnTo>
                  <a:pt x="31114" y="488950"/>
                </a:lnTo>
                <a:lnTo>
                  <a:pt x="27305" y="490219"/>
                </a:lnTo>
                <a:lnTo>
                  <a:pt x="19050" y="491489"/>
                </a:lnTo>
                <a:lnTo>
                  <a:pt x="10795" y="492125"/>
                </a:lnTo>
                <a:lnTo>
                  <a:pt x="0" y="492759"/>
                </a:lnTo>
                <a:lnTo>
                  <a:pt x="0" y="535939"/>
                </a:lnTo>
                <a:lnTo>
                  <a:pt x="168275" y="535939"/>
                </a:lnTo>
                <a:lnTo>
                  <a:pt x="168275" y="494029"/>
                </a:lnTo>
                <a:lnTo>
                  <a:pt x="149860" y="490854"/>
                </a:lnTo>
                <a:lnTo>
                  <a:pt x="145414" y="490219"/>
                </a:lnTo>
                <a:lnTo>
                  <a:pt x="141605" y="489584"/>
                </a:lnTo>
                <a:lnTo>
                  <a:pt x="126364" y="475614"/>
                </a:lnTo>
                <a:lnTo>
                  <a:pt x="126364" y="207644"/>
                </a:lnTo>
                <a:lnTo>
                  <a:pt x="102235" y="207644"/>
                </a:lnTo>
                <a:lnTo>
                  <a:pt x="73025" y="178434"/>
                </a:lnTo>
                <a:close/>
              </a:path>
              <a:path w="168275" h="535940">
                <a:moveTo>
                  <a:pt x="92075" y="168909"/>
                </a:moveTo>
                <a:lnTo>
                  <a:pt x="88264" y="168909"/>
                </a:lnTo>
                <a:lnTo>
                  <a:pt x="85089" y="170179"/>
                </a:lnTo>
                <a:lnTo>
                  <a:pt x="81914" y="172719"/>
                </a:lnTo>
                <a:lnTo>
                  <a:pt x="76200" y="176529"/>
                </a:lnTo>
                <a:lnTo>
                  <a:pt x="73025" y="178434"/>
                </a:lnTo>
                <a:lnTo>
                  <a:pt x="102235" y="207644"/>
                </a:lnTo>
                <a:lnTo>
                  <a:pt x="102235" y="172719"/>
                </a:lnTo>
                <a:lnTo>
                  <a:pt x="92075" y="168909"/>
                </a:lnTo>
                <a:close/>
              </a:path>
              <a:path w="168275" h="535940">
                <a:moveTo>
                  <a:pt x="102235" y="172719"/>
                </a:moveTo>
                <a:lnTo>
                  <a:pt x="102235" y="207644"/>
                </a:lnTo>
                <a:lnTo>
                  <a:pt x="126364" y="207644"/>
                </a:lnTo>
                <a:lnTo>
                  <a:pt x="126364" y="181609"/>
                </a:lnTo>
                <a:lnTo>
                  <a:pt x="102235" y="172719"/>
                </a:lnTo>
                <a:close/>
              </a:path>
              <a:path w="168275" h="535940">
                <a:moveTo>
                  <a:pt x="87312" y="168909"/>
                </a:moveTo>
                <a:lnTo>
                  <a:pt x="63500" y="168909"/>
                </a:lnTo>
                <a:lnTo>
                  <a:pt x="73025" y="178434"/>
                </a:lnTo>
                <a:lnTo>
                  <a:pt x="76200" y="176529"/>
                </a:lnTo>
                <a:lnTo>
                  <a:pt x="81914" y="172719"/>
                </a:lnTo>
                <a:lnTo>
                  <a:pt x="85089" y="170179"/>
                </a:lnTo>
                <a:lnTo>
                  <a:pt x="87312" y="168909"/>
                </a:lnTo>
                <a:close/>
              </a:path>
              <a:path w="168275" h="535940">
                <a:moveTo>
                  <a:pt x="102235" y="168909"/>
                </a:moveTo>
                <a:lnTo>
                  <a:pt x="92710" y="168909"/>
                </a:lnTo>
                <a:lnTo>
                  <a:pt x="102235" y="172719"/>
                </a:lnTo>
                <a:lnTo>
                  <a:pt x="102235" y="168909"/>
                </a:lnTo>
                <a:close/>
              </a:path>
              <a:path w="168275" h="535940">
                <a:moveTo>
                  <a:pt x="89535" y="167639"/>
                </a:moveTo>
                <a:lnTo>
                  <a:pt x="87312" y="168909"/>
                </a:lnTo>
                <a:lnTo>
                  <a:pt x="92710" y="168909"/>
                </a:lnTo>
                <a:lnTo>
                  <a:pt x="89535" y="167639"/>
                </a:lnTo>
                <a:close/>
              </a:path>
              <a:path w="168275" h="535940">
                <a:moveTo>
                  <a:pt x="88264" y="0"/>
                </a:moveTo>
                <a:lnTo>
                  <a:pt x="74295" y="0"/>
                </a:lnTo>
                <a:lnTo>
                  <a:pt x="67945" y="1269"/>
                </a:lnTo>
                <a:lnTo>
                  <a:pt x="35560" y="30479"/>
                </a:lnTo>
                <a:lnTo>
                  <a:pt x="32385" y="42544"/>
                </a:lnTo>
                <a:lnTo>
                  <a:pt x="33020" y="56514"/>
                </a:lnTo>
                <a:lnTo>
                  <a:pt x="59689" y="91439"/>
                </a:lnTo>
                <a:lnTo>
                  <a:pt x="78105" y="97789"/>
                </a:lnTo>
                <a:lnTo>
                  <a:pt x="91439" y="97789"/>
                </a:lnTo>
                <a:lnTo>
                  <a:pt x="124460" y="78739"/>
                </a:lnTo>
                <a:lnTo>
                  <a:pt x="133985" y="55244"/>
                </a:lnTo>
                <a:lnTo>
                  <a:pt x="133350" y="41909"/>
                </a:lnTo>
                <a:lnTo>
                  <a:pt x="112395" y="9525"/>
                </a:lnTo>
                <a:lnTo>
                  <a:pt x="88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3607434" y="857250"/>
            <a:ext cx="301625" cy="378460"/>
          </a:xfrm>
          <a:custGeom>
            <a:avLst/>
            <a:gdLst/>
            <a:ahLst/>
            <a:cxnLst/>
            <a:rect l="l" t="t" r="r" b="b"/>
            <a:pathLst>
              <a:path w="301625" h="378459">
                <a:moveTo>
                  <a:pt x="150494" y="0"/>
                </a:moveTo>
                <a:lnTo>
                  <a:pt x="105410" y="7620"/>
                </a:lnTo>
                <a:lnTo>
                  <a:pt x="65404" y="29845"/>
                </a:lnTo>
                <a:lnTo>
                  <a:pt x="33654" y="64134"/>
                </a:lnTo>
                <a:lnTo>
                  <a:pt x="11429" y="110490"/>
                </a:lnTo>
                <a:lnTo>
                  <a:pt x="2539" y="147320"/>
                </a:lnTo>
                <a:lnTo>
                  <a:pt x="2539" y="147954"/>
                </a:lnTo>
                <a:lnTo>
                  <a:pt x="635" y="167640"/>
                </a:lnTo>
                <a:lnTo>
                  <a:pt x="0" y="189229"/>
                </a:lnTo>
                <a:lnTo>
                  <a:pt x="635" y="210184"/>
                </a:lnTo>
                <a:lnTo>
                  <a:pt x="2539" y="229870"/>
                </a:lnTo>
                <a:lnTo>
                  <a:pt x="2539" y="230504"/>
                </a:lnTo>
                <a:lnTo>
                  <a:pt x="17779" y="284479"/>
                </a:lnTo>
                <a:lnTo>
                  <a:pt x="43179" y="327025"/>
                </a:lnTo>
                <a:lnTo>
                  <a:pt x="78104" y="357504"/>
                </a:lnTo>
                <a:lnTo>
                  <a:pt x="120014" y="375284"/>
                </a:lnTo>
                <a:lnTo>
                  <a:pt x="150494" y="378459"/>
                </a:lnTo>
                <a:lnTo>
                  <a:pt x="166369" y="377825"/>
                </a:lnTo>
                <a:lnTo>
                  <a:pt x="210185" y="365125"/>
                </a:lnTo>
                <a:lnTo>
                  <a:pt x="247650" y="338454"/>
                </a:lnTo>
                <a:lnTo>
                  <a:pt x="259079" y="325120"/>
                </a:lnTo>
                <a:lnTo>
                  <a:pt x="150494" y="325120"/>
                </a:lnTo>
                <a:lnTo>
                  <a:pt x="144144" y="324484"/>
                </a:lnTo>
                <a:lnTo>
                  <a:pt x="110489" y="296545"/>
                </a:lnTo>
                <a:lnTo>
                  <a:pt x="92710" y="255904"/>
                </a:lnTo>
                <a:lnTo>
                  <a:pt x="85725" y="217170"/>
                </a:lnTo>
                <a:lnTo>
                  <a:pt x="84454" y="203200"/>
                </a:lnTo>
                <a:lnTo>
                  <a:pt x="84454" y="174625"/>
                </a:lnTo>
                <a:lnTo>
                  <a:pt x="89535" y="134620"/>
                </a:lnTo>
                <a:lnTo>
                  <a:pt x="105410" y="90804"/>
                </a:lnTo>
                <a:lnTo>
                  <a:pt x="132714" y="59054"/>
                </a:lnTo>
                <a:lnTo>
                  <a:pt x="150494" y="53340"/>
                </a:lnTo>
                <a:lnTo>
                  <a:pt x="259714" y="53340"/>
                </a:lnTo>
                <a:lnTo>
                  <a:pt x="257810" y="51434"/>
                </a:lnTo>
                <a:lnTo>
                  <a:pt x="223519" y="20954"/>
                </a:lnTo>
                <a:lnTo>
                  <a:pt x="180975" y="3175"/>
                </a:lnTo>
                <a:lnTo>
                  <a:pt x="166369" y="634"/>
                </a:lnTo>
                <a:lnTo>
                  <a:pt x="150494" y="0"/>
                </a:lnTo>
                <a:close/>
              </a:path>
              <a:path w="301625" h="378459">
                <a:moveTo>
                  <a:pt x="259714" y="53340"/>
                </a:moveTo>
                <a:lnTo>
                  <a:pt x="150494" y="53340"/>
                </a:lnTo>
                <a:lnTo>
                  <a:pt x="156844" y="53975"/>
                </a:lnTo>
                <a:lnTo>
                  <a:pt x="162560" y="55879"/>
                </a:lnTo>
                <a:lnTo>
                  <a:pt x="191135" y="82550"/>
                </a:lnTo>
                <a:lnTo>
                  <a:pt x="208279" y="122554"/>
                </a:lnTo>
                <a:lnTo>
                  <a:pt x="215900" y="160654"/>
                </a:lnTo>
                <a:lnTo>
                  <a:pt x="217169" y="174625"/>
                </a:lnTo>
                <a:lnTo>
                  <a:pt x="217169" y="203200"/>
                </a:lnTo>
                <a:lnTo>
                  <a:pt x="211454" y="243840"/>
                </a:lnTo>
                <a:lnTo>
                  <a:pt x="196214" y="287654"/>
                </a:lnTo>
                <a:lnTo>
                  <a:pt x="168910" y="320040"/>
                </a:lnTo>
                <a:lnTo>
                  <a:pt x="150494" y="325120"/>
                </a:lnTo>
                <a:lnTo>
                  <a:pt x="259079" y="325120"/>
                </a:lnTo>
                <a:lnTo>
                  <a:pt x="283844" y="283845"/>
                </a:lnTo>
                <a:lnTo>
                  <a:pt x="299085" y="229870"/>
                </a:lnTo>
                <a:lnTo>
                  <a:pt x="301625" y="189229"/>
                </a:lnTo>
                <a:lnTo>
                  <a:pt x="300989" y="167640"/>
                </a:lnTo>
                <a:lnTo>
                  <a:pt x="295275" y="128904"/>
                </a:lnTo>
                <a:lnTo>
                  <a:pt x="276225" y="78740"/>
                </a:lnTo>
                <a:lnTo>
                  <a:pt x="267969" y="64770"/>
                </a:lnTo>
                <a:lnTo>
                  <a:pt x="259714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3988434" y="857885"/>
            <a:ext cx="350520" cy="368935"/>
          </a:xfrm>
          <a:custGeom>
            <a:avLst/>
            <a:gdLst/>
            <a:ahLst/>
            <a:cxnLst/>
            <a:rect l="l" t="t" r="r" b="b"/>
            <a:pathLst>
              <a:path w="350520" h="368934">
                <a:moveTo>
                  <a:pt x="88264" y="0"/>
                </a:moveTo>
                <a:lnTo>
                  <a:pt x="83819" y="3810"/>
                </a:lnTo>
                <a:lnTo>
                  <a:pt x="80010" y="6350"/>
                </a:lnTo>
                <a:lnTo>
                  <a:pt x="77469" y="8255"/>
                </a:lnTo>
                <a:lnTo>
                  <a:pt x="43179" y="19050"/>
                </a:lnTo>
                <a:lnTo>
                  <a:pt x="35560" y="20320"/>
                </a:lnTo>
                <a:lnTo>
                  <a:pt x="13969" y="21590"/>
                </a:lnTo>
                <a:lnTo>
                  <a:pt x="0" y="21590"/>
                </a:lnTo>
                <a:lnTo>
                  <a:pt x="0" y="72390"/>
                </a:lnTo>
                <a:lnTo>
                  <a:pt x="18414" y="72390"/>
                </a:lnTo>
                <a:lnTo>
                  <a:pt x="24764" y="73025"/>
                </a:lnTo>
                <a:lnTo>
                  <a:pt x="41910" y="84455"/>
                </a:lnTo>
                <a:lnTo>
                  <a:pt x="43179" y="86995"/>
                </a:lnTo>
                <a:lnTo>
                  <a:pt x="43179" y="308610"/>
                </a:lnTo>
                <a:lnTo>
                  <a:pt x="42544" y="311785"/>
                </a:lnTo>
                <a:lnTo>
                  <a:pt x="0" y="325120"/>
                </a:lnTo>
                <a:lnTo>
                  <a:pt x="0" y="368935"/>
                </a:lnTo>
                <a:lnTo>
                  <a:pt x="168275" y="368935"/>
                </a:lnTo>
                <a:lnTo>
                  <a:pt x="168275" y="326390"/>
                </a:lnTo>
                <a:lnTo>
                  <a:pt x="140969" y="321945"/>
                </a:lnTo>
                <a:lnTo>
                  <a:pt x="137160" y="320675"/>
                </a:lnTo>
                <a:lnTo>
                  <a:pt x="132079" y="318135"/>
                </a:lnTo>
                <a:lnTo>
                  <a:pt x="130175" y="316230"/>
                </a:lnTo>
                <a:lnTo>
                  <a:pt x="128904" y="313690"/>
                </a:lnTo>
                <a:lnTo>
                  <a:pt x="127000" y="311150"/>
                </a:lnTo>
                <a:lnTo>
                  <a:pt x="126364" y="307340"/>
                </a:lnTo>
                <a:lnTo>
                  <a:pt x="126364" y="301625"/>
                </a:lnTo>
                <a:lnTo>
                  <a:pt x="120650" y="98425"/>
                </a:lnTo>
                <a:lnTo>
                  <a:pt x="134619" y="98425"/>
                </a:lnTo>
                <a:lnTo>
                  <a:pt x="163829" y="83820"/>
                </a:lnTo>
                <a:lnTo>
                  <a:pt x="168275" y="81280"/>
                </a:lnTo>
                <a:lnTo>
                  <a:pt x="179704" y="75565"/>
                </a:lnTo>
                <a:lnTo>
                  <a:pt x="186054" y="71755"/>
                </a:lnTo>
                <a:lnTo>
                  <a:pt x="191769" y="67945"/>
                </a:lnTo>
                <a:lnTo>
                  <a:pt x="304164" y="67945"/>
                </a:lnTo>
                <a:lnTo>
                  <a:pt x="299719" y="54610"/>
                </a:lnTo>
                <a:lnTo>
                  <a:pt x="299085" y="53975"/>
                </a:lnTo>
                <a:lnTo>
                  <a:pt x="121285" y="53975"/>
                </a:lnTo>
                <a:lnTo>
                  <a:pt x="119379" y="50800"/>
                </a:lnTo>
                <a:lnTo>
                  <a:pt x="121919" y="47625"/>
                </a:lnTo>
                <a:lnTo>
                  <a:pt x="123189" y="40005"/>
                </a:lnTo>
                <a:lnTo>
                  <a:pt x="78739" y="40005"/>
                </a:lnTo>
                <a:lnTo>
                  <a:pt x="78739" y="7620"/>
                </a:lnTo>
                <a:lnTo>
                  <a:pt x="83819" y="5080"/>
                </a:lnTo>
                <a:lnTo>
                  <a:pt x="92075" y="2540"/>
                </a:lnTo>
                <a:lnTo>
                  <a:pt x="93979" y="2540"/>
                </a:lnTo>
                <a:lnTo>
                  <a:pt x="88264" y="0"/>
                </a:lnTo>
                <a:close/>
              </a:path>
              <a:path w="350520" h="368934">
                <a:moveTo>
                  <a:pt x="304164" y="67945"/>
                </a:moveTo>
                <a:lnTo>
                  <a:pt x="194310" y="67945"/>
                </a:lnTo>
                <a:lnTo>
                  <a:pt x="197485" y="69215"/>
                </a:lnTo>
                <a:lnTo>
                  <a:pt x="201929" y="71120"/>
                </a:lnTo>
                <a:lnTo>
                  <a:pt x="226694" y="99695"/>
                </a:lnTo>
                <a:lnTo>
                  <a:pt x="226694" y="304165"/>
                </a:lnTo>
                <a:lnTo>
                  <a:pt x="193675" y="324485"/>
                </a:lnTo>
                <a:lnTo>
                  <a:pt x="182879" y="325120"/>
                </a:lnTo>
                <a:lnTo>
                  <a:pt x="182879" y="368935"/>
                </a:lnTo>
                <a:lnTo>
                  <a:pt x="350519" y="368935"/>
                </a:lnTo>
                <a:lnTo>
                  <a:pt x="350519" y="326390"/>
                </a:lnTo>
                <a:lnTo>
                  <a:pt x="332104" y="323215"/>
                </a:lnTo>
                <a:lnTo>
                  <a:pt x="327660" y="322580"/>
                </a:lnTo>
                <a:lnTo>
                  <a:pt x="323850" y="321945"/>
                </a:lnTo>
                <a:lnTo>
                  <a:pt x="320039" y="320675"/>
                </a:lnTo>
                <a:lnTo>
                  <a:pt x="314960" y="318135"/>
                </a:lnTo>
                <a:lnTo>
                  <a:pt x="312419" y="316230"/>
                </a:lnTo>
                <a:lnTo>
                  <a:pt x="311150" y="314325"/>
                </a:lnTo>
                <a:lnTo>
                  <a:pt x="309244" y="312420"/>
                </a:lnTo>
                <a:lnTo>
                  <a:pt x="308610" y="308610"/>
                </a:lnTo>
                <a:lnTo>
                  <a:pt x="308610" y="107315"/>
                </a:lnTo>
                <a:lnTo>
                  <a:pt x="307975" y="92075"/>
                </a:lnTo>
                <a:lnTo>
                  <a:pt x="306069" y="78105"/>
                </a:lnTo>
                <a:lnTo>
                  <a:pt x="304164" y="67945"/>
                </a:lnTo>
                <a:close/>
              </a:path>
              <a:path w="350520" h="368934">
                <a:moveTo>
                  <a:pt x="134619" y="98425"/>
                </a:moveTo>
                <a:lnTo>
                  <a:pt x="120650" y="98425"/>
                </a:lnTo>
                <a:lnTo>
                  <a:pt x="122554" y="101600"/>
                </a:lnTo>
                <a:lnTo>
                  <a:pt x="125729" y="102235"/>
                </a:lnTo>
                <a:lnTo>
                  <a:pt x="130810" y="99695"/>
                </a:lnTo>
                <a:lnTo>
                  <a:pt x="134619" y="98425"/>
                </a:lnTo>
                <a:close/>
              </a:path>
              <a:path w="350520" h="368934">
                <a:moveTo>
                  <a:pt x="121919" y="47625"/>
                </a:moveTo>
                <a:lnTo>
                  <a:pt x="119379" y="50800"/>
                </a:lnTo>
                <a:lnTo>
                  <a:pt x="121285" y="53975"/>
                </a:lnTo>
                <a:lnTo>
                  <a:pt x="121919" y="47625"/>
                </a:lnTo>
                <a:close/>
              </a:path>
              <a:path w="350520" h="368934">
                <a:moveTo>
                  <a:pt x="207644" y="1905"/>
                </a:moveTo>
                <a:lnTo>
                  <a:pt x="194944" y="1905"/>
                </a:lnTo>
                <a:lnTo>
                  <a:pt x="189864" y="6985"/>
                </a:lnTo>
                <a:lnTo>
                  <a:pt x="184150" y="11430"/>
                </a:lnTo>
                <a:lnTo>
                  <a:pt x="172085" y="19050"/>
                </a:lnTo>
                <a:lnTo>
                  <a:pt x="167004" y="22860"/>
                </a:lnTo>
                <a:lnTo>
                  <a:pt x="161289" y="26035"/>
                </a:lnTo>
                <a:lnTo>
                  <a:pt x="154939" y="29210"/>
                </a:lnTo>
                <a:lnTo>
                  <a:pt x="142875" y="36195"/>
                </a:lnTo>
                <a:lnTo>
                  <a:pt x="122554" y="46990"/>
                </a:lnTo>
                <a:lnTo>
                  <a:pt x="121919" y="47625"/>
                </a:lnTo>
                <a:lnTo>
                  <a:pt x="121285" y="53975"/>
                </a:lnTo>
                <a:lnTo>
                  <a:pt x="299085" y="53975"/>
                </a:lnTo>
                <a:lnTo>
                  <a:pt x="275589" y="22225"/>
                </a:lnTo>
                <a:lnTo>
                  <a:pt x="240029" y="5715"/>
                </a:lnTo>
                <a:lnTo>
                  <a:pt x="219075" y="2540"/>
                </a:lnTo>
                <a:lnTo>
                  <a:pt x="207644" y="1905"/>
                </a:lnTo>
                <a:close/>
              </a:path>
              <a:path w="350520" h="368934">
                <a:moveTo>
                  <a:pt x="93979" y="2540"/>
                </a:moveTo>
                <a:lnTo>
                  <a:pt x="92075" y="2540"/>
                </a:lnTo>
                <a:lnTo>
                  <a:pt x="83819" y="5080"/>
                </a:lnTo>
                <a:lnTo>
                  <a:pt x="78739" y="7620"/>
                </a:lnTo>
                <a:lnTo>
                  <a:pt x="78739" y="40005"/>
                </a:lnTo>
                <a:lnTo>
                  <a:pt x="110489" y="8890"/>
                </a:lnTo>
                <a:lnTo>
                  <a:pt x="93979" y="2540"/>
                </a:lnTo>
                <a:close/>
              </a:path>
              <a:path w="350520" h="368934">
                <a:moveTo>
                  <a:pt x="110489" y="8890"/>
                </a:moveTo>
                <a:lnTo>
                  <a:pt x="78739" y="40005"/>
                </a:lnTo>
                <a:lnTo>
                  <a:pt x="123189" y="40005"/>
                </a:lnTo>
                <a:lnTo>
                  <a:pt x="126364" y="14605"/>
                </a:lnTo>
                <a:lnTo>
                  <a:pt x="110489" y="8890"/>
                </a:lnTo>
                <a:close/>
              </a:path>
              <a:path w="350520" h="368934">
                <a:moveTo>
                  <a:pt x="118110" y="635"/>
                </a:moveTo>
                <a:lnTo>
                  <a:pt x="103504" y="1270"/>
                </a:lnTo>
                <a:lnTo>
                  <a:pt x="93979" y="2540"/>
                </a:lnTo>
                <a:lnTo>
                  <a:pt x="110489" y="8890"/>
                </a:lnTo>
                <a:lnTo>
                  <a:pt x="11811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2170429" y="2404110"/>
            <a:ext cx="212725" cy="362585"/>
          </a:xfrm>
          <a:custGeom>
            <a:avLst/>
            <a:gdLst/>
            <a:ahLst/>
            <a:cxnLst/>
            <a:rect l="l" t="t" r="r" b="b"/>
            <a:pathLst>
              <a:path w="212725" h="362585">
                <a:moveTo>
                  <a:pt x="127634" y="0"/>
                </a:moveTo>
                <a:lnTo>
                  <a:pt x="118744" y="0"/>
                </a:lnTo>
                <a:lnTo>
                  <a:pt x="107950" y="635"/>
                </a:lnTo>
                <a:lnTo>
                  <a:pt x="67944" y="9525"/>
                </a:lnTo>
                <a:lnTo>
                  <a:pt x="29209" y="36195"/>
                </a:lnTo>
                <a:lnTo>
                  <a:pt x="9525" y="77470"/>
                </a:lnTo>
                <a:lnTo>
                  <a:pt x="8889" y="86995"/>
                </a:lnTo>
                <a:lnTo>
                  <a:pt x="10794" y="104140"/>
                </a:lnTo>
                <a:lnTo>
                  <a:pt x="27305" y="141605"/>
                </a:lnTo>
                <a:lnTo>
                  <a:pt x="55244" y="175260"/>
                </a:lnTo>
                <a:lnTo>
                  <a:pt x="123825" y="236855"/>
                </a:lnTo>
                <a:lnTo>
                  <a:pt x="148589" y="272415"/>
                </a:lnTo>
                <a:lnTo>
                  <a:pt x="148589" y="284480"/>
                </a:lnTo>
                <a:lnTo>
                  <a:pt x="139700" y="308610"/>
                </a:lnTo>
                <a:lnTo>
                  <a:pt x="104775" y="330835"/>
                </a:lnTo>
                <a:lnTo>
                  <a:pt x="87630" y="330835"/>
                </a:lnTo>
                <a:lnTo>
                  <a:pt x="49530" y="302895"/>
                </a:lnTo>
                <a:lnTo>
                  <a:pt x="34289" y="266700"/>
                </a:lnTo>
                <a:lnTo>
                  <a:pt x="29844" y="245110"/>
                </a:lnTo>
                <a:lnTo>
                  <a:pt x="0" y="245110"/>
                </a:lnTo>
                <a:lnTo>
                  <a:pt x="10159" y="345440"/>
                </a:lnTo>
                <a:lnTo>
                  <a:pt x="48894" y="357505"/>
                </a:lnTo>
                <a:lnTo>
                  <a:pt x="95884" y="362585"/>
                </a:lnTo>
                <a:lnTo>
                  <a:pt x="106044" y="361950"/>
                </a:lnTo>
                <a:lnTo>
                  <a:pt x="165734" y="344170"/>
                </a:lnTo>
                <a:lnTo>
                  <a:pt x="196214" y="316865"/>
                </a:lnTo>
                <a:lnTo>
                  <a:pt x="212089" y="276225"/>
                </a:lnTo>
                <a:lnTo>
                  <a:pt x="212725" y="263525"/>
                </a:lnTo>
                <a:lnTo>
                  <a:pt x="212089" y="255270"/>
                </a:lnTo>
                <a:lnTo>
                  <a:pt x="198119" y="218440"/>
                </a:lnTo>
                <a:lnTo>
                  <a:pt x="170814" y="187960"/>
                </a:lnTo>
                <a:lnTo>
                  <a:pt x="117475" y="146050"/>
                </a:lnTo>
                <a:lnTo>
                  <a:pt x="79375" y="107950"/>
                </a:lnTo>
                <a:lnTo>
                  <a:pt x="67309" y="71120"/>
                </a:lnTo>
                <a:lnTo>
                  <a:pt x="67309" y="62865"/>
                </a:lnTo>
                <a:lnTo>
                  <a:pt x="73659" y="45720"/>
                </a:lnTo>
                <a:lnTo>
                  <a:pt x="109219" y="29210"/>
                </a:lnTo>
                <a:lnTo>
                  <a:pt x="125730" y="29210"/>
                </a:lnTo>
                <a:lnTo>
                  <a:pt x="150494" y="39370"/>
                </a:lnTo>
                <a:lnTo>
                  <a:pt x="165100" y="78105"/>
                </a:lnTo>
                <a:lnTo>
                  <a:pt x="165100" y="92075"/>
                </a:lnTo>
                <a:lnTo>
                  <a:pt x="166369" y="104140"/>
                </a:lnTo>
                <a:lnTo>
                  <a:pt x="193675" y="104140"/>
                </a:lnTo>
                <a:lnTo>
                  <a:pt x="193675" y="17780"/>
                </a:lnTo>
                <a:lnTo>
                  <a:pt x="166369" y="5715"/>
                </a:lnTo>
                <a:lnTo>
                  <a:pt x="127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2755264" y="2529204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19">
                <a:moveTo>
                  <a:pt x="55245" y="0"/>
                </a:moveTo>
                <a:lnTo>
                  <a:pt x="50165" y="3175"/>
                </a:lnTo>
                <a:lnTo>
                  <a:pt x="46355" y="5715"/>
                </a:lnTo>
                <a:lnTo>
                  <a:pt x="43815" y="6985"/>
                </a:lnTo>
                <a:lnTo>
                  <a:pt x="36830" y="10160"/>
                </a:lnTo>
                <a:lnTo>
                  <a:pt x="32385" y="10795"/>
                </a:lnTo>
                <a:lnTo>
                  <a:pt x="27305" y="12065"/>
                </a:lnTo>
                <a:lnTo>
                  <a:pt x="22225" y="12700"/>
                </a:lnTo>
                <a:lnTo>
                  <a:pt x="15875" y="13335"/>
                </a:lnTo>
                <a:lnTo>
                  <a:pt x="0" y="13335"/>
                </a:lnTo>
                <a:lnTo>
                  <a:pt x="0" y="46354"/>
                </a:lnTo>
                <a:lnTo>
                  <a:pt x="15875" y="46354"/>
                </a:lnTo>
                <a:lnTo>
                  <a:pt x="20955" y="47625"/>
                </a:lnTo>
                <a:lnTo>
                  <a:pt x="22860" y="48895"/>
                </a:lnTo>
                <a:lnTo>
                  <a:pt x="24130" y="49529"/>
                </a:lnTo>
                <a:lnTo>
                  <a:pt x="25400" y="50800"/>
                </a:lnTo>
                <a:lnTo>
                  <a:pt x="26035" y="52070"/>
                </a:lnTo>
                <a:lnTo>
                  <a:pt x="27305" y="55879"/>
                </a:lnTo>
                <a:lnTo>
                  <a:pt x="27305" y="198120"/>
                </a:lnTo>
                <a:lnTo>
                  <a:pt x="26670" y="200025"/>
                </a:lnTo>
                <a:lnTo>
                  <a:pt x="25400" y="201295"/>
                </a:lnTo>
                <a:lnTo>
                  <a:pt x="24130" y="203200"/>
                </a:lnTo>
                <a:lnTo>
                  <a:pt x="22860" y="204470"/>
                </a:lnTo>
                <a:lnTo>
                  <a:pt x="20955" y="205105"/>
                </a:lnTo>
                <a:lnTo>
                  <a:pt x="19685" y="206375"/>
                </a:lnTo>
                <a:lnTo>
                  <a:pt x="17145" y="207010"/>
                </a:lnTo>
                <a:lnTo>
                  <a:pt x="12065" y="207645"/>
                </a:lnTo>
                <a:lnTo>
                  <a:pt x="6985" y="207645"/>
                </a:lnTo>
                <a:lnTo>
                  <a:pt x="0" y="208280"/>
                </a:lnTo>
                <a:lnTo>
                  <a:pt x="0" y="236220"/>
                </a:lnTo>
                <a:lnTo>
                  <a:pt x="104140" y="236220"/>
                </a:lnTo>
                <a:lnTo>
                  <a:pt x="104140" y="208915"/>
                </a:lnTo>
                <a:lnTo>
                  <a:pt x="92710" y="207010"/>
                </a:lnTo>
                <a:lnTo>
                  <a:pt x="90170" y="206375"/>
                </a:lnTo>
                <a:lnTo>
                  <a:pt x="87630" y="206375"/>
                </a:lnTo>
                <a:lnTo>
                  <a:pt x="85090" y="205740"/>
                </a:lnTo>
                <a:lnTo>
                  <a:pt x="83820" y="204470"/>
                </a:lnTo>
                <a:lnTo>
                  <a:pt x="81915" y="203835"/>
                </a:lnTo>
                <a:lnTo>
                  <a:pt x="80645" y="202565"/>
                </a:lnTo>
                <a:lnTo>
                  <a:pt x="78740" y="199390"/>
                </a:lnTo>
                <a:lnTo>
                  <a:pt x="78105" y="196850"/>
                </a:lnTo>
                <a:lnTo>
                  <a:pt x="78105" y="193040"/>
                </a:lnTo>
                <a:lnTo>
                  <a:pt x="73660" y="62229"/>
                </a:lnTo>
                <a:lnTo>
                  <a:pt x="84455" y="62229"/>
                </a:lnTo>
                <a:lnTo>
                  <a:pt x="87630" y="60960"/>
                </a:lnTo>
                <a:lnTo>
                  <a:pt x="91440" y="59054"/>
                </a:lnTo>
                <a:lnTo>
                  <a:pt x="114935" y="45720"/>
                </a:lnTo>
                <a:lnTo>
                  <a:pt x="118745" y="43179"/>
                </a:lnTo>
                <a:lnTo>
                  <a:pt x="299085" y="43179"/>
                </a:lnTo>
                <a:lnTo>
                  <a:pt x="298450" y="41910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2385"/>
                </a:lnTo>
                <a:lnTo>
                  <a:pt x="74930" y="30479"/>
                </a:lnTo>
                <a:lnTo>
                  <a:pt x="75565" y="25400"/>
                </a:lnTo>
                <a:lnTo>
                  <a:pt x="48895" y="25400"/>
                </a:lnTo>
                <a:lnTo>
                  <a:pt x="48895" y="5079"/>
                </a:lnTo>
                <a:lnTo>
                  <a:pt x="52070" y="2540"/>
                </a:lnTo>
                <a:lnTo>
                  <a:pt x="57785" y="1270"/>
                </a:lnTo>
                <a:lnTo>
                  <a:pt x="59055" y="1270"/>
                </a:lnTo>
                <a:lnTo>
                  <a:pt x="55245" y="0"/>
                </a:lnTo>
                <a:close/>
              </a:path>
              <a:path w="327660" h="236219">
                <a:moveTo>
                  <a:pt x="229235" y="43179"/>
                </a:moveTo>
                <a:lnTo>
                  <a:pt x="120015" y="43179"/>
                </a:lnTo>
                <a:lnTo>
                  <a:pt x="121920" y="43815"/>
                </a:lnTo>
                <a:lnTo>
                  <a:pt x="125095" y="45085"/>
                </a:lnTo>
                <a:lnTo>
                  <a:pt x="139700" y="64135"/>
                </a:lnTo>
                <a:lnTo>
                  <a:pt x="139700" y="196850"/>
                </a:lnTo>
                <a:lnTo>
                  <a:pt x="124460" y="207645"/>
                </a:lnTo>
                <a:lnTo>
                  <a:pt x="119380" y="207645"/>
                </a:lnTo>
                <a:lnTo>
                  <a:pt x="112395" y="208280"/>
                </a:lnTo>
                <a:lnTo>
                  <a:pt x="112395" y="236220"/>
                </a:lnTo>
                <a:lnTo>
                  <a:pt x="216535" y="236220"/>
                </a:lnTo>
                <a:lnTo>
                  <a:pt x="216535" y="208915"/>
                </a:lnTo>
                <a:lnTo>
                  <a:pt x="205105" y="207010"/>
                </a:lnTo>
                <a:lnTo>
                  <a:pt x="202565" y="206375"/>
                </a:lnTo>
                <a:lnTo>
                  <a:pt x="200025" y="206375"/>
                </a:lnTo>
                <a:lnTo>
                  <a:pt x="197485" y="205740"/>
                </a:lnTo>
                <a:lnTo>
                  <a:pt x="196215" y="204470"/>
                </a:lnTo>
                <a:lnTo>
                  <a:pt x="194310" y="203835"/>
                </a:lnTo>
                <a:lnTo>
                  <a:pt x="193040" y="202565"/>
                </a:lnTo>
                <a:lnTo>
                  <a:pt x="191135" y="199390"/>
                </a:lnTo>
                <a:lnTo>
                  <a:pt x="190500" y="196850"/>
                </a:lnTo>
                <a:lnTo>
                  <a:pt x="190500" y="64135"/>
                </a:lnTo>
                <a:lnTo>
                  <a:pt x="187960" y="64135"/>
                </a:lnTo>
                <a:lnTo>
                  <a:pt x="186055" y="61595"/>
                </a:lnTo>
                <a:lnTo>
                  <a:pt x="189230" y="60960"/>
                </a:lnTo>
                <a:lnTo>
                  <a:pt x="196850" y="60960"/>
                </a:lnTo>
                <a:lnTo>
                  <a:pt x="200660" y="59690"/>
                </a:lnTo>
                <a:lnTo>
                  <a:pt x="204470" y="57785"/>
                </a:lnTo>
                <a:lnTo>
                  <a:pt x="208915" y="55245"/>
                </a:lnTo>
                <a:lnTo>
                  <a:pt x="212725" y="53340"/>
                </a:lnTo>
                <a:lnTo>
                  <a:pt x="222250" y="47625"/>
                </a:lnTo>
                <a:lnTo>
                  <a:pt x="226060" y="45720"/>
                </a:lnTo>
                <a:lnTo>
                  <a:pt x="229235" y="43179"/>
                </a:lnTo>
                <a:close/>
              </a:path>
              <a:path w="327660" h="236219">
                <a:moveTo>
                  <a:pt x="299085" y="43179"/>
                </a:moveTo>
                <a:lnTo>
                  <a:pt x="230505" y="43179"/>
                </a:lnTo>
                <a:lnTo>
                  <a:pt x="232410" y="43815"/>
                </a:lnTo>
                <a:lnTo>
                  <a:pt x="234950" y="45085"/>
                </a:lnTo>
                <a:lnTo>
                  <a:pt x="238125" y="46354"/>
                </a:lnTo>
                <a:lnTo>
                  <a:pt x="240665" y="47625"/>
                </a:lnTo>
                <a:lnTo>
                  <a:pt x="242570" y="49529"/>
                </a:lnTo>
                <a:lnTo>
                  <a:pt x="245110" y="51435"/>
                </a:lnTo>
                <a:lnTo>
                  <a:pt x="249555" y="60325"/>
                </a:lnTo>
                <a:lnTo>
                  <a:pt x="250190" y="64135"/>
                </a:lnTo>
                <a:lnTo>
                  <a:pt x="250190" y="196850"/>
                </a:lnTo>
                <a:lnTo>
                  <a:pt x="249555" y="199390"/>
                </a:lnTo>
                <a:lnTo>
                  <a:pt x="247650" y="202565"/>
                </a:lnTo>
                <a:lnTo>
                  <a:pt x="245745" y="203835"/>
                </a:lnTo>
                <a:lnTo>
                  <a:pt x="244475" y="205105"/>
                </a:lnTo>
                <a:lnTo>
                  <a:pt x="242570" y="205740"/>
                </a:lnTo>
                <a:lnTo>
                  <a:pt x="234950" y="207645"/>
                </a:lnTo>
                <a:lnTo>
                  <a:pt x="229870" y="207645"/>
                </a:lnTo>
                <a:lnTo>
                  <a:pt x="222885" y="208280"/>
                </a:lnTo>
                <a:lnTo>
                  <a:pt x="222885" y="236220"/>
                </a:lnTo>
                <a:lnTo>
                  <a:pt x="327660" y="236220"/>
                </a:lnTo>
                <a:lnTo>
                  <a:pt x="327660" y="208915"/>
                </a:lnTo>
                <a:lnTo>
                  <a:pt x="315595" y="207010"/>
                </a:lnTo>
                <a:lnTo>
                  <a:pt x="313055" y="206375"/>
                </a:lnTo>
                <a:lnTo>
                  <a:pt x="310515" y="206375"/>
                </a:lnTo>
                <a:lnTo>
                  <a:pt x="308610" y="205740"/>
                </a:lnTo>
                <a:lnTo>
                  <a:pt x="307340" y="205105"/>
                </a:lnTo>
                <a:lnTo>
                  <a:pt x="305435" y="203835"/>
                </a:lnTo>
                <a:lnTo>
                  <a:pt x="304165" y="203200"/>
                </a:lnTo>
                <a:lnTo>
                  <a:pt x="302260" y="200025"/>
                </a:lnTo>
                <a:lnTo>
                  <a:pt x="301625" y="198120"/>
                </a:lnTo>
                <a:lnTo>
                  <a:pt x="301527" y="57785"/>
                </a:lnTo>
                <a:lnTo>
                  <a:pt x="300355" y="50165"/>
                </a:lnTo>
                <a:lnTo>
                  <a:pt x="299085" y="43179"/>
                </a:lnTo>
                <a:close/>
              </a:path>
              <a:path w="327660" h="236219">
                <a:moveTo>
                  <a:pt x="84455" y="62229"/>
                </a:moveTo>
                <a:lnTo>
                  <a:pt x="73660" y="62229"/>
                </a:lnTo>
                <a:lnTo>
                  <a:pt x="74930" y="65404"/>
                </a:lnTo>
                <a:lnTo>
                  <a:pt x="77470" y="66040"/>
                </a:lnTo>
                <a:lnTo>
                  <a:pt x="80645" y="64135"/>
                </a:lnTo>
                <a:lnTo>
                  <a:pt x="84455" y="62229"/>
                </a:lnTo>
                <a:close/>
              </a:path>
              <a:path w="327660" h="236219">
                <a:moveTo>
                  <a:pt x="189230" y="60960"/>
                </a:moveTo>
                <a:lnTo>
                  <a:pt x="186055" y="61595"/>
                </a:lnTo>
                <a:lnTo>
                  <a:pt x="187960" y="64135"/>
                </a:lnTo>
                <a:lnTo>
                  <a:pt x="190500" y="64135"/>
                </a:lnTo>
                <a:lnTo>
                  <a:pt x="190500" y="62229"/>
                </a:lnTo>
                <a:lnTo>
                  <a:pt x="189230" y="60960"/>
                </a:lnTo>
                <a:close/>
              </a:path>
              <a:path w="327660" h="236219">
                <a:moveTo>
                  <a:pt x="196850" y="60960"/>
                </a:moveTo>
                <a:lnTo>
                  <a:pt x="189230" y="60960"/>
                </a:lnTo>
                <a:lnTo>
                  <a:pt x="190500" y="62229"/>
                </a:lnTo>
                <a:lnTo>
                  <a:pt x="190500" y="64135"/>
                </a:lnTo>
                <a:lnTo>
                  <a:pt x="196850" y="60960"/>
                </a:lnTo>
                <a:close/>
              </a:path>
              <a:path w="327660" h="236219">
                <a:moveTo>
                  <a:pt x="74930" y="30479"/>
                </a:moveTo>
                <a:lnTo>
                  <a:pt x="73025" y="32385"/>
                </a:lnTo>
                <a:lnTo>
                  <a:pt x="74295" y="34925"/>
                </a:lnTo>
                <a:lnTo>
                  <a:pt x="74930" y="30479"/>
                </a:lnTo>
                <a:close/>
              </a:path>
              <a:path w="327660" h="236219">
                <a:moveTo>
                  <a:pt x="129540" y="635"/>
                </a:moveTo>
                <a:lnTo>
                  <a:pt x="120650" y="635"/>
                </a:lnTo>
                <a:lnTo>
                  <a:pt x="117475" y="4445"/>
                </a:lnTo>
                <a:lnTo>
                  <a:pt x="113665" y="6985"/>
                </a:lnTo>
                <a:lnTo>
                  <a:pt x="105410" y="12700"/>
                </a:lnTo>
                <a:lnTo>
                  <a:pt x="100330" y="15875"/>
                </a:lnTo>
                <a:lnTo>
                  <a:pt x="95250" y="18415"/>
                </a:lnTo>
                <a:lnTo>
                  <a:pt x="80010" y="27304"/>
                </a:lnTo>
                <a:lnTo>
                  <a:pt x="75014" y="29802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4"/>
                </a:lnTo>
                <a:lnTo>
                  <a:pt x="182880" y="32385"/>
                </a:lnTo>
                <a:lnTo>
                  <a:pt x="149860" y="3175"/>
                </a:lnTo>
                <a:lnTo>
                  <a:pt x="137160" y="1270"/>
                </a:lnTo>
                <a:lnTo>
                  <a:pt x="129540" y="635"/>
                </a:lnTo>
                <a:close/>
              </a:path>
              <a:path w="327660" h="236219">
                <a:moveTo>
                  <a:pt x="182880" y="32385"/>
                </a:moveTo>
                <a:lnTo>
                  <a:pt x="181610" y="33654"/>
                </a:lnTo>
                <a:lnTo>
                  <a:pt x="182880" y="34925"/>
                </a:lnTo>
                <a:lnTo>
                  <a:pt x="182880" y="32385"/>
                </a:lnTo>
                <a:close/>
              </a:path>
              <a:path w="327660" h="236219">
                <a:moveTo>
                  <a:pt x="231140" y="635"/>
                </a:moveTo>
                <a:lnTo>
                  <a:pt x="227330" y="4445"/>
                </a:lnTo>
                <a:lnTo>
                  <a:pt x="223520" y="7620"/>
                </a:lnTo>
                <a:lnTo>
                  <a:pt x="214630" y="13335"/>
                </a:lnTo>
                <a:lnTo>
                  <a:pt x="210185" y="16510"/>
                </a:lnTo>
                <a:lnTo>
                  <a:pt x="199390" y="22860"/>
                </a:lnTo>
                <a:lnTo>
                  <a:pt x="194310" y="25400"/>
                </a:lnTo>
                <a:lnTo>
                  <a:pt x="184150" y="31115"/>
                </a:lnTo>
                <a:lnTo>
                  <a:pt x="182880" y="32385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8575"/>
                </a:lnTo>
                <a:lnTo>
                  <a:pt x="259080" y="3175"/>
                </a:lnTo>
                <a:lnTo>
                  <a:pt x="252730" y="2540"/>
                </a:lnTo>
                <a:lnTo>
                  <a:pt x="246380" y="1270"/>
                </a:lnTo>
                <a:lnTo>
                  <a:pt x="238760" y="1270"/>
                </a:lnTo>
                <a:lnTo>
                  <a:pt x="231140" y="635"/>
                </a:lnTo>
                <a:close/>
              </a:path>
              <a:path w="327660" h="236219">
                <a:moveTo>
                  <a:pt x="59055" y="1270"/>
                </a:moveTo>
                <a:lnTo>
                  <a:pt x="57785" y="1270"/>
                </a:lnTo>
                <a:lnTo>
                  <a:pt x="52070" y="2540"/>
                </a:lnTo>
                <a:lnTo>
                  <a:pt x="48895" y="5079"/>
                </a:lnTo>
                <a:lnTo>
                  <a:pt x="48895" y="25400"/>
                </a:lnTo>
                <a:lnTo>
                  <a:pt x="69215" y="5715"/>
                </a:lnTo>
                <a:lnTo>
                  <a:pt x="59055" y="1270"/>
                </a:lnTo>
                <a:close/>
              </a:path>
              <a:path w="327660" h="236219">
                <a:moveTo>
                  <a:pt x="69215" y="5715"/>
                </a:moveTo>
                <a:lnTo>
                  <a:pt x="48895" y="25400"/>
                </a:lnTo>
                <a:lnTo>
                  <a:pt x="75565" y="25400"/>
                </a:lnTo>
                <a:lnTo>
                  <a:pt x="78105" y="9525"/>
                </a:lnTo>
                <a:lnTo>
                  <a:pt x="69215" y="5715"/>
                </a:lnTo>
                <a:close/>
              </a:path>
              <a:path w="327660" h="236219">
                <a:moveTo>
                  <a:pt x="74295" y="635"/>
                </a:moveTo>
                <a:lnTo>
                  <a:pt x="64770" y="635"/>
                </a:lnTo>
                <a:lnTo>
                  <a:pt x="59055" y="1270"/>
                </a:lnTo>
                <a:lnTo>
                  <a:pt x="69215" y="571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3174364" y="2529204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19">
                <a:moveTo>
                  <a:pt x="55245" y="0"/>
                </a:moveTo>
                <a:lnTo>
                  <a:pt x="50165" y="3175"/>
                </a:lnTo>
                <a:lnTo>
                  <a:pt x="46355" y="5715"/>
                </a:lnTo>
                <a:lnTo>
                  <a:pt x="43815" y="6985"/>
                </a:lnTo>
                <a:lnTo>
                  <a:pt x="36830" y="10160"/>
                </a:lnTo>
                <a:lnTo>
                  <a:pt x="32385" y="10795"/>
                </a:lnTo>
                <a:lnTo>
                  <a:pt x="27305" y="12065"/>
                </a:lnTo>
                <a:lnTo>
                  <a:pt x="22225" y="12700"/>
                </a:lnTo>
                <a:lnTo>
                  <a:pt x="15875" y="13335"/>
                </a:lnTo>
                <a:lnTo>
                  <a:pt x="0" y="13335"/>
                </a:lnTo>
                <a:lnTo>
                  <a:pt x="0" y="46354"/>
                </a:lnTo>
                <a:lnTo>
                  <a:pt x="15875" y="46354"/>
                </a:lnTo>
                <a:lnTo>
                  <a:pt x="20955" y="47625"/>
                </a:lnTo>
                <a:lnTo>
                  <a:pt x="22860" y="48895"/>
                </a:lnTo>
                <a:lnTo>
                  <a:pt x="24130" y="49529"/>
                </a:lnTo>
                <a:lnTo>
                  <a:pt x="25400" y="50800"/>
                </a:lnTo>
                <a:lnTo>
                  <a:pt x="26035" y="52070"/>
                </a:lnTo>
                <a:lnTo>
                  <a:pt x="27305" y="55879"/>
                </a:lnTo>
                <a:lnTo>
                  <a:pt x="27305" y="198120"/>
                </a:lnTo>
                <a:lnTo>
                  <a:pt x="26670" y="200025"/>
                </a:lnTo>
                <a:lnTo>
                  <a:pt x="25400" y="201295"/>
                </a:lnTo>
                <a:lnTo>
                  <a:pt x="24130" y="203200"/>
                </a:lnTo>
                <a:lnTo>
                  <a:pt x="22860" y="204470"/>
                </a:lnTo>
                <a:lnTo>
                  <a:pt x="20955" y="205105"/>
                </a:lnTo>
                <a:lnTo>
                  <a:pt x="19685" y="206375"/>
                </a:lnTo>
                <a:lnTo>
                  <a:pt x="17145" y="207010"/>
                </a:lnTo>
                <a:lnTo>
                  <a:pt x="12065" y="207645"/>
                </a:lnTo>
                <a:lnTo>
                  <a:pt x="6985" y="207645"/>
                </a:lnTo>
                <a:lnTo>
                  <a:pt x="0" y="208280"/>
                </a:lnTo>
                <a:lnTo>
                  <a:pt x="0" y="236220"/>
                </a:lnTo>
                <a:lnTo>
                  <a:pt x="104139" y="236220"/>
                </a:lnTo>
                <a:lnTo>
                  <a:pt x="104139" y="208915"/>
                </a:lnTo>
                <a:lnTo>
                  <a:pt x="92710" y="207010"/>
                </a:lnTo>
                <a:lnTo>
                  <a:pt x="90170" y="206375"/>
                </a:lnTo>
                <a:lnTo>
                  <a:pt x="87630" y="206375"/>
                </a:lnTo>
                <a:lnTo>
                  <a:pt x="85089" y="205740"/>
                </a:lnTo>
                <a:lnTo>
                  <a:pt x="83820" y="204470"/>
                </a:lnTo>
                <a:lnTo>
                  <a:pt x="81914" y="203835"/>
                </a:lnTo>
                <a:lnTo>
                  <a:pt x="80645" y="202565"/>
                </a:lnTo>
                <a:lnTo>
                  <a:pt x="78739" y="199390"/>
                </a:lnTo>
                <a:lnTo>
                  <a:pt x="78105" y="196850"/>
                </a:lnTo>
                <a:lnTo>
                  <a:pt x="78105" y="193040"/>
                </a:lnTo>
                <a:lnTo>
                  <a:pt x="73660" y="62229"/>
                </a:lnTo>
                <a:lnTo>
                  <a:pt x="84455" y="62229"/>
                </a:lnTo>
                <a:lnTo>
                  <a:pt x="87630" y="60960"/>
                </a:lnTo>
                <a:lnTo>
                  <a:pt x="91439" y="59054"/>
                </a:lnTo>
                <a:lnTo>
                  <a:pt x="114935" y="45720"/>
                </a:lnTo>
                <a:lnTo>
                  <a:pt x="118745" y="43179"/>
                </a:lnTo>
                <a:lnTo>
                  <a:pt x="299085" y="43179"/>
                </a:lnTo>
                <a:lnTo>
                  <a:pt x="298450" y="41910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2385"/>
                </a:lnTo>
                <a:lnTo>
                  <a:pt x="74930" y="30479"/>
                </a:lnTo>
                <a:lnTo>
                  <a:pt x="75565" y="25400"/>
                </a:lnTo>
                <a:lnTo>
                  <a:pt x="48895" y="25400"/>
                </a:lnTo>
                <a:lnTo>
                  <a:pt x="48895" y="5079"/>
                </a:lnTo>
                <a:lnTo>
                  <a:pt x="52070" y="2540"/>
                </a:lnTo>
                <a:lnTo>
                  <a:pt x="57785" y="1270"/>
                </a:lnTo>
                <a:lnTo>
                  <a:pt x="59055" y="1270"/>
                </a:lnTo>
                <a:lnTo>
                  <a:pt x="55245" y="0"/>
                </a:lnTo>
                <a:close/>
              </a:path>
              <a:path w="327660" h="236219">
                <a:moveTo>
                  <a:pt x="229235" y="43179"/>
                </a:moveTo>
                <a:lnTo>
                  <a:pt x="120014" y="43179"/>
                </a:lnTo>
                <a:lnTo>
                  <a:pt x="121920" y="43815"/>
                </a:lnTo>
                <a:lnTo>
                  <a:pt x="125095" y="45085"/>
                </a:lnTo>
                <a:lnTo>
                  <a:pt x="139700" y="64135"/>
                </a:lnTo>
                <a:lnTo>
                  <a:pt x="139700" y="196850"/>
                </a:lnTo>
                <a:lnTo>
                  <a:pt x="124460" y="207645"/>
                </a:lnTo>
                <a:lnTo>
                  <a:pt x="119380" y="207645"/>
                </a:lnTo>
                <a:lnTo>
                  <a:pt x="112395" y="208280"/>
                </a:lnTo>
                <a:lnTo>
                  <a:pt x="112395" y="236220"/>
                </a:lnTo>
                <a:lnTo>
                  <a:pt x="216535" y="236220"/>
                </a:lnTo>
                <a:lnTo>
                  <a:pt x="216535" y="208915"/>
                </a:lnTo>
                <a:lnTo>
                  <a:pt x="205105" y="207010"/>
                </a:lnTo>
                <a:lnTo>
                  <a:pt x="202564" y="206375"/>
                </a:lnTo>
                <a:lnTo>
                  <a:pt x="200025" y="206375"/>
                </a:lnTo>
                <a:lnTo>
                  <a:pt x="197485" y="205740"/>
                </a:lnTo>
                <a:lnTo>
                  <a:pt x="196214" y="204470"/>
                </a:lnTo>
                <a:lnTo>
                  <a:pt x="194310" y="203835"/>
                </a:lnTo>
                <a:lnTo>
                  <a:pt x="193039" y="202565"/>
                </a:lnTo>
                <a:lnTo>
                  <a:pt x="191135" y="199390"/>
                </a:lnTo>
                <a:lnTo>
                  <a:pt x="190500" y="196850"/>
                </a:lnTo>
                <a:lnTo>
                  <a:pt x="190500" y="64135"/>
                </a:lnTo>
                <a:lnTo>
                  <a:pt x="187960" y="64135"/>
                </a:lnTo>
                <a:lnTo>
                  <a:pt x="186055" y="61595"/>
                </a:lnTo>
                <a:lnTo>
                  <a:pt x="189230" y="60960"/>
                </a:lnTo>
                <a:lnTo>
                  <a:pt x="196850" y="60960"/>
                </a:lnTo>
                <a:lnTo>
                  <a:pt x="200660" y="59690"/>
                </a:lnTo>
                <a:lnTo>
                  <a:pt x="204470" y="57785"/>
                </a:lnTo>
                <a:lnTo>
                  <a:pt x="208914" y="55245"/>
                </a:lnTo>
                <a:lnTo>
                  <a:pt x="212725" y="53340"/>
                </a:lnTo>
                <a:lnTo>
                  <a:pt x="222250" y="47625"/>
                </a:lnTo>
                <a:lnTo>
                  <a:pt x="226060" y="45720"/>
                </a:lnTo>
                <a:lnTo>
                  <a:pt x="229235" y="43179"/>
                </a:lnTo>
                <a:close/>
              </a:path>
              <a:path w="327660" h="236219">
                <a:moveTo>
                  <a:pt x="299085" y="43179"/>
                </a:moveTo>
                <a:lnTo>
                  <a:pt x="230505" y="43179"/>
                </a:lnTo>
                <a:lnTo>
                  <a:pt x="232410" y="43815"/>
                </a:lnTo>
                <a:lnTo>
                  <a:pt x="234950" y="45085"/>
                </a:lnTo>
                <a:lnTo>
                  <a:pt x="238125" y="46354"/>
                </a:lnTo>
                <a:lnTo>
                  <a:pt x="240664" y="47625"/>
                </a:lnTo>
                <a:lnTo>
                  <a:pt x="242570" y="49529"/>
                </a:lnTo>
                <a:lnTo>
                  <a:pt x="245110" y="51435"/>
                </a:lnTo>
                <a:lnTo>
                  <a:pt x="249555" y="60325"/>
                </a:lnTo>
                <a:lnTo>
                  <a:pt x="250189" y="64135"/>
                </a:lnTo>
                <a:lnTo>
                  <a:pt x="250189" y="196850"/>
                </a:lnTo>
                <a:lnTo>
                  <a:pt x="249555" y="199390"/>
                </a:lnTo>
                <a:lnTo>
                  <a:pt x="247650" y="202565"/>
                </a:lnTo>
                <a:lnTo>
                  <a:pt x="245745" y="203835"/>
                </a:lnTo>
                <a:lnTo>
                  <a:pt x="244475" y="205105"/>
                </a:lnTo>
                <a:lnTo>
                  <a:pt x="242570" y="205740"/>
                </a:lnTo>
                <a:lnTo>
                  <a:pt x="234950" y="207645"/>
                </a:lnTo>
                <a:lnTo>
                  <a:pt x="229870" y="207645"/>
                </a:lnTo>
                <a:lnTo>
                  <a:pt x="222885" y="208280"/>
                </a:lnTo>
                <a:lnTo>
                  <a:pt x="222885" y="236220"/>
                </a:lnTo>
                <a:lnTo>
                  <a:pt x="327660" y="236220"/>
                </a:lnTo>
                <a:lnTo>
                  <a:pt x="327660" y="208915"/>
                </a:lnTo>
                <a:lnTo>
                  <a:pt x="315595" y="207010"/>
                </a:lnTo>
                <a:lnTo>
                  <a:pt x="313055" y="206375"/>
                </a:lnTo>
                <a:lnTo>
                  <a:pt x="310514" y="206375"/>
                </a:lnTo>
                <a:lnTo>
                  <a:pt x="308610" y="205740"/>
                </a:lnTo>
                <a:lnTo>
                  <a:pt x="307339" y="205105"/>
                </a:lnTo>
                <a:lnTo>
                  <a:pt x="305435" y="203835"/>
                </a:lnTo>
                <a:lnTo>
                  <a:pt x="304164" y="203200"/>
                </a:lnTo>
                <a:lnTo>
                  <a:pt x="302260" y="200025"/>
                </a:lnTo>
                <a:lnTo>
                  <a:pt x="301625" y="198120"/>
                </a:lnTo>
                <a:lnTo>
                  <a:pt x="301527" y="57785"/>
                </a:lnTo>
                <a:lnTo>
                  <a:pt x="300355" y="50165"/>
                </a:lnTo>
                <a:lnTo>
                  <a:pt x="299085" y="43179"/>
                </a:lnTo>
                <a:close/>
              </a:path>
              <a:path w="327660" h="236219">
                <a:moveTo>
                  <a:pt x="84455" y="62229"/>
                </a:moveTo>
                <a:lnTo>
                  <a:pt x="73660" y="62229"/>
                </a:lnTo>
                <a:lnTo>
                  <a:pt x="74930" y="65404"/>
                </a:lnTo>
                <a:lnTo>
                  <a:pt x="77470" y="66040"/>
                </a:lnTo>
                <a:lnTo>
                  <a:pt x="80645" y="64135"/>
                </a:lnTo>
                <a:lnTo>
                  <a:pt x="84455" y="62229"/>
                </a:lnTo>
                <a:close/>
              </a:path>
              <a:path w="327660" h="236219">
                <a:moveTo>
                  <a:pt x="189230" y="60960"/>
                </a:moveTo>
                <a:lnTo>
                  <a:pt x="186055" y="61595"/>
                </a:lnTo>
                <a:lnTo>
                  <a:pt x="187960" y="64135"/>
                </a:lnTo>
                <a:lnTo>
                  <a:pt x="190500" y="64135"/>
                </a:lnTo>
                <a:lnTo>
                  <a:pt x="190500" y="62229"/>
                </a:lnTo>
                <a:lnTo>
                  <a:pt x="189230" y="60960"/>
                </a:lnTo>
                <a:close/>
              </a:path>
              <a:path w="327660" h="236219">
                <a:moveTo>
                  <a:pt x="196850" y="60960"/>
                </a:moveTo>
                <a:lnTo>
                  <a:pt x="189230" y="60960"/>
                </a:lnTo>
                <a:lnTo>
                  <a:pt x="190500" y="62229"/>
                </a:lnTo>
                <a:lnTo>
                  <a:pt x="190500" y="64135"/>
                </a:lnTo>
                <a:lnTo>
                  <a:pt x="196850" y="60960"/>
                </a:lnTo>
                <a:close/>
              </a:path>
              <a:path w="327660" h="236219">
                <a:moveTo>
                  <a:pt x="74930" y="30479"/>
                </a:moveTo>
                <a:lnTo>
                  <a:pt x="73025" y="32385"/>
                </a:lnTo>
                <a:lnTo>
                  <a:pt x="74295" y="34925"/>
                </a:lnTo>
                <a:lnTo>
                  <a:pt x="74930" y="30479"/>
                </a:lnTo>
                <a:close/>
              </a:path>
              <a:path w="327660" h="236219">
                <a:moveTo>
                  <a:pt x="129539" y="635"/>
                </a:moveTo>
                <a:lnTo>
                  <a:pt x="120650" y="635"/>
                </a:lnTo>
                <a:lnTo>
                  <a:pt x="117475" y="4445"/>
                </a:lnTo>
                <a:lnTo>
                  <a:pt x="113664" y="6985"/>
                </a:lnTo>
                <a:lnTo>
                  <a:pt x="105410" y="12700"/>
                </a:lnTo>
                <a:lnTo>
                  <a:pt x="100330" y="15875"/>
                </a:lnTo>
                <a:lnTo>
                  <a:pt x="95250" y="18415"/>
                </a:lnTo>
                <a:lnTo>
                  <a:pt x="80010" y="27304"/>
                </a:lnTo>
                <a:lnTo>
                  <a:pt x="75014" y="29802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4"/>
                </a:lnTo>
                <a:lnTo>
                  <a:pt x="182880" y="32385"/>
                </a:lnTo>
                <a:lnTo>
                  <a:pt x="149860" y="3175"/>
                </a:lnTo>
                <a:lnTo>
                  <a:pt x="137160" y="1270"/>
                </a:lnTo>
                <a:lnTo>
                  <a:pt x="129539" y="635"/>
                </a:lnTo>
                <a:close/>
              </a:path>
              <a:path w="327660" h="236219">
                <a:moveTo>
                  <a:pt x="182880" y="32385"/>
                </a:moveTo>
                <a:lnTo>
                  <a:pt x="181610" y="33654"/>
                </a:lnTo>
                <a:lnTo>
                  <a:pt x="182880" y="34925"/>
                </a:lnTo>
                <a:lnTo>
                  <a:pt x="182880" y="32385"/>
                </a:lnTo>
                <a:close/>
              </a:path>
              <a:path w="327660" h="236219">
                <a:moveTo>
                  <a:pt x="231139" y="635"/>
                </a:moveTo>
                <a:lnTo>
                  <a:pt x="227330" y="4445"/>
                </a:lnTo>
                <a:lnTo>
                  <a:pt x="223520" y="7620"/>
                </a:lnTo>
                <a:lnTo>
                  <a:pt x="214630" y="13335"/>
                </a:lnTo>
                <a:lnTo>
                  <a:pt x="210185" y="16510"/>
                </a:lnTo>
                <a:lnTo>
                  <a:pt x="199389" y="22860"/>
                </a:lnTo>
                <a:lnTo>
                  <a:pt x="194310" y="25400"/>
                </a:lnTo>
                <a:lnTo>
                  <a:pt x="184150" y="31115"/>
                </a:lnTo>
                <a:lnTo>
                  <a:pt x="182880" y="32385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8575"/>
                </a:lnTo>
                <a:lnTo>
                  <a:pt x="259080" y="3175"/>
                </a:lnTo>
                <a:lnTo>
                  <a:pt x="252730" y="2540"/>
                </a:lnTo>
                <a:lnTo>
                  <a:pt x="246380" y="1270"/>
                </a:lnTo>
                <a:lnTo>
                  <a:pt x="238760" y="1270"/>
                </a:lnTo>
                <a:lnTo>
                  <a:pt x="231139" y="635"/>
                </a:lnTo>
                <a:close/>
              </a:path>
              <a:path w="327660" h="236219">
                <a:moveTo>
                  <a:pt x="59055" y="1270"/>
                </a:moveTo>
                <a:lnTo>
                  <a:pt x="57785" y="1270"/>
                </a:lnTo>
                <a:lnTo>
                  <a:pt x="52070" y="2540"/>
                </a:lnTo>
                <a:lnTo>
                  <a:pt x="48895" y="5079"/>
                </a:lnTo>
                <a:lnTo>
                  <a:pt x="48895" y="25400"/>
                </a:lnTo>
                <a:lnTo>
                  <a:pt x="69215" y="5715"/>
                </a:lnTo>
                <a:lnTo>
                  <a:pt x="59055" y="1270"/>
                </a:lnTo>
                <a:close/>
              </a:path>
              <a:path w="327660" h="236219">
                <a:moveTo>
                  <a:pt x="69215" y="5715"/>
                </a:moveTo>
                <a:lnTo>
                  <a:pt x="48895" y="25400"/>
                </a:lnTo>
                <a:lnTo>
                  <a:pt x="75565" y="25400"/>
                </a:lnTo>
                <a:lnTo>
                  <a:pt x="78105" y="9525"/>
                </a:lnTo>
                <a:lnTo>
                  <a:pt x="69215" y="5715"/>
                </a:lnTo>
                <a:close/>
              </a:path>
              <a:path w="327660" h="236219">
                <a:moveTo>
                  <a:pt x="74295" y="635"/>
                </a:moveTo>
                <a:lnTo>
                  <a:pt x="64770" y="635"/>
                </a:lnTo>
                <a:lnTo>
                  <a:pt x="59055" y="1270"/>
                </a:lnTo>
                <a:lnTo>
                  <a:pt x="69215" y="571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4" name="object 124" descr=""/>
          <p:cNvGrpSpPr/>
          <p:nvPr/>
        </p:nvGrpSpPr>
        <p:grpSpPr>
          <a:xfrm>
            <a:off x="3834129" y="2423795"/>
            <a:ext cx="485775" cy="344170"/>
            <a:chOff x="3834129" y="2423795"/>
            <a:chExt cx="485775" cy="344170"/>
          </a:xfrm>
        </p:grpSpPr>
        <p:pic>
          <p:nvPicPr>
            <p:cNvPr id="125" name="object 12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34129" y="2528570"/>
              <a:ext cx="153670" cy="237489"/>
            </a:xfrm>
            <a:prstGeom prst="rect">
              <a:avLst/>
            </a:prstGeom>
          </p:spPr>
        </p:pic>
        <p:sp>
          <p:nvSpPr>
            <p:cNvPr id="126" name="object 126" descr=""/>
            <p:cNvSpPr/>
            <p:nvPr/>
          </p:nvSpPr>
          <p:spPr>
            <a:xfrm>
              <a:off x="4030344" y="242379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69">
                  <a:moveTo>
                    <a:pt x="46989" y="114934"/>
                  </a:moveTo>
                  <a:lnTo>
                    <a:pt x="46354" y="114934"/>
                  </a:lnTo>
                  <a:lnTo>
                    <a:pt x="39369" y="117475"/>
                  </a:lnTo>
                  <a:lnTo>
                    <a:pt x="34925" y="118745"/>
                  </a:lnTo>
                  <a:lnTo>
                    <a:pt x="28575" y="120014"/>
                  </a:lnTo>
                  <a:lnTo>
                    <a:pt x="23494" y="120650"/>
                  </a:lnTo>
                  <a:lnTo>
                    <a:pt x="17144" y="121284"/>
                  </a:lnTo>
                  <a:lnTo>
                    <a:pt x="9525" y="121920"/>
                  </a:lnTo>
                  <a:lnTo>
                    <a:pt x="0" y="121920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70"/>
                  </a:lnTo>
                  <a:lnTo>
                    <a:pt x="28575" y="302259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19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19" y="315594"/>
                  </a:lnTo>
                  <a:lnTo>
                    <a:pt x="93344" y="314959"/>
                  </a:lnTo>
                  <a:lnTo>
                    <a:pt x="81279" y="305434"/>
                  </a:lnTo>
                  <a:lnTo>
                    <a:pt x="81279" y="133984"/>
                  </a:lnTo>
                  <a:lnTo>
                    <a:pt x="66039" y="133984"/>
                  </a:lnTo>
                  <a:lnTo>
                    <a:pt x="46989" y="114934"/>
                  </a:lnTo>
                  <a:close/>
                </a:path>
                <a:path w="107950" h="344169">
                  <a:moveTo>
                    <a:pt x="57784" y="107950"/>
                  </a:moveTo>
                  <a:lnTo>
                    <a:pt x="52704" y="111125"/>
                  </a:lnTo>
                  <a:lnTo>
                    <a:pt x="49529" y="113664"/>
                  </a:lnTo>
                  <a:lnTo>
                    <a:pt x="46989" y="114934"/>
                  </a:lnTo>
                  <a:lnTo>
                    <a:pt x="66039" y="133984"/>
                  </a:lnTo>
                  <a:lnTo>
                    <a:pt x="66039" y="111125"/>
                  </a:lnTo>
                  <a:lnTo>
                    <a:pt x="59054" y="108584"/>
                  </a:lnTo>
                  <a:lnTo>
                    <a:pt x="59435" y="108584"/>
                  </a:lnTo>
                  <a:lnTo>
                    <a:pt x="57784" y="107950"/>
                  </a:lnTo>
                  <a:close/>
                </a:path>
                <a:path w="107950" h="344169">
                  <a:moveTo>
                    <a:pt x="66039" y="111125"/>
                  </a:moveTo>
                  <a:lnTo>
                    <a:pt x="66039" y="133984"/>
                  </a:lnTo>
                  <a:lnTo>
                    <a:pt x="81279" y="133984"/>
                  </a:lnTo>
                  <a:lnTo>
                    <a:pt x="81279" y="116839"/>
                  </a:lnTo>
                  <a:lnTo>
                    <a:pt x="66039" y="111125"/>
                  </a:lnTo>
                  <a:close/>
                </a:path>
                <a:path w="107950" h="344169">
                  <a:moveTo>
                    <a:pt x="56514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9529" y="113664"/>
                  </a:lnTo>
                  <a:lnTo>
                    <a:pt x="52704" y="111125"/>
                  </a:lnTo>
                  <a:lnTo>
                    <a:pt x="56514" y="108584"/>
                  </a:lnTo>
                  <a:close/>
                </a:path>
                <a:path w="107950" h="344169">
                  <a:moveTo>
                    <a:pt x="66039" y="108584"/>
                  </a:moveTo>
                  <a:lnTo>
                    <a:pt x="59435" y="108584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107950" h="344169">
                  <a:moveTo>
                    <a:pt x="57150" y="0"/>
                  </a:moveTo>
                  <a:lnTo>
                    <a:pt x="48259" y="0"/>
                  </a:lnTo>
                  <a:lnTo>
                    <a:pt x="43814" y="1270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5"/>
                  </a:lnTo>
                  <a:lnTo>
                    <a:pt x="85725" y="27304"/>
                  </a:lnTo>
                  <a:lnTo>
                    <a:pt x="64769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51629" y="2534285"/>
              <a:ext cx="168275" cy="231140"/>
            </a:xfrm>
            <a:prstGeom prst="rect">
              <a:avLst/>
            </a:prstGeom>
          </p:spPr>
        </p:pic>
      </p:grpSp>
      <p:sp>
        <p:nvSpPr>
          <p:cNvPr id="128" name="object 128" descr=""/>
          <p:cNvSpPr/>
          <p:nvPr/>
        </p:nvSpPr>
        <p:spPr>
          <a:xfrm>
            <a:off x="4747259" y="2418714"/>
            <a:ext cx="388620" cy="351790"/>
          </a:xfrm>
          <a:custGeom>
            <a:avLst/>
            <a:gdLst/>
            <a:ahLst/>
            <a:cxnLst/>
            <a:rect l="l" t="t" r="r" b="b"/>
            <a:pathLst>
              <a:path w="388620" h="351789">
                <a:moveTo>
                  <a:pt x="74929" y="155575"/>
                </a:moveTo>
                <a:lnTo>
                  <a:pt x="22225" y="155575"/>
                </a:lnTo>
                <a:lnTo>
                  <a:pt x="22225" y="215900"/>
                </a:lnTo>
                <a:lnTo>
                  <a:pt x="21589" y="248919"/>
                </a:lnTo>
                <a:lnTo>
                  <a:pt x="21589" y="269874"/>
                </a:lnTo>
                <a:lnTo>
                  <a:pt x="22860" y="283209"/>
                </a:lnTo>
                <a:lnTo>
                  <a:pt x="32385" y="321309"/>
                </a:lnTo>
                <a:lnTo>
                  <a:pt x="67310" y="345439"/>
                </a:lnTo>
                <a:lnTo>
                  <a:pt x="84454" y="345439"/>
                </a:lnTo>
                <a:lnTo>
                  <a:pt x="93344" y="342899"/>
                </a:lnTo>
                <a:lnTo>
                  <a:pt x="97154" y="341629"/>
                </a:lnTo>
                <a:lnTo>
                  <a:pt x="108585" y="337184"/>
                </a:lnTo>
                <a:lnTo>
                  <a:pt x="114935" y="333374"/>
                </a:lnTo>
                <a:lnTo>
                  <a:pt x="127000" y="326389"/>
                </a:lnTo>
                <a:lnTo>
                  <a:pt x="117928" y="310514"/>
                </a:lnTo>
                <a:lnTo>
                  <a:pt x="83819" y="310514"/>
                </a:lnTo>
                <a:lnTo>
                  <a:pt x="81279" y="307974"/>
                </a:lnTo>
                <a:lnTo>
                  <a:pt x="74929" y="275589"/>
                </a:lnTo>
                <a:lnTo>
                  <a:pt x="74929" y="155575"/>
                </a:lnTo>
                <a:close/>
              </a:path>
              <a:path w="388620" h="351789">
                <a:moveTo>
                  <a:pt x="111760" y="299719"/>
                </a:moveTo>
                <a:lnTo>
                  <a:pt x="98425" y="307339"/>
                </a:lnTo>
                <a:lnTo>
                  <a:pt x="92075" y="309879"/>
                </a:lnTo>
                <a:lnTo>
                  <a:pt x="89535" y="310514"/>
                </a:lnTo>
                <a:lnTo>
                  <a:pt x="117928" y="310514"/>
                </a:lnTo>
                <a:lnTo>
                  <a:pt x="111760" y="299719"/>
                </a:lnTo>
                <a:close/>
              </a:path>
              <a:path w="388620" h="351789">
                <a:moveTo>
                  <a:pt x="0" y="123189"/>
                </a:moveTo>
                <a:lnTo>
                  <a:pt x="0" y="155575"/>
                </a:lnTo>
                <a:lnTo>
                  <a:pt x="114300" y="155575"/>
                </a:lnTo>
                <a:lnTo>
                  <a:pt x="114300" y="127634"/>
                </a:lnTo>
                <a:lnTo>
                  <a:pt x="27939" y="127634"/>
                </a:lnTo>
                <a:lnTo>
                  <a:pt x="0" y="123189"/>
                </a:lnTo>
                <a:close/>
              </a:path>
              <a:path w="388620" h="351789">
                <a:moveTo>
                  <a:pt x="74929" y="57784"/>
                </a:moveTo>
                <a:lnTo>
                  <a:pt x="47625" y="57784"/>
                </a:lnTo>
                <a:lnTo>
                  <a:pt x="46989" y="66039"/>
                </a:lnTo>
                <a:lnTo>
                  <a:pt x="46354" y="73659"/>
                </a:lnTo>
                <a:lnTo>
                  <a:pt x="31114" y="115569"/>
                </a:lnTo>
                <a:lnTo>
                  <a:pt x="26035" y="123189"/>
                </a:lnTo>
                <a:lnTo>
                  <a:pt x="25400" y="125729"/>
                </a:lnTo>
                <a:lnTo>
                  <a:pt x="27939" y="127634"/>
                </a:lnTo>
                <a:lnTo>
                  <a:pt x="114300" y="127634"/>
                </a:lnTo>
                <a:lnTo>
                  <a:pt x="114300" y="123189"/>
                </a:lnTo>
                <a:lnTo>
                  <a:pt x="74929" y="123189"/>
                </a:lnTo>
                <a:lnTo>
                  <a:pt x="74929" y="57784"/>
                </a:lnTo>
                <a:close/>
              </a:path>
              <a:path w="388620" h="351789">
                <a:moveTo>
                  <a:pt x="224154" y="0"/>
                </a:moveTo>
                <a:lnTo>
                  <a:pt x="223519" y="634"/>
                </a:lnTo>
                <a:lnTo>
                  <a:pt x="207644" y="634"/>
                </a:lnTo>
                <a:lnTo>
                  <a:pt x="213360" y="6984"/>
                </a:lnTo>
                <a:lnTo>
                  <a:pt x="184150" y="13334"/>
                </a:lnTo>
                <a:lnTo>
                  <a:pt x="167004" y="13334"/>
                </a:lnTo>
                <a:lnTo>
                  <a:pt x="167004" y="45719"/>
                </a:lnTo>
                <a:lnTo>
                  <a:pt x="176529" y="45719"/>
                </a:lnTo>
                <a:lnTo>
                  <a:pt x="182879" y="46354"/>
                </a:lnTo>
                <a:lnTo>
                  <a:pt x="194310" y="53975"/>
                </a:lnTo>
                <a:lnTo>
                  <a:pt x="194944" y="55244"/>
                </a:lnTo>
                <a:lnTo>
                  <a:pt x="194944" y="312419"/>
                </a:lnTo>
                <a:lnTo>
                  <a:pt x="194310" y="314959"/>
                </a:lnTo>
                <a:lnTo>
                  <a:pt x="193675" y="316864"/>
                </a:lnTo>
                <a:lnTo>
                  <a:pt x="192404" y="318769"/>
                </a:lnTo>
                <a:lnTo>
                  <a:pt x="191135" y="320039"/>
                </a:lnTo>
                <a:lnTo>
                  <a:pt x="189229" y="320674"/>
                </a:lnTo>
                <a:lnTo>
                  <a:pt x="187325" y="321944"/>
                </a:lnTo>
                <a:lnTo>
                  <a:pt x="184785" y="322579"/>
                </a:lnTo>
                <a:lnTo>
                  <a:pt x="179069" y="323214"/>
                </a:lnTo>
                <a:lnTo>
                  <a:pt x="173989" y="323849"/>
                </a:lnTo>
                <a:lnTo>
                  <a:pt x="167004" y="323849"/>
                </a:lnTo>
                <a:lnTo>
                  <a:pt x="167004" y="351789"/>
                </a:lnTo>
                <a:lnTo>
                  <a:pt x="274954" y="351789"/>
                </a:lnTo>
                <a:lnTo>
                  <a:pt x="274954" y="324484"/>
                </a:lnTo>
                <a:lnTo>
                  <a:pt x="262889" y="322579"/>
                </a:lnTo>
                <a:lnTo>
                  <a:pt x="260350" y="322579"/>
                </a:lnTo>
                <a:lnTo>
                  <a:pt x="255269" y="321309"/>
                </a:lnTo>
                <a:lnTo>
                  <a:pt x="253364" y="320674"/>
                </a:lnTo>
                <a:lnTo>
                  <a:pt x="249554" y="316864"/>
                </a:lnTo>
                <a:lnTo>
                  <a:pt x="248285" y="313054"/>
                </a:lnTo>
                <a:lnTo>
                  <a:pt x="248285" y="308609"/>
                </a:lnTo>
                <a:lnTo>
                  <a:pt x="246379" y="178434"/>
                </a:lnTo>
                <a:lnTo>
                  <a:pt x="250825" y="178434"/>
                </a:lnTo>
                <a:lnTo>
                  <a:pt x="255269" y="176529"/>
                </a:lnTo>
                <a:lnTo>
                  <a:pt x="262889" y="172719"/>
                </a:lnTo>
                <a:lnTo>
                  <a:pt x="266700" y="170179"/>
                </a:lnTo>
                <a:lnTo>
                  <a:pt x="271144" y="168275"/>
                </a:lnTo>
                <a:lnTo>
                  <a:pt x="280035" y="163194"/>
                </a:lnTo>
                <a:lnTo>
                  <a:pt x="283844" y="161289"/>
                </a:lnTo>
                <a:lnTo>
                  <a:pt x="287019" y="159384"/>
                </a:lnTo>
                <a:lnTo>
                  <a:pt x="359410" y="159384"/>
                </a:lnTo>
                <a:lnTo>
                  <a:pt x="358775" y="158114"/>
                </a:lnTo>
                <a:lnTo>
                  <a:pt x="356235" y="150494"/>
                </a:lnTo>
                <a:lnTo>
                  <a:pt x="354964" y="148589"/>
                </a:lnTo>
                <a:lnTo>
                  <a:pt x="353604" y="145414"/>
                </a:lnTo>
                <a:lnTo>
                  <a:pt x="245110" y="145414"/>
                </a:lnTo>
                <a:lnTo>
                  <a:pt x="247650" y="26034"/>
                </a:lnTo>
                <a:lnTo>
                  <a:pt x="248285" y="8889"/>
                </a:lnTo>
                <a:lnTo>
                  <a:pt x="232410" y="3175"/>
                </a:lnTo>
                <a:lnTo>
                  <a:pt x="224154" y="0"/>
                </a:lnTo>
                <a:close/>
              </a:path>
              <a:path w="388620" h="351789">
                <a:moveTo>
                  <a:pt x="359410" y="159384"/>
                </a:moveTo>
                <a:lnTo>
                  <a:pt x="288289" y="159384"/>
                </a:lnTo>
                <a:lnTo>
                  <a:pt x="290829" y="160019"/>
                </a:lnTo>
                <a:lnTo>
                  <a:pt x="296544" y="161925"/>
                </a:lnTo>
                <a:lnTo>
                  <a:pt x="299719" y="163829"/>
                </a:lnTo>
                <a:lnTo>
                  <a:pt x="304164" y="167639"/>
                </a:lnTo>
                <a:lnTo>
                  <a:pt x="306069" y="170179"/>
                </a:lnTo>
                <a:lnTo>
                  <a:pt x="307339" y="173354"/>
                </a:lnTo>
                <a:lnTo>
                  <a:pt x="308610" y="175894"/>
                </a:lnTo>
                <a:lnTo>
                  <a:pt x="309117" y="178434"/>
                </a:lnTo>
                <a:lnTo>
                  <a:pt x="309244" y="313054"/>
                </a:lnTo>
                <a:lnTo>
                  <a:pt x="308610" y="315594"/>
                </a:lnTo>
                <a:lnTo>
                  <a:pt x="307339" y="316864"/>
                </a:lnTo>
                <a:lnTo>
                  <a:pt x="306704" y="318769"/>
                </a:lnTo>
                <a:lnTo>
                  <a:pt x="302894" y="321309"/>
                </a:lnTo>
                <a:lnTo>
                  <a:pt x="299085" y="322579"/>
                </a:lnTo>
                <a:lnTo>
                  <a:pt x="293369" y="323214"/>
                </a:lnTo>
                <a:lnTo>
                  <a:pt x="288925" y="323849"/>
                </a:lnTo>
                <a:lnTo>
                  <a:pt x="281304" y="323849"/>
                </a:lnTo>
                <a:lnTo>
                  <a:pt x="281304" y="351789"/>
                </a:lnTo>
                <a:lnTo>
                  <a:pt x="388619" y="351789"/>
                </a:lnTo>
                <a:lnTo>
                  <a:pt x="388619" y="325119"/>
                </a:lnTo>
                <a:lnTo>
                  <a:pt x="377189" y="322579"/>
                </a:lnTo>
                <a:lnTo>
                  <a:pt x="374650" y="322579"/>
                </a:lnTo>
                <a:lnTo>
                  <a:pt x="369569" y="321309"/>
                </a:lnTo>
                <a:lnTo>
                  <a:pt x="367664" y="320674"/>
                </a:lnTo>
                <a:lnTo>
                  <a:pt x="366394" y="319404"/>
                </a:lnTo>
                <a:lnTo>
                  <a:pt x="364489" y="318769"/>
                </a:lnTo>
                <a:lnTo>
                  <a:pt x="363854" y="316864"/>
                </a:lnTo>
                <a:lnTo>
                  <a:pt x="362585" y="315594"/>
                </a:lnTo>
                <a:lnTo>
                  <a:pt x="361950" y="313054"/>
                </a:lnTo>
                <a:lnTo>
                  <a:pt x="361950" y="174625"/>
                </a:lnTo>
                <a:lnTo>
                  <a:pt x="360679" y="165734"/>
                </a:lnTo>
                <a:lnTo>
                  <a:pt x="359410" y="159384"/>
                </a:lnTo>
                <a:close/>
              </a:path>
              <a:path w="388620" h="351789">
                <a:moveTo>
                  <a:pt x="250825" y="178434"/>
                </a:moveTo>
                <a:lnTo>
                  <a:pt x="246379" y="178434"/>
                </a:lnTo>
                <a:lnTo>
                  <a:pt x="247014" y="179069"/>
                </a:lnTo>
                <a:lnTo>
                  <a:pt x="248919" y="179069"/>
                </a:lnTo>
                <a:lnTo>
                  <a:pt x="250825" y="178434"/>
                </a:lnTo>
                <a:close/>
              </a:path>
              <a:path w="388620" h="351789">
                <a:moveTo>
                  <a:pt x="297814" y="116839"/>
                </a:moveTo>
                <a:lnTo>
                  <a:pt x="289560" y="116839"/>
                </a:lnTo>
                <a:lnTo>
                  <a:pt x="286385" y="120014"/>
                </a:lnTo>
                <a:lnTo>
                  <a:pt x="274954" y="127634"/>
                </a:lnTo>
                <a:lnTo>
                  <a:pt x="270510" y="130809"/>
                </a:lnTo>
                <a:lnTo>
                  <a:pt x="265429" y="133350"/>
                </a:lnTo>
                <a:lnTo>
                  <a:pt x="250825" y="141604"/>
                </a:lnTo>
                <a:lnTo>
                  <a:pt x="245744" y="144144"/>
                </a:lnTo>
                <a:lnTo>
                  <a:pt x="245110" y="145414"/>
                </a:lnTo>
                <a:lnTo>
                  <a:pt x="353604" y="145414"/>
                </a:lnTo>
                <a:lnTo>
                  <a:pt x="318769" y="119379"/>
                </a:lnTo>
                <a:lnTo>
                  <a:pt x="311785" y="118109"/>
                </a:lnTo>
                <a:lnTo>
                  <a:pt x="297814" y="116839"/>
                </a:lnTo>
                <a:close/>
              </a:path>
              <a:path w="388620" h="351789">
                <a:moveTo>
                  <a:pt x="232410" y="634"/>
                </a:moveTo>
                <a:lnTo>
                  <a:pt x="226060" y="634"/>
                </a:lnTo>
                <a:lnTo>
                  <a:pt x="232410" y="3175"/>
                </a:lnTo>
                <a:lnTo>
                  <a:pt x="23241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8508365" y="2531745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5">
                <a:moveTo>
                  <a:pt x="50800" y="6984"/>
                </a:moveTo>
                <a:lnTo>
                  <a:pt x="47625" y="7620"/>
                </a:lnTo>
                <a:lnTo>
                  <a:pt x="44450" y="8889"/>
                </a:lnTo>
                <a:lnTo>
                  <a:pt x="40639" y="1015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0159" y="46989"/>
                </a:lnTo>
                <a:lnTo>
                  <a:pt x="16509" y="47625"/>
                </a:lnTo>
                <a:lnTo>
                  <a:pt x="21589" y="48895"/>
                </a:lnTo>
                <a:lnTo>
                  <a:pt x="23494" y="49529"/>
                </a:lnTo>
                <a:lnTo>
                  <a:pt x="24764" y="50800"/>
                </a:lnTo>
                <a:lnTo>
                  <a:pt x="26034" y="51434"/>
                </a:lnTo>
                <a:lnTo>
                  <a:pt x="26669" y="52704"/>
                </a:lnTo>
                <a:lnTo>
                  <a:pt x="27939" y="56514"/>
                </a:lnTo>
                <a:lnTo>
                  <a:pt x="27939" y="293369"/>
                </a:lnTo>
                <a:lnTo>
                  <a:pt x="12064" y="302894"/>
                </a:lnTo>
                <a:lnTo>
                  <a:pt x="6984" y="303529"/>
                </a:lnTo>
                <a:lnTo>
                  <a:pt x="0" y="304164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4" y="302894"/>
                </a:lnTo>
                <a:lnTo>
                  <a:pt x="88264" y="300989"/>
                </a:lnTo>
                <a:lnTo>
                  <a:pt x="86359" y="300354"/>
                </a:lnTo>
                <a:lnTo>
                  <a:pt x="82550" y="296544"/>
                </a:lnTo>
                <a:lnTo>
                  <a:pt x="81914" y="295275"/>
                </a:lnTo>
                <a:lnTo>
                  <a:pt x="81279" y="292734"/>
                </a:lnTo>
                <a:lnTo>
                  <a:pt x="81279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4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39"/>
                </a:lnTo>
                <a:lnTo>
                  <a:pt x="110489" y="205739"/>
                </a:lnTo>
                <a:lnTo>
                  <a:pt x="105409" y="204469"/>
                </a:lnTo>
                <a:lnTo>
                  <a:pt x="83184" y="175894"/>
                </a:lnTo>
                <a:lnTo>
                  <a:pt x="81914" y="172719"/>
                </a:lnTo>
                <a:lnTo>
                  <a:pt x="81279" y="170179"/>
                </a:lnTo>
                <a:lnTo>
                  <a:pt x="79375" y="60959"/>
                </a:lnTo>
                <a:lnTo>
                  <a:pt x="83819" y="60959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4" y="53339"/>
                </a:lnTo>
                <a:lnTo>
                  <a:pt x="103504" y="50800"/>
                </a:lnTo>
                <a:lnTo>
                  <a:pt x="111759" y="46354"/>
                </a:lnTo>
                <a:lnTo>
                  <a:pt x="115569" y="44450"/>
                </a:lnTo>
                <a:lnTo>
                  <a:pt x="118109" y="42545"/>
                </a:lnTo>
                <a:lnTo>
                  <a:pt x="189229" y="42545"/>
                </a:lnTo>
                <a:lnTo>
                  <a:pt x="187959" y="40639"/>
                </a:lnTo>
                <a:lnTo>
                  <a:pt x="182244" y="32384"/>
                </a:lnTo>
                <a:lnTo>
                  <a:pt x="180339" y="30479"/>
                </a:lnTo>
                <a:lnTo>
                  <a:pt x="78104" y="30479"/>
                </a:lnTo>
                <a:lnTo>
                  <a:pt x="76834" y="28575"/>
                </a:lnTo>
                <a:lnTo>
                  <a:pt x="78739" y="26670"/>
                </a:lnTo>
                <a:lnTo>
                  <a:pt x="81279" y="10159"/>
                </a:lnTo>
                <a:lnTo>
                  <a:pt x="59689" y="8889"/>
                </a:lnTo>
                <a:lnTo>
                  <a:pt x="58419" y="8889"/>
                </a:lnTo>
                <a:lnTo>
                  <a:pt x="56514" y="8254"/>
                </a:lnTo>
                <a:lnTo>
                  <a:pt x="53975" y="7620"/>
                </a:lnTo>
                <a:lnTo>
                  <a:pt x="50800" y="6984"/>
                </a:lnTo>
                <a:close/>
              </a:path>
              <a:path w="210820" h="332105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79" y="236854"/>
                </a:lnTo>
                <a:lnTo>
                  <a:pt x="112394" y="237489"/>
                </a:lnTo>
                <a:lnTo>
                  <a:pt x="118109" y="237489"/>
                </a:lnTo>
                <a:lnTo>
                  <a:pt x="158114" y="229234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5">
                <a:moveTo>
                  <a:pt x="75564" y="212725"/>
                </a:moveTo>
                <a:lnTo>
                  <a:pt x="73025" y="215264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5">
                <a:moveTo>
                  <a:pt x="189229" y="42545"/>
                </a:moveTo>
                <a:lnTo>
                  <a:pt x="118744" y="42545"/>
                </a:lnTo>
                <a:lnTo>
                  <a:pt x="121284" y="44450"/>
                </a:lnTo>
                <a:lnTo>
                  <a:pt x="129539" y="52704"/>
                </a:lnTo>
                <a:lnTo>
                  <a:pt x="133984" y="58420"/>
                </a:lnTo>
                <a:lnTo>
                  <a:pt x="138429" y="65404"/>
                </a:lnTo>
                <a:lnTo>
                  <a:pt x="140969" y="71754"/>
                </a:lnTo>
                <a:lnTo>
                  <a:pt x="144144" y="78104"/>
                </a:lnTo>
                <a:lnTo>
                  <a:pt x="146684" y="84454"/>
                </a:lnTo>
                <a:lnTo>
                  <a:pt x="149225" y="92075"/>
                </a:lnTo>
                <a:lnTo>
                  <a:pt x="151129" y="99695"/>
                </a:lnTo>
                <a:lnTo>
                  <a:pt x="152400" y="107950"/>
                </a:lnTo>
                <a:lnTo>
                  <a:pt x="153669" y="115569"/>
                </a:lnTo>
                <a:lnTo>
                  <a:pt x="153669" y="133984"/>
                </a:lnTo>
                <a:lnTo>
                  <a:pt x="153034" y="142875"/>
                </a:lnTo>
                <a:lnTo>
                  <a:pt x="143509" y="180339"/>
                </a:lnTo>
                <a:lnTo>
                  <a:pt x="120014" y="205739"/>
                </a:lnTo>
                <a:lnTo>
                  <a:pt x="186689" y="205739"/>
                </a:lnTo>
                <a:lnTo>
                  <a:pt x="205104" y="167639"/>
                </a:lnTo>
                <a:lnTo>
                  <a:pt x="210819" y="132079"/>
                </a:lnTo>
                <a:lnTo>
                  <a:pt x="210819" y="105409"/>
                </a:lnTo>
                <a:lnTo>
                  <a:pt x="198754" y="59054"/>
                </a:lnTo>
                <a:lnTo>
                  <a:pt x="193675" y="49529"/>
                </a:lnTo>
                <a:lnTo>
                  <a:pt x="189229" y="42545"/>
                </a:lnTo>
                <a:close/>
              </a:path>
              <a:path w="210820" h="332105">
                <a:moveTo>
                  <a:pt x="83819" y="60959"/>
                </a:moveTo>
                <a:lnTo>
                  <a:pt x="79375" y="60959"/>
                </a:lnTo>
                <a:lnTo>
                  <a:pt x="80009" y="62229"/>
                </a:lnTo>
                <a:lnTo>
                  <a:pt x="81914" y="62229"/>
                </a:lnTo>
                <a:lnTo>
                  <a:pt x="83819" y="60959"/>
                </a:lnTo>
                <a:close/>
              </a:path>
              <a:path w="210820" h="332105">
                <a:moveTo>
                  <a:pt x="78739" y="26670"/>
                </a:moveTo>
                <a:lnTo>
                  <a:pt x="76834" y="28575"/>
                </a:lnTo>
                <a:lnTo>
                  <a:pt x="78104" y="30479"/>
                </a:lnTo>
                <a:lnTo>
                  <a:pt x="78739" y="26670"/>
                </a:lnTo>
                <a:close/>
              </a:path>
              <a:path w="210820" h="332105">
                <a:moveTo>
                  <a:pt x="120650" y="0"/>
                </a:moveTo>
                <a:lnTo>
                  <a:pt x="118109" y="3175"/>
                </a:lnTo>
                <a:lnTo>
                  <a:pt x="102869" y="13334"/>
                </a:lnTo>
                <a:lnTo>
                  <a:pt x="97789" y="15875"/>
                </a:lnTo>
                <a:lnTo>
                  <a:pt x="93344" y="18414"/>
                </a:lnTo>
                <a:lnTo>
                  <a:pt x="88264" y="21589"/>
                </a:lnTo>
                <a:lnTo>
                  <a:pt x="78739" y="26670"/>
                </a:lnTo>
                <a:lnTo>
                  <a:pt x="78104" y="30479"/>
                </a:lnTo>
                <a:lnTo>
                  <a:pt x="180339" y="30479"/>
                </a:lnTo>
                <a:lnTo>
                  <a:pt x="175259" y="24764"/>
                </a:lnTo>
                <a:lnTo>
                  <a:pt x="137794" y="1904"/>
                </a:lnTo>
                <a:lnTo>
                  <a:pt x="129539" y="634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0" name="object 130" descr=""/>
          <p:cNvGrpSpPr/>
          <p:nvPr/>
        </p:nvGrpSpPr>
        <p:grpSpPr>
          <a:xfrm>
            <a:off x="9293859" y="2475864"/>
            <a:ext cx="324485" cy="292735"/>
            <a:chOff x="9293859" y="2475864"/>
            <a:chExt cx="324485" cy="292735"/>
          </a:xfrm>
        </p:grpSpPr>
        <p:sp>
          <p:nvSpPr>
            <p:cNvPr id="131" name="object 131" descr=""/>
            <p:cNvSpPr/>
            <p:nvPr/>
          </p:nvSpPr>
          <p:spPr>
            <a:xfrm>
              <a:off x="9293859" y="2475864"/>
              <a:ext cx="127000" cy="287655"/>
            </a:xfrm>
            <a:custGeom>
              <a:avLst/>
              <a:gdLst/>
              <a:ahLst/>
              <a:cxnLst/>
              <a:rect l="l" t="t" r="r" b="b"/>
              <a:pathLst>
                <a:path w="127000" h="287655">
                  <a:moveTo>
                    <a:pt x="74930" y="0"/>
                  </a:moveTo>
                  <a:lnTo>
                    <a:pt x="47625" y="0"/>
                  </a:lnTo>
                  <a:lnTo>
                    <a:pt x="46355" y="15875"/>
                  </a:lnTo>
                  <a:lnTo>
                    <a:pt x="33655" y="52704"/>
                  </a:lnTo>
                  <a:lnTo>
                    <a:pt x="31115" y="57784"/>
                  </a:lnTo>
                  <a:lnTo>
                    <a:pt x="26035" y="65404"/>
                  </a:lnTo>
                  <a:lnTo>
                    <a:pt x="25400" y="67944"/>
                  </a:lnTo>
                  <a:lnTo>
                    <a:pt x="27940" y="69850"/>
                  </a:lnTo>
                  <a:lnTo>
                    <a:pt x="0" y="65404"/>
                  </a:lnTo>
                  <a:lnTo>
                    <a:pt x="0" y="97789"/>
                  </a:lnTo>
                  <a:lnTo>
                    <a:pt x="22225" y="97789"/>
                  </a:lnTo>
                  <a:lnTo>
                    <a:pt x="22225" y="158114"/>
                  </a:lnTo>
                  <a:lnTo>
                    <a:pt x="21590" y="191134"/>
                  </a:lnTo>
                  <a:lnTo>
                    <a:pt x="22860" y="225424"/>
                  </a:lnTo>
                  <a:lnTo>
                    <a:pt x="32385" y="263524"/>
                  </a:lnTo>
                  <a:lnTo>
                    <a:pt x="67310" y="287654"/>
                  </a:lnTo>
                  <a:lnTo>
                    <a:pt x="80010" y="287654"/>
                  </a:lnTo>
                  <a:lnTo>
                    <a:pt x="84455" y="287654"/>
                  </a:lnTo>
                  <a:lnTo>
                    <a:pt x="127000" y="268604"/>
                  </a:lnTo>
                  <a:lnTo>
                    <a:pt x="111760" y="241934"/>
                  </a:lnTo>
                  <a:lnTo>
                    <a:pt x="98425" y="249554"/>
                  </a:lnTo>
                  <a:lnTo>
                    <a:pt x="92075" y="252094"/>
                  </a:lnTo>
                  <a:lnTo>
                    <a:pt x="89535" y="252729"/>
                  </a:lnTo>
                  <a:lnTo>
                    <a:pt x="83820" y="252729"/>
                  </a:lnTo>
                  <a:lnTo>
                    <a:pt x="74930" y="217804"/>
                  </a:lnTo>
                  <a:lnTo>
                    <a:pt x="74930" y="97789"/>
                  </a:lnTo>
                  <a:lnTo>
                    <a:pt x="114300" y="97789"/>
                  </a:lnTo>
                  <a:lnTo>
                    <a:pt x="114300" y="65404"/>
                  </a:lnTo>
                  <a:lnTo>
                    <a:pt x="74930" y="65404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60229" y="2531109"/>
              <a:ext cx="158115" cy="237490"/>
            </a:xfrm>
            <a:prstGeom prst="rect">
              <a:avLst/>
            </a:prstGeom>
          </p:spPr>
        </p:pic>
      </p:grpSp>
      <p:sp>
        <p:nvSpPr>
          <p:cNvPr id="133" name="object 133" descr=""/>
          <p:cNvSpPr/>
          <p:nvPr/>
        </p:nvSpPr>
        <p:spPr>
          <a:xfrm>
            <a:off x="10104755" y="2416810"/>
            <a:ext cx="142240" cy="351155"/>
          </a:xfrm>
          <a:custGeom>
            <a:avLst/>
            <a:gdLst/>
            <a:ahLst/>
            <a:cxnLst/>
            <a:rect l="l" t="t" r="r" b="b"/>
            <a:pathLst>
              <a:path w="142240" h="351155">
                <a:moveTo>
                  <a:pt x="111760" y="0"/>
                </a:moveTo>
                <a:lnTo>
                  <a:pt x="105410" y="0"/>
                </a:lnTo>
                <a:lnTo>
                  <a:pt x="90804" y="1905"/>
                </a:lnTo>
                <a:lnTo>
                  <a:pt x="57150" y="23495"/>
                </a:lnTo>
                <a:lnTo>
                  <a:pt x="38100" y="60960"/>
                </a:lnTo>
                <a:lnTo>
                  <a:pt x="29210" y="103505"/>
                </a:lnTo>
                <a:lnTo>
                  <a:pt x="27940" y="116840"/>
                </a:lnTo>
                <a:lnTo>
                  <a:pt x="27940" y="131445"/>
                </a:lnTo>
                <a:lnTo>
                  <a:pt x="0" y="131445"/>
                </a:lnTo>
                <a:lnTo>
                  <a:pt x="0" y="163830"/>
                </a:lnTo>
                <a:lnTo>
                  <a:pt x="27940" y="163830"/>
                </a:lnTo>
                <a:lnTo>
                  <a:pt x="27940" y="311785"/>
                </a:lnTo>
                <a:lnTo>
                  <a:pt x="17779" y="321945"/>
                </a:lnTo>
                <a:lnTo>
                  <a:pt x="12065" y="322580"/>
                </a:lnTo>
                <a:lnTo>
                  <a:pt x="0" y="323215"/>
                </a:lnTo>
                <a:lnTo>
                  <a:pt x="0" y="351155"/>
                </a:lnTo>
                <a:lnTo>
                  <a:pt x="107950" y="351155"/>
                </a:lnTo>
                <a:lnTo>
                  <a:pt x="107950" y="324485"/>
                </a:lnTo>
                <a:lnTo>
                  <a:pt x="81279" y="311785"/>
                </a:lnTo>
                <a:lnTo>
                  <a:pt x="81279" y="163830"/>
                </a:lnTo>
                <a:lnTo>
                  <a:pt x="114300" y="163830"/>
                </a:lnTo>
                <a:lnTo>
                  <a:pt x="114300" y="131445"/>
                </a:lnTo>
                <a:lnTo>
                  <a:pt x="81279" y="131445"/>
                </a:lnTo>
                <a:lnTo>
                  <a:pt x="81279" y="86995"/>
                </a:lnTo>
                <a:lnTo>
                  <a:pt x="93979" y="36830"/>
                </a:lnTo>
                <a:lnTo>
                  <a:pt x="95250" y="36830"/>
                </a:lnTo>
                <a:lnTo>
                  <a:pt x="96520" y="37465"/>
                </a:lnTo>
                <a:lnTo>
                  <a:pt x="97790" y="40005"/>
                </a:lnTo>
                <a:lnTo>
                  <a:pt x="109220" y="59055"/>
                </a:lnTo>
                <a:lnTo>
                  <a:pt x="142240" y="32385"/>
                </a:lnTo>
                <a:lnTo>
                  <a:pt x="142240" y="24765"/>
                </a:lnTo>
                <a:lnTo>
                  <a:pt x="11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0386059" y="2476500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5">
                <a:moveTo>
                  <a:pt x="74930" y="0"/>
                </a:moveTo>
                <a:lnTo>
                  <a:pt x="47625" y="0"/>
                </a:lnTo>
                <a:lnTo>
                  <a:pt x="46355" y="15875"/>
                </a:lnTo>
                <a:lnTo>
                  <a:pt x="33655" y="52704"/>
                </a:lnTo>
                <a:lnTo>
                  <a:pt x="31115" y="57784"/>
                </a:lnTo>
                <a:lnTo>
                  <a:pt x="26035" y="65404"/>
                </a:lnTo>
                <a:lnTo>
                  <a:pt x="25400" y="67945"/>
                </a:lnTo>
                <a:lnTo>
                  <a:pt x="27940" y="69850"/>
                </a:lnTo>
                <a:lnTo>
                  <a:pt x="0" y="65404"/>
                </a:lnTo>
                <a:lnTo>
                  <a:pt x="0" y="97790"/>
                </a:lnTo>
                <a:lnTo>
                  <a:pt x="22225" y="97790"/>
                </a:lnTo>
                <a:lnTo>
                  <a:pt x="22225" y="158115"/>
                </a:lnTo>
                <a:lnTo>
                  <a:pt x="21590" y="191135"/>
                </a:lnTo>
                <a:lnTo>
                  <a:pt x="22860" y="225425"/>
                </a:lnTo>
                <a:lnTo>
                  <a:pt x="32385" y="263525"/>
                </a:lnTo>
                <a:lnTo>
                  <a:pt x="67310" y="287654"/>
                </a:lnTo>
                <a:lnTo>
                  <a:pt x="80010" y="287654"/>
                </a:lnTo>
                <a:lnTo>
                  <a:pt x="84455" y="287654"/>
                </a:lnTo>
                <a:lnTo>
                  <a:pt x="127000" y="268604"/>
                </a:lnTo>
                <a:lnTo>
                  <a:pt x="111760" y="241935"/>
                </a:lnTo>
                <a:lnTo>
                  <a:pt x="98425" y="249554"/>
                </a:lnTo>
                <a:lnTo>
                  <a:pt x="92075" y="252095"/>
                </a:lnTo>
                <a:lnTo>
                  <a:pt x="89535" y="252729"/>
                </a:lnTo>
                <a:lnTo>
                  <a:pt x="83820" y="252729"/>
                </a:lnTo>
                <a:lnTo>
                  <a:pt x="74930" y="217804"/>
                </a:lnTo>
                <a:lnTo>
                  <a:pt x="74930" y="97790"/>
                </a:lnTo>
                <a:lnTo>
                  <a:pt x="114300" y="97790"/>
                </a:lnTo>
                <a:lnTo>
                  <a:pt x="114300" y="65404"/>
                </a:lnTo>
                <a:lnTo>
                  <a:pt x="74930" y="65404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10565765" y="2418714"/>
            <a:ext cx="221615" cy="351790"/>
          </a:xfrm>
          <a:custGeom>
            <a:avLst/>
            <a:gdLst/>
            <a:ahLst/>
            <a:cxnLst/>
            <a:rect l="l" t="t" r="r" b="b"/>
            <a:pathLst>
              <a:path w="221615" h="351789">
                <a:moveTo>
                  <a:pt x="46354" y="6984"/>
                </a:moveTo>
                <a:lnTo>
                  <a:pt x="17144" y="13334"/>
                </a:lnTo>
                <a:lnTo>
                  <a:pt x="0" y="13334"/>
                </a:lnTo>
                <a:lnTo>
                  <a:pt x="0" y="45719"/>
                </a:lnTo>
                <a:lnTo>
                  <a:pt x="9525" y="45719"/>
                </a:lnTo>
                <a:lnTo>
                  <a:pt x="15875" y="46354"/>
                </a:lnTo>
                <a:lnTo>
                  <a:pt x="27304" y="53975"/>
                </a:lnTo>
                <a:lnTo>
                  <a:pt x="27939" y="55244"/>
                </a:lnTo>
                <a:lnTo>
                  <a:pt x="27939" y="312419"/>
                </a:lnTo>
                <a:lnTo>
                  <a:pt x="27304" y="314959"/>
                </a:lnTo>
                <a:lnTo>
                  <a:pt x="26669" y="316864"/>
                </a:lnTo>
                <a:lnTo>
                  <a:pt x="25400" y="318769"/>
                </a:lnTo>
                <a:lnTo>
                  <a:pt x="24129" y="320039"/>
                </a:lnTo>
                <a:lnTo>
                  <a:pt x="22225" y="320674"/>
                </a:lnTo>
                <a:lnTo>
                  <a:pt x="20319" y="321944"/>
                </a:lnTo>
                <a:lnTo>
                  <a:pt x="17779" y="322579"/>
                </a:lnTo>
                <a:lnTo>
                  <a:pt x="12064" y="323214"/>
                </a:lnTo>
                <a:lnTo>
                  <a:pt x="6984" y="323849"/>
                </a:lnTo>
                <a:lnTo>
                  <a:pt x="0" y="323849"/>
                </a:lnTo>
                <a:lnTo>
                  <a:pt x="0" y="351789"/>
                </a:lnTo>
                <a:lnTo>
                  <a:pt x="107950" y="351789"/>
                </a:lnTo>
                <a:lnTo>
                  <a:pt x="107950" y="324484"/>
                </a:lnTo>
                <a:lnTo>
                  <a:pt x="95884" y="322579"/>
                </a:lnTo>
                <a:lnTo>
                  <a:pt x="93344" y="322579"/>
                </a:lnTo>
                <a:lnTo>
                  <a:pt x="88264" y="321309"/>
                </a:lnTo>
                <a:lnTo>
                  <a:pt x="86359" y="320674"/>
                </a:lnTo>
                <a:lnTo>
                  <a:pt x="82550" y="316864"/>
                </a:lnTo>
                <a:lnTo>
                  <a:pt x="81279" y="313054"/>
                </a:lnTo>
                <a:lnTo>
                  <a:pt x="81279" y="308609"/>
                </a:lnTo>
                <a:lnTo>
                  <a:pt x="79375" y="178434"/>
                </a:lnTo>
                <a:lnTo>
                  <a:pt x="83819" y="178434"/>
                </a:lnTo>
                <a:lnTo>
                  <a:pt x="88264" y="175894"/>
                </a:lnTo>
                <a:lnTo>
                  <a:pt x="95884" y="172719"/>
                </a:lnTo>
                <a:lnTo>
                  <a:pt x="99694" y="170179"/>
                </a:lnTo>
                <a:lnTo>
                  <a:pt x="104139" y="168275"/>
                </a:lnTo>
                <a:lnTo>
                  <a:pt x="113029" y="163194"/>
                </a:lnTo>
                <a:lnTo>
                  <a:pt x="116839" y="161289"/>
                </a:lnTo>
                <a:lnTo>
                  <a:pt x="120014" y="159384"/>
                </a:lnTo>
                <a:lnTo>
                  <a:pt x="192404" y="159384"/>
                </a:lnTo>
                <a:lnTo>
                  <a:pt x="191769" y="158114"/>
                </a:lnTo>
                <a:lnTo>
                  <a:pt x="189229" y="150494"/>
                </a:lnTo>
                <a:lnTo>
                  <a:pt x="187959" y="148589"/>
                </a:lnTo>
                <a:lnTo>
                  <a:pt x="78104" y="148589"/>
                </a:lnTo>
                <a:lnTo>
                  <a:pt x="76834" y="146684"/>
                </a:lnTo>
                <a:lnTo>
                  <a:pt x="78104" y="145414"/>
                </a:lnTo>
                <a:lnTo>
                  <a:pt x="80644" y="26034"/>
                </a:lnTo>
                <a:lnTo>
                  <a:pt x="65404" y="26034"/>
                </a:lnTo>
                <a:lnTo>
                  <a:pt x="46354" y="6984"/>
                </a:lnTo>
                <a:close/>
              </a:path>
              <a:path w="221615" h="351789">
                <a:moveTo>
                  <a:pt x="192404" y="159384"/>
                </a:moveTo>
                <a:lnTo>
                  <a:pt x="121284" y="159384"/>
                </a:lnTo>
                <a:lnTo>
                  <a:pt x="123825" y="160019"/>
                </a:lnTo>
                <a:lnTo>
                  <a:pt x="129539" y="161925"/>
                </a:lnTo>
                <a:lnTo>
                  <a:pt x="132714" y="163829"/>
                </a:lnTo>
                <a:lnTo>
                  <a:pt x="137159" y="167639"/>
                </a:lnTo>
                <a:lnTo>
                  <a:pt x="139064" y="170179"/>
                </a:lnTo>
                <a:lnTo>
                  <a:pt x="140334" y="173354"/>
                </a:lnTo>
                <a:lnTo>
                  <a:pt x="141604" y="175894"/>
                </a:lnTo>
                <a:lnTo>
                  <a:pt x="142112" y="178434"/>
                </a:lnTo>
                <a:lnTo>
                  <a:pt x="142239" y="313054"/>
                </a:lnTo>
                <a:lnTo>
                  <a:pt x="141604" y="315594"/>
                </a:lnTo>
                <a:lnTo>
                  <a:pt x="140334" y="316864"/>
                </a:lnTo>
                <a:lnTo>
                  <a:pt x="139700" y="318769"/>
                </a:lnTo>
                <a:lnTo>
                  <a:pt x="135889" y="321309"/>
                </a:lnTo>
                <a:lnTo>
                  <a:pt x="132079" y="322579"/>
                </a:lnTo>
                <a:lnTo>
                  <a:pt x="126364" y="323214"/>
                </a:lnTo>
                <a:lnTo>
                  <a:pt x="121919" y="323849"/>
                </a:lnTo>
                <a:lnTo>
                  <a:pt x="114300" y="323849"/>
                </a:lnTo>
                <a:lnTo>
                  <a:pt x="114300" y="351789"/>
                </a:lnTo>
                <a:lnTo>
                  <a:pt x="221614" y="351789"/>
                </a:lnTo>
                <a:lnTo>
                  <a:pt x="221614" y="325119"/>
                </a:lnTo>
                <a:lnTo>
                  <a:pt x="210184" y="322579"/>
                </a:lnTo>
                <a:lnTo>
                  <a:pt x="207644" y="322579"/>
                </a:lnTo>
                <a:lnTo>
                  <a:pt x="202564" y="321309"/>
                </a:lnTo>
                <a:lnTo>
                  <a:pt x="200659" y="320674"/>
                </a:lnTo>
                <a:lnTo>
                  <a:pt x="199389" y="319404"/>
                </a:lnTo>
                <a:lnTo>
                  <a:pt x="197484" y="318769"/>
                </a:lnTo>
                <a:lnTo>
                  <a:pt x="196850" y="316864"/>
                </a:lnTo>
                <a:lnTo>
                  <a:pt x="195579" y="315594"/>
                </a:lnTo>
                <a:lnTo>
                  <a:pt x="194944" y="313054"/>
                </a:lnTo>
                <a:lnTo>
                  <a:pt x="194944" y="174625"/>
                </a:lnTo>
                <a:lnTo>
                  <a:pt x="193675" y="165734"/>
                </a:lnTo>
                <a:lnTo>
                  <a:pt x="192404" y="159384"/>
                </a:lnTo>
                <a:close/>
              </a:path>
              <a:path w="221615" h="351789">
                <a:moveTo>
                  <a:pt x="83819" y="178434"/>
                </a:moveTo>
                <a:lnTo>
                  <a:pt x="79375" y="178434"/>
                </a:lnTo>
                <a:lnTo>
                  <a:pt x="80009" y="179069"/>
                </a:lnTo>
                <a:lnTo>
                  <a:pt x="81914" y="179069"/>
                </a:lnTo>
                <a:lnTo>
                  <a:pt x="83819" y="178434"/>
                </a:lnTo>
                <a:close/>
              </a:path>
              <a:path w="221615" h="351789">
                <a:moveTo>
                  <a:pt x="78104" y="145414"/>
                </a:moveTo>
                <a:lnTo>
                  <a:pt x="76834" y="146684"/>
                </a:lnTo>
                <a:lnTo>
                  <a:pt x="78104" y="148589"/>
                </a:lnTo>
                <a:lnTo>
                  <a:pt x="78104" y="145414"/>
                </a:lnTo>
                <a:close/>
              </a:path>
              <a:path w="221615" h="351789">
                <a:moveTo>
                  <a:pt x="130809" y="116839"/>
                </a:moveTo>
                <a:lnTo>
                  <a:pt x="122554" y="116839"/>
                </a:lnTo>
                <a:lnTo>
                  <a:pt x="119379" y="120014"/>
                </a:lnTo>
                <a:lnTo>
                  <a:pt x="107950" y="127634"/>
                </a:lnTo>
                <a:lnTo>
                  <a:pt x="103504" y="130809"/>
                </a:lnTo>
                <a:lnTo>
                  <a:pt x="98425" y="133350"/>
                </a:lnTo>
                <a:lnTo>
                  <a:pt x="83819" y="141604"/>
                </a:lnTo>
                <a:lnTo>
                  <a:pt x="78739" y="144144"/>
                </a:lnTo>
                <a:lnTo>
                  <a:pt x="78104" y="145414"/>
                </a:lnTo>
                <a:lnTo>
                  <a:pt x="78104" y="148589"/>
                </a:lnTo>
                <a:lnTo>
                  <a:pt x="187959" y="148589"/>
                </a:lnTo>
                <a:lnTo>
                  <a:pt x="186054" y="144144"/>
                </a:lnTo>
                <a:lnTo>
                  <a:pt x="151764" y="119379"/>
                </a:lnTo>
                <a:lnTo>
                  <a:pt x="144779" y="118109"/>
                </a:lnTo>
                <a:lnTo>
                  <a:pt x="130809" y="116839"/>
                </a:lnTo>
                <a:close/>
              </a:path>
              <a:path w="221615" h="351789">
                <a:moveTo>
                  <a:pt x="57150" y="0"/>
                </a:moveTo>
                <a:lnTo>
                  <a:pt x="55244" y="1904"/>
                </a:lnTo>
                <a:lnTo>
                  <a:pt x="52704" y="3175"/>
                </a:lnTo>
                <a:lnTo>
                  <a:pt x="49529" y="5714"/>
                </a:lnTo>
                <a:lnTo>
                  <a:pt x="46354" y="6984"/>
                </a:lnTo>
                <a:lnTo>
                  <a:pt x="65404" y="26034"/>
                </a:lnTo>
                <a:lnTo>
                  <a:pt x="65404" y="3175"/>
                </a:lnTo>
                <a:lnTo>
                  <a:pt x="57150" y="0"/>
                </a:lnTo>
                <a:close/>
              </a:path>
              <a:path w="221615" h="351789">
                <a:moveTo>
                  <a:pt x="65404" y="3175"/>
                </a:moveTo>
                <a:lnTo>
                  <a:pt x="65404" y="26034"/>
                </a:lnTo>
                <a:lnTo>
                  <a:pt x="80644" y="26034"/>
                </a:lnTo>
                <a:lnTo>
                  <a:pt x="81279" y="8889"/>
                </a:lnTo>
                <a:lnTo>
                  <a:pt x="65404" y="3175"/>
                </a:lnTo>
                <a:close/>
              </a:path>
              <a:path w="221615" h="351789">
                <a:moveTo>
                  <a:pt x="56515" y="634"/>
                </a:moveTo>
                <a:lnTo>
                  <a:pt x="40639" y="634"/>
                </a:lnTo>
                <a:lnTo>
                  <a:pt x="46354" y="6984"/>
                </a:lnTo>
                <a:lnTo>
                  <a:pt x="49529" y="5714"/>
                </a:lnTo>
                <a:lnTo>
                  <a:pt x="52704" y="3175"/>
                </a:lnTo>
                <a:lnTo>
                  <a:pt x="55244" y="1904"/>
                </a:lnTo>
                <a:lnTo>
                  <a:pt x="56515" y="634"/>
                </a:lnTo>
                <a:close/>
              </a:path>
              <a:path w="221615" h="351789">
                <a:moveTo>
                  <a:pt x="65404" y="634"/>
                </a:moveTo>
                <a:lnTo>
                  <a:pt x="59054" y="634"/>
                </a:lnTo>
                <a:lnTo>
                  <a:pt x="65404" y="3175"/>
                </a:lnTo>
                <a:lnTo>
                  <a:pt x="6540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6" name="object 136" descr=""/>
          <p:cNvGrpSpPr/>
          <p:nvPr/>
        </p:nvGrpSpPr>
        <p:grpSpPr>
          <a:xfrm>
            <a:off x="2188845" y="3007995"/>
            <a:ext cx="714375" cy="344170"/>
            <a:chOff x="2188845" y="3007995"/>
            <a:chExt cx="714375" cy="344170"/>
          </a:xfrm>
        </p:grpSpPr>
        <p:sp>
          <p:nvSpPr>
            <p:cNvPr id="137" name="object 137" descr=""/>
            <p:cNvSpPr/>
            <p:nvPr/>
          </p:nvSpPr>
          <p:spPr>
            <a:xfrm>
              <a:off x="2188845" y="300799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90" y="114934"/>
                  </a:moveTo>
                  <a:lnTo>
                    <a:pt x="46355" y="114934"/>
                  </a:lnTo>
                  <a:lnTo>
                    <a:pt x="39369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4" y="120650"/>
                  </a:lnTo>
                  <a:lnTo>
                    <a:pt x="17144" y="12128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60" y="154304"/>
                  </a:lnTo>
                  <a:lnTo>
                    <a:pt x="16510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69"/>
                  </a:lnTo>
                  <a:lnTo>
                    <a:pt x="28575" y="302259"/>
                  </a:lnTo>
                  <a:lnTo>
                    <a:pt x="27940" y="305434"/>
                  </a:lnTo>
                  <a:lnTo>
                    <a:pt x="27305" y="307975"/>
                  </a:lnTo>
                  <a:lnTo>
                    <a:pt x="26035" y="309244"/>
                  </a:lnTo>
                  <a:lnTo>
                    <a:pt x="25400" y="311150"/>
                  </a:lnTo>
                  <a:lnTo>
                    <a:pt x="21590" y="313689"/>
                  </a:lnTo>
                  <a:lnTo>
                    <a:pt x="20319" y="314325"/>
                  </a:lnTo>
                  <a:lnTo>
                    <a:pt x="17780" y="314959"/>
                  </a:lnTo>
                  <a:lnTo>
                    <a:pt x="12065" y="315594"/>
                  </a:lnTo>
                  <a:lnTo>
                    <a:pt x="6985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19" y="315594"/>
                  </a:lnTo>
                  <a:lnTo>
                    <a:pt x="93344" y="314959"/>
                  </a:lnTo>
                  <a:lnTo>
                    <a:pt x="81280" y="305434"/>
                  </a:lnTo>
                  <a:lnTo>
                    <a:pt x="81280" y="133984"/>
                  </a:lnTo>
                  <a:lnTo>
                    <a:pt x="66040" y="133984"/>
                  </a:lnTo>
                  <a:lnTo>
                    <a:pt x="46990" y="114934"/>
                  </a:lnTo>
                  <a:close/>
                </a:path>
                <a:path w="107950" h="344170">
                  <a:moveTo>
                    <a:pt x="57785" y="107950"/>
                  </a:moveTo>
                  <a:lnTo>
                    <a:pt x="52705" y="111125"/>
                  </a:lnTo>
                  <a:lnTo>
                    <a:pt x="49530" y="113664"/>
                  </a:lnTo>
                  <a:lnTo>
                    <a:pt x="46990" y="114934"/>
                  </a:lnTo>
                  <a:lnTo>
                    <a:pt x="66040" y="133984"/>
                  </a:lnTo>
                  <a:lnTo>
                    <a:pt x="66040" y="111125"/>
                  </a:lnTo>
                  <a:lnTo>
                    <a:pt x="59055" y="108584"/>
                  </a:lnTo>
                  <a:lnTo>
                    <a:pt x="59435" y="108584"/>
                  </a:lnTo>
                  <a:lnTo>
                    <a:pt x="57785" y="107950"/>
                  </a:lnTo>
                  <a:close/>
                </a:path>
                <a:path w="107950" h="344170">
                  <a:moveTo>
                    <a:pt x="66040" y="111125"/>
                  </a:moveTo>
                  <a:lnTo>
                    <a:pt x="66040" y="133984"/>
                  </a:lnTo>
                  <a:lnTo>
                    <a:pt x="81280" y="133984"/>
                  </a:lnTo>
                  <a:lnTo>
                    <a:pt x="81280" y="116839"/>
                  </a:lnTo>
                  <a:lnTo>
                    <a:pt x="66040" y="111125"/>
                  </a:lnTo>
                  <a:close/>
                </a:path>
                <a:path w="107950" h="344170">
                  <a:moveTo>
                    <a:pt x="56515" y="108584"/>
                  </a:moveTo>
                  <a:lnTo>
                    <a:pt x="40640" y="108584"/>
                  </a:lnTo>
                  <a:lnTo>
                    <a:pt x="46990" y="114934"/>
                  </a:lnTo>
                  <a:lnTo>
                    <a:pt x="49530" y="113664"/>
                  </a:lnTo>
                  <a:lnTo>
                    <a:pt x="52705" y="111125"/>
                  </a:lnTo>
                  <a:lnTo>
                    <a:pt x="56515" y="108584"/>
                  </a:lnTo>
                  <a:close/>
                </a:path>
                <a:path w="107950" h="344170">
                  <a:moveTo>
                    <a:pt x="66040" y="108584"/>
                  </a:moveTo>
                  <a:lnTo>
                    <a:pt x="59435" y="108584"/>
                  </a:lnTo>
                  <a:lnTo>
                    <a:pt x="66040" y="111125"/>
                  </a:lnTo>
                  <a:lnTo>
                    <a:pt x="66040" y="108584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60" y="0"/>
                  </a:lnTo>
                  <a:lnTo>
                    <a:pt x="43815" y="1269"/>
                  </a:lnTo>
                  <a:lnTo>
                    <a:pt x="20955" y="27304"/>
                  </a:lnTo>
                  <a:lnTo>
                    <a:pt x="20955" y="31750"/>
                  </a:lnTo>
                  <a:lnTo>
                    <a:pt x="46355" y="62229"/>
                  </a:lnTo>
                  <a:lnTo>
                    <a:pt x="50165" y="63500"/>
                  </a:lnTo>
                  <a:lnTo>
                    <a:pt x="59055" y="63500"/>
                  </a:lnTo>
                  <a:lnTo>
                    <a:pt x="62865" y="62229"/>
                  </a:lnTo>
                  <a:lnTo>
                    <a:pt x="67310" y="60959"/>
                  </a:lnTo>
                  <a:lnTo>
                    <a:pt x="86360" y="36194"/>
                  </a:lnTo>
                  <a:lnTo>
                    <a:pt x="85725" y="27304"/>
                  </a:lnTo>
                  <a:lnTo>
                    <a:pt x="64769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97430" y="3112770"/>
              <a:ext cx="225425" cy="236854"/>
            </a:xfrm>
            <a:prstGeom prst="rect">
              <a:avLst/>
            </a:prstGeom>
          </p:spPr>
        </p:pic>
        <p:sp>
          <p:nvSpPr>
            <p:cNvPr id="139" name="object 139" descr=""/>
            <p:cNvSpPr/>
            <p:nvPr/>
          </p:nvSpPr>
          <p:spPr>
            <a:xfrm>
              <a:off x="2562860" y="3060065"/>
              <a:ext cx="127000" cy="287655"/>
            </a:xfrm>
            <a:custGeom>
              <a:avLst/>
              <a:gdLst/>
              <a:ahLst/>
              <a:cxnLst/>
              <a:rect l="l" t="t" r="r" b="b"/>
              <a:pathLst>
                <a:path w="127000" h="287654">
                  <a:moveTo>
                    <a:pt x="74929" y="0"/>
                  </a:moveTo>
                  <a:lnTo>
                    <a:pt x="47625" y="0"/>
                  </a:lnTo>
                  <a:lnTo>
                    <a:pt x="46354" y="15875"/>
                  </a:lnTo>
                  <a:lnTo>
                    <a:pt x="33654" y="52705"/>
                  </a:lnTo>
                  <a:lnTo>
                    <a:pt x="31114" y="57785"/>
                  </a:lnTo>
                  <a:lnTo>
                    <a:pt x="26034" y="65405"/>
                  </a:lnTo>
                  <a:lnTo>
                    <a:pt x="25400" y="67945"/>
                  </a:lnTo>
                  <a:lnTo>
                    <a:pt x="27939" y="69850"/>
                  </a:lnTo>
                  <a:lnTo>
                    <a:pt x="0" y="65405"/>
                  </a:lnTo>
                  <a:lnTo>
                    <a:pt x="0" y="97789"/>
                  </a:lnTo>
                  <a:lnTo>
                    <a:pt x="22225" y="97789"/>
                  </a:lnTo>
                  <a:lnTo>
                    <a:pt x="22225" y="158114"/>
                  </a:lnTo>
                  <a:lnTo>
                    <a:pt x="21589" y="191135"/>
                  </a:lnTo>
                  <a:lnTo>
                    <a:pt x="22859" y="225425"/>
                  </a:lnTo>
                  <a:lnTo>
                    <a:pt x="32384" y="263525"/>
                  </a:lnTo>
                  <a:lnTo>
                    <a:pt x="67309" y="287655"/>
                  </a:lnTo>
                  <a:lnTo>
                    <a:pt x="80009" y="287655"/>
                  </a:lnTo>
                  <a:lnTo>
                    <a:pt x="84454" y="287655"/>
                  </a:lnTo>
                  <a:lnTo>
                    <a:pt x="127000" y="268605"/>
                  </a:lnTo>
                  <a:lnTo>
                    <a:pt x="111759" y="241935"/>
                  </a:lnTo>
                  <a:lnTo>
                    <a:pt x="98425" y="249555"/>
                  </a:lnTo>
                  <a:lnTo>
                    <a:pt x="92075" y="252095"/>
                  </a:lnTo>
                  <a:lnTo>
                    <a:pt x="89534" y="252730"/>
                  </a:lnTo>
                  <a:lnTo>
                    <a:pt x="83819" y="252730"/>
                  </a:lnTo>
                  <a:lnTo>
                    <a:pt x="74929" y="217805"/>
                  </a:lnTo>
                  <a:lnTo>
                    <a:pt x="74929" y="97789"/>
                  </a:lnTo>
                  <a:lnTo>
                    <a:pt x="114300" y="97789"/>
                  </a:lnTo>
                  <a:lnTo>
                    <a:pt x="114300" y="65405"/>
                  </a:lnTo>
                  <a:lnTo>
                    <a:pt x="74929" y="65405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29865" y="3114675"/>
              <a:ext cx="173355" cy="237489"/>
            </a:xfrm>
            <a:prstGeom prst="rect">
              <a:avLst/>
            </a:prstGeom>
          </p:spPr>
        </p:pic>
      </p:grpSp>
      <p:sp>
        <p:nvSpPr>
          <p:cNvPr id="141" name="object 141" descr=""/>
          <p:cNvSpPr/>
          <p:nvPr/>
        </p:nvSpPr>
        <p:spPr>
          <a:xfrm>
            <a:off x="4188459" y="3060700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4">
                <a:moveTo>
                  <a:pt x="74929" y="0"/>
                </a:moveTo>
                <a:lnTo>
                  <a:pt x="47625" y="0"/>
                </a:lnTo>
                <a:lnTo>
                  <a:pt x="46354" y="15875"/>
                </a:lnTo>
                <a:lnTo>
                  <a:pt x="33654" y="52704"/>
                </a:lnTo>
                <a:lnTo>
                  <a:pt x="31114" y="57785"/>
                </a:lnTo>
                <a:lnTo>
                  <a:pt x="26035" y="65404"/>
                </a:lnTo>
                <a:lnTo>
                  <a:pt x="25400" y="67945"/>
                </a:lnTo>
                <a:lnTo>
                  <a:pt x="27939" y="69850"/>
                </a:lnTo>
                <a:lnTo>
                  <a:pt x="0" y="65404"/>
                </a:lnTo>
                <a:lnTo>
                  <a:pt x="0" y="97789"/>
                </a:lnTo>
                <a:lnTo>
                  <a:pt x="22225" y="97789"/>
                </a:lnTo>
                <a:lnTo>
                  <a:pt x="22225" y="158114"/>
                </a:lnTo>
                <a:lnTo>
                  <a:pt x="21589" y="191135"/>
                </a:lnTo>
                <a:lnTo>
                  <a:pt x="22860" y="225425"/>
                </a:lnTo>
                <a:lnTo>
                  <a:pt x="32385" y="263525"/>
                </a:lnTo>
                <a:lnTo>
                  <a:pt x="67310" y="287654"/>
                </a:lnTo>
                <a:lnTo>
                  <a:pt x="80010" y="287654"/>
                </a:lnTo>
                <a:lnTo>
                  <a:pt x="84454" y="287654"/>
                </a:lnTo>
                <a:lnTo>
                  <a:pt x="127000" y="268604"/>
                </a:lnTo>
                <a:lnTo>
                  <a:pt x="111760" y="241935"/>
                </a:lnTo>
                <a:lnTo>
                  <a:pt x="98425" y="249554"/>
                </a:lnTo>
                <a:lnTo>
                  <a:pt x="92075" y="252095"/>
                </a:lnTo>
                <a:lnTo>
                  <a:pt x="89535" y="252729"/>
                </a:lnTo>
                <a:lnTo>
                  <a:pt x="83819" y="252729"/>
                </a:lnTo>
                <a:lnTo>
                  <a:pt x="74929" y="217804"/>
                </a:lnTo>
                <a:lnTo>
                  <a:pt x="74929" y="97789"/>
                </a:lnTo>
                <a:lnTo>
                  <a:pt x="114300" y="97789"/>
                </a:lnTo>
                <a:lnTo>
                  <a:pt x="114300" y="65404"/>
                </a:lnTo>
                <a:lnTo>
                  <a:pt x="74929" y="65404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4482465" y="3115945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4">
                <a:moveTo>
                  <a:pt x="50800" y="6984"/>
                </a:moveTo>
                <a:lnTo>
                  <a:pt x="47625" y="7619"/>
                </a:lnTo>
                <a:lnTo>
                  <a:pt x="44450" y="8889"/>
                </a:lnTo>
                <a:lnTo>
                  <a:pt x="40639" y="1015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0160" y="46989"/>
                </a:lnTo>
                <a:lnTo>
                  <a:pt x="16510" y="47625"/>
                </a:lnTo>
                <a:lnTo>
                  <a:pt x="21589" y="48894"/>
                </a:lnTo>
                <a:lnTo>
                  <a:pt x="23495" y="49529"/>
                </a:lnTo>
                <a:lnTo>
                  <a:pt x="24764" y="50800"/>
                </a:lnTo>
                <a:lnTo>
                  <a:pt x="26035" y="51434"/>
                </a:lnTo>
                <a:lnTo>
                  <a:pt x="26670" y="52704"/>
                </a:lnTo>
                <a:lnTo>
                  <a:pt x="27939" y="56514"/>
                </a:lnTo>
                <a:lnTo>
                  <a:pt x="27939" y="293369"/>
                </a:lnTo>
                <a:lnTo>
                  <a:pt x="12064" y="302894"/>
                </a:lnTo>
                <a:lnTo>
                  <a:pt x="6985" y="303529"/>
                </a:lnTo>
                <a:lnTo>
                  <a:pt x="0" y="304164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5" y="302894"/>
                </a:lnTo>
                <a:lnTo>
                  <a:pt x="88264" y="300989"/>
                </a:lnTo>
                <a:lnTo>
                  <a:pt x="86360" y="300354"/>
                </a:lnTo>
                <a:lnTo>
                  <a:pt x="82550" y="296544"/>
                </a:lnTo>
                <a:lnTo>
                  <a:pt x="81914" y="295275"/>
                </a:lnTo>
                <a:lnTo>
                  <a:pt x="81280" y="292734"/>
                </a:lnTo>
                <a:lnTo>
                  <a:pt x="81280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4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39"/>
                </a:lnTo>
                <a:lnTo>
                  <a:pt x="110489" y="205739"/>
                </a:lnTo>
                <a:lnTo>
                  <a:pt x="105410" y="204469"/>
                </a:lnTo>
                <a:lnTo>
                  <a:pt x="83185" y="175894"/>
                </a:lnTo>
                <a:lnTo>
                  <a:pt x="81914" y="172719"/>
                </a:lnTo>
                <a:lnTo>
                  <a:pt x="81280" y="170179"/>
                </a:lnTo>
                <a:lnTo>
                  <a:pt x="79375" y="60959"/>
                </a:lnTo>
                <a:lnTo>
                  <a:pt x="83820" y="60959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5" y="53339"/>
                </a:lnTo>
                <a:lnTo>
                  <a:pt x="103505" y="50800"/>
                </a:lnTo>
                <a:lnTo>
                  <a:pt x="111760" y="46354"/>
                </a:lnTo>
                <a:lnTo>
                  <a:pt x="115570" y="44450"/>
                </a:lnTo>
                <a:lnTo>
                  <a:pt x="118110" y="42544"/>
                </a:lnTo>
                <a:lnTo>
                  <a:pt x="189230" y="42544"/>
                </a:lnTo>
                <a:lnTo>
                  <a:pt x="187960" y="40639"/>
                </a:lnTo>
                <a:lnTo>
                  <a:pt x="182245" y="32384"/>
                </a:lnTo>
                <a:lnTo>
                  <a:pt x="180339" y="30479"/>
                </a:lnTo>
                <a:lnTo>
                  <a:pt x="78105" y="30479"/>
                </a:lnTo>
                <a:lnTo>
                  <a:pt x="76835" y="28575"/>
                </a:lnTo>
                <a:lnTo>
                  <a:pt x="78739" y="26669"/>
                </a:lnTo>
                <a:lnTo>
                  <a:pt x="81280" y="10159"/>
                </a:lnTo>
                <a:lnTo>
                  <a:pt x="59689" y="8889"/>
                </a:lnTo>
                <a:lnTo>
                  <a:pt x="58420" y="8889"/>
                </a:lnTo>
                <a:lnTo>
                  <a:pt x="56514" y="8254"/>
                </a:lnTo>
                <a:lnTo>
                  <a:pt x="53975" y="7619"/>
                </a:lnTo>
                <a:lnTo>
                  <a:pt x="50800" y="6984"/>
                </a:lnTo>
                <a:close/>
              </a:path>
              <a:path w="210820" h="332104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80" y="236854"/>
                </a:lnTo>
                <a:lnTo>
                  <a:pt x="112395" y="237489"/>
                </a:lnTo>
                <a:lnTo>
                  <a:pt x="118110" y="237489"/>
                </a:lnTo>
                <a:lnTo>
                  <a:pt x="158114" y="229234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4">
                <a:moveTo>
                  <a:pt x="75564" y="212725"/>
                </a:moveTo>
                <a:lnTo>
                  <a:pt x="73025" y="215264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4">
                <a:moveTo>
                  <a:pt x="189230" y="42544"/>
                </a:moveTo>
                <a:lnTo>
                  <a:pt x="118745" y="42544"/>
                </a:lnTo>
                <a:lnTo>
                  <a:pt x="121285" y="44450"/>
                </a:lnTo>
                <a:lnTo>
                  <a:pt x="129539" y="52704"/>
                </a:lnTo>
                <a:lnTo>
                  <a:pt x="133985" y="58419"/>
                </a:lnTo>
                <a:lnTo>
                  <a:pt x="138430" y="65404"/>
                </a:lnTo>
                <a:lnTo>
                  <a:pt x="140970" y="71754"/>
                </a:lnTo>
                <a:lnTo>
                  <a:pt x="144145" y="78104"/>
                </a:lnTo>
                <a:lnTo>
                  <a:pt x="146685" y="84454"/>
                </a:lnTo>
                <a:lnTo>
                  <a:pt x="149225" y="92075"/>
                </a:lnTo>
                <a:lnTo>
                  <a:pt x="151130" y="99694"/>
                </a:lnTo>
                <a:lnTo>
                  <a:pt x="152400" y="107950"/>
                </a:lnTo>
                <a:lnTo>
                  <a:pt x="153670" y="115569"/>
                </a:lnTo>
                <a:lnTo>
                  <a:pt x="153670" y="133984"/>
                </a:lnTo>
                <a:lnTo>
                  <a:pt x="153035" y="142875"/>
                </a:lnTo>
                <a:lnTo>
                  <a:pt x="143510" y="180339"/>
                </a:lnTo>
                <a:lnTo>
                  <a:pt x="120014" y="205739"/>
                </a:lnTo>
                <a:lnTo>
                  <a:pt x="186689" y="205739"/>
                </a:lnTo>
                <a:lnTo>
                  <a:pt x="205105" y="167639"/>
                </a:lnTo>
                <a:lnTo>
                  <a:pt x="210820" y="132079"/>
                </a:lnTo>
                <a:lnTo>
                  <a:pt x="210820" y="105409"/>
                </a:lnTo>
                <a:lnTo>
                  <a:pt x="198755" y="59054"/>
                </a:lnTo>
                <a:lnTo>
                  <a:pt x="193675" y="49529"/>
                </a:lnTo>
                <a:lnTo>
                  <a:pt x="189230" y="42544"/>
                </a:lnTo>
                <a:close/>
              </a:path>
              <a:path w="210820" h="332104">
                <a:moveTo>
                  <a:pt x="83820" y="60959"/>
                </a:moveTo>
                <a:lnTo>
                  <a:pt x="79375" y="60959"/>
                </a:lnTo>
                <a:lnTo>
                  <a:pt x="80010" y="62229"/>
                </a:lnTo>
                <a:lnTo>
                  <a:pt x="81914" y="62229"/>
                </a:lnTo>
                <a:lnTo>
                  <a:pt x="83820" y="60959"/>
                </a:lnTo>
                <a:close/>
              </a:path>
              <a:path w="210820" h="332104">
                <a:moveTo>
                  <a:pt x="78739" y="26669"/>
                </a:moveTo>
                <a:lnTo>
                  <a:pt x="76835" y="28575"/>
                </a:lnTo>
                <a:lnTo>
                  <a:pt x="78105" y="30479"/>
                </a:lnTo>
                <a:lnTo>
                  <a:pt x="78739" y="26669"/>
                </a:lnTo>
                <a:close/>
              </a:path>
              <a:path w="210820" h="332104">
                <a:moveTo>
                  <a:pt x="120650" y="0"/>
                </a:moveTo>
                <a:lnTo>
                  <a:pt x="118110" y="3175"/>
                </a:lnTo>
                <a:lnTo>
                  <a:pt x="102870" y="13334"/>
                </a:lnTo>
                <a:lnTo>
                  <a:pt x="97789" y="15875"/>
                </a:lnTo>
                <a:lnTo>
                  <a:pt x="93345" y="18414"/>
                </a:lnTo>
                <a:lnTo>
                  <a:pt x="88264" y="21589"/>
                </a:lnTo>
                <a:lnTo>
                  <a:pt x="78739" y="26669"/>
                </a:lnTo>
                <a:lnTo>
                  <a:pt x="78105" y="30479"/>
                </a:lnTo>
                <a:lnTo>
                  <a:pt x="180339" y="30479"/>
                </a:lnTo>
                <a:lnTo>
                  <a:pt x="175260" y="24764"/>
                </a:lnTo>
                <a:lnTo>
                  <a:pt x="137795" y="1904"/>
                </a:lnTo>
                <a:lnTo>
                  <a:pt x="129539" y="634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3" name="object 143" descr=""/>
          <p:cNvGrpSpPr/>
          <p:nvPr/>
        </p:nvGrpSpPr>
        <p:grpSpPr>
          <a:xfrm>
            <a:off x="5015229" y="3112770"/>
            <a:ext cx="335915" cy="240029"/>
            <a:chOff x="5015229" y="3112770"/>
            <a:chExt cx="335915" cy="240029"/>
          </a:xfrm>
        </p:grpSpPr>
        <p:pic>
          <p:nvPicPr>
            <p:cNvPr id="144" name="object 14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15229" y="3112770"/>
              <a:ext cx="153670" cy="237489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93029" y="3115310"/>
              <a:ext cx="158114" cy="237489"/>
            </a:xfrm>
            <a:prstGeom prst="rect">
              <a:avLst/>
            </a:prstGeom>
          </p:spPr>
        </p:pic>
      </p:grpSp>
      <p:sp>
        <p:nvSpPr>
          <p:cNvPr id="146" name="object 146" descr=""/>
          <p:cNvSpPr/>
          <p:nvPr/>
        </p:nvSpPr>
        <p:spPr>
          <a:xfrm>
            <a:off x="6272529" y="3002279"/>
            <a:ext cx="107950" cy="352425"/>
          </a:xfrm>
          <a:custGeom>
            <a:avLst/>
            <a:gdLst/>
            <a:ahLst/>
            <a:cxnLst/>
            <a:rect l="l" t="t" r="r" b="b"/>
            <a:pathLst>
              <a:path w="107950" h="352425">
                <a:moveTo>
                  <a:pt x="57150" y="0"/>
                </a:moveTo>
                <a:lnTo>
                  <a:pt x="40640" y="10160"/>
                </a:lnTo>
                <a:lnTo>
                  <a:pt x="0" y="14605"/>
                </a:lnTo>
                <a:lnTo>
                  <a:pt x="0" y="46990"/>
                </a:lnTo>
                <a:lnTo>
                  <a:pt x="10160" y="46990"/>
                </a:lnTo>
                <a:lnTo>
                  <a:pt x="28575" y="58420"/>
                </a:lnTo>
                <a:lnTo>
                  <a:pt x="28575" y="313055"/>
                </a:lnTo>
                <a:lnTo>
                  <a:pt x="17780" y="322580"/>
                </a:lnTo>
                <a:lnTo>
                  <a:pt x="12065" y="323850"/>
                </a:lnTo>
                <a:lnTo>
                  <a:pt x="0" y="324485"/>
                </a:lnTo>
                <a:lnTo>
                  <a:pt x="0" y="352425"/>
                </a:lnTo>
                <a:lnTo>
                  <a:pt x="107950" y="352425"/>
                </a:lnTo>
                <a:lnTo>
                  <a:pt x="107950" y="325120"/>
                </a:lnTo>
                <a:lnTo>
                  <a:pt x="81915" y="315595"/>
                </a:lnTo>
                <a:lnTo>
                  <a:pt x="81280" y="313055"/>
                </a:lnTo>
                <a:lnTo>
                  <a:pt x="81280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527165" y="3002914"/>
            <a:ext cx="221615" cy="351790"/>
          </a:xfrm>
          <a:custGeom>
            <a:avLst/>
            <a:gdLst/>
            <a:ahLst/>
            <a:cxnLst/>
            <a:rect l="l" t="t" r="r" b="b"/>
            <a:pathLst>
              <a:path w="221615" h="351789">
                <a:moveTo>
                  <a:pt x="46354" y="6985"/>
                </a:moveTo>
                <a:lnTo>
                  <a:pt x="17144" y="13335"/>
                </a:lnTo>
                <a:lnTo>
                  <a:pt x="0" y="13335"/>
                </a:lnTo>
                <a:lnTo>
                  <a:pt x="0" y="45720"/>
                </a:lnTo>
                <a:lnTo>
                  <a:pt x="9525" y="45720"/>
                </a:lnTo>
                <a:lnTo>
                  <a:pt x="15875" y="46355"/>
                </a:lnTo>
                <a:lnTo>
                  <a:pt x="27304" y="53975"/>
                </a:lnTo>
                <a:lnTo>
                  <a:pt x="27939" y="55245"/>
                </a:lnTo>
                <a:lnTo>
                  <a:pt x="27939" y="312420"/>
                </a:lnTo>
                <a:lnTo>
                  <a:pt x="27304" y="314960"/>
                </a:lnTo>
                <a:lnTo>
                  <a:pt x="26669" y="316864"/>
                </a:lnTo>
                <a:lnTo>
                  <a:pt x="25400" y="318770"/>
                </a:lnTo>
                <a:lnTo>
                  <a:pt x="24129" y="320039"/>
                </a:lnTo>
                <a:lnTo>
                  <a:pt x="22225" y="320675"/>
                </a:lnTo>
                <a:lnTo>
                  <a:pt x="20319" y="321945"/>
                </a:lnTo>
                <a:lnTo>
                  <a:pt x="17779" y="322580"/>
                </a:lnTo>
                <a:lnTo>
                  <a:pt x="12064" y="323214"/>
                </a:lnTo>
                <a:lnTo>
                  <a:pt x="6984" y="323850"/>
                </a:lnTo>
                <a:lnTo>
                  <a:pt x="0" y="323850"/>
                </a:lnTo>
                <a:lnTo>
                  <a:pt x="0" y="351789"/>
                </a:lnTo>
                <a:lnTo>
                  <a:pt x="107950" y="351789"/>
                </a:lnTo>
                <a:lnTo>
                  <a:pt x="107950" y="324485"/>
                </a:lnTo>
                <a:lnTo>
                  <a:pt x="95884" y="322580"/>
                </a:lnTo>
                <a:lnTo>
                  <a:pt x="93344" y="322580"/>
                </a:lnTo>
                <a:lnTo>
                  <a:pt x="88264" y="321310"/>
                </a:lnTo>
                <a:lnTo>
                  <a:pt x="86359" y="320675"/>
                </a:lnTo>
                <a:lnTo>
                  <a:pt x="82550" y="316864"/>
                </a:lnTo>
                <a:lnTo>
                  <a:pt x="81279" y="313055"/>
                </a:lnTo>
                <a:lnTo>
                  <a:pt x="81279" y="308610"/>
                </a:lnTo>
                <a:lnTo>
                  <a:pt x="79375" y="178435"/>
                </a:lnTo>
                <a:lnTo>
                  <a:pt x="83819" y="178435"/>
                </a:lnTo>
                <a:lnTo>
                  <a:pt x="88264" y="175895"/>
                </a:lnTo>
                <a:lnTo>
                  <a:pt x="95884" y="172720"/>
                </a:lnTo>
                <a:lnTo>
                  <a:pt x="99694" y="170180"/>
                </a:lnTo>
                <a:lnTo>
                  <a:pt x="104139" y="168275"/>
                </a:lnTo>
                <a:lnTo>
                  <a:pt x="113029" y="163195"/>
                </a:lnTo>
                <a:lnTo>
                  <a:pt x="116839" y="161289"/>
                </a:lnTo>
                <a:lnTo>
                  <a:pt x="120014" y="159385"/>
                </a:lnTo>
                <a:lnTo>
                  <a:pt x="192404" y="159385"/>
                </a:lnTo>
                <a:lnTo>
                  <a:pt x="191769" y="158114"/>
                </a:lnTo>
                <a:lnTo>
                  <a:pt x="189229" y="150495"/>
                </a:lnTo>
                <a:lnTo>
                  <a:pt x="187959" y="148589"/>
                </a:lnTo>
                <a:lnTo>
                  <a:pt x="78104" y="148589"/>
                </a:lnTo>
                <a:lnTo>
                  <a:pt x="76834" y="146685"/>
                </a:lnTo>
                <a:lnTo>
                  <a:pt x="78104" y="145414"/>
                </a:lnTo>
                <a:lnTo>
                  <a:pt x="80644" y="26035"/>
                </a:lnTo>
                <a:lnTo>
                  <a:pt x="65404" y="26035"/>
                </a:lnTo>
                <a:lnTo>
                  <a:pt x="46354" y="6985"/>
                </a:lnTo>
                <a:close/>
              </a:path>
              <a:path w="221615" h="351789">
                <a:moveTo>
                  <a:pt x="192404" y="159385"/>
                </a:moveTo>
                <a:lnTo>
                  <a:pt x="121284" y="159385"/>
                </a:lnTo>
                <a:lnTo>
                  <a:pt x="123825" y="160020"/>
                </a:lnTo>
                <a:lnTo>
                  <a:pt x="129539" y="161925"/>
                </a:lnTo>
                <a:lnTo>
                  <a:pt x="132714" y="163830"/>
                </a:lnTo>
                <a:lnTo>
                  <a:pt x="137159" y="167639"/>
                </a:lnTo>
                <a:lnTo>
                  <a:pt x="139064" y="170180"/>
                </a:lnTo>
                <a:lnTo>
                  <a:pt x="140334" y="173355"/>
                </a:lnTo>
                <a:lnTo>
                  <a:pt x="141604" y="175895"/>
                </a:lnTo>
                <a:lnTo>
                  <a:pt x="142112" y="178435"/>
                </a:lnTo>
                <a:lnTo>
                  <a:pt x="142239" y="313055"/>
                </a:lnTo>
                <a:lnTo>
                  <a:pt x="141604" y="315595"/>
                </a:lnTo>
                <a:lnTo>
                  <a:pt x="140334" y="316864"/>
                </a:lnTo>
                <a:lnTo>
                  <a:pt x="139700" y="318770"/>
                </a:lnTo>
                <a:lnTo>
                  <a:pt x="135889" y="321310"/>
                </a:lnTo>
                <a:lnTo>
                  <a:pt x="132079" y="322580"/>
                </a:lnTo>
                <a:lnTo>
                  <a:pt x="126364" y="323214"/>
                </a:lnTo>
                <a:lnTo>
                  <a:pt x="121919" y="323850"/>
                </a:lnTo>
                <a:lnTo>
                  <a:pt x="114300" y="323850"/>
                </a:lnTo>
                <a:lnTo>
                  <a:pt x="114300" y="351789"/>
                </a:lnTo>
                <a:lnTo>
                  <a:pt x="221614" y="351789"/>
                </a:lnTo>
                <a:lnTo>
                  <a:pt x="221614" y="325120"/>
                </a:lnTo>
                <a:lnTo>
                  <a:pt x="210184" y="322580"/>
                </a:lnTo>
                <a:lnTo>
                  <a:pt x="207644" y="322580"/>
                </a:lnTo>
                <a:lnTo>
                  <a:pt x="202564" y="321310"/>
                </a:lnTo>
                <a:lnTo>
                  <a:pt x="200659" y="320675"/>
                </a:lnTo>
                <a:lnTo>
                  <a:pt x="199389" y="319405"/>
                </a:lnTo>
                <a:lnTo>
                  <a:pt x="197484" y="318770"/>
                </a:lnTo>
                <a:lnTo>
                  <a:pt x="196850" y="316864"/>
                </a:lnTo>
                <a:lnTo>
                  <a:pt x="195579" y="315595"/>
                </a:lnTo>
                <a:lnTo>
                  <a:pt x="194944" y="313055"/>
                </a:lnTo>
                <a:lnTo>
                  <a:pt x="194944" y="174625"/>
                </a:lnTo>
                <a:lnTo>
                  <a:pt x="193675" y="165735"/>
                </a:lnTo>
                <a:lnTo>
                  <a:pt x="192404" y="159385"/>
                </a:lnTo>
                <a:close/>
              </a:path>
              <a:path w="221615" h="351789">
                <a:moveTo>
                  <a:pt x="83819" y="178435"/>
                </a:moveTo>
                <a:lnTo>
                  <a:pt x="79375" y="178435"/>
                </a:lnTo>
                <a:lnTo>
                  <a:pt x="80009" y="179070"/>
                </a:lnTo>
                <a:lnTo>
                  <a:pt x="81914" y="179070"/>
                </a:lnTo>
                <a:lnTo>
                  <a:pt x="83819" y="178435"/>
                </a:lnTo>
                <a:close/>
              </a:path>
              <a:path w="221615" h="351789">
                <a:moveTo>
                  <a:pt x="78104" y="145414"/>
                </a:moveTo>
                <a:lnTo>
                  <a:pt x="76834" y="146685"/>
                </a:lnTo>
                <a:lnTo>
                  <a:pt x="78104" y="148589"/>
                </a:lnTo>
                <a:lnTo>
                  <a:pt x="78104" y="145414"/>
                </a:lnTo>
                <a:close/>
              </a:path>
              <a:path w="221615" h="351789">
                <a:moveTo>
                  <a:pt x="130809" y="116839"/>
                </a:moveTo>
                <a:lnTo>
                  <a:pt x="122554" y="116839"/>
                </a:lnTo>
                <a:lnTo>
                  <a:pt x="119379" y="120014"/>
                </a:lnTo>
                <a:lnTo>
                  <a:pt x="107950" y="127635"/>
                </a:lnTo>
                <a:lnTo>
                  <a:pt x="103504" y="130810"/>
                </a:lnTo>
                <a:lnTo>
                  <a:pt x="98425" y="133350"/>
                </a:lnTo>
                <a:lnTo>
                  <a:pt x="83819" y="141605"/>
                </a:lnTo>
                <a:lnTo>
                  <a:pt x="78739" y="144145"/>
                </a:lnTo>
                <a:lnTo>
                  <a:pt x="78104" y="145414"/>
                </a:lnTo>
                <a:lnTo>
                  <a:pt x="78104" y="148589"/>
                </a:lnTo>
                <a:lnTo>
                  <a:pt x="187959" y="148589"/>
                </a:lnTo>
                <a:lnTo>
                  <a:pt x="186054" y="144145"/>
                </a:lnTo>
                <a:lnTo>
                  <a:pt x="151764" y="119380"/>
                </a:lnTo>
                <a:lnTo>
                  <a:pt x="144779" y="118110"/>
                </a:lnTo>
                <a:lnTo>
                  <a:pt x="130809" y="116839"/>
                </a:lnTo>
                <a:close/>
              </a:path>
              <a:path w="221615" h="351789">
                <a:moveTo>
                  <a:pt x="57150" y="0"/>
                </a:moveTo>
                <a:lnTo>
                  <a:pt x="55244" y="1905"/>
                </a:lnTo>
                <a:lnTo>
                  <a:pt x="52704" y="3175"/>
                </a:lnTo>
                <a:lnTo>
                  <a:pt x="49529" y="5714"/>
                </a:lnTo>
                <a:lnTo>
                  <a:pt x="46354" y="6985"/>
                </a:lnTo>
                <a:lnTo>
                  <a:pt x="65404" y="26035"/>
                </a:lnTo>
                <a:lnTo>
                  <a:pt x="65404" y="3175"/>
                </a:lnTo>
                <a:lnTo>
                  <a:pt x="57150" y="0"/>
                </a:lnTo>
                <a:close/>
              </a:path>
              <a:path w="221615" h="351789">
                <a:moveTo>
                  <a:pt x="65404" y="3175"/>
                </a:moveTo>
                <a:lnTo>
                  <a:pt x="65404" y="26035"/>
                </a:lnTo>
                <a:lnTo>
                  <a:pt x="80644" y="26035"/>
                </a:lnTo>
                <a:lnTo>
                  <a:pt x="81279" y="8889"/>
                </a:lnTo>
                <a:lnTo>
                  <a:pt x="65404" y="3175"/>
                </a:lnTo>
                <a:close/>
              </a:path>
              <a:path w="221615" h="351789">
                <a:moveTo>
                  <a:pt x="56514" y="635"/>
                </a:moveTo>
                <a:lnTo>
                  <a:pt x="40639" y="635"/>
                </a:lnTo>
                <a:lnTo>
                  <a:pt x="46354" y="6985"/>
                </a:lnTo>
                <a:lnTo>
                  <a:pt x="49529" y="5714"/>
                </a:lnTo>
                <a:lnTo>
                  <a:pt x="52704" y="3175"/>
                </a:lnTo>
                <a:lnTo>
                  <a:pt x="55244" y="1905"/>
                </a:lnTo>
                <a:lnTo>
                  <a:pt x="56514" y="635"/>
                </a:lnTo>
                <a:close/>
              </a:path>
              <a:path w="221615" h="351789">
                <a:moveTo>
                  <a:pt x="65404" y="635"/>
                </a:moveTo>
                <a:lnTo>
                  <a:pt x="59054" y="635"/>
                </a:lnTo>
                <a:lnTo>
                  <a:pt x="65404" y="3175"/>
                </a:lnTo>
                <a:lnTo>
                  <a:pt x="6540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7326630" y="3002279"/>
            <a:ext cx="501650" cy="352425"/>
          </a:xfrm>
          <a:custGeom>
            <a:avLst/>
            <a:gdLst/>
            <a:ahLst/>
            <a:cxnLst/>
            <a:rect l="l" t="t" r="r" b="b"/>
            <a:pathLst>
              <a:path w="501650" h="352425">
                <a:moveTo>
                  <a:pt x="57150" y="0"/>
                </a:moveTo>
                <a:lnTo>
                  <a:pt x="17779" y="13970"/>
                </a:lnTo>
                <a:lnTo>
                  <a:pt x="9525" y="14605"/>
                </a:lnTo>
                <a:lnTo>
                  <a:pt x="0" y="14605"/>
                </a:lnTo>
                <a:lnTo>
                  <a:pt x="0" y="46990"/>
                </a:lnTo>
                <a:lnTo>
                  <a:pt x="16510" y="46990"/>
                </a:lnTo>
                <a:lnTo>
                  <a:pt x="22225" y="48260"/>
                </a:lnTo>
                <a:lnTo>
                  <a:pt x="24129" y="48895"/>
                </a:lnTo>
                <a:lnTo>
                  <a:pt x="26035" y="51435"/>
                </a:lnTo>
                <a:lnTo>
                  <a:pt x="27304" y="52705"/>
                </a:lnTo>
                <a:lnTo>
                  <a:pt x="27940" y="55880"/>
                </a:lnTo>
                <a:lnTo>
                  <a:pt x="28575" y="58420"/>
                </a:lnTo>
                <a:lnTo>
                  <a:pt x="28575" y="313055"/>
                </a:lnTo>
                <a:lnTo>
                  <a:pt x="0" y="324485"/>
                </a:lnTo>
                <a:lnTo>
                  <a:pt x="0" y="352425"/>
                </a:lnTo>
                <a:lnTo>
                  <a:pt x="107950" y="352425"/>
                </a:lnTo>
                <a:lnTo>
                  <a:pt x="107950" y="325120"/>
                </a:lnTo>
                <a:lnTo>
                  <a:pt x="90804" y="322580"/>
                </a:lnTo>
                <a:lnTo>
                  <a:pt x="88900" y="321945"/>
                </a:lnTo>
                <a:lnTo>
                  <a:pt x="85090" y="320040"/>
                </a:lnTo>
                <a:lnTo>
                  <a:pt x="83820" y="318770"/>
                </a:lnTo>
                <a:lnTo>
                  <a:pt x="81915" y="315595"/>
                </a:lnTo>
                <a:lnTo>
                  <a:pt x="81279" y="313055"/>
                </a:lnTo>
                <a:lnTo>
                  <a:pt x="81279" y="9525"/>
                </a:lnTo>
                <a:lnTo>
                  <a:pt x="57150" y="0"/>
                </a:lnTo>
                <a:close/>
              </a:path>
              <a:path w="501650" h="352425">
                <a:moveTo>
                  <a:pt x="187960" y="156210"/>
                </a:moveTo>
                <a:lnTo>
                  <a:pt x="135254" y="156210"/>
                </a:lnTo>
                <a:lnTo>
                  <a:pt x="135254" y="216535"/>
                </a:lnTo>
                <a:lnTo>
                  <a:pt x="134620" y="249555"/>
                </a:lnTo>
                <a:lnTo>
                  <a:pt x="134620" y="270510"/>
                </a:lnTo>
                <a:lnTo>
                  <a:pt x="135890" y="283845"/>
                </a:lnTo>
                <a:lnTo>
                  <a:pt x="145415" y="321945"/>
                </a:lnTo>
                <a:lnTo>
                  <a:pt x="180340" y="346075"/>
                </a:lnTo>
                <a:lnTo>
                  <a:pt x="197485" y="346075"/>
                </a:lnTo>
                <a:lnTo>
                  <a:pt x="206375" y="343535"/>
                </a:lnTo>
                <a:lnTo>
                  <a:pt x="210185" y="342265"/>
                </a:lnTo>
                <a:lnTo>
                  <a:pt x="221615" y="337820"/>
                </a:lnTo>
                <a:lnTo>
                  <a:pt x="227965" y="334010"/>
                </a:lnTo>
                <a:lnTo>
                  <a:pt x="240029" y="327025"/>
                </a:lnTo>
                <a:lnTo>
                  <a:pt x="230958" y="311150"/>
                </a:lnTo>
                <a:lnTo>
                  <a:pt x="196850" y="311150"/>
                </a:lnTo>
                <a:lnTo>
                  <a:pt x="194310" y="308610"/>
                </a:lnTo>
                <a:lnTo>
                  <a:pt x="187960" y="276225"/>
                </a:lnTo>
                <a:lnTo>
                  <a:pt x="187960" y="156210"/>
                </a:lnTo>
                <a:close/>
              </a:path>
              <a:path w="501650" h="352425">
                <a:moveTo>
                  <a:pt x="224790" y="300355"/>
                </a:moveTo>
                <a:lnTo>
                  <a:pt x="211454" y="307975"/>
                </a:lnTo>
                <a:lnTo>
                  <a:pt x="205104" y="310515"/>
                </a:lnTo>
                <a:lnTo>
                  <a:pt x="202565" y="311150"/>
                </a:lnTo>
                <a:lnTo>
                  <a:pt x="230958" y="311150"/>
                </a:lnTo>
                <a:lnTo>
                  <a:pt x="224790" y="300355"/>
                </a:lnTo>
                <a:close/>
              </a:path>
              <a:path w="501650" h="352425">
                <a:moveTo>
                  <a:pt x="113029" y="123825"/>
                </a:moveTo>
                <a:lnTo>
                  <a:pt x="113029" y="156210"/>
                </a:lnTo>
                <a:lnTo>
                  <a:pt x="227329" y="156210"/>
                </a:lnTo>
                <a:lnTo>
                  <a:pt x="227329" y="128270"/>
                </a:lnTo>
                <a:lnTo>
                  <a:pt x="140970" y="128270"/>
                </a:lnTo>
                <a:lnTo>
                  <a:pt x="113029" y="123825"/>
                </a:lnTo>
                <a:close/>
              </a:path>
              <a:path w="501650" h="352425">
                <a:moveTo>
                  <a:pt x="187960" y="58420"/>
                </a:moveTo>
                <a:lnTo>
                  <a:pt x="160654" y="58420"/>
                </a:lnTo>
                <a:lnTo>
                  <a:pt x="160020" y="66675"/>
                </a:lnTo>
                <a:lnTo>
                  <a:pt x="159385" y="74295"/>
                </a:lnTo>
                <a:lnTo>
                  <a:pt x="144145" y="116205"/>
                </a:lnTo>
                <a:lnTo>
                  <a:pt x="139065" y="123825"/>
                </a:lnTo>
                <a:lnTo>
                  <a:pt x="138429" y="126365"/>
                </a:lnTo>
                <a:lnTo>
                  <a:pt x="140970" y="128270"/>
                </a:lnTo>
                <a:lnTo>
                  <a:pt x="227329" y="128270"/>
                </a:lnTo>
                <a:lnTo>
                  <a:pt x="227329" y="123825"/>
                </a:lnTo>
                <a:lnTo>
                  <a:pt x="187960" y="123825"/>
                </a:lnTo>
                <a:lnTo>
                  <a:pt x="187960" y="58420"/>
                </a:lnTo>
                <a:close/>
              </a:path>
              <a:path w="501650" h="352425">
                <a:moveTo>
                  <a:pt x="337185" y="635"/>
                </a:moveTo>
                <a:lnTo>
                  <a:pt x="336550" y="1270"/>
                </a:lnTo>
                <a:lnTo>
                  <a:pt x="320675" y="1270"/>
                </a:lnTo>
                <a:lnTo>
                  <a:pt x="326390" y="7620"/>
                </a:lnTo>
                <a:lnTo>
                  <a:pt x="297179" y="13970"/>
                </a:lnTo>
                <a:lnTo>
                  <a:pt x="280035" y="13970"/>
                </a:lnTo>
                <a:lnTo>
                  <a:pt x="280035" y="46355"/>
                </a:lnTo>
                <a:lnTo>
                  <a:pt x="289560" y="46355"/>
                </a:lnTo>
                <a:lnTo>
                  <a:pt x="295910" y="46990"/>
                </a:lnTo>
                <a:lnTo>
                  <a:pt x="307340" y="54610"/>
                </a:lnTo>
                <a:lnTo>
                  <a:pt x="307975" y="55880"/>
                </a:lnTo>
                <a:lnTo>
                  <a:pt x="307975" y="313055"/>
                </a:lnTo>
                <a:lnTo>
                  <a:pt x="307340" y="315595"/>
                </a:lnTo>
                <a:lnTo>
                  <a:pt x="306704" y="317500"/>
                </a:lnTo>
                <a:lnTo>
                  <a:pt x="305435" y="319405"/>
                </a:lnTo>
                <a:lnTo>
                  <a:pt x="304165" y="320675"/>
                </a:lnTo>
                <a:lnTo>
                  <a:pt x="302260" y="321310"/>
                </a:lnTo>
                <a:lnTo>
                  <a:pt x="300354" y="322580"/>
                </a:lnTo>
                <a:lnTo>
                  <a:pt x="297815" y="323215"/>
                </a:lnTo>
                <a:lnTo>
                  <a:pt x="292100" y="323850"/>
                </a:lnTo>
                <a:lnTo>
                  <a:pt x="287020" y="324485"/>
                </a:lnTo>
                <a:lnTo>
                  <a:pt x="280035" y="324485"/>
                </a:lnTo>
                <a:lnTo>
                  <a:pt x="280035" y="352425"/>
                </a:lnTo>
                <a:lnTo>
                  <a:pt x="387985" y="352425"/>
                </a:lnTo>
                <a:lnTo>
                  <a:pt x="387985" y="325120"/>
                </a:lnTo>
                <a:lnTo>
                  <a:pt x="375920" y="323215"/>
                </a:lnTo>
                <a:lnTo>
                  <a:pt x="373379" y="323215"/>
                </a:lnTo>
                <a:lnTo>
                  <a:pt x="368300" y="321945"/>
                </a:lnTo>
                <a:lnTo>
                  <a:pt x="366395" y="321310"/>
                </a:lnTo>
                <a:lnTo>
                  <a:pt x="362585" y="317500"/>
                </a:lnTo>
                <a:lnTo>
                  <a:pt x="361315" y="313690"/>
                </a:lnTo>
                <a:lnTo>
                  <a:pt x="361315" y="309245"/>
                </a:lnTo>
                <a:lnTo>
                  <a:pt x="359410" y="179070"/>
                </a:lnTo>
                <a:lnTo>
                  <a:pt x="363854" y="179070"/>
                </a:lnTo>
                <a:lnTo>
                  <a:pt x="368300" y="177165"/>
                </a:lnTo>
                <a:lnTo>
                  <a:pt x="375920" y="173355"/>
                </a:lnTo>
                <a:lnTo>
                  <a:pt x="379729" y="170815"/>
                </a:lnTo>
                <a:lnTo>
                  <a:pt x="384175" y="168910"/>
                </a:lnTo>
                <a:lnTo>
                  <a:pt x="393065" y="163830"/>
                </a:lnTo>
                <a:lnTo>
                  <a:pt x="396875" y="161925"/>
                </a:lnTo>
                <a:lnTo>
                  <a:pt x="400050" y="160020"/>
                </a:lnTo>
                <a:lnTo>
                  <a:pt x="472440" y="160020"/>
                </a:lnTo>
                <a:lnTo>
                  <a:pt x="471804" y="158750"/>
                </a:lnTo>
                <a:lnTo>
                  <a:pt x="469265" y="151130"/>
                </a:lnTo>
                <a:lnTo>
                  <a:pt x="467995" y="149225"/>
                </a:lnTo>
                <a:lnTo>
                  <a:pt x="466634" y="146050"/>
                </a:lnTo>
                <a:lnTo>
                  <a:pt x="358140" y="146050"/>
                </a:lnTo>
                <a:lnTo>
                  <a:pt x="360679" y="26670"/>
                </a:lnTo>
                <a:lnTo>
                  <a:pt x="361315" y="9525"/>
                </a:lnTo>
                <a:lnTo>
                  <a:pt x="345440" y="3810"/>
                </a:lnTo>
                <a:lnTo>
                  <a:pt x="337185" y="635"/>
                </a:lnTo>
                <a:close/>
              </a:path>
              <a:path w="501650" h="352425">
                <a:moveTo>
                  <a:pt x="472440" y="160020"/>
                </a:moveTo>
                <a:lnTo>
                  <a:pt x="401320" y="160020"/>
                </a:lnTo>
                <a:lnTo>
                  <a:pt x="403860" y="160655"/>
                </a:lnTo>
                <a:lnTo>
                  <a:pt x="409575" y="162560"/>
                </a:lnTo>
                <a:lnTo>
                  <a:pt x="412750" y="164465"/>
                </a:lnTo>
                <a:lnTo>
                  <a:pt x="417195" y="168275"/>
                </a:lnTo>
                <a:lnTo>
                  <a:pt x="419100" y="170815"/>
                </a:lnTo>
                <a:lnTo>
                  <a:pt x="420370" y="173990"/>
                </a:lnTo>
                <a:lnTo>
                  <a:pt x="421640" y="176530"/>
                </a:lnTo>
                <a:lnTo>
                  <a:pt x="422148" y="179070"/>
                </a:lnTo>
                <a:lnTo>
                  <a:pt x="422275" y="313690"/>
                </a:lnTo>
                <a:lnTo>
                  <a:pt x="421640" y="316230"/>
                </a:lnTo>
                <a:lnTo>
                  <a:pt x="420370" y="317500"/>
                </a:lnTo>
                <a:lnTo>
                  <a:pt x="419735" y="319405"/>
                </a:lnTo>
                <a:lnTo>
                  <a:pt x="415925" y="321945"/>
                </a:lnTo>
                <a:lnTo>
                  <a:pt x="412115" y="323215"/>
                </a:lnTo>
                <a:lnTo>
                  <a:pt x="406400" y="323850"/>
                </a:lnTo>
                <a:lnTo>
                  <a:pt x="401954" y="324485"/>
                </a:lnTo>
                <a:lnTo>
                  <a:pt x="394335" y="324485"/>
                </a:lnTo>
                <a:lnTo>
                  <a:pt x="394335" y="352425"/>
                </a:lnTo>
                <a:lnTo>
                  <a:pt x="501650" y="352425"/>
                </a:lnTo>
                <a:lnTo>
                  <a:pt x="501650" y="325755"/>
                </a:lnTo>
                <a:lnTo>
                  <a:pt x="490220" y="323215"/>
                </a:lnTo>
                <a:lnTo>
                  <a:pt x="487679" y="323215"/>
                </a:lnTo>
                <a:lnTo>
                  <a:pt x="482600" y="321945"/>
                </a:lnTo>
                <a:lnTo>
                  <a:pt x="480695" y="321310"/>
                </a:lnTo>
                <a:lnTo>
                  <a:pt x="479425" y="320040"/>
                </a:lnTo>
                <a:lnTo>
                  <a:pt x="477520" y="319405"/>
                </a:lnTo>
                <a:lnTo>
                  <a:pt x="476885" y="317500"/>
                </a:lnTo>
                <a:lnTo>
                  <a:pt x="475615" y="316230"/>
                </a:lnTo>
                <a:lnTo>
                  <a:pt x="474979" y="313690"/>
                </a:lnTo>
                <a:lnTo>
                  <a:pt x="474979" y="175260"/>
                </a:lnTo>
                <a:lnTo>
                  <a:pt x="473710" y="166370"/>
                </a:lnTo>
                <a:lnTo>
                  <a:pt x="472440" y="160020"/>
                </a:lnTo>
                <a:close/>
              </a:path>
              <a:path w="501650" h="352425">
                <a:moveTo>
                  <a:pt x="363854" y="179070"/>
                </a:moveTo>
                <a:lnTo>
                  <a:pt x="359410" y="179070"/>
                </a:lnTo>
                <a:lnTo>
                  <a:pt x="360045" y="179705"/>
                </a:lnTo>
                <a:lnTo>
                  <a:pt x="361950" y="179705"/>
                </a:lnTo>
                <a:lnTo>
                  <a:pt x="363854" y="179070"/>
                </a:lnTo>
                <a:close/>
              </a:path>
              <a:path w="501650" h="352425">
                <a:moveTo>
                  <a:pt x="410845" y="117475"/>
                </a:moveTo>
                <a:lnTo>
                  <a:pt x="402590" y="117475"/>
                </a:lnTo>
                <a:lnTo>
                  <a:pt x="399415" y="120650"/>
                </a:lnTo>
                <a:lnTo>
                  <a:pt x="387985" y="128270"/>
                </a:lnTo>
                <a:lnTo>
                  <a:pt x="383540" y="131445"/>
                </a:lnTo>
                <a:lnTo>
                  <a:pt x="378460" y="133985"/>
                </a:lnTo>
                <a:lnTo>
                  <a:pt x="363854" y="142240"/>
                </a:lnTo>
                <a:lnTo>
                  <a:pt x="358775" y="144780"/>
                </a:lnTo>
                <a:lnTo>
                  <a:pt x="358140" y="146050"/>
                </a:lnTo>
                <a:lnTo>
                  <a:pt x="466634" y="146050"/>
                </a:lnTo>
                <a:lnTo>
                  <a:pt x="431800" y="120015"/>
                </a:lnTo>
                <a:lnTo>
                  <a:pt x="424815" y="118745"/>
                </a:lnTo>
                <a:lnTo>
                  <a:pt x="410845" y="117475"/>
                </a:lnTo>
                <a:close/>
              </a:path>
              <a:path w="501650" h="352425">
                <a:moveTo>
                  <a:pt x="345440" y="1270"/>
                </a:moveTo>
                <a:lnTo>
                  <a:pt x="339090" y="1270"/>
                </a:lnTo>
                <a:lnTo>
                  <a:pt x="345440" y="3810"/>
                </a:lnTo>
                <a:lnTo>
                  <a:pt x="34544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9" name="object 149" descr=""/>
          <p:cNvGrpSpPr/>
          <p:nvPr/>
        </p:nvGrpSpPr>
        <p:grpSpPr>
          <a:xfrm>
            <a:off x="8805544" y="3007995"/>
            <a:ext cx="266700" cy="344805"/>
            <a:chOff x="8805544" y="3007995"/>
            <a:chExt cx="266700" cy="344805"/>
          </a:xfrm>
        </p:grpSpPr>
        <p:sp>
          <p:nvSpPr>
            <p:cNvPr id="150" name="object 150" descr=""/>
            <p:cNvSpPr/>
            <p:nvPr/>
          </p:nvSpPr>
          <p:spPr>
            <a:xfrm>
              <a:off x="8805544" y="300799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934"/>
                  </a:moveTo>
                  <a:lnTo>
                    <a:pt x="46354" y="114934"/>
                  </a:lnTo>
                  <a:lnTo>
                    <a:pt x="39370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5" y="120650"/>
                  </a:lnTo>
                  <a:lnTo>
                    <a:pt x="17145" y="12128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69"/>
                  </a:lnTo>
                  <a:lnTo>
                    <a:pt x="28575" y="302259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20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20" y="315594"/>
                  </a:lnTo>
                  <a:lnTo>
                    <a:pt x="93345" y="314959"/>
                  </a:lnTo>
                  <a:lnTo>
                    <a:pt x="81279" y="305434"/>
                  </a:lnTo>
                  <a:lnTo>
                    <a:pt x="81279" y="133984"/>
                  </a:lnTo>
                  <a:lnTo>
                    <a:pt x="66039" y="133984"/>
                  </a:lnTo>
                  <a:lnTo>
                    <a:pt x="46989" y="114934"/>
                  </a:lnTo>
                  <a:close/>
                </a:path>
                <a:path w="107950" h="344170">
                  <a:moveTo>
                    <a:pt x="57784" y="107950"/>
                  </a:moveTo>
                  <a:lnTo>
                    <a:pt x="52704" y="111125"/>
                  </a:lnTo>
                  <a:lnTo>
                    <a:pt x="49529" y="113664"/>
                  </a:lnTo>
                  <a:lnTo>
                    <a:pt x="46989" y="114934"/>
                  </a:lnTo>
                  <a:lnTo>
                    <a:pt x="66039" y="133984"/>
                  </a:lnTo>
                  <a:lnTo>
                    <a:pt x="66039" y="111125"/>
                  </a:lnTo>
                  <a:lnTo>
                    <a:pt x="59054" y="108584"/>
                  </a:lnTo>
                  <a:lnTo>
                    <a:pt x="59435" y="108584"/>
                  </a:lnTo>
                  <a:lnTo>
                    <a:pt x="57784" y="107950"/>
                  </a:lnTo>
                  <a:close/>
                </a:path>
                <a:path w="107950" h="344170">
                  <a:moveTo>
                    <a:pt x="66039" y="111125"/>
                  </a:moveTo>
                  <a:lnTo>
                    <a:pt x="66039" y="133984"/>
                  </a:lnTo>
                  <a:lnTo>
                    <a:pt x="81279" y="133984"/>
                  </a:lnTo>
                  <a:lnTo>
                    <a:pt x="81279" y="116839"/>
                  </a:lnTo>
                  <a:lnTo>
                    <a:pt x="66039" y="111125"/>
                  </a:lnTo>
                  <a:close/>
                </a:path>
                <a:path w="107950" h="344170">
                  <a:moveTo>
                    <a:pt x="56514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9529" y="113664"/>
                  </a:lnTo>
                  <a:lnTo>
                    <a:pt x="52704" y="111125"/>
                  </a:lnTo>
                  <a:lnTo>
                    <a:pt x="56514" y="108584"/>
                  </a:lnTo>
                  <a:close/>
                </a:path>
                <a:path w="107950" h="344170">
                  <a:moveTo>
                    <a:pt x="66039" y="108584"/>
                  </a:moveTo>
                  <a:lnTo>
                    <a:pt x="59435" y="108584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1269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4"/>
                  </a:lnTo>
                  <a:lnTo>
                    <a:pt x="85725" y="27304"/>
                  </a:lnTo>
                  <a:lnTo>
                    <a:pt x="64770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914129" y="3115310"/>
              <a:ext cx="158115" cy="237489"/>
            </a:xfrm>
            <a:prstGeom prst="rect">
              <a:avLst/>
            </a:prstGeom>
          </p:spPr>
        </p:pic>
      </p:grpSp>
      <p:sp>
        <p:nvSpPr>
          <p:cNvPr id="152" name="object 152" descr=""/>
          <p:cNvSpPr/>
          <p:nvPr/>
        </p:nvSpPr>
        <p:spPr>
          <a:xfrm>
            <a:off x="9154159" y="3060700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4">
                <a:moveTo>
                  <a:pt x="74930" y="0"/>
                </a:moveTo>
                <a:lnTo>
                  <a:pt x="47625" y="0"/>
                </a:lnTo>
                <a:lnTo>
                  <a:pt x="46355" y="15875"/>
                </a:lnTo>
                <a:lnTo>
                  <a:pt x="33655" y="52704"/>
                </a:lnTo>
                <a:lnTo>
                  <a:pt x="31115" y="57785"/>
                </a:lnTo>
                <a:lnTo>
                  <a:pt x="26035" y="65404"/>
                </a:lnTo>
                <a:lnTo>
                  <a:pt x="25400" y="67945"/>
                </a:lnTo>
                <a:lnTo>
                  <a:pt x="27940" y="69850"/>
                </a:lnTo>
                <a:lnTo>
                  <a:pt x="0" y="65404"/>
                </a:lnTo>
                <a:lnTo>
                  <a:pt x="0" y="97789"/>
                </a:lnTo>
                <a:lnTo>
                  <a:pt x="22225" y="97789"/>
                </a:lnTo>
                <a:lnTo>
                  <a:pt x="22225" y="158114"/>
                </a:lnTo>
                <a:lnTo>
                  <a:pt x="21590" y="191135"/>
                </a:lnTo>
                <a:lnTo>
                  <a:pt x="22860" y="225425"/>
                </a:lnTo>
                <a:lnTo>
                  <a:pt x="32385" y="263525"/>
                </a:lnTo>
                <a:lnTo>
                  <a:pt x="67310" y="287654"/>
                </a:lnTo>
                <a:lnTo>
                  <a:pt x="80010" y="287654"/>
                </a:lnTo>
                <a:lnTo>
                  <a:pt x="84455" y="287654"/>
                </a:lnTo>
                <a:lnTo>
                  <a:pt x="127000" y="268604"/>
                </a:lnTo>
                <a:lnTo>
                  <a:pt x="111760" y="241935"/>
                </a:lnTo>
                <a:lnTo>
                  <a:pt x="98425" y="249554"/>
                </a:lnTo>
                <a:lnTo>
                  <a:pt x="92075" y="252095"/>
                </a:lnTo>
                <a:lnTo>
                  <a:pt x="89535" y="252729"/>
                </a:lnTo>
                <a:lnTo>
                  <a:pt x="83820" y="252729"/>
                </a:lnTo>
                <a:lnTo>
                  <a:pt x="74930" y="217804"/>
                </a:lnTo>
                <a:lnTo>
                  <a:pt x="74930" y="97789"/>
                </a:lnTo>
                <a:lnTo>
                  <a:pt x="114300" y="97789"/>
                </a:lnTo>
                <a:lnTo>
                  <a:pt x="114300" y="65404"/>
                </a:lnTo>
                <a:lnTo>
                  <a:pt x="74930" y="65404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3" name="object 153" descr=""/>
          <p:cNvGrpSpPr/>
          <p:nvPr/>
        </p:nvGrpSpPr>
        <p:grpSpPr>
          <a:xfrm>
            <a:off x="9587230" y="3060064"/>
            <a:ext cx="513080" cy="344805"/>
            <a:chOff x="9587230" y="3060064"/>
            <a:chExt cx="513080" cy="344805"/>
          </a:xfrm>
        </p:grpSpPr>
        <p:pic>
          <p:nvPicPr>
            <p:cNvPr id="154" name="object 15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587230" y="3112769"/>
              <a:ext cx="225425" cy="236854"/>
            </a:xfrm>
            <a:prstGeom prst="rect">
              <a:avLst/>
            </a:prstGeom>
          </p:spPr>
        </p:pic>
        <p:sp>
          <p:nvSpPr>
            <p:cNvPr id="155" name="object 155" descr=""/>
            <p:cNvSpPr/>
            <p:nvPr/>
          </p:nvSpPr>
          <p:spPr>
            <a:xfrm>
              <a:off x="9852660" y="3060064"/>
              <a:ext cx="127000" cy="287655"/>
            </a:xfrm>
            <a:custGeom>
              <a:avLst/>
              <a:gdLst/>
              <a:ahLst/>
              <a:cxnLst/>
              <a:rect l="l" t="t" r="r" b="b"/>
              <a:pathLst>
                <a:path w="127000" h="287654">
                  <a:moveTo>
                    <a:pt x="74930" y="0"/>
                  </a:moveTo>
                  <a:lnTo>
                    <a:pt x="47625" y="0"/>
                  </a:lnTo>
                  <a:lnTo>
                    <a:pt x="46355" y="15875"/>
                  </a:lnTo>
                  <a:lnTo>
                    <a:pt x="33655" y="52705"/>
                  </a:lnTo>
                  <a:lnTo>
                    <a:pt x="31115" y="57785"/>
                  </a:lnTo>
                  <a:lnTo>
                    <a:pt x="26035" y="65405"/>
                  </a:lnTo>
                  <a:lnTo>
                    <a:pt x="25400" y="67945"/>
                  </a:lnTo>
                  <a:lnTo>
                    <a:pt x="27940" y="69850"/>
                  </a:lnTo>
                  <a:lnTo>
                    <a:pt x="0" y="65405"/>
                  </a:lnTo>
                  <a:lnTo>
                    <a:pt x="0" y="97789"/>
                  </a:lnTo>
                  <a:lnTo>
                    <a:pt x="22225" y="97789"/>
                  </a:lnTo>
                  <a:lnTo>
                    <a:pt x="22225" y="158114"/>
                  </a:lnTo>
                  <a:lnTo>
                    <a:pt x="21590" y="191135"/>
                  </a:lnTo>
                  <a:lnTo>
                    <a:pt x="22860" y="225425"/>
                  </a:lnTo>
                  <a:lnTo>
                    <a:pt x="32385" y="263525"/>
                  </a:lnTo>
                  <a:lnTo>
                    <a:pt x="67310" y="287655"/>
                  </a:lnTo>
                  <a:lnTo>
                    <a:pt x="80010" y="287655"/>
                  </a:lnTo>
                  <a:lnTo>
                    <a:pt x="84455" y="287655"/>
                  </a:lnTo>
                  <a:lnTo>
                    <a:pt x="127000" y="268605"/>
                  </a:lnTo>
                  <a:lnTo>
                    <a:pt x="111760" y="241935"/>
                  </a:lnTo>
                  <a:lnTo>
                    <a:pt x="98425" y="249555"/>
                  </a:lnTo>
                  <a:lnTo>
                    <a:pt x="92075" y="252095"/>
                  </a:lnTo>
                  <a:lnTo>
                    <a:pt x="89535" y="252730"/>
                  </a:lnTo>
                  <a:lnTo>
                    <a:pt x="83820" y="252730"/>
                  </a:lnTo>
                  <a:lnTo>
                    <a:pt x="74930" y="217805"/>
                  </a:lnTo>
                  <a:lnTo>
                    <a:pt x="74930" y="97789"/>
                  </a:lnTo>
                  <a:lnTo>
                    <a:pt x="114300" y="97789"/>
                  </a:lnTo>
                  <a:lnTo>
                    <a:pt x="114300" y="65405"/>
                  </a:lnTo>
                  <a:lnTo>
                    <a:pt x="74930" y="65405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016490" y="3303269"/>
              <a:ext cx="83820" cy="101600"/>
            </a:xfrm>
            <a:prstGeom prst="rect">
              <a:avLst/>
            </a:prstGeom>
          </p:spPr>
        </p:pic>
      </p:grpSp>
      <p:grpSp>
        <p:nvGrpSpPr>
          <p:cNvPr id="157" name="object 157" descr=""/>
          <p:cNvGrpSpPr/>
          <p:nvPr/>
        </p:nvGrpSpPr>
        <p:grpSpPr>
          <a:xfrm>
            <a:off x="10291444" y="3007995"/>
            <a:ext cx="334010" cy="344170"/>
            <a:chOff x="10291444" y="3007995"/>
            <a:chExt cx="334010" cy="344170"/>
          </a:xfrm>
        </p:grpSpPr>
        <p:sp>
          <p:nvSpPr>
            <p:cNvPr id="158" name="object 158" descr=""/>
            <p:cNvSpPr/>
            <p:nvPr/>
          </p:nvSpPr>
          <p:spPr>
            <a:xfrm>
              <a:off x="10291444" y="300799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934"/>
                  </a:moveTo>
                  <a:lnTo>
                    <a:pt x="46354" y="114934"/>
                  </a:lnTo>
                  <a:lnTo>
                    <a:pt x="39370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5" y="120650"/>
                  </a:lnTo>
                  <a:lnTo>
                    <a:pt x="17145" y="12128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69"/>
                  </a:lnTo>
                  <a:lnTo>
                    <a:pt x="28575" y="302259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20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20" y="315594"/>
                  </a:lnTo>
                  <a:lnTo>
                    <a:pt x="93345" y="314959"/>
                  </a:lnTo>
                  <a:lnTo>
                    <a:pt x="81279" y="305434"/>
                  </a:lnTo>
                  <a:lnTo>
                    <a:pt x="81279" y="133984"/>
                  </a:lnTo>
                  <a:lnTo>
                    <a:pt x="66039" y="133984"/>
                  </a:lnTo>
                  <a:lnTo>
                    <a:pt x="46989" y="114934"/>
                  </a:lnTo>
                  <a:close/>
                </a:path>
                <a:path w="107950" h="344170">
                  <a:moveTo>
                    <a:pt x="57784" y="107950"/>
                  </a:moveTo>
                  <a:lnTo>
                    <a:pt x="52704" y="111125"/>
                  </a:lnTo>
                  <a:lnTo>
                    <a:pt x="49529" y="113664"/>
                  </a:lnTo>
                  <a:lnTo>
                    <a:pt x="46989" y="114934"/>
                  </a:lnTo>
                  <a:lnTo>
                    <a:pt x="66039" y="133984"/>
                  </a:lnTo>
                  <a:lnTo>
                    <a:pt x="66039" y="111125"/>
                  </a:lnTo>
                  <a:lnTo>
                    <a:pt x="59054" y="108584"/>
                  </a:lnTo>
                  <a:lnTo>
                    <a:pt x="59435" y="108584"/>
                  </a:lnTo>
                  <a:lnTo>
                    <a:pt x="57784" y="107950"/>
                  </a:lnTo>
                  <a:close/>
                </a:path>
                <a:path w="107950" h="344170">
                  <a:moveTo>
                    <a:pt x="66039" y="111125"/>
                  </a:moveTo>
                  <a:lnTo>
                    <a:pt x="66039" y="133984"/>
                  </a:lnTo>
                  <a:lnTo>
                    <a:pt x="81279" y="133984"/>
                  </a:lnTo>
                  <a:lnTo>
                    <a:pt x="81279" y="116839"/>
                  </a:lnTo>
                  <a:lnTo>
                    <a:pt x="66039" y="111125"/>
                  </a:lnTo>
                  <a:close/>
                </a:path>
                <a:path w="107950" h="344170">
                  <a:moveTo>
                    <a:pt x="56514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9529" y="113664"/>
                  </a:lnTo>
                  <a:lnTo>
                    <a:pt x="52704" y="111125"/>
                  </a:lnTo>
                  <a:lnTo>
                    <a:pt x="56514" y="108584"/>
                  </a:lnTo>
                  <a:close/>
                </a:path>
                <a:path w="107950" h="344170">
                  <a:moveTo>
                    <a:pt x="66039" y="108584"/>
                  </a:moveTo>
                  <a:lnTo>
                    <a:pt x="59435" y="108584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1269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4"/>
                  </a:lnTo>
                  <a:lnTo>
                    <a:pt x="85725" y="27304"/>
                  </a:lnTo>
                  <a:lnTo>
                    <a:pt x="64770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400029" y="3112770"/>
              <a:ext cx="225425" cy="236854"/>
            </a:xfrm>
            <a:prstGeom prst="rect">
              <a:avLst/>
            </a:prstGeom>
          </p:spPr>
        </p:pic>
      </p:grpSp>
      <p:grpSp>
        <p:nvGrpSpPr>
          <p:cNvPr id="160" name="object 160" descr=""/>
          <p:cNvGrpSpPr/>
          <p:nvPr/>
        </p:nvGrpSpPr>
        <p:grpSpPr>
          <a:xfrm>
            <a:off x="10946130" y="3002279"/>
            <a:ext cx="344170" cy="363220"/>
            <a:chOff x="10946130" y="3002279"/>
            <a:chExt cx="344170" cy="363220"/>
          </a:xfrm>
        </p:grpSpPr>
        <p:sp>
          <p:nvSpPr>
            <p:cNvPr id="161" name="object 161" descr=""/>
            <p:cNvSpPr/>
            <p:nvPr/>
          </p:nvSpPr>
          <p:spPr>
            <a:xfrm>
              <a:off x="10946130" y="3002279"/>
              <a:ext cx="107950" cy="352425"/>
            </a:xfrm>
            <a:custGeom>
              <a:avLst/>
              <a:gdLst/>
              <a:ahLst/>
              <a:cxnLst/>
              <a:rect l="l" t="t" r="r" b="b"/>
              <a:pathLst>
                <a:path w="107950" h="352425">
                  <a:moveTo>
                    <a:pt x="57150" y="0"/>
                  </a:moveTo>
                  <a:lnTo>
                    <a:pt x="40640" y="10160"/>
                  </a:lnTo>
                  <a:lnTo>
                    <a:pt x="0" y="14605"/>
                  </a:lnTo>
                  <a:lnTo>
                    <a:pt x="0" y="46990"/>
                  </a:lnTo>
                  <a:lnTo>
                    <a:pt x="10160" y="46990"/>
                  </a:lnTo>
                  <a:lnTo>
                    <a:pt x="28575" y="58420"/>
                  </a:lnTo>
                  <a:lnTo>
                    <a:pt x="28575" y="313055"/>
                  </a:lnTo>
                  <a:lnTo>
                    <a:pt x="17779" y="322580"/>
                  </a:lnTo>
                  <a:lnTo>
                    <a:pt x="12065" y="323850"/>
                  </a:lnTo>
                  <a:lnTo>
                    <a:pt x="0" y="324485"/>
                  </a:lnTo>
                  <a:lnTo>
                    <a:pt x="0" y="352425"/>
                  </a:lnTo>
                  <a:lnTo>
                    <a:pt x="107950" y="352425"/>
                  </a:lnTo>
                  <a:lnTo>
                    <a:pt x="107950" y="325120"/>
                  </a:lnTo>
                  <a:lnTo>
                    <a:pt x="81915" y="315595"/>
                  </a:lnTo>
                  <a:lnTo>
                    <a:pt x="81279" y="313055"/>
                  </a:lnTo>
                  <a:lnTo>
                    <a:pt x="81279" y="95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071225" y="3113404"/>
              <a:ext cx="219075" cy="252095"/>
            </a:xfrm>
            <a:prstGeom prst="rect">
              <a:avLst/>
            </a:prstGeom>
          </p:spPr>
        </p:pic>
      </p:grpSp>
      <p:sp>
        <p:nvSpPr>
          <p:cNvPr id="163" name="object 163" descr=""/>
          <p:cNvSpPr/>
          <p:nvPr/>
        </p:nvSpPr>
        <p:spPr>
          <a:xfrm>
            <a:off x="11348084" y="2997835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09" h="355600">
                <a:moveTo>
                  <a:pt x="129540" y="337819"/>
                </a:moveTo>
                <a:lnTo>
                  <a:pt x="127000" y="343535"/>
                </a:lnTo>
                <a:lnTo>
                  <a:pt x="125730" y="346075"/>
                </a:lnTo>
                <a:lnTo>
                  <a:pt x="150495" y="355600"/>
                </a:lnTo>
                <a:lnTo>
                  <a:pt x="152400" y="353060"/>
                </a:lnTo>
                <a:lnTo>
                  <a:pt x="154305" y="351789"/>
                </a:lnTo>
                <a:lnTo>
                  <a:pt x="155575" y="350519"/>
                </a:lnTo>
                <a:lnTo>
                  <a:pt x="157480" y="349250"/>
                </a:lnTo>
                <a:lnTo>
                  <a:pt x="160020" y="347979"/>
                </a:lnTo>
                <a:lnTo>
                  <a:pt x="163830" y="346710"/>
                </a:lnTo>
                <a:lnTo>
                  <a:pt x="167005" y="345439"/>
                </a:lnTo>
                <a:lnTo>
                  <a:pt x="172085" y="344169"/>
                </a:lnTo>
                <a:lnTo>
                  <a:pt x="174942" y="343535"/>
                </a:lnTo>
                <a:lnTo>
                  <a:pt x="127635" y="343535"/>
                </a:lnTo>
                <a:lnTo>
                  <a:pt x="130810" y="340360"/>
                </a:lnTo>
                <a:lnTo>
                  <a:pt x="129540" y="337819"/>
                </a:lnTo>
                <a:close/>
              </a:path>
              <a:path w="207009" h="355600">
                <a:moveTo>
                  <a:pt x="89535" y="116839"/>
                </a:moveTo>
                <a:lnTo>
                  <a:pt x="81280" y="117475"/>
                </a:lnTo>
                <a:lnTo>
                  <a:pt x="72390" y="118744"/>
                </a:lnTo>
                <a:lnTo>
                  <a:pt x="64770" y="121919"/>
                </a:lnTo>
                <a:lnTo>
                  <a:pt x="56515" y="125094"/>
                </a:lnTo>
                <a:lnTo>
                  <a:pt x="22860" y="157479"/>
                </a:lnTo>
                <a:lnTo>
                  <a:pt x="4445" y="197485"/>
                </a:lnTo>
                <a:lnTo>
                  <a:pt x="0" y="222250"/>
                </a:lnTo>
                <a:lnTo>
                  <a:pt x="0" y="248919"/>
                </a:lnTo>
                <a:lnTo>
                  <a:pt x="8890" y="295275"/>
                </a:lnTo>
                <a:lnTo>
                  <a:pt x="29845" y="329564"/>
                </a:lnTo>
                <a:lnTo>
                  <a:pt x="71120" y="352425"/>
                </a:lnTo>
                <a:lnTo>
                  <a:pt x="92075" y="354329"/>
                </a:lnTo>
                <a:lnTo>
                  <a:pt x="99695" y="353694"/>
                </a:lnTo>
                <a:lnTo>
                  <a:pt x="129540" y="337819"/>
                </a:lnTo>
                <a:lnTo>
                  <a:pt x="207010" y="337819"/>
                </a:lnTo>
                <a:lnTo>
                  <a:pt x="207010" y="323214"/>
                </a:lnTo>
                <a:lnTo>
                  <a:pt x="90805" y="323214"/>
                </a:lnTo>
                <a:lnTo>
                  <a:pt x="86360" y="321310"/>
                </a:lnTo>
                <a:lnTo>
                  <a:pt x="60325" y="276860"/>
                </a:lnTo>
                <a:lnTo>
                  <a:pt x="56515" y="240664"/>
                </a:lnTo>
                <a:lnTo>
                  <a:pt x="57150" y="232410"/>
                </a:lnTo>
                <a:lnTo>
                  <a:pt x="66040" y="194944"/>
                </a:lnTo>
                <a:lnTo>
                  <a:pt x="89535" y="161289"/>
                </a:lnTo>
                <a:lnTo>
                  <a:pt x="92075" y="159385"/>
                </a:lnTo>
                <a:lnTo>
                  <a:pt x="178435" y="159385"/>
                </a:lnTo>
                <a:lnTo>
                  <a:pt x="178435" y="145414"/>
                </a:lnTo>
                <a:lnTo>
                  <a:pt x="128905" y="145414"/>
                </a:lnTo>
                <a:lnTo>
                  <a:pt x="128905" y="142239"/>
                </a:lnTo>
                <a:lnTo>
                  <a:pt x="128270" y="141604"/>
                </a:lnTo>
                <a:lnTo>
                  <a:pt x="123825" y="139064"/>
                </a:lnTo>
                <a:lnTo>
                  <a:pt x="110490" y="132079"/>
                </a:lnTo>
                <a:lnTo>
                  <a:pt x="106045" y="129539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09" h="355600">
                <a:moveTo>
                  <a:pt x="207010" y="337819"/>
                </a:moveTo>
                <a:lnTo>
                  <a:pt x="129540" y="337819"/>
                </a:lnTo>
                <a:lnTo>
                  <a:pt x="130810" y="340360"/>
                </a:lnTo>
                <a:lnTo>
                  <a:pt x="127635" y="343535"/>
                </a:lnTo>
                <a:lnTo>
                  <a:pt x="174942" y="343535"/>
                </a:lnTo>
                <a:lnTo>
                  <a:pt x="177800" y="342900"/>
                </a:lnTo>
                <a:lnTo>
                  <a:pt x="182880" y="342264"/>
                </a:lnTo>
                <a:lnTo>
                  <a:pt x="189865" y="341629"/>
                </a:lnTo>
                <a:lnTo>
                  <a:pt x="197485" y="341629"/>
                </a:lnTo>
                <a:lnTo>
                  <a:pt x="207010" y="340994"/>
                </a:lnTo>
                <a:lnTo>
                  <a:pt x="207010" y="337819"/>
                </a:lnTo>
                <a:close/>
              </a:path>
              <a:path w="207009" h="355600">
                <a:moveTo>
                  <a:pt x="178435" y="159385"/>
                </a:moveTo>
                <a:lnTo>
                  <a:pt x="92710" y="159385"/>
                </a:lnTo>
                <a:lnTo>
                  <a:pt x="98425" y="163194"/>
                </a:lnTo>
                <a:lnTo>
                  <a:pt x="104775" y="167004"/>
                </a:lnTo>
                <a:lnTo>
                  <a:pt x="123825" y="176529"/>
                </a:lnTo>
                <a:lnTo>
                  <a:pt x="125730" y="177164"/>
                </a:lnTo>
                <a:lnTo>
                  <a:pt x="125730" y="297179"/>
                </a:lnTo>
                <a:lnTo>
                  <a:pt x="125095" y="299719"/>
                </a:lnTo>
                <a:lnTo>
                  <a:pt x="123190" y="302260"/>
                </a:lnTo>
                <a:lnTo>
                  <a:pt x="119380" y="309244"/>
                </a:lnTo>
                <a:lnTo>
                  <a:pt x="117475" y="311785"/>
                </a:lnTo>
                <a:lnTo>
                  <a:pt x="112395" y="316864"/>
                </a:lnTo>
                <a:lnTo>
                  <a:pt x="109220" y="319404"/>
                </a:lnTo>
                <a:lnTo>
                  <a:pt x="99695" y="323214"/>
                </a:lnTo>
                <a:lnTo>
                  <a:pt x="207010" y="323214"/>
                </a:lnTo>
                <a:lnTo>
                  <a:pt x="207010" y="309244"/>
                </a:lnTo>
                <a:lnTo>
                  <a:pt x="196850" y="309244"/>
                </a:lnTo>
                <a:lnTo>
                  <a:pt x="190500" y="308610"/>
                </a:lnTo>
                <a:lnTo>
                  <a:pt x="187960" y="307975"/>
                </a:lnTo>
                <a:lnTo>
                  <a:pt x="184785" y="307339"/>
                </a:lnTo>
                <a:lnTo>
                  <a:pt x="182880" y="306704"/>
                </a:lnTo>
                <a:lnTo>
                  <a:pt x="179705" y="303529"/>
                </a:lnTo>
                <a:lnTo>
                  <a:pt x="179070" y="301625"/>
                </a:lnTo>
                <a:lnTo>
                  <a:pt x="179070" y="299719"/>
                </a:lnTo>
                <a:lnTo>
                  <a:pt x="178435" y="297179"/>
                </a:lnTo>
                <a:lnTo>
                  <a:pt x="178435" y="159385"/>
                </a:lnTo>
                <a:close/>
              </a:path>
              <a:path w="207009" h="355600">
                <a:moveTo>
                  <a:pt x="128905" y="142239"/>
                </a:moveTo>
                <a:lnTo>
                  <a:pt x="128905" y="145414"/>
                </a:lnTo>
                <a:lnTo>
                  <a:pt x="130175" y="143510"/>
                </a:lnTo>
                <a:lnTo>
                  <a:pt x="128905" y="142239"/>
                </a:lnTo>
                <a:close/>
              </a:path>
              <a:path w="207009" h="355600">
                <a:moveTo>
                  <a:pt x="154305" y="0"/>
                </a:moveTo>
                <a:lnTo>
                  <a:pt x="114935" y="13335"/>
                </a:lnTo>
                <a:lnTo>
                  <a:pt x="106680" y="13969"/>
                </a:lnTo>
                <a:lnTo>
                  <a:pt x="97155" y="13969"/>
                </a:lnTo>
                <a:lnTo>
                  <a:pt x="97155" y="46354"/>
                </a:lnTo>
                <a:lnTo>
                  <a:pt x="113665" y="46354"/>
                </a:lnTo>
                <a:lnTo>
                  <a:pt x="116840" y="47625"/>
                </a:lnTo>
                <a:lnTo>
                  <a:pt x="119380" y="48260"/>
                </a:lnTo>
                <a:lnTo>
                  <a:pt x="125730" y="55879"/>
                </a:lnTo>
                <a:lnTo>
                  <a:pt x="125730" y="61594"/>
                </a:lnTo>
                <a:lnTo>
                  <a:pt x="128905" y="142239"/>
                </a:lnTo>
                <a:lnTo>
                  <a:pt x="130175" y="143510"/>
                </a:lnTo>
                <a:lnTo>
                  <a:pt x="128905" y="145414"/>
                </a:lnTo>
                <a:lnTo>
                  <a:pt x="178435" y="145414"/>
                </a:lnTo>
                <a:lnTo>
                  <a:pt x="178435" y="8889"/>
                </a:lnTo>
                <a:lnTo>
                  <a:pt x="15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4" name="object 164" descr=""/>
          <p:cNvGrpSpPr/>
          <p:nvPr/>
        </p:nvGrpSpPr>
        <p:grpSpPr>
          <a:xfrm>
            <a:off x="11650344" y="3007995"/>
            <a:ext cx="334010" cy="344170"/>
            <a:chOff x="11650344" y="3007995"/>
            <a:chExt cx="334010" cy="344170"/>
          </a:xfrm>
        </p:grpSpPr>
        <p:sp>
          <p:nvSpPr>
            <p:cNvPr id="165" name="object 165" descr=""/>
            <p:cNvSpPr/>
            <p:nvPr/>
          </p:nvSpPr>
          <p:spPr>
            <a:xfrm>
              <a:off x="11650344" y="300799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934"/>
                  </a:moveTo>
                  <a:lnTo>
                    <a:pt x="46354" y="114934"/>
                  </a:lnTo>
                  <a:lnTo>
                    <a:pt x="39370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5" y="120650"/>
                  </a:lnTo>
                  <a:lnTo>
                    <a:pt x="17145" y="12128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69"/>
                  </a:lnTo>
                  <a:lnTo>
                    <a:pt x="28575" y="302259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20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20" y="315594"/>
                  </a:lnTo>
                  <a:lnTo>
                    <a:pt x="93345" y="314959"/>
                  </a:lnTo>
                  <a:lnTo>
                    <a:pt x="81279" y="305434"/>
                  </a:lnTo>
                  <a:lnTo>
                    <a:pt x="81279" y="133984"/>
                  </a:lnTo>
                  <a:lnTo>
                    <a:pt x="66039" y="133984"/>
                  </a:lnTo>
                  <a:lnTo>
                    <a:pt x="46989" y="114934"/>
                  </a:lnTo>
                  <a:close/>
                </a:path>
                <a:path w="107950" h="344170">
                  <a:moveTo>
                    <a:pt x="57784" y="107950"/>
                  </a:moveTo>
                  <a:lnTo>
                    <a:pt x="52704" y="111125"/>
                  </a:lnTo>
                  <a:lnTo>
                    <a:pt x="49529" y="113664"/>
                  </a:lnTo>
                  <a:lnTo>
                    <a:pt x="46989" y="114934"/>
                  </a:lnTo>
                  <a:lnTo>
                    <a:pt x="66039" y="133984"/>
                  </a:lnTo>
                  <a:lnTo>
                    <a:pt x="66039" y="111125"/>
                  </a:lnTo>
                  <a:lnTo>
                    <a:pt x="59054" y="108584"/>
                  </a:lnTo>
                  <a:lnTo>
                    <a:pt x="59435" y="108584"/>
                  </a:lnTo>
                  <a:lnTo>
                    <a:pt x="57784" y="107950"/>
                  </a:lnTo>
                  <a:close/>
                </a:path>
                <a:path w="107950" h="344170">
                  <a:moveTo>
                    <a:pt x="66039" y="111125"/>
                  </a:moveTo>
                  <a:lnTo>
                    <a:pt x="66039" y="133984"/>
                  </a:lnTo>
                  <a:lnTo>
                    <a:pt x="81279" y="133984"/>
                  </a:lnTo>
                  <a:lnTo>
                    <a:pt x="81279" y="116839"/>
                  </a:lnTo>
                  <a:lnTo>
                    <a:pt x="66039" y="111125"/>
                  </a:lnTo>
                  <a:close/>
                </a:path>
                <a:path w="107950" h="344170">
                  <a:moveTo>
                    <a:pt x="56514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9529" y="113664"/>
                  </a:lnTo>
                  <a:lnTo>
                    <a:pt x="52704" y="111125"/>
                  </a:lnTo>
                  <a:lnTo>
                    <a:pt x="56514" y="108584"/>
                  </a:lnTo>
                  <a:close/>
                </a:path>
                <a:path w="107950" h="344170">
                  <a:moveTo>
                    <a:pt x="66039" y="108584"/>
                  </a:moveTo>
                  <a:lnTo>
                    <a:pt x="59435" y="108584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1269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4"/>
                  </a:lnTo>
                  <a:lnTo>
                    <a:pt x="85725" y="27304"/>
                  </a:lnTo>
                  <a:lnTo>
                    <a:pt x="64770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6" name="object 16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758929" y="3112770"/>
              <a:ext cx="225425" cy="236854"/>
            </a:xfrm>
            <a:prstGeom prst="rect">
              <a:avLst/>
            </a:prstGeom>
          </p:spPr>
        </p:pic>
      </p:grpSp>
      <p:grpSp>
        <p:nvGrpSpPr>
          <p:cNvPr id="167" name="object 167" descr=""/>
          <p:cNvGrpSpPr/>
          <p:nvPr/>
        </p:nvGrpSpPr>
        <p:grpSpPr>
          <a:xfrm>
            <a:off x="2188845" y="3592195"/>
            <a:ext cx="419100" cy="344805"/>
            <a:chOff x="2188845" y="3592195"/>
            <a:chExt cx="419100" cy="344805"/>
          </a:xfrm>
        </p:grpSpPr>
        <p:sp>
          <p:nvSpPr>
            <p:cNvPr id="168" name="object 168" descr=""/>
            <p:cNvSpPr/>
            <p:nvPr/>
          </p:nvSpPr>
          <p:spPr>
            <a:xfrm>
              <a:off x="2188845" y="3592195"/>
              <a:ext cx="221615" cy="344170"/>
            </a:xfrm>
            <a:custGeom>
              <a:avLst/>
              <a:gdLst/>
              <a:ahLst/>
              <a:cxnLst/>
              <a:rect l="l" t="t" r="r" b="b"/>
              <a:pathLst>
                <a:path w="221614" h="344170">
                  <a:moveTo>
                    <a:pt x="57150" y="0"/>
                  </a:moveTo>
                  <a:lnTo>
                    <a:pt x="48260" y="0"/>
                  </a:lnTo>
                  <a:lnTo>
                    <a:pt x="43815" y="1269"/>
                  </a:lnTo>
                  <a:lnTo>
                    <a:pt x="20955" y="27304"/>
                  </a:lnTo>
                  <a:lnTo>
                    <a:pt x="20955" y="31750"/>
                  </a:lnTo>
                  <a:lnTo>
                    <a:pt x="46355" y="62229"/>
                  </a:lnTo>
                  <a:lnTo>
                    <a:pt x="50165" y="63500"/>
                  </a:lnTo>
                  <a:lnTo>
                    <a:pt x="59055" y="63500"/>
                  </a:lnTo>
                  <a:lnTo>
                    <a:pt x="62865" y="62229"/>
                  </a:lnTo>
                  <a:lnTo>
                    <a:pt x="67310" y="60959"/>
                  </a:lnTo>
                  <a:lnTo>
                    <a:pt x="86360" y="36194"/>
                  </a:lnTo>
                  <a:lnTo>
                    <a:pt x="85725" y="27304"/>
                  </a:lnTo>
                  <a:lnTo>
                    <a:pt x="64769" y="2539"/>
                  </a:lnTo>
                  <a:lnTo>
                    <a:pt x="57150" y="0"/>
                  </a:lnTo>
                  <a:close/>
                </a:path>
                <a:path w="221614" h="344170">
                  <a:moveTo>
                    <a:pt x="66040" y="108584"/>
                  </a:moveTo>
                  <a:lnTo>
                    <a:pt x="40640" y="108584"/>
                  </a:lnTo>
                  <a:lnTo>
                    <a:pt x="46990" y="114934"/>
                  </a:lnTo>
                  <a:lnTo>
                    <a:pt x="46355" y="11493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60" y="154304"/>
                  </a:lnTo>
                  <a:lnTo>
                    <a:pt x="16510" y="154939"/>
                  </a:lnTo>
                  <a:lnTo>
                    <a:pt x="19050" y="155575"/>
                  </a:lnTo>
                  <a:lnTo>
                    <a:pt x="22225" y="156209"/>
                  </a:lnTo>
                  <a:lnTo>
                    <a:pt x="28575" y="166369"/>
                  </a:lnTo>
                  <a:lnTo>
                    <a:pt x="28448" y="302894"/>
                  </a:lnTo>
                  <a:lnTo>
                    <a:pt x="27940" y="305434"/>
                  </a:lnTo>
                  <a:lnTo>
                    <a:pt x="27305" y="307975"/>
                  </a:lnTo>
                  <a:lnTo>
                    <a:pt x="26035" y="309244"/>
                  </a:lnTo>
                  <a:lnTo>
                    <a:pt x="25400" y="311150"/>
                  </a:lnTo>
                  <a:lnTo>
                    <a:pt x="21590" y="313689"/>
                  </a:lnTo>
                  <a:lnTo>
                    <a:pt x="20319" y="314325"/>
                  </a:lnTo>
                  <a:lnTo>
                    <a:pt x="17780" y="314959"/>
                  </a:lnTo>
                  <a:lnTo>
                    <a:pt x="12065" y="315594"/>
                  </a:lnTo>
                  <a:lnTo>
                    <a:pt x="6985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19" y="315594"/>
                  </a:lnTo>
                  <a:lnTo>
                    <a:pt x="93344" y="314959"/>
                  </a:lnTo>
                  <a:lnTo>
                    <a:pt x="81280" y="305434"/>
                  </a:lnTo>
                  <a:lnTo>
                    <a:pt x="81280" y="116839"/>
                  </a:lnTo>
                  <a:lnTo>
                    <a:pt x="66040" y="111125"/>
                  </a:lnTo>
                  <a:lnTo>
                    <a:pt x="66040" y="108584"/>
                  </a:lnTo>
                  <a:close/>
                </a:path>
                <a:path w="221614" h="344170">
                  <a:moveTo>
                    <a:pt x="169544" y="150494"/>
                  </a:moveTo>
                  <a:lnTo>
                    <a:pt x="116840" y="150494"/>
                  </a:lnTo>
                  <a:lnTo>
                    <a:pt x="116840" y="210819"/>
                  </a:lnTo>
                  <a:lnTo>
                    <a:pt x="116205" y="243839"/>
                  </a:lnTo>
                  <a:lnTo>
                    <a:pt x="116205" y="264794"/>
                  </a:lnTo>
                  <a:lnTo>
                    <a:pt x="117475" y="278129"/>
                  </a:lnTo>
                  <a:lnTo>
                    <a:pt x="127000" y="316229"/>
                  </a:lnTo>
                  <a:lnTo>
                    <a:pt x="161925" y="340359"/>
                  </a:lnTo>
                  <a:lnTo>
                    <a:pt x="179069" y="340359"/>
                  </a:lnTo>
                  <a:lnTo>
                    <a:pt x="187960" y="337819"/>
                  </a:lnTo>
                  <a:lnTo>
                    <a:pt x="191769" y="336550"/>
                  </a:lnTo>
                  <a:lnTo>
                    <a:pt x="203200" y="332104"/>
                  </a:lnTo>
                  <a:lnTo>
                    <a:pt x="209550" y="328294"/>
                  </a:lnTo>
                  <a:lnTo>
                    <a:pt x="221615" y="321309"/>
                  </a:lnTo>
                  <a:lnTo>
                    <a:pt x="212543" y="305434"/>
                  </a:lnTo>
                  <a:lnTo>
                    <a:pt x="178435" y="305434"/>
                  </a:lnTo>
                  <a:lnTo>
                    <a:pt x="175894" y="302894"/>
                  </a:lnTo>
                  <a:lnTo>
                    <a:pt x="169544" y="270509"/>
                  </a:lnTo>
                  <a:lnTo>
                    <a:pt x="169544" y="150494"/>
                  </a:lnTo>
                  <a:close/>
                </a:path>
                <a:path w="221614" h="344170">
                  <a:moveTo>
                    <a:pt x="206375" y="294639"/>
                  </a:moveTo>
                  <a:lnTo>
                    <a:pt x="193040" y="302259"/>
                  </a:lnTo>
                  <a:lnTo>
                    <a:pt x="186690" y="304800"/>
                  </a:lnTo>
                  <a:lnTo>
                    <a:pt x="184150" y="305434"/>
                  </a:lnTo>
                  <a:lnTo>
                    <a:pt x="212543" y="305434"/>
                  </a:lnTo>
                  <a:lnTo>
                    <a:pt x="206375" y="294639"/>
                  </a:lnTo>
                  <a:close/>
                </a:path>
                <a:path w="221614" h="344170">
                  <a:moveTo>
                    <a:pt x="94615" y="118109"/>
                  </a:moveTo>
                  <a:lnTo>
                    <a:pt x="94615" y="150494"/>
                  </a:lnTo>
                  <a:lnTo>
                    <a:pt x="208915" y="150494"/>
                  </a:lnTo>
                  <a:lnTo>
                    <a:pt x="208915" y="122554"/>
                  </a:lnTo>
                  <a:lnTo>
                    <a:pt x="122555" y="122554"/>
                  </a:lnTo>
                  <a:lnTo>
                    <a:pt x="94615" y="118109"/>
                  </a:lnTo>
                  <a:close/>
                </a:path>
                <a:path w="221614" h="344170">
                  <a:moveTo>
                    <a:pt x="169544" y="52704"/>
                  </a:moveTo>
                  <a:lnTo>
                    <a:pt x="142240" y="52704"/>
                  </a:lnTo>
                  <a:lnTo>
                    <a:pt x="141605" y="60959"/>
                  </a:lnTo>
                  <a:lnTo>
                    <a:pt x="140969" y="68579"/>
                  </a:lnTo>
                  <a:lnTo>
                    <a:pt x="125730" y="110489"/>
                  </a:lnTo>
                  <a:lnTo>
                    <a:pt x="120650" y="118109"/>
                  </a:lnTo>
                  <a:lnTo>
                    <a:pt x="120015" y="120650"/>
                  </a:lnTo>
                  <a:lnTo>
                    <a:pt x="122555" y="122554"/>
                  </a:lnTo>
                  <a:lnTo>
                    <a:pt x="208915" y="122554"/>
                  </a:lnTo>
                  <a:lnTo>
                    <a:pt x="208915" y="118109"/>
                  </a:lnTo>
                  <a:lnTo>
                    <a:pt x="169544" y="118109"/>
                  </a:lnTo>
                  <a:lnTo>
                    <a:pt x="169544" y="52704"/>
                  </a:lnTo>
                  <a:close/>
                </a:path>
                <a:path w="221614" h="344170">
                  <a:moveTo>
                    <a:pt x="57785" y="107950"/>
                  </a:moveTo>
                  <a:lnTo>
                    <a:pt x="56515" y="108584"/>
                  </a:lnTo>
                  <a:lnTo>
                    <a:pt x="59055" y="108584"/>
                  </a:lnTo>
                  <a:lnTo>
                    <a:pt x="57785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49830" y="3699510"/>
              <a:ext cx="158114" cy="237489"/>
            </a:xfrm>
            <a:prstGeom prst="rect">
              <a:avLst/>
            </a:prstGeom>
          </p:spPr>
        </p:pic>
      </p:grpSp>
      <p:grpSp>
        <p:nvGrpSpPr>
          <p:cNvPr id="170" name="object 170" descr=""/>
          <p:cNvGrpSpPr/>
          <p:nvPr/>
        </p:nvGrpSpPr>
        <p:grpSpPr>
          <a:xfrm>
            <a:off x="2843529" y="3696970"/>
            <a:ext cx="351790" cy="239395"/>
            <a:chOff x="2843529" y="3696970"/>
            <a:chExt cx="351790" cy="239395"/>
          </a:xfrm>
        </p:grpSpPr>
        <p:pic>
          <p:nvPicPr>
            <p:cNvPr id="171" name="object 17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43529" y="3696970"/>
              <a:ext cx="153669" cy="237489"/>
            </a:xfrm>
            <a:prstGeom prst="rect">
              <a:avLst/>
            </a:prstGeom>
          </p:spPr>
        </p:pic>
        <p:pic>
          <p:nvPicPr>
            <p:cNvPr id="172" name="object 17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21964" y="3698875"/>
              <a:ext cx="173355" cy="237489"/>
            </a:xfrm>
            <a:prstGeom prst="rect">
              <a:avLst/>
            </a:prstGeom>
          </p:spPr>
        </p:pic>
      </p:grpSp>
      <p:sp>
        <p:nvSpPr>
          <p:cNvPr id="173" name="object 173" descr=""/>
          <p:cNvSpPr/>
          <p:nvPr/>
        </p:nvSpPr>
        <p:spPr>
          <a:xfrm>
            <a:off x="3529329" y="3586479"/>
            <a:ext cx="392430" cy="352425"/>
          </a:xfrm>
          <a:custGeom>
            <a:avLst/>
            <a:gdLst/>
            <a:ahLst/>
            <a:cxnLst/>
            <a:rect l="l" t="t" r="r" b="b"/>
            <a:pathLst>
              <a:path w="392429" h="352425">
                <a:moveTo>
                  <a:pt x="57150" y="0"/>
                </a:moveTo>
                <a:lnTo>
                  <a:pt x="17780" y="13970"/>
                </a:lnTo>
                <a:lnTo>
                  <a:pt x="9525" y="14605"/>
                </a:lnTo>
                <a:lnTo>
                  <a:pt x="0" y="14605"/>
                </a:lnTo>
                <a:lnTo>
                  <a:pt x="0" y="46990"/>
                </a:lnTo>
                <a:lnTo>
                  <a:pt x="16510" y="46990"/>
                </a:lnTo>
                <a:lnTo>
                  <a:pt x="22225" y="48260"/>
                </a:lnTo>
                <a:lnTo>
                  <a:pt x="24130" y="48895"/>
                </a:lnTo>
                <a:lnTo>
                  <a:pt x="26035" y="51435"/>
                </a:lnTo>
                <a:lnTo>
                  <a:pt x="27305" y="52705"/>
                </a:lnTo>
                <a:lnTo>
                  <a:pt x="27940" y="55880"/>
                </a:lnTo>
                <a:lnTo>
                  <a:pt x="28575" y="58420"/>
                </a:lnTo>
                <a:lnTo>
                  <a:pt x="28575" y="313055"/>
                </a:lnTo>
                <a:lnTo>
                  <a:pt x="0" y="324485"/>
                </a:lnTo>
                <a:lnTo>
                  <a:pt x="0" y="352425"/>
                </a:lnTo>
                <a:lnTo>
                  <a:pt x="107950" y="352425"/>
                </a:lnTo>
                <a:lnTo>
                  <a:pt x="107950" y="325120"/>
                </a:lnTo>
                <a:lnTo>
                  <a:pt x="90805" y="322580"/>
                </a:lnTo>
                <a:lnTo>
                  <a:pt x="88900" y="321945"/>
                </a:lnTo>
                <a:lnTo>
                  <a:pt x="85090" y="320040"/>
                </a:lnTo>
                <a:lnTo>
                  <a:pt x="83820" y="318770"/>
                </a:lnTo>
                <a:lnTo>
                  <a:pt x="81915" y="315595"/>
                </a:lnTo>
                <a:lnTo>
                  <a:pt x="81280" y="313055"/>
                </a:lnTo>
                <a:lnTo>
                  <a:pt x="81280" y="9525"/>
                </a:lnTo>
                <a:lnTo>
                  <a:pt x="57150" y="0"/>
                </a:lnTo>
                <a:close/>
              </a:path>
              <a:path w="392429" h="352425">
                <a:moveTo>
                  <a:pt x="264160" y="163830"/>
                </a:moveTo>
                <a:lnTo>
                  <a:pt x="142875" y="163830"/>
                </a:lnTo>
                <a:lnTo>
                  <a:pt x="142875" y="212090"/>
                </a:lnTo>
                <a:lnTo>
                  <a:pt x="264160" y="212090"/>
                </a:lnTo>
                <a:lnTo>
                  <a:pt x="264160" y="163830"/>
                </a:lnTo>
                <a:close/>
              </a:path>
              <a:path w="392429" h="352425">
                <a:moveTo>
                  <a:pt x="340360" y="156210"/>
                </a:moveTo>
                <a:lnTo>
                  <a:pt x="287655" y="156210"/>
                </a:lnTo>
                <a:lnTo>
                  <a:pt x="287655" y="216535"/>
                </a:lnTo>
                <a:lnTo>
                  <a:pt x="287020" y="249555"/>
                </a:lnTo>
                <a:lnTo>
                  <a:pt x="287020" y="270510"/>
                </a:lnTo>
                <a:lnTo>
                  <a:pt x="288290" y="283845"/>
                </a:lnTo>
                <a:lnTo>
                  <a:pt x="297815" y="321945"/>
                </a:lnTo>
                <a:lnTo>
                  <a:pt x="332740" y="346075"/>
                </a:lnTo>
                <a:lnTo>
                  <a:pt x="349885" y="346075"/>
                </a:lnTo>
                <a:lnTo>
                  <a:pt x="358775" y="343535"/>
                </a:lnTo>
                <a:lnTo>
                  <a:pt x="362585" y="342265"/>
                </a:lnTo>
                <a:lnTo>
                  <a:pt x="374015" y="337820"/>
                </a:lnTo>
                <a:lnTo>
                  <a:pt x="380365" y="334010"/>
                </a:lnTo>
                <a:lnTo>
                  <a:pt x="392430" y="327025"/>
                </a:lnTo>
                <a:lnTo>
                  <a:pt x="383358" y="311150"/>
                </a:lnTo>
                <a:lnTo>
                  <a:pt x="349250" y="311150"/>
                </a:lnTo>
                <a:lnTo>
                  <a:pt x="346710" y="308610"/>
                </a:lnTo>
                <a:lnTo>
                  <a:pt x="340360" y="276225"/>
                </a:lnTo>
                <a:lnTo>
                  <a:pt x="340360" y="156210"/>
                </a:lnTo>
                <a:close/>
              </a:path>
              <a:path w="392429" h="352425">
                <a:moveTo>
                  <a:pt x="377190" y="300355"/>
                </a:moveTo>
                <a:lnTo>
                  <a:pt x="363855" y="307975"/>
                </a:lnTo>
                <a:lnTo>
                  <a:pt x="357505" y="310515"/>
                </a:lnTo>
                <a:lnTo>
                  <a:pt x="354965" y="311150"/>
                </a:lnTo>
                <a:lnTo>
                  <a:pt x="383358" y="311150"/>
                </a:lnTo>
                <a:lnTo>
                  <a:pt x="377190" y="300355"/>
                </a:lnTo>
                <a:close/>
              </a:path>
              <a:path w="392429" h="352425">
                <a:moveTo>
                  <a:pt x="265430" y="123825"/>
                </a:moveTo>
                <a:lnTo>
                  <a:pt x="265430" y="156210"/>
                </a:lnTo>
                <a:lnTo>
                  <a:pt x="379730" y="156210"/>
                </a:lnTo>
                <a:lnTo>
                  <a:pt x="379730" y="128270"/>
                </a:lnTo>
                <a:lnTo>
                  <a:pt x="293370" y="128270"/>
                </a:lnTo>
                <a:lnTo>
                  <a:pt x="265430" y="123825"/>
                </a:lnTo>
                <a:close/>
              </a:path>
              <a:path w="392429" h="352425">
                <a:moveTo>
                  <a:pt x="340360" y="58420"/>
                </a:moveTo>
                <a:lnTo>
                  <a:pt x="313055" y="58420"/>
                </a:lnTo>
                <a:lnTo>
                  <a:pt x="312420" y="66675"/>
                </a:lnTo>
                <a:lnTo>
                  <a:pt x="311785" y="74295"/>
                </a:lnTo>
                <a:lnTo>
                  <a:pt x="296545" y="116205"/>
                </a:lnTo>
                <a:lnTo>
                  <a:pt x="291465" y="123825"/>
                </a:lnTo>
                <a:lnTo>
                  <a:pt x="290830" y="126365"/>
                </a:lnTo>
                <a:lnTo>
                  <a:pt x="293370" y="128270"/>
                </a:lnTo>
                <a:lnTo>
                  <a:pt x="379730" y="128270"/>
                </a:lnTo>
                <a:lnTo>
                  <a:pt x="379730" y="123825"/>
                </a:lnTo>
                <a:lnTo>
                  <a:pt x="340360" y="123825"/>
                </a:lnTo>
                <a:lnTo>
                  <a:pt x="340360" y="58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3979545" y="3592195"/>
            <a:ext cx="436880" cy="344170"/>
          </a:xfrm>
          <a:custGeom>
            <a:avLst/>
            <a:gdLst/>
            <a:ahLst/>
            <a:cxnLst/>
            <a:rect l="l" t="t" r="r" b="b"/>
            <a:pathLst>
              <a:path w="436879" h="344170">
                <a:moveTo>
                  <a:pt x="57150" y="0"/>
                </a:moveTo>
                <a:lnTo>
                  <a:pt x="48259" y="0"/>
                </a:lnTo>
                <a:lnTo>
                  <a:pt x="43814" y="1269"/>
                </a:lnTo>
                <a:lnTo>
                  <a:pt x="20954" y="27304"/>
                </a:lnTo>
                <a:lnTo>
                  <a:pt x="20954" y="31750"/>
                </a:lnTo>
                <a:lnTo>
                  <a:pt x="46354" y="62229"/>
                </a:lnTo>
                <a:lnTo>
                  <a:pt x="50164" y="63500"/>
                </a:lnTo>
                <a:lnTo>
                  <a:pt x="59054" y="63500"/>
                </a:lnTo>
                <a:lnTo>
                  <a:pt x="62864" y="62229"/>
                </a:lnTo>
                <a:lnTo>
                  <a:pt x="67309" y="60959"/>
                </a:lnTo>
                <a:lnTo>
                  <a:pt x="86359" y="36194"/>
                </a:lnTo>
                <a:lnTo>
                  <a:pt x="85725" y="27304"/>
                </a:lnTo>
                <a:lnTo>
                  <a:pt x="64769" y="2539"/>
                </a:lnTo>
                <a:lnTo>
                  <a:pt x="57150" y="0"/>
                </a:lnTo>
                <a:close/>
              </a:path>
              <a:path w="436879" h="344170">
                <a:moveTo>
                  <a:pt x="66039" y="108584"/>
                </a:moveTo>
                <a:lnTo>
                  <a:pt x="40639" y="108584"/>
                </a:lnTo>
                <a:lnTo>
                  <a:pt x="46989" y="114934"/>
                </a:lnTo>
                <a:lnTo>
                  <a:pt x="46354" y="114934"/>
                </a:lnTo>
                <a:lnTo>
                  <a:pt x="9525" y="121919"/>
                </a:lnTo>
                <a:lnTo>
                  <a:pt x="0" y="121919"/>
                </a:lnTo>
                <a:lnTo>
                  <a:pt x="0" y="154304"/>
                </a:lnTo>
                <a:lnTo>
                  <a:pt x="10159" y="154304"/>
                </a:lnTo>
                <a:lnTo>
                  <a:pt x="16509" y="154939"/>
                </a:lnTo>
                <a:lnTo>
                  <a:pt x="19050" y="155575"/>
                </a:lnTo>
                <a:lnTo>
                  <a:pt x="22225" y="156209"/>
                </a:lnTo>
                <a:lnTo>
                  <a:pt x="28575" y="166369"/>
                </a:lnTo>
                <a:lnTo>
                  <a:pt x="28575" y="302259"/>
                </a:lnTo>
                <a:lnTo>
                  <a:pt x="27939" y="305434"/>
                </a:lnTo>
                <a:lnTo>
                  <a:pt x="27304" y="307975"/>
                </a:lnTo>
                <a:lnTo>
                  <a:pt x="26034" y="309244"/>
                </a:lnTo>
                <a:lnTo>
                  <a:pt x="25400" y="311150"/>
                </a:lnTo>
                <a:lnTo>
                  <a:pt x="21589" y="313689"/>
                </a:lnTo>
                <a:lnTo>
                  <a:pt x="20319" y="314325"/>
                </a:lnTo>
                <a:lnTo>
                  <a:pt x="17779" y="314959"/>
                </a:lnTo>
                <a:lnTo>
                  <a:pt x="12064" y="315594"/>
                </a:lnTo>
                <a:lnTo>
                  <a:pt x="6984" y="316229"/>
                </a:lnTo>
                <a:lnTo>
                  <a:pt x="0" y="316229"/>
                </a:lnTo>
                <a:lnTo>
                  <a:pt x="0" y="344169"/>
                </a:lnTo>
                <a:lnTo>
                  <a:pt x="107950" y="344169"/>
                </a:lnTo>
                <a:lnTo>
                  <a:pt x="107950" y="317500"/>
                </a:lnTo>
                <a:lnTo>
                  <a:pt x="96519" y="315594"/>
                </a:lnTo>
                <a:lnTo>
                  <a:pt x="93344" y="314959"/>
                </a:lnTo>
                <a:lnTo>
                  <a:pt x="81279" y="305434"/>
                </a:lnTo>
                <a:lnTo>
                  <a:pt x="81279" y="116839"/>
                </a:lnTo>
                <a:lnTo>
                  <a:pt x="66039" y="111125"/>
                </a:lnTo>
                <a:lnTo>
                  <a:pt x="66039" y="108584"/>
                </a:lnTo>
                <a:close/>
              </a:path>
              <a:path w="436879" h="344170">
                <a:moveTo>
                  <a:pt x="57784" y="107950"/>
                </a:moveTo>
                <a:lnTo>
                  <a:pt x="56514" y="108584"/>
                </a:lnTo>
                <a:lnTo>
                  <a:pt x="59054" y="108584"/>
                </a:lnTo>
                <a:lnTo>
                  <a:pt x="57784" y="107950"/>
                </a:lnTo>
                <a:close/>
              </a:path>
              <a:path w="436879" h="344170">
                <a:moveTo>
                  <a:pt x="164464" y="105409"/>
                </a:moveTo>
                <a:lnTo>
                  <a:pt x="159384" y="108584"/>
                </a:lnTo>
                <a:lnTo>
                  <a:pt x="155575" y="111759"/>
                </a:lnTo>
                <a:lnTo>
                  <a:pt x="153034" y="112394"/>
                </a:lnTo>
                <a:lnTo>
                  <a:pt x="146684" y="115569"/>
                </a:lnTo>
                <a:lnTo>
                  <a:pt x="141604" y="116204"/>
                </a:lnTo>
                <a:lnTo>
                  <a:pt x="136525" y="117475"/>
                </a:lnTo>
                <a:lnTo>
                  <a:pt x="131444" y="118109"/>
                </a:lnTo>
                <a:lnTo>
                  <a:pt x="125094" y="118744"/>
                </a:lnTo>
                <a:lnTo>
                  <a:pt x="109219" y="118744"/>
                </a:lnTo>
                <a:lnTo>
                  <a:pt x="109219" y="151764"/>
                </a:lnTo>
                <a:lnTo>
                  <a:pt x="125094" y="151764"/>
                </a:lnTo>
                <a:lnTo>
                  <a:pt x="130175" y="153034"/>
                </a:lnTo>
                <a:lnTo>
                  <a:pt x="132079" y="154304"/>
                </a:lnTo>
                <a:lnTo>
                  <a:pt x="133350" y="154939"/>
                </a:lnTo>
                <a:lnTo>
                  <a:pt x="134619" y="156209"/>
                </a:lnTo>
                <a:lnTo>
                  <a:pt x="135254" y="157479"/>
                </a:lnTo>
                <a:lnTo>
                  <a:pt x="136525" y="161289"/>
                </a:lnTo>
                <a:lnTo>
                  <a:pt x="136525" y="303529"/>
                </a:lnTo>
                <a:lnTo>
                  <a:pt x="135889" y="305434"/>
                </a:lnTo>
                <a:lnTo>
                  <a:pt x="134619" y="306704"/>
                </a:lnTo>
                <a:lnTo>
                  <a:pt x="133350" y="308609"/>
                </a:lnTo>
                <a:lnTo>
                  <a:pt x="132079" y="309879"/>
                </a:lnTo>
                <a:lnTo>
                  <a:pt x="130175" y="310514"/>
                </a:lnTo>
                <a:lnTo>
                  <a:pt x="128904" y="311784"/>
                </a:lnTo>
                <a:lnTo>
                  <a:pt x="126364" y="312419"/>
                </a:lnTo>
                <a:lnTo>
                  <a:pt x="121284" y="313054"/>
                </a:lnTo>
                <a:lnTo>
                  <a:pt x="116204" y="313054"/>
                </a:lnTo>
                <a:lnTo>
                  <a:pt x="109219" y="313689"/>
                </a:lnTo>
                <a:lnTo>
                  <a:pt x="109219" y="341629"/>
                </a:lnTo>
                <a:lnTo>
                  <a:pt x="213359" y="341629"/>
                </a:lnTo>
                <a:lnTo>
                  <a:pt x="213359" y="314325"/>
                </a:lnTo>
                <a:lnTo>
                  <a:pt x="201929" y="312419"/>
                </a:lnTo>
                <a:lnTo>
                  <a:pt x="199389" y="311784"/>
                </a:lnTo>
                <a:lnTo>
                  <a:pt x="196850" y="311784"/>
                </a:lnTo>
                <a:lnTo>
                  <a:pt x="194309" y="311150"/>
                </a:lnTo>
                <a:lnTo>
                  <a:pt x="193039" y="309879"/>
                </a:lnTo>
                <a:lnTo>
                  <a:pt x="191134" y="309244"/>
                </a:lnTo>
                <a:lnTo>
                  <a:pt x="189864" y="307975"/>
                </a:lnTo>
                <a:lnTo>
                  <a:pt x="187959" y="304800"/>
                </a:lnTo>
                <a:lnTo>
                  <a:pt x="187325" y="302259"/>
                </a:lnTo>
                <a:lnTo>
                  <a:pt x="187325" y="298450"/>
                </a:lnTo>
                <a:lnTo>
                  <a:pt x="182879" y="167639"/>
                </a:lnTo>
                <a:lnTo>
                  <a:pt x="193675" y="167639"/>
                </a:lnTo>
                <a:lnTo>
                  <a:pt x="196850" y="166369"/>
                </a:lnTo>
                <a:lnTo>
                  <a:pt x="200659" y="164464"/>
                </a:lnTo>
                <a:lnTo>
                  <a:pt x="224154" y="151129"/>
                </a:lnTo>
                <a:lnTo>
                  <a:pt x="227964" y="148589"/>
                </a:lnTo>
                <a:lnTo>
                  <a:pt x="408304" y="148589"/>
                </a:lnTo>
                <a:lnTo>
                  <a:pt x="407669" y="147319"/>
                </a:lnTo>
                <a:lnTo>
                  <a:pt x="405764" y="140334"/>
                </a:lnTo>
                <a:lnTo>
                  <a:pt x="404495" y="137794"/>
                </a:lnTo>
                <a:lnTo>
                  <a:pt x="292100" y="137794"/>
                </a:lnTo>
                <a:lnTo>
                  <a:pt x="292100" y="135889"/>
                </a:lnTo>
                <a:lnTo>
                  <a:pt x="184150" y="135889"/>
                </a:lnTo>
                <a:lnTo>
                  <a:pt x="184784" y="130809"/>
                </a:lnTo>
                <a:lnTo>
                  <a:pt x="187325" y="114934"/>
                </a:lnTo>
                <a:lnTo>
                  <a:pt x="178434" y="111125"/>
                </a:lnTo>
                <a:lnTo>
                  <a:pt x="182879" y="106679"/>
                </a:lnTo>
                <a:lnTo>
                  <a:pt x="168275" y="106679"/>
                </a:lnTo>
                <a:lnTo>
                  <a:pt x="164464" y="105409"/>
                </a:lnTo>
                <a:close/>
              </a:path>
              <a:path w="436879" h="344170">
                <a:moveTo>
                  <a:pt x="338454" y="148589"/>
                </a:moveTo>
                <a:lnTo>
                  <a:pt x="229234" y="148589"/>
                </a:lnTo>
                <a:lnTo>
                  <a:pt x="231139" y="149225"/>
                </a:lnTo>
                <a:lnTo>
                  <a:pt x="234314" y="150494"/>
                </a:lnTo>
                <a:lnTo>
                  <a:pt x="248919" y="169544"/>
                </a:lnTo>
                <a:lnTo>
                  <a:pt x="248919" y="302259"/>
                </a:lnTo>
                <a:lnTo>
                  <a:pt x="233679" y="313054"/>
                </a:lnTo>
                <a:lnTo>
                  <a:pt x="228600" y="313054"/>
                </a:lnTo>
                <a:lnTo>
                  <a:pt x="221614" y="313689"/>
                </a:lnTo>
                <a:lnTo>
                  <a:pt x="221614" y="341629"/>
                </a:lnTo>
                <a:lnTo>
                  <a:pt x="325754" y="341629"/>
                </a:lnTo>
                <a:lnTo>
                  <a:pt x="325754" y="314325"/>
                </a:lnTo>
                <a:lnTo>
                  <a:pt x="314325" y="312419"/>
                </a:lnTo>
                <a:lnTo>
                  <a:pt x="311784" y="311784"/>
                </a:lnTo>
                <a:lnTo>
                  <a:pt x="309244" y="311784"/>
                </a:lnTo>
                <a:lnTo>
                  <a:pt x="306704" y="311150"/>
                </a:lnTo>
                <a:lnTo>
                  <a:pt x="305434" y="309879"/>
                </a:lnTo>
                <a:lnTo>
                  <a:pt x="303529" y="309244"/>
                </a:lnTo>
                <a:lnTo>
                  <a:pt x="302259" y="307975"/>
                </a:lnTo>
                <a:lnTo>
                  <a:pt x="300354" y="304800"/>
                </a:lnTo>
                <a:lnTo>
                  <a:pt x="299719" y="302259"/>
                </a:lnTo>
                <a:lnTo>
                  <a:pt x="299719" y="169544"/>
                </a:lnTo>
                <a:lnTo>
                  <a:pt x="306069" y="166369"/>
                </a:lnTo>
                <a:lnTo>
                  <a:pt x="309879" y="165100"/>
                </a:lnTo>
                <a:lnTo>
                  <a:pt x="313689" y="163194"/>
                </a:lnTo>
                <a:lnTo>
                  <a:pt x="318134" y="160654"/>
                </a:lnTo>
                <a:lnTo>
                  <a:pt x="321944" y="158750"/>
                </a:lnTo>
                <a:lnTo>
                  <a:pt x="327025" y="155575"/>
                </a:lnTo>
                <a:lnTo>
                  <a:pt x="331469" y="153034"/>
                </a:lnTo>
                <a:lnTo>
                  <a:pt x="335279" y="151129"/>
                </a:lnTo>
                <a:lnTo>
                  <a:pt x="338454" y="148589"/>
                </a:lnTo>
                <a:close/>
              </a:path>
              <a:path w="436879" h="344170">
                <a:moveTo>
                  <a:pt x="408304" y="148589"/>
                </a:moveTo>
                <a:lnTo>
                  <a:pt x="339725" y="148589"/>
                </a:lnTo>
                <a:lnTo>
                  <a:pt x="341629" y="149225"/>
                </a:lnTo>
                <a:lnTo>
                  <a:pt x="344169" y="150494"/>
                </a:lnTo>
                <a:lnTo>
                  <a:pt x="347344" y="151764"/>
                </a:lnTo>
                <a:lnTo>
                  <a:pt x="349884" y="153034"/>
                </a:lnTo>
                <a:lnTo>
                  <a:pt x="351789" y="154939"/>
                </a:lnTo>
                <a:lnTo>
                  <a:pt x="354329" y="156844"/>
                </a:lnTo>
                <a:lnTo>
                  <a:pt x="358775" y="165734"/>
                </a:lnTo>
                <a:lnTo>
                  <a:pt x="359409" y="169544"/>
                </a:lnTo>
                <a:lnTo>
                  <a:pt x="359409" y="302259"/>
                </a:lnTo>
                <a:lnTo>
                  <a:pt x="358775" y="304800"/>
                </a:lnTo>
                <a:lnTo>
                  <a:pt x="356869" y="307975"/>
                </a:lnTo>
                <a:lnTo>
                  <a:pt x="354964" y="309244"/>
                </a:lnTo>
                <a:lnTo>
                  <a:pt x="353694" y="310514"/>
                </a:lnTo>
                <a:lnTo>
                  <a:pt x="351789" y="311150"/>
                </a:lnTo>
                <a:lnTo>
                  <a:pt x="344169" y="313054"/>
                </a:lnTo>
                <a:lnTo>
                  <a:pt x="339089" y="313054"/>
                </a:lnTo>
                <a:lnTo>
                  <a:pt x="332104" y="313689"/>
                </a:lnTo>
                <a:lnTo>
                  <a:pt x="332104" y="341629"/>
                </a:lnTo>
                <a:lnTo>
                  <a:pt x="436879" y="341629"/>
                </a:lnTo>
                <a:lnTo>
                  <a:pt x="436879" y="314325"/>
                </a:lnTo>
                <a:lnTo>
                  <a:pt x="424814" y="312419"/>
                </a:lnTo>
                <a:lnTo>
                  <a:pt x="422275" y="311784"/>
                </a:lnTo>
                <a:lnTo>
                  <a:pt x="419734" y="311784"/>
                </a:lnTo>
                <a:lnTo>
                  <a:pt x="417829" y="311150"/>
                </a:lnTo>
                <a:lnTo>
                  <a:pt x="416559" y="310514"/>
                </a:lnTo>
                <a:lnTo>
                  <a:pt x="414654" y="309244"/>
                </a:lnTo>
                <a:lnTo>
                  <a:pt x="413384" y="308609"/>
                </a:lnTo>
                <a:lnTo>
                  <a:pt x="411479" y="305434"/>
                </a:lnTo>
                <a:lnTo>
                  <a:pt x="410844" y="303529"/>
                </a:lnTo>
                <a:lnTo>
                  <a:pt x="410747" y="163194"/>
                </a:lnTo>
                <a:lnTo>
                  <a:pt x="409575" y="155575"/>
                </a:lnTo>
                <a:lnTo>
                  <a:pt x="408304" y="148589"/>
                </a:lnTo>
                <a:close/>
              </a:path>
              <a:path w="436879" h="344170">
                <a:moveTo>
                  <a:pt x="193675" y="167639"/>
                </a:moveTo>
                <a:lnTo>
                  <a:pt x="182879" y="167639"/>
                </a:lnTo>
                <a:lnTo>
                  <a:pt x="184150" y="170814"/>
                </a:lnTo>
                <a:lnTo>
                  <a:pt x="186689" y="171450"/>
                </a:lnTo>
                <a:lnTo>
                  <a:pt x="189864" y="169544"/>
                </a:lnTo>
                <a:lnTo>
                  <a:pt x="193675" y="167639"/>
                </a:lnTo>
                <a:close/>
              </a:path>
              <a:path w="436879" h="344170">
                <a:moveTo>
                  <a:pt x="340359" y="106044"/>
                </a:moveTo>
                <a:lnTo>
                  <a:pt x="336550" y="109854"/>
                </a:lnTo>
                <a:lnTo>
                  <a:pt x="332739" y="113029"/>
                </a:lnTo>
                <a:lnTo>
                  <a:pt x="323850" y="118744"/>
                </a:lnTo>
                <a:lnTo>
                  <a:pt x="319404" y="121919"/>
                </a:lnTo>
                <a:lnTo>
                  <a:pt x="308609" y="128269"/>
                </a:lnTo>
                <a:lnTo>
                  <a:pt x="303529" y="130809"/>
                </a:lnTo>
                <a:lnTo>
                  <a:pt x="293369" y="136525"/>
                </a:lnTo>
                <a:lnTo>
                  <a:pt x="292100" y="137794"/>
                </a:lnTo>
                <a:lnTo>
                  <a:pt x="404495" y="137794"/>
                </a:lnTo>
                <a:lnTo>
                  <a:pt x="376554" y="110489"/>
                </a:lnTo>
                <a:lnTo>
                  <a:pt x="368300" y="109219"/>
                </a:lnTo>
                <a:lnTo>
                  <a:pt x="355600" y="106679"/>
                </a:lnTo>
                <a:lnTo>
                  <a:pt x="347979" y="106679"/>
                </a:lnTo>
                <a:lnTo>
                  <a:pt x="340359" y="106044"/>
                </a:lnTo>
                <a:close/>
              </a:path>
              <a:path w="436879" h="344170">
                <a:moveTo>
                  <a:pt x="238759" y="106044"/>
                </a:moveTo>
                <a:lnTo>
                  <a:pt x="229869" y="106044"/>
                </a:lnTo>
                <a:lnTo>
                  <a:pt x="226694" y="109854"/>
                </a:lnTo>
                <a:lnTo>
                  <a:pt x="222884" y="112394"/>
                </a:lnTo>
                <a:lnTo>
                  <a:pt x="214629" y="118109"/>
                </a:lnTo>
                <a:lnTo>
                  <a:pt x="209550" y="121284"/>
                </a:lnTo>
                <a:lnTo>
                  <a:pt x="204469" y="123825"/>
                </a:lnTo>
                <a:lnTo>
                  <a:pt x="189229" y="132714"/>
                </a:lnTo>
                <a:lnTo>
                  <a:pt x="184234" y="135212"/>
                </a:lnTo>
                <a:lnTo>
                  <a:pt x="184150" y="135889"/>
                </a:lnTo>
                <a:lnTo>
                  <a:pt x="292100" y="135889"/>
                </a:lnTo>
                <a:lnTo>
                  <a:pt x="259079" y="108584"/>
                </a:lnTo>
                <a:lnTo>
                  <a:pt x="246379" y="106679"/>
                </a:lnTo>
                <a:lnTo>
                  <a:pt x="238759" y="106044"/>
                </a:lnTo>
                <a:close/>
              </a:path>
              <a:path w="436879" h="344170">
                <a:moveTo>
                  <a:pt x="183514" y="106044"/>
                </a:moveTo>
                <a:lnTo>
                  <a:pt x="173989" y="106044"/>
                </a:lnTo>
                <a:lnTo>
                  <a:pt x="168275" y="106679"/>
                </a:lnTo>
                <a:lnTo>
                  <a:pt x="182879" y="106679"/>
                </a:lnTo>
                <a:lnTo>
                  <a:pt x="183514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4888865" y="3697604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20">
                <a:moveTo>
                  <a:pt x="55245" y="0"/>
                </a:moveTo>
                <a:lnTo>
                  <a:pt x="50164" y="3175"/>
                </a:lnTo>
                <a:lnTo>
                  <a:pt x="46355" y="5715"/>
                </a:lnTo>
                <a:lnTo>
                  <a:pt x="37464" y="10160"/>
                </a:lnTo>
                <a:lnTo>
                  <a:pt x="32385" y="10795"/>
                </a:lnTo>
                <a:lnTo>
                  <a:pt x="27305" y="12065"/>
                </a:lnTo>
                <a:lnTo>
                  <a:pt x="22225" y="12700"/>
                </a:lnTo>
                <a:lnTo>
                  <a:pt x="15875" y="13335"/>
                </a:lnTo>
                <a:lnTo>
                  <a:pt x="0" y="13335"/>
                </a:lnTo>
                <a:lnTo>
                  <a:pt x="0" y="46355"/>
                </a:lnTo>
                <a:lnTo>
                  <a:pt x="15875" y="46355"/>
                </a:lnTo>
                <a:lnTo>
                  <a:pt x="20955" y="47625"/>
                </a:lnTo>
                <a:lnTo>
                  <a:pt x="22860" y="48895"/>
                </a:lnTo>
                <a:lnTo>
                  <a:pt x="24130" y="49530"/>
                </a:lnTo>
                <a:lnTo>
                  <a:pt x="25400" y="50800"/>
                </a:lnTo>
                <a:lnTo>
                  <a:pt x="26035" y="52070"/>
                </a:lnTo>
                <a:lnTo>
                  <a:pt x="27305" y="55880"/>
                </a:lnTo>
                <a:lnTo>
                  <a:pt x="27305" y="198120"/>
                </a:lnTo>
                <a:lnTo>
                  <a:pt x="26670" y="200025"/>
                </a:lnTo>
                <a:lnTo>
                  <a:pt x="25400" y="201295"/>
                </a:lnTo>
                <a:lnTo>
                  <a:pt x="24130" y="203200"/>
                </a:lnTo>
                <a:lnTo>
                  <a:pt x="22860" y="204470"/>
                </a:lnTo>
                <a:lnTo>
                  <a:pt x="20955" y="205105"/>
                </a:lnTo>
                <a:lnTo>
                  <a:pt x="19685" y="206375"/>
                </a:lnTo>
                <a:lnTo>
                  <a:pt x="17145" y="207010"/>
                </a:lnTo>
                <a:lnTo>
                  <a:pt x="12064" y="207645"/>
                </a:lnTo>
                <a:lnTo>
                  <a:pt x="6985" y="207645"/>
                </a:lnTo>
                <a:lnTo>
                  <a:pt x="0" y="208280"/>
                </a:lnTo>
                <a:lnTo>
                  <a:pt x="0" y="236220"/>
                </a:lnTo>
                <a:lnTo>
                  <a:pt x="104139" y="236220"/>
                </a:lnTo>
                <a:lnTo>
                  <a:pt x="104139" y="208915"/>
                </a:lnTo>
                <a:lnTo>
                  <a:pt x="92710" y="207010"/>
                </a:lnTo>
                <a:lnTo>
                  <a:pt x="90170" y="206375"/>
                </a:lnTo>
                <a:lnTo>
                  <a:pt x="87630" y="206375"/>
                </a:lnTo>
                <a:lnTo>
                  <a:pt x="85089" y="205740"/>
                </a:lnTo>
                <a:lnTo>
                  <a:pt x="83820" y="204470"/>
                </a:lnTo>
                <a:lnTo>
                  <a:pt x="81914" y="203835"/>
                </a:lnTo>
                <a:lnTo>
                  <a:pt x="80645" y="202565"/>
                </a:lnTo>
                <a:lnTo>
                  <a:pt x="78739" y="199390"/>
                </a:lnTo>
                <a:lnTo>
                  <a:pt x="78105" y="196850"/>
                </a:lnTo>
                <a:lnTo>
                  <a:pt x="78105" y="193040"/>
                </a:lnTo>
                <a:lnTo>
                  <a:pt x="73660" y="62230"/>
                </a:lnTo>
                <a:lnTo>
                  <a:pt x="84455" y="62230"/>
                </a:lnTo>
                <a:lnTo>
                  <a:pt x="87630" y="60960"/>
                </a:lnTo>
                <a:lnTo>
                  <a:pt x="91439" y="59055"/>
                </a:lnTo>
                <a:lnTo>
                  <a:pt x="114935" y="45720"/>
                </a:lnTo>
                <a:lnTo>
                  <a:pt x="118745" y="43180"/>
                </a:lnTo>
                <a:lnTo>
                  <a:pt x="299085" y="43180"/>
                </a:lnTo>
                <a:lnTo>
                  <a:pt x="298450" y="41910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2385"/>
                </a:lnTo>
                <a:lnTo>
                  <a:pt x="74930" y="30480"/>
                </a:lnTo>
                <a:lnTo>
                  <a:pt x="75564" y="25400"/>
                </a:lnTo>
                <a:lnTo>
                  <a:pt x="48895" y="25400"/>
                </a:lnTo>
                <a:lnTo>
                  <a:pt x="48895" y="5080"/>
                </a:lnTo>
                <a:lnTo>
                  <a:pt x="52070" y="2540"/>
                </a:lnTo>
                <a:lnTo>
                  <a:pt x="57785" y="1270"/>
                </a:lnTo>
                <a:lnTo>
                  <a:pt x="59055" y="1270"/>
                </a:lnTo>
                <a:lnTo>
                  <a:pt x="55245" y="0"/>
                </a:lnTo>
                <a:close/>
              </a:path>
              <a:path w="327660" h="236220">
                <a:moveTo>
                  <a:pt x="229235" y="43180"/>
                </a:moveTo>
                <a:lnTo>
                  <a:pt x="120014" y="43180"/>
                </a:lnTo>
                <a:lnTo>
                  <a:pt x="121920" y="43815"/>
                </a:lnTo>
                <a:lnTo>
                  <a:pt x="125095" y="45085"/>
                </a:lnTo>
                <a:lnTo>
                  <a:pt x="139700" y="64135"/>
                </a:lnTo>
                <a:lnTo>
                  <a:pt x="139700" y="196850"/>
                </a:lnTo>
                <a:lnTo>
                  <a:pt x="124460" y="207645"/>
                </a:lnTo>
                <a:lnTo>
                  <a:pt x="119380" y="207645"/>
                </a:lnTo>
                <a:lnTo>
                  <a:pt x="112395" y="208280"/>
                </a:lnTo>
                <a:lnTo>
                  <a:pt x="112395" y="236220"/>
                </a:lnTo>
                <a:lnTo>
                  <a:pt x="216535" y="236220"/>
                </a:lnTo>
                <a:lnTo>
                  <a:pt x="216535" y="208915"/>
                </a:lnTo>
                <a:lnTo>
                  <a:pt x="205105" y="207010"/>
                </a:lnTo>
                <a:lnTo>
                  <a:pt x="202564" y="206375"/>
                </a:lnTo>
                <a:lnTo>
                  <a:pt x="200025" y="206375"/>
                </a:lnTo>
                <a:lnTo>
                  <a:pt x="197485" y="205740"/>
                </a:lnTo>
                <a:lnTo>
                  <a:pt x="196214" y="204470"/>
                </a:lnTo>
                <a:lnTo>
                  <a:pt x="194310" y="203835"/>
                </a:lnTo>
                <a:lnTo>
                  <a:pt x="193039" y="202565"/>
                </a:lnTo>
                <a:lnTo>
                  <a:pt x="191135" y="199390"/>
                </a:lnTo>
                <a:lnTo>
                  <a:pt x="190500" y="196850"/>
                </a:lnTo>
                <a:lnTo>
                  <a:pt x="190500" y="64135"/>
                </a:lnTo>
                <a:lnTo>
                  <a:pt x="187960" y="64135"/>
                </a:lnTo>
                <a:lnTo>
                  <a:pt x="186055" y="61595"/>
                </a:lnTo>
                <a:lnTo>
                  <a:pt x="189230" y="60960"/>
                </a:lnTo>
                <a:lnTo>
                  <a:pt x="196850" y="60960"/>
                </a:lnTo>
                <a:lnTo>
                  <a:pt x="200660" y="59690"/>
                </a:lnTo>
                <a:lnTo>
                  <a:pt x="204470" y="57785"/>
                </a:lnTo>
                <a:lnTo>
                  <a:pt x="208914" y="55245"/>
                </a:lnTo>
                <a:lnTo>
                  <a:pt x="212725" y="53340"/>
                </a:lnTo>
                <a:lnTo>
                  <a:pt x="217805" y="50165"/>
                </a:lnTo>
                <a:lnTo>
                  <a:pt x="222250" y="47625"/>
                </a:lnTo>
                <a:lnTo>
                  <a:pt x="226060" y="45720"/>
                </a:lnTo>
                <a:lnTo>
                  <a:pt x="229235" y="43180"/>
                </a:lnTo>
                <a:close/>
              </a:path>
              <a:path w="327660" h="236220">
                <a:moveTo>
                  <a:pt x="299085" y="43180"/>
                </a:moveTo>
                <a:lnTo>
                  <a:pt x="230505" y="43180"/>
                </a:lnTo>
                <a:lnTo>
                  <a:pt x="232410" y="43815"/>
                </a:lnTo>
                <a:lnTo>
                  <a:pt x="234950" y="45085"/>
                </a:lnTo>
                <a:lnTo>
                  <a:pt x="238125" y="46355"/>
                </a:lnTo>
                <a:lnTo>
                  <a:pt x="240664" y="47625"/>
                </a:lnTo>
                <a:lnTo>
                  <a:pt x="242570" y="49530"/>
                </a:lnTo>
                <a:lnTo>
                  <a:pt x="245110" y="51435"/>
                </a:lnTo>
                <a:lnTo>
                  <a:pt x="249555" y="60325"/>
                </a:lnTo>
                <a:lnTo>
                  <a:pt x="250189" y="64135"/>
                </a:lnTo>
                <a:lnTo>
                  <a:pt x="250189" y="196850"/>
                </a:lnTo>
                <a:lnTo>
                  <a:pt x="249555" y="199390"/>
                </a:lnTo>
                <a:lnTo>
                  <a:pt x="247650" y="202565"/>
                </a:lnTo>
                <a:lnTo>
                  <a:pt x="245745" y="203835"/>
                </a:lnTo>
                <a:lnTo>
                  <a:pt x="244475" y="205105"/>
                </a:lnTo>
                <a:lnTo>
                  <a:pt x="242570" y="205740"/>
                </a:lnTo>
                <a:lnTo>
                  <a:pt x="234950" y="207645"/>
                </a:lnTo>
                <a:lnTo>
                  <a:pt x="229870" y="207645"/>
                </a:lnTo>
                <a:lnTo>
                  <a:pt x="222885" y="208280"/>
                </a:lnTo>
                <a:lnTo>
                  <a:pt x="222885" y="236220"/>
                </a:lnTo>
                <a:lnTo>
                  <a:pt x="327660" y="236220"/>
                </a:lnTo>
                <a:lnTo>
                  <a:pt x="327660" y="208915"/>
                </a:lnTo>
                <a:lnTo>
                  <a:pt x="315595" y="207010"/>
                </a:lnTo>
                <a:lnTo>
                  <a:pt x="313055" y="206375"/>
                </a:lnTo>
                <a:lnTo>
                  <a:pt x="310514" y="206375"/>
                </a:lnTo>
                <a:lnTo>
                  <a:pt x="308610" y="205740"/>
                </a:lnTo>
                <a:lnTo>
                  <a:pt x="307339" y="205105"/>
                </a:lnTo>
                <a:lnTo>
                  <a:pt x="305435" y="203835"/>
                </a:lnTo>
                <a:lnTo>
                  <a:pt x="304164" y="203200"/>
                </a:lnTo>
                <a:lnTo>
                  <a:pt x="302260" y="200025"/>
                </a:lnTo>
                <a:lnTo>
                  <a:pt x="301625" y="198120"/>
                </a:lnTo>
                <a:lnTo>
                  <a:pt x="301527" y="57785"/>
                </a:lnTo>
                <a:lnTo>
                  <a:pt x="300355" y="50165"/>
                </a:lnTo>
                <a:lnTo>
                  <a:pt x="299085" y="43180"/>
                </a:lnTo>
                <a:close/>
              </a:path>
              <a:path w="327660" h="236220">
                <a:moveTo>
                  <a:pt x="84455" y="62230"/>
                </a:moveTo>
                <a:lnTo>
                  <a:pt x="73660" y="62230"/>
                </a:lnTo>
                <a:lnTo>
                  <a:pt x="74930" y="65405"/>
                </a:lnTo>
                <a:lnTo>
                  <a:pt x="77470" y="66040"/>
                </a:lnTo>
                <a:lnTo>
                  <a:pt x="80645" y="64135"/>
                </a:lnTo>
                <a:lnTo>
                  <a:pt x="84455" y="62230"/>
                </a:lnTo>
                <a:close/>
              </a:path>
              <a:path w="327660" h="236220">
                <a:moveTo>
                  <a:pt x="189230" y="60960"/>
                </a:moveTo>
                <a:lnTo>
                  <a:pt x="186055" y="61595"/>
                </a:lnTo>
                <a:lnTo>
                  <a:pt x="187960" y="64135"/>
                </a:lnTo>
                <a:lnTo>
                  <a:pt x="190500" y="64135"/>
                </a:lnTo>
                <a:lnTo>
                  <a:pt x="190500" y="62230"/>
                </a:lnTo>
                <a:lnTo>
                  <a:pt x="189230" y="60960"/>
                </a:lnTo>
                <a:close/>
              </a:path>
              <a:path w="327660" h="236220">
                <a:moveTo>
                  <a:pt x="196850" y="60960"/>
                </a:moveTo>
                <a:lnTo>
                  <a:pt x="189230" y="60960"/>
                </a:lnTo>
                <a:lnTo>
                  <a:pt x="190500" y="62230"/>
                </a:lnTo>
                <a:lnTo>
                  <a:pt x="190500" y="64135"/>
                </a:lnTo>
                <a:lnTo>
                  <a:pt x="196850" y="60960"/>
                </a:lnTo>
                <a:close/>
              </a:path>
              <a:path w="327660" h="236220">
                <a:moveTo>
                  <a:pt x="74930" y="30480"/>
                </a:moveTo>
                <a:lnTo>
                  <a:pt x="73025" y="32385"/>
                </a:lnTo>
                <a:lnTo>
                  <a:pt x="74295" y="34925"/>
                </a:lnTo>
                <a:lnTo>
                  <a:pt x="74930" y="30480"/>
                </a:lnTo>
                <a:close/>
              </a:path>
              <a:path w="327660" h="236220">
                <a:moveTo>
                  <a:pt x="129539" y="635"/>
                </a:moveTo>
                <a:lnTo>
                  <a:pt x="120650" y="635"/>
                </a:lnTo>
                <a:lnTo>
                  <a:pt x="117475" y="4445"/>
                </a:lnTo>
                <a:lnTo>
                  <a:pt x="113664" y="6985"/>
                </a:lnTo>
                <a:lnTo>
                  <a:pt x="105410" y="12700"/>
                </a:lnTo>
                <a:lnTo>
                  <a:pt x="100330" y="15875"/>
                </a:lnTo>
                <a:lnTo>
                  <a:pt x="95250" y="18415"/>
                </a:lnTo>
                <a:lnTo>
                  <a:pt x="80010" y="27305"/>
                </a:lnTo>
                <a:lnTo>
                  <a:pt x="75014" y="29802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5"/>
                </a:lnTo>
                <a:lnTo>
                  <a:pt x="182880" y="32385"/>
                </a:lnTo>
                <a:lnTo>
                  <a:pt x="149860" y="3175"/>
                </a:lnTo>
                <a:lnTo>
                  <a:pt x="137160" y="1270"/>
                </a:lnTo>
                <a:lnTo>
                  <a:pt x="129539" y="635"/>
                </a:lnTo>
                <a:close/>
              </a:path>
              <a:path w="327660" h="236220">
                <a:moveTo>
                  <a:pt x="182880" y="32385"/>
                </a:moveTo>
                <a:lnTo>
                  <a:pt x="181610" y="33655"/>
                </a:lnTo>
                <a:lnTo>
                  <a:pt x="182880" y="34925"/>
                </a:lnTo>
                <a:lnTo>
                  <a:pt x="182880" y="32385"/>
                </a:lnTo>
                <a:close/>
              </a:path>
              <a:path w="327660" h="236220">
                <a:moveTo>
                  <a:pt x="231139" y="635"/>
                </a:moveTo>
                <a:lnTo>
                  <a:pt x="227330" y="4445"/>
                </a:lnTo>
                <a:lnTo>
                  <a:pt x="223520" y="7620"/>
                </a:lnTo>
                <a:lnTo>
                  <a:pt x="214630" y="13335"/>
                </a:lnTo>
                <a:lnTo>
                  <a:pt x="210185" y="16510"/>
                </a:lnTo>
                <a:lnTo>
                  <a:pt x="199389" y="22860"/>
                </a:lnTo>
                <a:lnTo>
                  <a:pt x="194310" y="25400"/>
                </a:lnTo>
                <a:lnTo>
                  <a:pt x="184150" y="31115"/>
                </a:lnTo>
                <a:lnTo>
                  <a:pt x="182880" y="32385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8575"/>
                </a:lnTo>
                <a:lnTo>
                  <a:pt x="259080" y="3175"/>
                </a:lnTo>
                <a:lnTo>
                  <a:pt x="252730" y="2540"/>
                </a:lnTo>
                <a:lnTo>
                  <a:pt x="246380" y="1270"/>
                </a:lnTo>
                <a:lnTo>
                  <a:pt x="238760" y="1270"/>
                </a:lnTo>
                <a:lnTo>
                  <a:pt x="231139" y="635"/>
                </a:lnTo>
                <a:close/>
              </a:path>
              <a:path w="327660" h="236220">
                <a:moveTo>
                  <a:pt x="59055" y="1270"/>
                </a:moveTo>
                <a:lnTo>
                  <a:pt x="57785" y="1270"/>
                </a:lnTo>
                <a:lnTo>
                  <a:pt x="52070" y="2540"/>
                </a:lnTo>
                <a:lnTo>
                  <a:pt x="48895" y="5080"/>
                </a:lnTo>
                <a:lnTo>
                  <a:pt x="48895" y="25400"/>
                </a:lnTo>
                <a:lnTo>
                  <a:pt x="69214" y="5715"/>
                </a:lnTo>
                <a:lnTo>
                  <a:pt x="59055" y="1270"/>
                </a:lnTo>
                <a:close/>
              </a:path>
              <a:path w="327660" h="236220">
                <a:moveTo>
                  <a:pt x="69214" y="5715"/>
                </a:moveTo>
                <a:lnTo>
                  <a:pt x="48895" y="25400"/>
                </a:lnTo>
                <a:lnTo>
                  <a:pt x="75564" y="25400"/>
                </a:lnTo>
                <a:lnTo>
                  <a:pt x="78105" y="9525"/>
                </a:lnTo>
                <a:lnTo>
                  <a:pt x="69214" y="5715"/>
                </a:lnTo>
                <a:close/>
              </a:path>
              <a:path w="327660" h="236220">
                <a:moveTo>
                  <a:pt x="74295" y="635"/>
                </a:moveTo>
                <a:lnTo>
                  <a:pt x="64770" y="635"/>
                </a:lnTo>
                <a:lnTo>
                  <a:pt x="59055" y="1270"/>
                </a:lnTo>
                <a:lnTo>
                  <a:pt x="69214" y="571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6" name="object 176" descr=""/>
          <p:cNvGrpSpPr/>
          <p:nvPr/>
        </p:nvGrpSpPr>
        <p:grpSpPr>
          <a:xfrm>
            <a:off x="5884545" y="3592195"/>
            <a:ext cx="455295" cy="347980"/>
            <a:chOff x="5884545" y="3592195"/>
            <a:chExt cx="455295" cy="347980"/>
          </a:xfrm>
        </p:grpSpPr>
        <p:sp>
          <p:nvSpPr>
            <p:cNvPr id="177" name="object 177" descr=""/>
            <p:cNvSpPr/>
            <p:nvPr/>
          </p:nvSpPr>
          <p:spPr>
            <a:xfrm>
              <a:off x="5884545" y="3592195"/>
              <a:ext cx="221615" cy="344170"/>
            </a:xfrm>
            <a:custGeom>
              <a:avLst/>
              <a:gdLst/>
              <a:ahLst/>
              <a:cxnLst/>
              <a:rect l="l" t="t" r="r" b="b"/>
              <a:pathLst>
                <a:path w="221614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1269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4"/>
                  </a:lnTo>
                  <a:lnTo>
                    <a:pt x="85725" y="27304"/>
                  </a:lnTo>
                  <a:lnTo>
                    <a:pt x="64769" y="2539"/>
                  </a:lnTo>
                  <a:lnTo>
                    <a:pt x="57150" y="0"/>
                  </a:lnTo>
                  <a:close/>
                </a:path>
                <a:path w="221614" h="344170">
                  <a:moveTo>
                    <a:pt x="66039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6354" y="11493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6209"/>
                  </a:lnTo>
                  <a:lnTo>
                    <a:pt x="28575" y="166369"/>
                  </a:lnTo>
                  <a:lnTo>
                    <a:pt x="28448" y="302894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19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19" y="315594"/>
                  </a:lnTo>
                  <a:lnTo>
                    <a:pt x="93344" y="314959"/>
                  </a:lnTo>
                  <a:lnTo>
                    <a:pt x="81279" y="305434"/>
                  </a:lnTo>
                  <a:lnTo>
                    <a:pt x="81279" y="116839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221614" h="344170">
                  <a:moveTo>
                    <a:pt x="169544" y="150494"/>
                  </a:moveTo>
                  <a:lnTo>
                    <a:pt x="116839" y="150494"/>
                  </a:lnTo>
                  <a:lnTo>
                    <a:pt x="116839" y="210819"/>
                  </a:lnTo>
                  <a:lnTo>
                    <a:pt x="116204" y="243839"/>
                  </a:lnTo>
                  <a:lnTo>
                    <a:pt x="116204" y="264794"/>
                  </a:lnTo>
                  <a:lnTo>
                    <a:pt x="117475" y="278129"/>
                  </a:lnTo>
                  <a:lnTo>
                    <a:pt x="127000" y="316229"/>
                  </a:lnTo>
                  <a:lnTo>
                    <a:pt x="161925" y="340359"/>
                  </a:lnTo>
                  <a:lnTo>
                    <a:pt x="179069" y="340359"/>
                  </a:lnTo>
                  <a:lnTo>
                    <a:pt x="187959" y="337819"/>
                  </a:lnTo>
                  <a:lnTo>
                    <a:pt x="191769" y="336550"/>
                  </a:lnTo>
                  <a:lnTo>
                    <a:pt x="203200" y="332104"/>
                  </a:lnTo>
                  <a:lnTo>
                    <a:pt x="209550" y="328294"/>
                  </a:lnTo>
                  <a:lnTo>
                    <a:pt x="221614" y="321309"/>
                  </a:lnTo>
                  <a:lnTo>
                    <a:pt x="212543" y="305434"/>
                  </a:lnTo>
                  <a:lnTo>
                    <a:pt x="178434" y="305434"/>
                  </a:lnTo>
                  <a:lnTo>
                    <a:pt x="175894" y="302894"/>
                  </a:lnTo>
                  <a:lnTo>
                    <a:pt x="169544" y="270509"/>
                  </a:lnTo>
                  <a:lnTo>
                    <a:pt x="169544" y="150494"/>
                  </a:lnTo>
                  <a:close/>
                </a:path>
                <a:path w="221614" h="344170">
                  <a:moveTo>
                    <a:pt x="206375" y="294639"/>
                  </a:moveTo>
                  <a:lnTo>
                    <a:pt x="193039" y="302259"/>
                  </a:lnTo>
                  <a:lnTo>
                    <a:pt x="186689" y="304800"/>
                  </a:lnTo>
                  <a:lnTo>
                    <a:pt x="184150" y="305434"/>
                  </a:lnTo>
                  <a:lnTo>
                    <a:pt x="212543" y="305434"/>
                  </a:lnTo>
                  <a:lnTo>
                    <a:pt x="206375" y="294639"/>
                  </a:lnTo>
                  <a:close/>
                </a:path>
                <a:path w="221614" h="344170">
                  <a:moveTo>
                    <a:pt x="94614" y="118109"/>
                  </a:moveTo>
                  <a:lnTo>
                    <a:pt x="94614" y="150494"/>
                  </a:lnTo>
                  <a:lnTo>
                    <a:pt x="208914" y="150494"/>
                  </a:lnTo>
                  <a:lnTo>
                    <a:pt x="208914" y="122554"/>
                  </a:lnTo>
                  <a:lnTo>
                    <a:pt x="122554" y="122554"/>
                  </a:lnTo>
                  <a:lnTo>
                    <a:pt x="94614" y="118109"/>
                  </a:lnTo>
                  <a:close/>
                </a:path>
                <a:path w="221614" h="344170">
                  <a:moveTo>
                    <a:pt x="169544" y="52704"/>
                  </a:moveTo>
                  <a:lnTo>
                    <a:pt x="142239" y="52704"/>
                  </a:lnTo>
                  <a:lnTo>
                    <a:pt x="141604" y="60959"/>
                  </a:lnTo>
                  <a:lnTo>
                    <a:pt x="140969" y="68579"/>
                  </a:lnTo>
                  <a:lnTo>
                    <a:pt x="125729" y="110489"/>
                  </a:lnTo>
                  <a:lnTo>
                    <a:pt x="120650" y="118109"/>
                  </a:lnTo>
                  <a:lnTo>
                    <a:pt x="120014" y="120650"/>
                  </a:lnTo>
                  <a:lnTo>
                    <a:pt x="122554" y="122554"/>
                  </a:lnTo>
                  <a:lnTo>
                    <a:pt x="208914" y="122554"/>
                  </a:lnTo>
                  <a:lnTo>
                    <a:pt x="208914" y="118109"/>
                  </a:lnTo>
                  <a:lnTo>
                    <a:pt x="169544" y="118109"/>
                  </a:lnTo>
                  <a:lnTo>
                    <a:pt x="169544" y="52704"/>
                  </a:lnTo>
                  <a:close/>
                </a:path>
                <a:path w="221614" h="344170">
                  <a:moveTo>
                    <a:pt x="57784" y="107950"/>
                  </a:moveTo>
                  <a:lnTo>
                    <a:pt x="56514" y="108584"/>
                  </a:lnTo>
                  <a:lnTo>
                    <a:pt x="59054" y="108584"/>
                  </a:lnTo>
                  <a:lnTo>
                    <a:pt x="57784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8" name="object 17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45530" y="3696970"/>
              <a:ext cx="194310" cy="243204"/>
            </a:xfrm>
            <a:prstGeom prst="rect">
              <a:avLst/>
            </a:prstGeom>
          </p:spPr>
        </p:pic>
      </p:grpSp>
      <p:grpSp>
        <p:nvGrpSpPr>
          <p:cNvPr id="179" name="object 179" descr=""/>
          <p:cNvGrpSpPr/>
          <p:nvPr/>
        </p:nvGrpSpPr>
        <p:grpSpPr>
          <a:xfrm>
            <a:off x="6424929" y="3592195"/>
            <a:ext cx="542925" cy="344170"/>
            <a:chOff x="6424929" y="3592195"/>
            <a:chExt cx="542925" cy="344170"/>
          </a:xfrm>
        </p:grpSpPr>
        <p:pic>
          <p:nvPicPr>
            <p:cNvPr id="180" name="object 18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424929" y="3696970"/>
              <a:ext cx="153670" cy="237489"/>
            </a:xfrm>
            <a:prstGeom prst="rect">
              <a:avLst/>
            </a:prstGeom>
          </p:spPr>
        </p:pic>
        <p:sp>
          <p:nvSpPr>
            <p:cNvPr id="181" name="object 181" descr=""/>
            <p:cNvSpPr/>
            <p:nvPr/>
          </p:nvSpPr>
          <p:spPr>
            <a:xfrm>
              <a:off x="6621144" y="359219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934"/>
                  </a:moveTo>
                  <a:lnTo>
                    <a:pt x="46354" y="114934"/>
                  </a:lnTo>
                  <a:lnTo>
                    <a:pt x="39370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5" y="120650"/>
                  </a:lnTo>
                  <a:lnTo>
                    <a:pt x="17145" y="12128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69"/>
                  </a:lnTo>
                  <a:lnTo>
                    <a:pt x="28575" y="302259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20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20" y="315594"/>
                  </a:lnTo>
                  <a:lnTo>
                    <a:pt x="93345" y="314959"/>
                  </a:lnTo>
                  <a:lnTo>
                    <a:pt x="81279" y="305434"/>
                  </a:lnTo>
                  <a:lnTo>
                    <a:pt x="81279" y="133984"/>
                  </a:lnTo>
                  <a:lnTo>
                    <a:pt x="66039" y="133984"/>
                  </a:lnTo>
                  <a:lnTo>
                    <a:pt x="46989" y="114934"/>
                  </a:lnTo>
                  <a:close/>
                </a:path>
                <a:path w="107950" h="344170">
                  <a:moveTo>
                    <a:pt x="57784" y="107950"/>
                  </a:moveTo>
                  <a:lnTo>
                    <a:pt x="52704" y="111125"/>
                  </a:lnTo>
                  <a:lnTo>
                    <a:pt x="49529" y="113664"/>
                  </a:lnTo>
                  <a:lnTo>
                    <a:pt x="46989" y="114934"/>
                  </a:lnTo>
                  <a:lnTo>
                    <a:pt x="66039" y="133984"/>
                  </a:lnTo>
                  <a:lnTo>
                    <a:pt x="66039" y="111125"/>
                  </a:lnTo>
                  <a:lnTo>
                    <a:pt x="59054" y="108584"/>
                  </a:lnTo>
                  <a:lnTo>
                    <a:pt x="59435" y="108584"/>
                  </a:lnTo>
                  <a:lnTo>
                    <a:pt x="57784" y="107950"/>
                  </a:lnTo>
                  <a:close/>
                </a:path>
                <a:path w="107950" h="344170">
                  <a:moveTo>
                    <a:pt x="66039" y="111125"/>
                  </a:moveTo>
                  <a:lnTo>
                    <a:pt x="66039" y="133984"/>
                  </a:lnTo>
                  <a:lnTo>
                    <a:pt x="81279" y="133984"/>
                  </a:lnTo>
                  <a:lnTo>
                    <a:pt x="81279" y="116839"/>
                  </a:lnTo>
                  <a:lnTo>
                    <a:pt x="66039" y="111125"/>
                  </a:lnTo>
                  <a:close/>
                </a:path>
                <a:path w="107950" h="344170">
                  <a:moveTo>
                    <a:pt x="56514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9529" y="113664"/>
                  </a:lnTo>
                  <a:lnTo>
                    <a:pt x="52704" y="111125"/>
                  </a:lnTo>
                  <a:lnTo>
                    <a:pt x="56514" y="108584"/>
                  </a:lnTo>
                  <a:close/>
                </a:path>
                <a:path w="107950" h="344170">
                  <a:moveTo>
                    <a:pt x="66039" y="108584"/>
                  </a:moveTo>
                  <a:lnTo>
                    <a:pt x="59435" y="108584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1269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4"/>
                  </a:lnTo>
                  <a:lnTo>
                    <a:pt x="85725" y="27304"/>
                  </a:lnTo>
                  <a:lnTo>
                    <a:pt x="64770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42429" y="3696970"/>
              <a:ext cx="225425" cy="236854"/>
            </a:xfrm>
            <a:prstGeom prst="rect">
              <a:avLst/>
            </a:prstGeom>
          </p:spPr>
        </p:pic>
      </p:grpSp>
      <p:sp>
        <p:nvSpPr>
          <p:cNvPr id="183" name="object 183" descr=""/>
          <p:cNvSpPr/>
          <p:nvPr/>
        </p:nvSpPr>
        <p:spPr>
          <a:xfrm>
            <a:off x="7555865" y="3700145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4">
                <a:moveTo>
                  <a:pt x="50800" y="6984"/>
                </a:moveTo>
                <a:lnTo>
                  <a:pt x="47625" y="7619"/>
                </a:lnTo>
                <a:lnTo>
                  <a:pt x="44450" y="8889"/>
                </a:lnTo>
                <a:lnTo>
                  <a:pt x="40639" y="1015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0159" y="46989"/>
                </a:lnTo>
                <a:lnTo>
                  <a:pt x="16509" y="47625"/>
                </a:lnTo>
                <a:lnTo>
                  <a:pt x="21589" y="48894"/>
                </a:lnTo>
                <a:lnTo>
                  <a:pt x="23494" y="49529"/>
                </a:lnTo>
                <a:lnTo>
                  <a:pt x="24764" y="50800"/>
                </a:lnTo>
                <a:lnTo>
                  <a:pt x="26034" y="51434"/>
                </a:lnTo>
                <a:lnTo>
                  <a:pt x="26669" y="52704"/>
                </a:lnTo>
                <a:lnTo>
                  <a:pt x="27939" y="56514"/>
                </a:lnTo>
                <a:lnTo>
                  <a:pt x="27939" y="293369"/>
                </a:lnTo>
                <a:lnTo>
                  <a:pt x="12064" y="302894"/>
                </a:lnTo>
                <a:lnTo>
                  <a:pt x="6984" y="303529"/>
                </a:lnTo>
                <a:lnTo>
                  <a:pt x="0" y="304164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4" y="302894"/>
                </a:lnTo>
                <a:lnTo>
                  <a:pt x="88264" y="300989"/>
                </a:lnTo>
                <a:lnTo>
                  <a:pt x="86359" y="300354"/>
                </a:lnTo>
                <a:lnTo>
                  <a:pt x="82550" y="296544"/>
                </a:lnTo>
                <a:lnTo>
                  <a:pt x="81914" y="295275"/>
                </a:lnTo>
                <a:lnTo>
                  <a:pt x="81279" y="292734"/>
                </a:lnTo>
                <a:lnTo>
                  <a:pt x="81279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4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39"/>
                </a:lnTo>
                <a:lnTo>
                  <a:pt x="110489" y="205739"/>
                </a:lnTo>
                <a:lnTo>
                  <a:pt x="105409" y="204469"/>
                </a:lnTo>
                <a:lnTo>
                  <a:pt x="83184" y="175894"/>
                </a:lnTo>
                <a:lnTo>
                  <a:pt x="81914" y="172719"/>
                </a:lnTo>
                <a:lnTo>
                  <a:pt x="81279" y="170179"/>
                </a:lnTo>
                <a:lnTo>
                  <a:pt x="79375" y="60959"/>
                </a:lnTo>
                <a:lnTo>
                  <a:pt x="83819" y="60959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4" y="53339"/>
                </a:lnTo>
                <a:lnTo>
                  <a:pt x="103504" y="50800"/>
                </a:lnTo>
                <a:lnTo>
                  <a:pt x="111759" y="46354"/>
                </a:lnTo>
                <a:lnTo>
                  <a:pt x="115569" y="44450"/>
                </a:lnTo>
                <a:lnTo>
                  <a:pt x="118109" y="42544"/>
                </a:lnTo>
                <a:lnTo>
                  <a:pt x="189229" y="42544"/>
                </a:lnTo>
                <a:lnTo>
                  <a:pt x="187959" y="40639"/>
                </a:lnTo>
                <a:lnTo>
                  <a:pt x="182244" y="32384"/>
                </a:lnTo>
                <a:lnTo>
                  <a:pt x="180339" y="30479"/>
                </a:lnTo>
                <a:lnTo>
                  <a:pt x="78104" y="30479"/>
                </a:lnTo>
                <a:lnTo>
                  <a:pt x="76834" y="28575"/>
                </a:lnTo>
                <a:lnTo>
                  <a:pt x="78739" y="26669"/>
                </a:lnTo>
                <a:lnTo>
                  <a:pt x="81279" y="10159"/>
                </a:lnTo>
                <a:lnTo>
                  <a:pt x="59689" y="8889"/>
                </a:lnTo>
                <a:lnTo>
                  <a:pt x="58419" y="8889"/>
                </a:lnTo>
                <a:lnTo>
                  <a:pt x="56514" y="8254"/>
                </a:lnTo>
                <a:lnTo>
                  <a:pt x="53975" y="7619"/>
                </a:lnTo>
                <a:lnTo>
                  <a:pt x="50800" y="6984"/>
                </a:lnTo>
                <a:close/>
              </a:path>
              <a:path w="210820" h="332104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79" y="236854"/>
                </a:lnTo>
                <a:lnTo>
                  <a:pt x="112394" y="237489"/>
                </a:lnTo>
                <a:lnTo>
                  <a:pt x="118109" y="237489"/>
                </a:lnTo>
                <a:lnTo>
                  <a:pt x="158114" y="229234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4">
                <a:moveTo>
                  <a:pt x="75564" y="212725"/>
                </a:moveTo>
                <a:lnTo>
                  <a:pt x="73025" y="215264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4">
                <a:moveTo>
                  <a:pt x="189229" y="42544"/>
                </a:moveTo>
                <a:lnTo>
                  <a:pt x="118744" y="42544"/>
                </a:lnTo>
                <a:lnTo>
                  <a:pt x="121284" y="44450"/>
                </a:lnTo>
                <a:lnTo>
                  <a:pt x="129539" y="52704"/>
                </a:lnTo>
                <a:lnTo>
                  <a:pt x="133984" y="58419"/>
                </a:lnTo>
                <a:lnTo>
                  <a:pt x="138429" y="65404"/>
                </a:lnTo>
                <a:lnTo>
                  <a:pt x="140969" y="71754"/>
                </a:lnTo>
                <a:lnTo>
                  <a:pt x="144144" y="78104"/>
                </a:lnTo>
                <a:lnTo>
                  <a:pt x="146684" y="84454"/>
                </a:lnTo>
                <a:lnTo>
                  <a:pt x="149225" y="92075"/>
                </a:lnTo>
                <a:lnTo>
                  <a:pt x="151129" y="99694"/>
                </a:lnTo>
                <a:lnTo>
                  <a:pt x="152400" y="107950"/>
                </a:lnTo>
                <a:lnTo>
                  <a:pt x="153669" y="115569"/>
                </a:lnTo>
                <a:lnTo>
                  <a:pt x="153669" y="133984"/>
                </a:lnTo>
                <a:lnTo>
                  <a:pt x="153034" y="142875"/>
                </a:lnTo>
                <a:lnTo>
                  <a:pt x="143509" y="180339"/>
                </a:lnTo>
                <a:lnTo>
                  <a:pt x="120014" y="205739"/>
                </a:lnTo>
                <a:lnTo>
                  <a:pt x="186689" y="205739"/>
                </a:lnTo>
                <a:lnTo>
                  <a:pt x="205104" y="167639"/>
                </a:lnTo>
                <a:lnTo>
                  <a:pt x="210819" y="132079"/>
                </a:lnTo>
                <a:lnTo>
                  <a:pt x="210819" y="105409"/>
                </a:lnTo>
                <a:lnTo>
                  <a:pt x="198754" y="59054"/>
                </a:lnTo>
                <a:lnTo>
                  <a:pt x="193675" y="49529"/>
                </a:lnTo>
                <a:lnTo>
                  <a:pt x="189229" y="42544"/>
                </a:lnTo>
                <a:close/>
              </a:path>
              <a:path w="210820" h="332104">
                <a:moveTo>
                  <a:pt x="83819" y="60959"/>
                </a:moveTo>
                <a:lnTo>
                  <a:pt x="79375" y="60959"/>
                </a:lnTo>
                <a:lnTo>
                  <a:pt x="80009" y="62229"/>
                </a:lnTo>
                <a:lnTo>
                  <a:pt x="81914" y="62229"/>
                </a:lnTo>
                <a:lnTo>
                  <a:pt x="83819" y="60959"/>
                </a:lnTo>
                <a:close/>
              </a:path>
              <a:path w="210820" h="332104">
                <a:moveTo>
                  <a:pt x="78739" y="26669"/>
                </a:moveTo>
                <a:lnTo>
                  <a:pt x="76834" y="28575"/>
                </a:lnTo>
                <a:lnTo>
                  <a:pt x="78104" y="30479"/>
                </a:lnTo>
                <a:lnTo>
                  <a:pt x="78739" y="26669"/>
                </a:lnTo>
                <a:close/>
              </a:path>
              <a:path w="210820" h="332104">
                <a:moveTo>
                  <a:pt x="120650" y="0"/>
                </a:moveTo>
                <a:lnTo>
                  <a:pt x="118109" y="3175"/>
                </a:lnTo>
                <a:lnTo>
                  <a:pt x="102869" y="13334"/>
                </a:lnTo>
                <a:lnTo>
                  <a:pt x="97789" y="15875"/>
                </a:lnTo>
                <a:lnTo>
                  <a:pt x="93344" y="18414"/>
                </a:lnTo>
                <a:lnTo>
                  <a:pt x="88264" y="21589"/>
                </a:lnTo>
                <a:lnTo>
                  <a:pt x="78739" y="26669"/>
                </a:lnTo>
                <a:lnTo>
                  <a:pt x="78104" y="30479"/>
                </a:lnTo>
                <a:lnTo>
                  <a:pt x="180339" y="30479"/>
                </a:lnTo>
                <a:lnTo>
                  <a:pt x="175259" y="24764"/>
                </a:lnTo>
                <a:lnTo>
                  <a:pt x="137794" y="1904"/>
                </a:lnTo>
                <a:lnTo>
                  <a:pt x="129539" y="634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4" name="object 184" descr=""/>
          <p:cNvGrpSpPr/>
          <p:nvPr/>
        </p:nvGrpSpPr>
        <p:grpSpPr>
          <a:xfrm>
            <a:off x="8101330" y="3696970"/>
            <a:ext cx="335915" cy="240029"/>
            <a:chOff x="8101330" y="3696970"/>
            <a:chExt cx="335915" cy="240029"/>
          </a:xfrm>
        </p:grpSpPr>
        <p:pic>
          <p:nvPicPr>
            <p:cNvPr id="185" name="object 18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01330" y="3696970"/>
              <a:ext cx="153670" cy="237489"/>
            </a:xfrm>
            <a:prstGeom prst="rect">
              <a:avLst/>
            </a:prstGeom>
          </p:spPr>
        </p:pic>
        <p:pic>
          <p:nvPicPr>
            <p:cNvPr id="186" name="object 18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79130" y="3699510"/>
              <a:ext cx="158115" cy="237489"/>
            </a:xfrm>
            <a:prstGeom prst="rect">
              <a:avLst/>
            </a:prstGeom>
          </p:spPr>
        </p:pic>
      </p:grpSp>
      <p:grpSp>
        <p:nvGrpSpPr>
          <p:cNvPr id="187" name="object 187" descr=""/>
          <p:cNvGrpSpPr/>
          <p:nvPr/>
        </p:nvGrpSpPr>
        <p:grpSpPr>
          <a:xfrm>
            <a:off x="9358630" y="3586479"/>
            <a:ext cx="422275" cy="352425"/>
            <a:chOff x="9358630" y="3586479"/>
            <a:chExt cx="422275" cy="352425"/>
          </a:xfrm>
        </p:grpSpPr>
        <p:sp>
          <p:nvSpPr>
            <p:cNvPr id="188" name="object 188" descr=""/>
            <p:cNvSpPr/>
            <p:nvPr/>
          </p:nvSpPr>
          <p:spPr>
            <a:xfrm>
              <a:off x="9358630" y="3586479"/>
              <a:ext cx="253365" cy="352425"/>
            </a:xfrm>
            <a:custGeom>
              <a:avLst/>
              <a:gdLst/>
              <a:ahLst/>
              <a:cxnLst/>
              <a:rect l="l" t="t" r="r" b="b"/>
              <a:pathLst>
                <a:path w="253365" h="352425">
                  <a:moveTo>
                    <a:pt x="57150" y="0"/>
                  </a:moveTo>
                  <a:lnTo>
                    <a:pt x="17779" y="13970"/>
                  </a:lnTo>
                  <a:lnTo>
                    <a:pt x="9525" y="14605"/>
                  </a:lnTo>
                  <a:lnTo>
                    <a:pt x="0" y="14605"/>
                  </a:lnTo>
                  <a:lnTo>
                    <a:pt x="0" y="46990"/>
                  </a:lnTo>
                  <a:lnTo>
                    <a:pt x="16510" y="46990"/>
                  </a:lnTo>
                  <a:lnTo>
                    <a:pt x="22225" y="48260"/>
                  </a:lnTo>
                  <a:lnTo>
                    <a:pt x="24129" y="48895"/>
                  </a:lnTo>
                  <a:lnTo>
                    <a:pt x="26035" y="51435"/>
                  </a:lnTo>
                  <a:lnTo>
                    <a:pt x="27304" y="52705"/>
                  </a:lnTo>
                  <a:lnTo>
                    <a:pt x="27940" y="55880"/>
                  </a:lnTo>
                  <a:lnTo>
                    <a:pt x="28575" y="58420"/>
                  </a:lnTo>
                  <a:lnTo>
                    <a:pt x="28575" y="313055"/>
                  </a:lnTo>
                  <a:lnTo>
                    <a:pt x="0" y="324485"/>
                  </a:lnTo>
                  <a:lnTo>
                    <a:pt x="0" y="352425"/>
                  </a:lnTo>
                  <a:lnTo>
                    <a:pt x="107950" y="352425"/>
                  </a:lnTo>
                  <a:lnTo>
                    <a:pt x="107950" y="325120"/>
                  </a:lnTo>
                  <a:lnTo>
                    <a:pt x="90804" y="322580"/>
                  </a:lnTo>
                  <a:lnTo>
                    <a:pt x="88900" y="321945"/>
                  </a:lnTo>
                  <a:lnTo>
                    <a:pt x="85090" y="320040"/>
                  </a:lnTo>
                  <a:lnTo>
                    <a:pt x="83820" y="318770"/>
                  </a:lnTo>
                  <a:lnTo>
                    <a:pt x="81915" y="315595"/>
                  </a:lnTo>
                  <a:lnTo>
                    <a:pt x="81279" y="313055"/>
                  </a:lnTo>
                  <a:lnTo>
                    <a:pt x="81279" y="9525"/>
                  </a:lnTo>
                  <a:lnTo>
                    <a:pt x="57150" y="0"/>
                  </a:lnTo>
                  <a:close/>
                </a:path>
                <a:path w="253365" h="352425">
                  <a:moveTo>
                    <a:pt x="202565" y="5715"/>
                  </a:moveTo>
                  <a:lnTo>
                    <a:pt x="193675" y="5715"/>
                  </a:lnTo>
                  <a:lnTo>
                    <a:pt x="189229" y="6985"/>
                  </a:lnTo>
                  <a:lnTo>
                    <a:pt x="166370" y="33020"/>
                  </a:lnTo>
                  <a:lnTo>
                    <a:pt x="166370" y="37465"/>
                  </a:lnTo>
                  <a:lnTo>
                    <a:pt x="191770" y="67945"/>
                  </a:lnTo>
                  <a:lnTo>
                    <a:pt x="195579" y="69215"/>
                  </a:lnTo>
                  <a:lnTo>
                    <a:pt x="204470" y="69215"/>
                  </a:lnTo>
                  <a:lnTo>
                    <a:pt x="208279" y="67945"/>
                  </a:lnTo>
                  <a:lnTo>
                    <a:pt x="212725" y="66675"/>
                  </a:lnTo>
                  <a:lnTo>
                    <a:pt x="231775" y="41910"/>
                  </a:lnTo>
                  <a:lnTo>
                    <a:pt x="231140" y="33020"/>
                  </a:lnTo>
                  <a:lnTo>
                    <a:pt x="210185" y="8255"/>
                  </a:lnTo>
                  <a:lnTo>
                    <a:pt x="202565" y="5715"/>
                  </a:lnTo>
                  <a:close/>
                </a:path>
                <a:path w="253365" h="352425">
                  <a:moveTo>
                    <a:pt x="211454" y="114300"/>
                  </a:moveTo>
                  <a:lnTo>
                    <a:pt x="186054" y="114300"/>
                  </a:lnTo>
                  <a:lnTo>
                    <a:pt x="192404" y="120650"/>
                  </a:lnTo>
                  <a:lnTo>
                    <a:pt x="191770" y="120650"/>
                  </a:lnTo>
                  <a:lnTo>
                    <a:pt x="154940" y="127635"/>
                  </a:lnTo>
                  <a:lnTo>
                    <a:pt x="145415" y="127635"/>
                  </a:lnTo>
                  <a:lnTo>
                    <a:pt x="145415" y="160020"/>
                  </a:lnTo>
                  <a:lnTo>
                    <a:pt x="155575" y="160020"/>
                  </a:lnTo>
                  <a:lnTo>
                    <a:pt x="161925" y="160655"/>
                  </a:lnTo>
                  <a:lnTo>
                    <a:pt x="164465" y="161290"/>
                  </a:lnTo>
                  <a:lnTo>
                    <a:pt x="167640" y="161925"/>
                  </a:lnTo>
                  <a:lnTo>
                    <a:pt x="173990" y="172085"/>
                  </a:lnTo>
                  <a:lnTo>
                    <a:pt x="173990" y="307975"/>
                  </a:lnTo>
                  <a:lnTo>
                    <a:pt x="173354" y="311150"/>
                  </a:lnTo>
                  <a:lnTo>
                    <a:pt x="172720" y="313690"/>
                  </a:lnTo>
                  <a:lnTo>
                    <a:pt x="171450" y="314960"/>
                  </a:lnTo>
                  <a:lnTo>
                    <a:pt x="170815" y="316865"/>
                  </a:lnTo>
                  <a:lnTo>
                    <a:pt x="167004" y="319405"/>
                  </a:lnTo>
                  <a:lnTo>
                    <a:pt x="165735" y="320040"/>
                  </a:lnTo>
                  <a:lnTo>
                    <a:pt x="163195" y="320675"/>
                  </a:lnTo>
                  <a:lnTo>
                    <a:pt x="157479" y="321310"/>
                  </a:lnTo>
                  <a:lnTo>
                    <a:pt x="152400" y="321945"/>
                  </a:lnTo>
                  <a:lnTo>
                    <a:pt x="145415" y="321945"/>
                  </a:lnTo>
                  <a:lnTo>
                    <a:pt x="145415" y="349885"/>
                  </a:lnTo>
                  <a:lnTo>
                    <a:pt x="253365" y="349885"/>
                  </a:lnTo>
                  <a:lnTo>
                    <a:pt x="253365" y="323215"/>
                  </a:lnTo>
                  <a:lnTo>
                    <a:pt x="241935" y="321310"/>
                  </a:lnTo>
                  <a:lnTo>
                    <a:pt x="238760" y="320675"/>
                  </a:lnTo>
                  <a:lnTo>
                    <a:pt x="226695" y="311150"/>
                  </a:lnTo>
                  <a:lnTo>
                    <a:pt x="226695" y="122555"/>
                  </a:lnTo>
                  <a:lnTo>
                    <a:pt x="211454" y="116840"/>
                  </a:lnTo>
                  <a:lnTo>
                    <a:pt x="211454" y="114300"/>
                  </a:lnTo>
                  <a:close/>
                </a:path>
                <a:path w="253365" h="352425">
                  <a:moveTo>
                    <a:pt x="203200" y="113665"/>
                  </a:moveTo>
                  <a:lnTo>
                    <a:pt x="201929" y="114300"/>
                  </a:lnTo>
                  <a:lnTo>
                    <a:pt x="204470" y="114300"/>
                  </a:lnTo>
                  <a:lnTo>
                    <a:pt x="203200" y="1136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9" name="object 189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612630" y="3702684"/>
              <a:ext cx="168275" cy="231139"/>
            </a:xfrm>
            <a:prstGeom prst="rect">
              <a:avLst/>
            </a:prstGeom>
          </p:spPr>
        </p:pic>
      </p:grpSp>
      <p:sp>
        <p:nvSpPr>
          <p:cNvPr id="190" name="object 190" descr=""/>
          <p:cNvSpPr/>
          <p:nvPr/>
        </p:nvSpPr>
        <p:spPr>
          <a:xfrm>
            <a:off x="10090784" y="3582034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09" h="355600">
                <a:moveTo>
                  <a:pt x="129540" y="337819"/>
                </a:moveTo>
                <a:lnTo>
                  <a:pt x="127000" y="343535"/>
                </a:lnTo>
                <a:lnTo>
                  <a:pt x="125730" y="346075"/>
                </a:lnTo>
                <a:lnTo>
                  <a:pt x="150495" y="355600"/>
                </a:lnTo>
                <a:lnTo>
                  <a:pt x="152400" y="353060"/>
                </a:lnTo>
                <a:lnTo>
                  <a:pt x="154305" y="351789"/>
                </a:lnTo>
                <a:lnTo>
                  <a:pt x="155575" y="350519"/>
                </a:lnTo>
                <a:lnTo>
                  <a:pt x="157480" y="349250"/>
                </a:lnTo>
                <a:lnTo>
                  <a:pt x="160020" y="347979"/>
                </a:lnTo>
                <a:lnTo>
                  <a:pt x="163830" y="346710"/>
                </a:lnTo>
                <a:lnTo>
                  <a:pt x="167005" y="345439"/>
                </a:lnTo>
                <a:lnTo>
                  <a:pt x="172085" y="344169"/>
                </a:lnTo>
                <a:lnTo>
                  <a:pt x="174942" y="343535"/>
                </a:lnTo>
                <a:lnTo>
                  <a:pt x="127635" y="343535"/>
                </a:lnTo>
                <a:lnTo>
                  <a:pt x="130810" y="340360"/>
                </a:lnTo>
                <a:lnTo>
                  <a:pt x="129540" y="337819"/>
                </a:lnTo>
                <a:close/>
              </a:path>
              <a:path w="207009" h="355600">
                <a:moveTo>
                  <a:pt x="89535" y="116839"/>
                </a:moveTo>
                <a:lnTo>
                  <a:pt x="81280" y="117475"/>
                </a:lnTo>
                <a:lnTo>
                  <a:pt x="72390" y="118744"/>
                </a:lnTo>
                <a:lnTo>
                  <a:pt x="64770" y="121919"/>
                </a:lnTo>
                <a:lnTo>
                  <a:pt x="56515" y="125094"/>
                </a:lnTo>
                <a:lnTo>
                  <a:pt x="22860" y="157479"/>
                </a:lnTo>
                <a:lnTo>
                  <a:pt x="4445" y="197485"/>
                </a:lnTo>
                <a:lnTo>
                  <a:pt x="0" y="222250"/>
                </a:lnTo>
                <a:lnTo>
                  <a:pt x="0" y="248919"/>
                </a:lnTo>
                <a:lnTo>
                  <a:pt x="8890" y="295275"/>
                </a:lnTo>
                <a:lnTo>
                  <a:pt x="29845" y="329564"/>
                </a:lnTo>
                <a:lnTo>
                  <a:pt x="71120" y="352425"/>
                </a:lnTo>
                <a:lnTo>
                  <a:pt x="92075" y="354329"/>
                </a:lnTo>
                <a:lnTo>
                  <a:pt x="99695" y="353694"/>
                </a:lnTo>
                <a:lnTo>
                  <a:pt x="129540" y="337819"/>
                </a:lnTo>
                <a:lnTo>
                  <a:pt x="207010" y="337819"/>
                </a:lnTo>
                <a:lnTo>
                  <a:pt x="207010" y="323214"/>
                </a:lnTo>
                <a:lnTo>
                  <a:pt x="90805" y="323214"/>
                </a:lnTo>
                <a:lnTo>
                  <a:pt x="86360" y="321310"/>
                </a:lnTo>
                <a:lnTo>
                  <a:pt x="60325" y="276860"/>
                </a:lnTo>
                <a:lnTo>
                  <a:pt x="56515" y="240664"/>
                </a:lnTo>
                <a:lnTo>
                  <a:pt x="57150" y="232410"/>
                </a:lnTo>
                <a:lnTo>
                  <a:pt x="66040" y="194944"/>
                </a:lnTo>
                <a:lnTo>
                  <a:pt x="89535" y="161289"/>
                </a:lnTo>
                <a:lnTo>
                  <a:pt x="92075" y="159385"/>
                </a:lnTo>
                <a:lnTo>
                  <a:pt x="178435" y="159385"/>
                </a:lnTo>
                <a:lnTo>
                  <a:pt x="178435" y="145414"/>
                </a:lnTo>
                <a:lnTo>
                  <a:pt x="128905" y="145414"/>
                </a:lnTo>
                <a:lnTo>
                  <a:pt x="128905" y="142239"/>
                </a:lnTo>
                <a:lnTo>
                  <a:pt x="128270" y="141604"/>
                </a:lnTo>
                <a:lnTo>
                  <a:pt x="123825" y="139064"/>
                </a:lnTo>
                <a:lnTo>
                  <a:pt x="110490" y="132079"/>
                </a:lnTo>
                <a:lnTo>
                  <a:pt x="106045" y="129539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09" h="355600">
                <a:moveTo>
                  <a:pt x="207010" y="337819"/>
                </a:moveTo>
                <a:lnTo>
                  <a:pt x="129540" y="337819"/>
                </a:lnTo>
                <a:lnTo>
                  <a:pt x="130810" y="340360"/>
                </a:lnTo>
                <a:lnTo>
                  <a:pt x="127635" y="343535"/>
                </a:lnTo>
                <a:lnTo>
                  <a:pt x="174942" y="343535"/>
                </a:lnTo>
                <a:lnTo>
                  <a:pt x="177800" y="342900"/>
                </a:lnTo>
                <a:lnTo>
                  <a:pt x="182880" y="342264"/>
                </a:lnTo>
                <a:lnTo>
                  <a:pt x="189865" y="341629"/>
                </a:lnTo>
                <a:lnTo>
                  <a:pt x="197485" y="341629"/>
                </a:lnTo>
                <a:lnTo>
                  <a:pt x="207010" y="340994"/>
                </a:lnTo>
                <a:lnTo>
                  <a:pt x="207010" y="337819"/>
                </a:lnTo>
                <a:close/>
              </a:path>
              <a:path w="207009" h="355600">
                <a:moveTo>
                  <a:pt x="178435" y="159385"/>
                </a:moveTo>
                <a:lnTo>
                  <a:pt x="92710" y="159385"/>
                </a:lnTo>
                <a:lnTo>
                  <a:pt x="98425" y="163194"/>
                </a:lnTo>
                <a:lnTo>
                  <a:pt x="104775" y="167004"/>
                </a:lnTo>
                <a:lnTo>
                  <a:pt x="123825" y="176529"/>
                </a:lnTo>
                <a:lnTo>
                  <a:pt x="125730" y="177164"/>
                </a:lnTo>
                <a:lnTo>
                  <a:pt x="125730" y="297179"/>
                </a:lnTo>
                <a:lnTo>
                  <a:pt x="125095" y="299719"/>
                </a:lnTo>
                <a:lnTo>
                  <a:pt x="123190" y="302260"/>
                </a:lnTo>
                <a:lnTo>
                  <a:pt x="119380" y="309244"/>
                </a:lnTo>
                <a:lnTo>
                  <a:pt x="117475" y="311785"/>
                </a:lnTo>
                <a:lnTo>
                  <a:pt x="112395" y="316864"/>
                </a:lnTo>
                <a:lnTo>
                  <a:pt x="109220" y="319404"/>
                </a:lnTo>
                <a:lnTo>
                  <a:pt x="99695" y="323214"/>
                </a:lnTo>
                <a:lnTo>
                  <a:pt x="207010" y="323214"/>
                </a:lnTo>
                <a:lnTo>
                  <a:pt x="207010" y="309244"/>
                </a:lnTo>
                <a:lnTo>
                  <a:pt x="196850" y="309244"/>
                </a:lnTo>
                <a:lnTo>
                  <a:pt x="190500" y="308610"/>
                </a:lnTo>
                <a:lnTo>
                  <a:pt x="187960" y="307975"/>
                </a:lnTo>
                <a:lnTo>
                  <a:pt x="184785" y="307339"/>
                </a:lnTo>
                <a:lnTo>
                  <a:pt x="182880" y="306704"/>
                </a:lnTo>
                <a:lnTo>
                  <a:pt x="179705" y="303529"/>
                </a:lnTo>
                <a:lnTo>
                  <a:pt x="179070" y="301625"/>
                </a:lnTo>
                <a:lnTo>
                  <a:pt x="179070" y="299719"/>
                </a:lnTo>
                <a:lnTo>
                  <a:pt x="178435" y="297179"/>
                </a:lnTo>
                <a:lnTo>
                  <a:pt x="178435" y="159385"/>
                </a:lnTo>
                <a:close/>
              </a:path>
              <a:path w="207009" h="355600">
                <a:moveTo>
                  <a:pt x="128905" y="142239"/>
                </a:moveTo>
                <a:lnTo>
                  <a:pt x="128905" y="145414"/>
                </a:lnTo>
                <a:lnTo>
                  <a:pt x="130175" y="143510"/>
                </a:lnTo>
                <a:lnTo>
                  <a:pt x="128905" y="142239"/>
                </a:lnTo>
                <a:close/>
              </a:path>
              <a:path w="207009" h="355600">
                <a:moveTo>
                  <a:pt x="154305" y="0"/>
                </a:moveTo>
                <a:lnTo>
                  <a:pt x="114935" y="13335"/>
                </a:lnTo>
                <a:lnTo>
                  <a:pt x="106680" y="13969"/>
                </a:lnTo>
                <a:lnTo>
                  <a:pt x="97155" y="13969"/>
                </a:lnTo>
                <a:lnTo>
                  <a:pt x="97155" y="46354"/>
                </a:lnTo>
                <a:lnTo>
                  <a:pt x="113665" y="46354"/>
                </a:lnTo>
                <a:lnTo>
                  <a:pt x="116840" y="47625"/>
                </a:lnTo>
                <a:lnTo>
                  <a:pt x="119380" y="48260"/>
                </a:lnTo>
                <a:lnTo>
                  <a:pt x="125730" y="55879"/>
                </a:lnTo>
                <a:lnTo>
                  <a:pt x="125730" y="61594"/>
                </a:lnTo>
                <a:lnTo>
                  <a:pt x="128905" y="142239"/>
                </a:lnTo>
                <a:lnTo>
                  <a:pt x="130175" y="143510"/>
                </a:lnTo>
                <a:lnTo>
                  <a:pt x="128905" y="145414"/>
                </a:lnTo>
                <a:lnTo>
                  <a:pt x="178435" y="145414"/>
                </a:lnTo>
                <a:lnTo>
                  <a:pt x="178435" y="8889"/>
                </a:lnTo>
                <a:lnTo>
                  <a:pt x="15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1" name="object 191" descr=""/>
          <p:cNvGrpSpPr/>
          <p:nvPr/>
        </p:nvGrpSpPr>
        <p:grpSpPr>
          <a:xfrm>
            <a:off x="2170429" y="4275454"/>
            <a:ext cx="351790" cy="238760"/>
            <a:chOff x="2170429" y="4275454"/>
            <a:chExt cx="351790" cy="238760"/>
          </a:xfrm>
        </p:grpSpPr>
        <p:pic>
          <p:nvPicPr>
            <p:cNvPr id="192" name="object 19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70429" y="4275454"/>
              <a:ext cx="153669" cy="237489"/>
            </a:xfrm>
            <a:prstGeom prst="rect">
              <a:avLst/>
            </a:prstGeom>
          </p:spPr>
        </p:pic>
        <p:pic>
          <p:nvPicPr>
            <p:cNvPr id="193" name="object 19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348864" y="4276724"/>
              <a:ext cx="173355" cy="237489"/>
            </a:xfrm>
            <a:prstGeom prst="rect">
              <a:avLst/>
            </a:prstGeom>
          </p:spPr>
        </p:pic>
      </p:grpSp>
      <p:sp>
        <p:nvSpPr>
          <p:cNvPr id="194" name="object 194" descr=""/>
          <p:cNvSpPr/>
          <p:nvPr/>
        </p:nvSpPr>
        <p:spPr>
          <a:xfrm>
            <a:off x="3148964" y="4275454"/>
            <a:ext cx="327660" cy="236854"/>
          </a:xfrm>
          <a:custGeom>
            <a:avLst/>
            <a:gdLst/>
            <a:ahLst/>
            <a:cxnLst/>
            <a:rect l="l" t="t" r="r" b="b"/>
            <a:pathLst>
              <a:path w="327660" h="236854">
                <a:moveTo>
                  <a:pt x="55245" y="0"/>
                </a:moveTo>
                <a:lnTo>
                  <a:pt x="8890" y="13970"/>
                </a:lnTo>
                <a:lnTo>
                  <a:pt x="0" y="13970"/>
                </a:lnTo>
                <a:lnTo>
                  <a:pt x="0" y="46355"/>
                </a:lnTo>
                <a:lnTo>
                  <a:pt x="15875" y="46355"/>
                </a:lnTo>
                <a:lnTo>
                  <a:pt x="18415" y="47625"/>
                </a:lnTo>
                <a:lnTo>
                  <a:pt x="20955" y="48260"/>
                </a:lnTo>
                <a:lnTo>
                  <a:pt x="27305" y="55880"/>
                </a:lnTo>
                <a:lnTo>
                  <a:pt x="27305" y="198120"/>
                </a:lnTo>
                <a:lnTo>
                  <a:pt x="6985" y="208280"/>
                </a:lnTo>
                <a:lnTo>
                  <a:pt x="0" y="208280"/>
                </a:lnTo>
                <a:lnTo>
                  <a:pt x="0" y="236855"/>
                </a:lnTo>
                <a:lnTo>
                  <a:pt x="104139" y="236855"/>
                </a:lnTo>
                <a:lnTo>
                  <a:pt x="104139" y="209550"/>
                </a:lnTo>
                <a:lnTo>
                  <a:pt x="92710" y="207010"/>
                </a:lnTo>
                <a:lnTo>
                  <a:pt x="90170" y="207010"/>
                </a:lnTo>
                <a:lnTo>
                  <a:pt x="85090" y="205740"/>
                </a:lnTo>
                <a:lnTo>
                  <a:pt x="78105" y="197485"/>
                </a:lnTo>
                <a:lnTo>
                  <a:pt x="78105" y="193675"/>
                </a:lnTo>
                <a:lnTo>
                  <a:pt x="73660" y="62865"/>
                </a:lnTo>
                <a:lnTo>
                  <a:pt x="84455" y="62865"/>
                </a:lnTo>
                <a:lnTo>
                  <a:pt x="87630" y="60960"/>
                </a:lnTo>
                <a:lnTo>
                  <a:pt x="91440" y="59055"/>
                </a:lnTo>
                <a:lnTo>
                  <a:pt x="114935" y="45720"/>
                </a:lnTo>
                <a:lnTo>
                  <a:pt x="118745" y="43815"/>
                </a:lnTo>
                <a:lnTo>
                  <a:pt x="299085" y="43815"/>
                </a:lnTo>
                <a:lnTo>
                  <a:pt x="298450" y="42545"/>
                </a:lnTo>
                <a:lnTo>
                  <a:pt x="296545" y="35560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3020"/>
                </a:lnTo>
                <a:lnTo>
                  <a:pt x="74930" y="30480"/>
                </a:lnTo>
                <a:lnTo>
                  <a:pt x="75565" y="26035"/>
                </a:lnTo>
                <a:lnTo>
                  <a:pt x="48895" y="26035"/>
                </a:lnTo>
                <a:lnTo>
                  <a:pt x="48895" y="5080"/>
                </a:lnTo>
                <a:lnTo>
                  <a:pt x="52070" y="3175"/>
                </a:lnTo>
                <a:lnTo>
                  <a:pt x="57785" y="1905"/>
                </a:lnTo>
                <a:lnTo>
                  <a:pt x="59055" y="1270"/>
                </a:lnTo>
                <a:lnTo>
                  <a:pt x="55245" y="0"/>
                </a:lnTo>
                <a:close/>
              </a:path>
              <a:path w="327660" h="236854">
                <a:moveTo>
                  <a:pt x="229235" y="43815"/>
                </a:moveTo>
                <a:lnTo>
                  <a:pt x="120014" y="43815"/>
                </a:lnTo>
                <a:lnTo>
                  <a:pt x="121920" y="44450"/>
                </a:lnTo>
                <a:lnTo>
                  <a:pt x="125095" y="45720"/>
                </a:lnTo>
                <a:lnTo>
                  <a:pt x="139700" y="64135"/>
                </a:lnTo>
                <a:lnTo>
                  <a:pt x="139700" y="197485"/>
                </a:lnTo>
                <a:lnTo>
                  <a:pt x="138430" y="201295"/>
                </a:lnTo>
                <a:lnTo>
                  <a:pt x="137160" y="203200"/>
                </a:lnTo>
                <a:lnTo>
                  <a:pt x="135889" y="204470"/>
                </a:lnTo>
                <a:lnTo>
                  <a:pt x="133985" y="205105"/>
                </a:lnTo>
                <a:lnTo>
                  <a:pt x="132080" y="206375"/>
                </a:lnTo>
                <a:lnTo>
                  <a:pt x="129539" y="207010"/>
                </a:lnTo>
                <a:lnTo>
                  <a:pt x="119380" y="208280"/>
                </a:lnTo>
                <a:lnTo>
                  <a:pt x="112395" y="208280"/>
                </a:lnTo>
                <a:lnTo>
                  <a:pt x="112395" y="236855"/>
                </a:lnTo>
                <a:lnTo>
                  <a:pt x="216535" y="236855"/>
                </a:lnTo>
                <a:lnTo>
                  <a:pt x="216535" y="209550"/>
                </a:lnTo>
                <a:lnTo>
                  <a:pt x="205105" y="207010"/>
                </a:lnTo>
                <a:lnTo>
                  <a:pt x="202564" y="207010"/>
                </a:lnTo>
                <a:lnTo>
                  <a:pt x="197485" y="205740"/>
                </a:lnTo>
                <a:lnTo>
                  <a:pt x="190500" y="197485"/>
                </a:lnTo>
                <a:lnTo>
                  <a:pt x="190500" y="64770"/>
                </a:lnTo>
                <a:lnTo>
                  <a:pt x="187960" y="64135"/>
                </a:lnTo>
                <a:lnTo>
                  <a:pt x="186055" y="61595"/>
                </a:lnTo>
                <a:lnTo>
                  <a:pt x="196850" y="61595"/>
                </a:lnTo>
                <a:lnTo>
                  <a:pt x="204470" y="57785"/>
                </a:lnTo>
                <a:lnTo>
                  <a:pt x="208914" y="55880"/>
                </a:lnTo>
                <a:lnTo>
                  <a:pt x="212725" y="53340"/>
                </a:lnTo>
                <a:lnTo>
                  <a:pt x="222250" y="48260"/>
                </a:lnTo>
                <a:lnTo>
                  <a:pt x="226060" y="45720"/>
                </a:lnTo>
                <a:lnTo>
                  <a:pt x="229235" y="43815"/>
                </a:lnTo>
                <a:close/>
              </a:path>
              <a:path w="327660" h="236854">
                <a:moveTo>
                  <a:pt x="299085" y="43815"/>
                </a:moveTo>
                <a:lnTo>
                  <a:pt x="230505" y="43815"/>
                </a:lnTo>
                <a:lnTo>
                  <a:pt x="232410" y="44450"/>
                </a:lnTo>
                <a:lnTo>
                  <a:pt x="234950" y="45720"/>
                </a:lnTo>
                <a:lnTo>
                  <a:pt x="238125" y="46355"/>
                </a:lnTo>
                <a:lnTo>
                  <a:pt x="240664" y="48260"/>
                </a:lnTo>
                <a:lnTo>
                  <a:pt x="242570" y="50165"/>
                </a:lnTo>
                <a:lnTo>
                  <a:pt x="245110" y="52070"/>
                </a:lnTo>
                <a:lnTo>
                  <a:pt x="246380" y="54610"/>
                </a:lnTo>
                <a:lnTo>
                  <a:pt x="249555" y="60325"/>
                </a:lnTo>
                <a:lnTo>
                  <a:pt x="250189" y="64135"/>
                </a:lnTo>
                <a:lnTo>
                  <a:pt x="250189" y="197485"/>
                </a:lnTo>
                <a:lnTo>
                  <a:pt x="249555" y="199390"/>
                </a:lnTo>
                <a:lnTo>
                  <a:pt x="247650" y="203200"/>
                </a:lnTo>
                <a:lnTo>
                  <a:pt x="245745" y="204470"/>
                </a:lnTo>
                <a:lnTo>
                  <a:pt x="244475" y="205105"/>
                </a:lnTo>
                <a:lnTo>
                  <a:pt x="242570" y="206375"/>
                </a:lnTo>
                <a:lnTo>
                  <a:pt x="240030" y="207010"/>
                </a:lnTo>
                <a:lnTo>
                  <a:pt x="229870" y="208280"/>
                </a:lnTo>
                <a:lnTo>
                  <a:pt x="222885" y="208280"/>
                </a:lnTo>
                <a:lnTo>
                  <a:pt x="222885" y="236855"/>
                </a:lnTo>
                <a:lnTo>
                  <a:pt x="327660" y="236855"/>
                </a:lnTo>
                <a:lnTo>
                  <a:pt x="327660" y="209550"/>
                </a:lnTo>
                <a:lnTo>
                  <a:pt x="315595" y="207010"/>
                </a:lnTo>
                <a:lnTo>
                  <a:pt x="313055" y="207010"/>
                </a:lnTo>
                <a:lnTo>
                  <a:pt x="310514" y="206375"/>
                </a:lnTo>
                <a:lnTo>
                  <a:pt x="308610" y="205740"/>
                </a:lnTo>
                <a:lnTo>
                  <a:pt x="307339" y="205105"/>
                </a:lnTo>
                <a:lnTo>
                  <a:pt x="305435" y="204470"/>
                </a:lnTo>
                <a:lnTo>
                  <a:pt x="304164" y="203200"/>
                </a:lnTo>
                <a:lnTo>
                  <a:pt x="302260" y="200660"/>
                </a:lnTo>
                <a:lnTo>
                  <a:pt x="301625" y="198120"/>
                </a:lnTo>
                <a:lnTo>
                  <a:pt x="301527" y="57785"/>
                </a:lnTo>
                <a:lnTo>
                  <a:pt x="300355" y="50165"/>
                </a:lnTo>
                <a:lnTo>
                  <a:pt x="299085" y="43815"/>
                </a:lnTo>
                <a:close/>
              </a:path>
              <a:path w="327660" h="236854">
                <a:moveTo>
                  <a:pt x="84455" y="62865"/>
                </a:moveTo>
                <a:lnTo>
                  <a:pt x="73660" y="62865"/>
                </a:lnTo>
                <a:lnTo>
                  <a:pt x="74930" y="65405"/>
                </a:lnTo>
                <a:lnTo>
                  <a:pt x="77470" y="66040"/>
                </a:lnTo>
                <a:lnTo>
                  <a:pt x="80645" y="64770"/>
                </a:lnTo>
                <a:lnTo>
                  <a:pt x="84455" y="62865"/>
                </a:lnTo>
                <a:close/>
              </a:path>
              <a:path w="327660" h="236854">
                <a:moveTo>
                  <a:pt x="189230" y="61595"/>
                </a:moveTo>
                <a:lnTo>
                  <a:pt x="186055" y="61595"/>
                </a:lnTo>
                <a:lnTo>
                  <a:pt x="187960" y="64135"/>
                </a:lnTo>
                <a:lnTo>
                  <a:pt x="190500" y="64770"/>
                </a:lnTo>
                <a:lnTo>
                  <a:pt x="190500" y="62230"/>
                </a:lnTo>
                <a:lnTo>
                  <a:pt x="189230" y="61595"/>
                </a:lnTo>
                <a:close/>
              </a:path>
              <a:path w="327660" h="236854">
                <a:moveTo>
                  <a:pt x="196850" y="61595"/>
                </a:moveTo>
                <a:lnTo>
                  <a:pt x="189230" y="61595"/>
                </a:lnTo>
                <a:lnTo>
                  <a:pt x="190500" y="62230"/>
                </a:lnTo>
                <a:lnTo>
                  <a:pt x="190500" y="64770"/>
                </a:lnTo>
                <a:lnTo>
                  <a:pt x="196850" y="61595"/>
                </a:lnTo>
                <a:close/>
              </a:path>
              <a:path w="327660" h="236854">
                <a:moveTo>
                  <a:pt x="74930" y="30480"/>
                </a:moveTo>
                <a:lnTo>
                  <a:pt x="73025" y="33020"/>
                </a:lnTo>
                <a:lnTo>
                  <a:pt x="74295" y="34925"/>
                </a:lnTo>
                <a:lnTo>
                  <a:pt x="74930" y="30480"/>
                </a:lnTo>
                <a:close/>
              </a:path>
              <a:path w="327660" h="236854">
                <a:moveTo>
                  <a:pt x="137160" y="1270"/>
                </a:moveTo>
                <a:lnTo>
                  <a:pt x="120650" y="1270"/>
                </a:lnTo>
                <a:lnTo>
                  <a:pt x="117475" y="4445"/>
                </a:lnTo>
                <a:lnTo>
                  <a:pt x="113664" y="7620"/>
                </a:lnTo>
                <a:lnTo>
                  <a:pt x="95250" y="19050"/>
                </a:lnTo>
                <a:lnTo>
                  <a:pt x="80010" y="27305"/>
                </a:lnTo>
                <a:lnTo>
                  <a:pt x="74930" y="30480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5"/>
                </a:lnTo>
                <a:lnTo>
                  <a:pt x="182880" y="32385"/>
                </a:lnTo>
                <a:lnTo>
                  <a:pt x="182880" y="30480"/>
                </a:lnTo>
                <a:lnTo>
                  <a:pt x="180975" y="25400"/>
                </a:lnTo>
                <a:lnTo>
                  <a:pt x="172085" y="15240"/>
                </a:lnTo>
                <a:lnTo>
                  <a:pt x="167005" y="11430"/>
                </a:lnTo>
                <a:lnTo>
                  <a:pt x="156210" y="5715"/>
                </a:lnTo>
                <a:lnTo>
                  <a:pt x="149860" y="3810"/>
                </a:lnTo>
                <a:lnTo>
                  <a:pt x="137160" y="1270"/>
                </a:lnTo>
                <a:close/>
              </a:path>
              <a:path w="327660" h="236854">
                <a:moveTo>
                  <a:pt x="182880" y="32385"/>
                </a:moveTo>
                <a:lnTo>
                  <a:pt x="181610" y="33655"/>
                </a:lnTo>
                <a:lnTo>
                  <a:pt x="182880" y="34925"/>
                </a:lnTo>
                <a:lnTo>
                  <a:pt x="182880" y="32385"/>
                </a:lnTo>
                <a:close/>
              </a:path>
              <a:path w="327660" h="236854">
                <a:moveTo>
                  <a:pt x="238760" y="1270"/>
                </a:moveTo>
                <a:lnTo>
                  <a:pt x="231139" y="1270"/>
                </a:lnTo>
                <a:lnTo>
                  <a:pt x="223520" y="7620"/>
                </a:lnTo>
                <a:lnTo>
                  <a:pt x="214630" y="13970"/>
                </a:lnTo>
                <a:lnTo>
                  <a:pt x="210185" y="16510"/>
                </a:lnTo>
                <a:lnTo>
                  <a:pt x="199389" y="22860"/>
                </a:lnTo>
                <a:lnTo>
                  <a:pt x="194310" y="26035"/>
                </a:lnTo>
                <a:lnTo>
                  <a:pt x="184150" y="31750"/>
                </a:lnTo>
                <a:lnTo>
                  <a:pt x="182880" y="32385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9210"/>
                </a:lnTo>
                <a:lnTo>
                  <a:pt x="259080" y="3810"/>
                </a:lnTo>
                <a:lnTo>
                  <a:pt x="246380" y="1905"/>
                </a:lnTo>
                <a:lnTo>
                  <a:pt x="238760" y="1270"/>
                </a:lnTo>
                <a:close/>
              </a:path>
              <a:path w="327660" h="236854">
                <a:moveTo>
                  <a:pt x="59055" y="1270"/>
                </a:moveTo>
                <a:lnTo>
                  <a:pt x="57785" y="1905"/>
                </a:lnTo>
                <a:lnTo>
                  <a:pt x="52070" y="3175"/>
                </a:lnTo>
                <a:lnTo>
                  <a:pt x="48895" y="5080"/>
                </a:lnTo>
                <a:lnTo>
                  <a:pt x="48895" y="26035"/>
                </a:lnTo>
                <a:lnTo>
                  <a:pt x="69215" y="5715"/>
                </a:lnTo>
                <a:lnTo>
                  <a:pt x="59055" y="1270"/>
                </a:lnTo>
                <a:close/>
              </a:path>
              <a:path w="327660" h="236854">
                <a:moveTo>
                  <a:pt x="69215" y="5715"/>
                </a:moveTo>
                <a:lnTo>
                  <a:pt x="48895" y="26035"/>
                </a:lnTo>
                <a:lnTo>
                  <a:pt x="75565" y="26035"/>
                </a:lnTo>
                <a:lnTo>
                  <a:pt x="78105" y="9525"/>
                </a:lnTo>
                <a:lnTo>
                  <a:pt x="69215" y="5715"/>
                </a:lnTo>
                <a:close/>
              </a:path>
              <a:path w="327660" h="236854">
                <a:moveTo>
                  <a:pt x="74295" y="635"/>
                </a:moveTo>
                <a:lnTo>
                  <a:pt x="64770" y="635"/>
                </a:lnTo>
                <a:lnTo>
                  <a:pt x="59055" y="1270"/>
                </a:lnTo>
                <a:lnTo>
                  <a:pt x="69215" y="571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3555365" y="4275454"/>
            <a:ext cx="327660" cy="236854"/>
          </a:xfrm>
          <a:custGeom>
            <a:avLst/>
            <a:gdLst/>
            <a:ahLst/>
            <a:cxnLst/>
            <a:rect l="l" t="t" r="r" b="b"/>
            <a:pathLst>
              <a:path w="327660" h="236854">
                <a:moveTo>
                  <a:pt x="55245" y="0"/>
                </a:moveTo>
                <a:lnTo>
                  <a:pt x="8889" y="13970"/>
                </a:lnTo>
                <a:lnTo>
                  <a:pt x="0" y="13970"/>
                </a:lnTo>
                <a:lnTo>
                  <a:pt x="0" y="46355"/>
                </a:lnTo>
                <a:lnTo>
                  <a:pt x="15875" y="46355"/>
                </a:lnTo>
                <a:lnTo>
                  <a:pt x="18414" y="47625"/>
                </a:lnTo>
                <a:lnTo>
                  <a:pt x="20955" y="48260"/>
                </a:lnTo>
                <a:lnTo>
                  <a:pt x="27305" y="55880"/>
                </a:lnTo>
                <a:lnTo>
                  <a:pt x="27305" y="198120"/>
                </a:lnTo>
                <a:lnTo>
                  <a:pt x="6985" y="208280"/>
                </a:lnTo>
                <a:lnTo>
                  <a:pt x="0" y="208280"/>
                </a:lnTo>
                <a:lnTo>
                  <a:pt x="0" y="236855"/>
                </a:lnTo>
                <a:lnTo>
                  <a:pt x="104139" y="236855"/>
                </a:lnTo>
                <a:lnTo>
                  <a:pt x="104139" y="209550"/>
                </a:lnTo>
                <a:lnTo>
                  <a:pt x="92710" y="207010"/>
                </a:lnTo>
                <a:lnTo>
                  <a:pt x="90170" y="207010"/>
                </a:lnTo>
                <a:lnTo>
                  <a:pt x="85089" y="205740"/>
                </a:lnTo>
                <a:lnTo>
                  <a:pt x="78105" y="197485"/>
                </a:lnTo>
                <a:lnTo>
                  <a:pt x="78105" y="193675"/>
                </a:lnTo>
                <a:lnTo>
                  <a:pt x="73660" y="62865"/>
                </a:lnTo>
                <a:lnTo>
                  <a:pt x="84455" y="62865"/>
                </a:lnTo>
                <a:lnTo>
                  <a:pt x="87630" y="60960"/>
                </a:lnTo>
                <a:lnTo>
                  <a:pt x="91439" y="59055"/>
                </a:lnTo>
                <a:lnTo>
                  <a:pt x="114935" y="45720"/>
                </a:lnTo>
                <a:lnTo>
                  <a:pt x="118745" y="43815"/>
                </a:lnTo>
                <a:lnTo>
                  <a:pt x="299085" y="43815"/>
                </a:lnTo>
                <a:lnTo>
                  <a:pt x="298450" y="42545"/>
                </a:lnTo>
                <a:lnTo>
                  <a:pt x="296545" y="35560"/>
                </a:lnTo>
                <a:lnTo>
                  <a:pt x="296545" y="34925"/>
                </a:lnTo>
                <a:lnTo>
                  <a:pt x="74295" y="34925"/>
                </a:lnTo>
                <a:lnTo>
                  <a:pt x="73025" y="33020"/>
                </a:lnTo>
                <a:lnTo>
                  <a:pt x="74930" y="30480"/>
                </a:lnTo>
                <a:lnTo>
                  <a:pt x="75564" y="26035"/>
                </a:lnTo>
                <a:lnTo>
                  <a:pt x="48895" y="26035"/>
                </a:lnTo>
                <a:lnTo>
                  <a:pt x="48895" y="5080"/>
                </a:lnTo>
                <a:lnTo>
                  <a:pt x="52070" y="3175"/>
                </a:lnTo>
                <a:lnTo>
                  <a:pt x="57785" y="1905"/>
                </a:lnTo>
                <a:lnTo>
                  <a:pt x="59055" y="1270"/>
                </a:lnTo>
                <a:lnTo>
                  <a:pt x="55245" y="0"/>
                </a:lnTo>
                <a:close/>
              </a:path>
              <a:path w="327660" h="236854">
                <a:moveTo>
                  <a:pt x="229235" y="43815"/>
                </a:moveTo>
                <a:lnTo>
                  <a:pt x="120014" y="43815"/>
                </a:lnTo>
                <a:lnTo>
                  <a:pt x="121920" y="44450"/>
                </a:lnTo>
                <a:lnTo>
                  <a:pt x="125095" y="45720"/>
                </a:lnTo>
                <a:lnTo>
                  <a:pt x="139700" y="64135"/>
                </a:lnTo>
                <a:lnTo>
                  <a:pt x="139700" y="197485"/>
                </a:lnTo>
                <a:lnTo>
                  <a:pt x="138430" y="201295"/>
                </a:lnTo>
                <a:lnTo>
                  <a:pt x="137160" y="203200"/>
                </a:lnTo>
                <a:lnTo>
                  <a:pt x="135889" y="204470"/>
                </a:lnTo>
                <a:lnTo>
                  <a:pt x="133985" y="205105"/>
                </a:lnTo>
                <a:lnTo>
                  <a:pt x="132080" y="206375"/>
                </a:lnTo>
                <a:lnTo>
                  <a:pt x="129539" y="207010"/>
                </a:lnTo>
                <a:lnTo>
                  <a:pt x="119380" y="208280"/>
                </a:lnTo>
                <a:lnTo>
                  <a:pt x="112395" y="208280"/>
                </a:lnTo>
                <a:lnTo>
                  <a:pt x="112395" y="236855"/>
                </a:lnTo>
                <a:lnTo>
                  <a:pt x="216535" y="236855"/>
                </a:lnTo>
                <a:lnTo>
                  <a:pt x="216535" y="209550"/>
                </a:lnTo>
                <a:lnTo>
                  <a:pt x="205105" y="207010"/>
                </a:lnTo>
                <a:lnTo>
                  <a:pt x="202564" y="207010"/>
                </a:lnTo>
                <a:lnTo>
                  <a:pt x="197485" y="205740"/>
                </a:lnTo>
                <a:lnTo>
                  <a:pt x="190500" y="197485"/>
                </a:lnTo>
                <a:lnTo>
                  <a:pt x="190500" y="64770"/>
                </a:lnTo>
                <a:lnTo>
                  <a:pt x="187960" y="64135"/>
                </a:lnTo>
                <a:lnTo>
                  <a:pt x="186055" y="61595"/>
                </a:lnTo>
                <a:lnTo>
                  <a:pt x="196850" y="61595"/>
                </a:lnTo>
                <a:lnTo>
                  <a:pt x="204470" y="57785"/>
                </a:lnTo>
                <a:lnTo>
                  <a:pt x="208914" y="55880"/>
                </a:lnTo>
                <a:lnTo>
                  <a:pt x="212725" y="53340"/>
                </a:lnTo>
                <a:lnTo>
                  <a:pt x="222250" y="48260"/>
                </a:lnTo>
                <a:lnTo>
                  <a:pt x="226060" y="45720"/>
                </a:lnTo>
                <a:lnTo>
                  <a:pt x="229235" y="43815"/>
                </a:lnTo>
                <a:close/>
              </a:path>
              <a:path w="327660" h="236854">
                <a:moveTo>
                  <a:pt x="299085" y="43815"/>
                </a:moveTo>
                <a:lnTo>
                  <a:pt x="230505" y="43815"/>
                </a:lnTo>
                <a:lnTo>
                  <a:pt x="232410" y="44450"/>
                </a:lnTo>
                <a:lnTo>
                  <a:pt x="234950" y="45720"/>
                </a:lnTo>
                <a:lnTo>
                  <a:pt x="238125" y="46355"/>
                </a:lnTo>
                <a:lnTo>
                  <a:pt x="240664" y="48260"/>
                </a:lnTo>
                <a:lnTo>
                  <a:pt x="242570" y="50165"/>
                </a:lnTo>
                <a:lnTo>
                  <a:pt x="245110" y="52070"/>
                </a:lnTo>
                <a:lnTo>
                  <a:pt x="246380" y="54610"/>
                </a:lnTo>
                <a:lnTo>
                  <a:pt x="249555" y="60325"/>
                </a:lnTo>
                <a:lnTo>
                  <a:pt x="250189" y="64135"/>
                </a:lnTo>
                <a:lnTo>
                  <a:pt x="250189" y="197485"/>
                </a:lnTo>
                <a:lnTo>
                  <a:pt x="249555" y="199390"/>
                </a:lnTo>
                <a:lnTo>
                  <a:pt x="247650" y="203200"/>
                </a:lnTo>
                <a:lnTo>
                  <a:pt x="245745" y="204470"/>
                </a:lnTo>
                <a:lnTo>
                  <a:pt x="244475" y="205105"/>
                </a:lnTo>
                <a:lnTo>
                  <a:pt x="242570" y="206375"/>
                </a:lnTo>
                <a:lnTo>
                  <a:pt x="240030" y="207010"/>
                </a:lnTo>
                <a:lnTo>
                  <a:pt x="229870" y="208280"/>
                </a:lnTo>
                <a:lnTo>
                  <a:pt x="222885" y="208280"/>
                </a:lnTo>
                <a:lnTo>
                  <a:pt x="222885" y="236855"/>
                </a:lnTo>
                <a:lnTo>
                  <a:pt x="327660" y="236855"/>
                </a:lnTo>
                <a:lnTo>
                  <a:pt x="327660" y="209550"/>
                </a:lnTo>
                <a:lnTo>
                  <a:pt x="315595" y="207010"/>
                </a:lnTo>
                <a:lnTo>
                  <a:pt x="313055" y="207010"/>
                </a:lnTo>
                <a:lnTo>
                  <a:pt x="310514" y="206375"/>
                </a:lnTo>
                <a:lnTo>
                  <a:pt x="308610" y="205740"/>
                </a:lnTo>
                <a:lnTo>
                  <a:pt x="307339" y="205105"/>
                </a:lnTo>
                <a:lnTo>
                  <a:pt x="305435" y="204470"/>
                </a:lnTo>
                <a:lnTo>
                  <a:pt x="304164" y="203200"/>
                </a:lnTo>
                <a:lnTo>
                  <a:pt x="302260" y="200660"/>
                </a:lnTo>
                <a:lnTo>
                  <a:pt x="301625" y="198120"/>
                </a:lnTo>
                <a:lnTo>
                  <a:pt x="301527" y="57785"/>
                </a:lnTo>
                <a:lnTo>
                  <a:pt x="300355" y="50165"/>
                </a:lnTo>
                <a:lnTo>
                  <a:pt x="299085" y="43815"/>
                </a:lnTo>
                <a:close/>
              </a:path>
              <a:path w="327660" h="236854">
                <a:moveTo>
                  <a:pt x="84455" y="62865"/>
                </a:moveTo>
                <a:lnTo>
                  <a:pt x="73660" y="62865"/>
                </a:lnTo>
                <a:lnTo>
                  <a:pt x="74930" y="65405"/>
                </a:lnTo>
                <a:lnTo>
                  <a:pt x="77470" y="66040"/>
                </a:lnTo>
                <a:lnTo>
                  <a:pt x="80645" y="64770"/>
                </a:lnTo>
                <a:lnTo>
                  <a:pt x="84455" y="62865"/>
                </a:lnTo>
                <a:close/>
              </a:path>
              <a:path w="327660" h="236854">
                <a:moveTo>
                  <a:pt x="189230" y="61595"/>
                </a:moveTo>
                <a:lnTo>
                  <a:pt x="186055" y="61595"/>
                </a:lnTo>
                <a:lnTo>
                  <a:pt x="187960" y="64135"/>
                </a:lnTo>
                <a:lnTo>
                  <a:pt x="190500" y="64770"/>
                </a:lnTo>
                <a:lnTo>
                  <a:pt x="190500" y="62230"/>
                </a:lnTo>
                <a:lnTo>
                  <a:pt x="189230" y="61595"/>
                </a:lnTo>
                <a:close/>
              </a:path>
              <a:path w="327660" h="236854">
                <a:moveTo>
                  <a:pt x="196850" y="61595"/>
                </a:moveTo>
                <a:lnTo>
                  <a:pt x="189230" y="61595"/>
                </a:lnTo>
                <a:lnTo>
                  <a:pt x="190500" y="62230"/>
                </a:lnTo>
                <a:lnTo>
                  <a:pt x="190500" y="64770"/>
                </a:lnTo>
                <a:lnTo>
                  <a:pt x="196850" y="61595"/>
                </a:lnTo>
                <a:close/>
              </a:path>
              <a:path w="327660" h="236854">
                <a:moveTo>
                  <a:pt x="74930" y="30480"/>
                </a:moveTo>
                <a:lnTo>
                  <a:pt x="73025" y="33020"/>
                </a:lnTo>
                <a:lnTo>
                  <a:pt x="74295" y="34925"/>
                </a:lnTo>
                <a:lnTo>
                  <a:pt x="74930" y="30480"/>
                </a:lnTo>
                <a:close/>
              </a:path>
              <a:path w="327660" h="236854">
                <a:moveTo>
                  <a:pt x="137160" y="1270"/>
                </a:moveTo>
                <a:lnTo>
                  <a:pt x="120650" y="1270"/>
                </a:lnTo>
                <a:lnTo>
                  <a:pt x="117475" y="4445"/>
                </a:lnTo>
                <a:lnTo>
                  <a:pt x="113664" y="7620"/>
                </a:lnTo>
                <a:lnTo>
                  <a:pt x="95250" y="19050"/>
                </a:lnTo>
                <a:lnTo>
                  <a:pt x="80010" y="27305"/>
                </a:lnTo>
                <a:lnTo>
                  <a:pt x="74930" y="30480"/>
                </a:lnTo>
                <a:lnTo>
                  <a:pt x="74295" y="34925"/>
                </a:lnTo>
                <a:lnTo>
                  <a:pt x="182245" y="34925"/>
                </a:lnTo>
                <a:lnTo>
                  <a:pt x="181610" y="33655"/>
                </a:lnTo>
                <a:lnTo>
                  <a:pt x="182880" y="32385"/>
                </a:lnTo>
                <a:lnTo>
                  <a:pt x="182880" y="30480"/>
                </a:lnTo>
                <a:lnTo>
                  <a:pt x="180975" y="25400"/>
                </a:lnTo>
                <a:lnTo>
                  <a:pt x="172085" y="15240"/>
                </a:lnTo>
                <a:lnTo>
                  <a:pt x="167005" y="11430"/>
                </a:lnTo>
                <a:lnTo>
                  <a:pt x="156210" y="5715"/>
                </a:lnTo>
                <a:lnTo>
                  <a:pt x="149860" y="3810"/>
                </a:lnTo>
                <a:lnTo>
                  <a:pt x="137160" y="1270"/>
                </a:lnTo>
                <a:close/>
              </a:path>
              <a:path w="327660" h="236854">
                <a:moveTo>
                  <a:pt x="182880" y="32385"/>
                </a:moveTo>
                <a:lnTo>
                  <a:pt x="181610" y="33655"/>
                </a:lnTo>
                <a:lnTo>
                  <a:pt x="182880" y="34925"/>
                </a:lnTo>
                <a:lnTo>
                  <a:pt x="182880" y="32385"/>
                </a:lnTo>
                <a:close/>
              </a:path>
              <a:path w="327660" h="236854">
                <a:moveTo>
                  <a:pt x="238760" y="1270"/>
                </a:moveTo>
                <a:lnTo>
                  <a:pt x="231139" y="1270"/>
                </a:lnTo>
                <a:lnTo>
                  <a:pt x="223520" y="7620"/>
                </a:lnTo>
                <a:lnTo>
                  <a:pt x="214630" y="13970"/>
                </a:lnTo>
                <a:lnTo>
                  <a:pt x="210185" y="16510"/>
                </a:lnTo>
                <a:lnTo>
                  <a:pt x="199389" y="22860"/>
                </a:lnTo>
                <a:lnTo>
                  <a:pt x="194310" y="26035"/>
                </a:lnTo>
                <a:lnTo>
                  <a:pt x="184150" y="31750"/>
                </a:lnTo>
                <a:lnTo>
                  <a:pt x="182880" y="32385"/>
                </a:lnTo>
                <a:lnTo>
                  <a:pt x="182880" y="34925"/>
                </a:lnTo>
                <a:lnTo>
                  <a:pt x="296545" y="34925"/>
                </a:lnTo>
                <a:lnTo>
                  <a:pt x="293370" y="29210"/>
                </a:lnTo>
                <a:lnTo>
                  <a:pt x="259080" y="3810"/>
                </a:lnTo>
                <a:lnTo>
                  <a:pt x="246380" y="1905"/>
                </a:lnTo>
                <a:lnTo>
                  <a:pt x="238760" y="1270"/>
                </a:lnTo>
                <a:close/>
              </a:path>
              <a:path w="327660" h="236854">
                <a:moveTo>
                  <a:pt x="59055" y="1270"/>
                </a:moveTo>
                <a:lnTo>
                  <a:pt x="57785" y="1905"/>
                </a:lnTo>
                <a:lnTo>
                  <a:pt x="52070" y="3175"/>
                </a:lnTo>
                <a:lnTo>
                  <a:pt x="48895" y="5080"/>
                </a:lnTo>
                <a:lnTo>
                  <a:pt x="48895" y="26035"/>
                </a:lnTo>
                <a:lnTo>
                  <a:pt x="69214" y="5715"/>
                </a:lnTo>
                <a:lnTo>
                  <a:pt x="59055" y="1270"/>
                </a:lnTo>
                <a:close/>
              </a:path>
              <a:path w="327660" h="236854">
                <a:moveTo>
                  <a:pt x="69214" y="5715"/>
                </a:moveTo>
                <a:lnTo>
                  <a:pt x="48895" y="26035"/>
                </a:lnTo>
                <a:lnTo>
                  <a:pt x="75564" y="26035"/>
                </a:lnTo>
                <a:lnTo>
                  <a:pt x="78105" y="9525"/>
                </a:lnTo>
                <a:lnTo>
                  <a:pt x="69214" y="5715"/>
                </a:lnTo>
                <a:close/>
              </a:path>
              <a:path w="327660" h="236854">
                <a:moveTo>
                  <a:pt x="74295" y="635"/>
                </a:moveTo>
                <a:lnTo>
                  <a:pt x="64770" y="635"/>
                </a:lnTo>
                <a:lnTo>
                  <a:pt x="59055" y="1270"/>
                </a:lnTo>
                <a:lnTo>
                  <a:pt x="69214" y="5715"/>
                </a:lnTo>
                <a:lnTo>
                  <a:pt x="74295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4502784" y="4159884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10" h="355600">
                <a:moveTo>
                  <a:pt x="207010" y="337819"/>
                </a:moveTo>
                <a:lnTo>
                  <a:pt x="129539" y="337819"/>
                </a:lnTo>
                <a:lnTo>
                  <a:pt x="130810" y="340360"/>
                </a:lnTo>
                <a:lnTo>
                  <a:pt x="127000" y="344169"/>
                </a:lnTo>
                <a:lnTo>
                  <a:pt x="125729" y="346075"/>
                </a:lnTo>
                <a:lnTo>
                  <a:pt x="150494" y="355600"/>
                </a:lnTo>
                <a:lnTo>
                  <a:pt x="154304" y="351789"/>
                </a:lnTo>
                <a:lnTo>
                  <a:pt x="155575" y="351154"/>
                </a:lnTo>
                <a:lnTo>
                  <a:pt x="157479" y="349885"/>
                </a:lnTo>
                <a:lnTo>
                  <a:pt x="160019" y="348614"/>
                </a:lnTo>
                <a:lnTo>
                  <a:pt x="163829" y="347344"/>
                </a:lnTo>
                <a:lnTo>
                  <a:pt x="167004" y="345439"/>
                </a:lnTo>
                <a:lnTo>
                  <a:pt x="172085" y="344169"/>
                </a:lnTo>
                <a:lnTo>
                  <a:pt x="177800" y="342900"/>
                </a:lnTo>
                <a:lnTo>
                  <a:pt x="182879" y="342264"/>
                </a:lnTo>
                <a:lnTo>
                  <a:pt x="189864" y="341629"/>
                </a:lnTo>
                <a:lnTo>
                  <a:pt x="207010" y="341629"/>
                </a:lnTo>
                <a:lnTo>
                  <a:pt x="207010" y="337819"/>
                </a:lnTo>
                <a:close/>
              </a:path>
              <a:path w="207010" h="355600">
                <a:moveTo>
                  <a:pt x="89535" y="116839"/>
                </a:moveTo>
                <a:lnTo>
                  <a:pt x="48894" y="130175"/>
                </a:lnTo>
                <a:lnTo>
                  <a:pt x="17144" y="166369"/>
                </a:lnTo>
                <a:lnTo>
                  <a:pt x="1904" y="209550"/>
                </a:lnTo>
                <a:lnTo>
                  <a:pt x="0" y="222250"/>
                </a:lnTo>
                <a:lnTo>
                  <a:pt x="0" y="248919"/>
                </a:lnTo>
                <a:lnTo>
                  <a:pt x="8889" y="295275"/>
                </a:lnTo>
                <a:lnTo>
                  <a:pt x="29844" y="329564"/>
                </a:lnTo>
                <a:lnTo>
                  <a:pt x="71119" y="352425"/>
                </a:lnTo>
                <a:lnTo>
                  <a:pt x="81279" y="354329"/>
                </a:lnTo>
                <a:lnTo>
                  <a:pt x="99694" y="354329"/>
                </a:lnTo>
                <a:lnTo>
                  <a:pt x="129539" y="337819"/>
                </a:lnTo>
                <a:lnTo>
                  <a:pt x="207010" y="337819"/>
                </a:lnTo>
                <a:lnTo>
                  <a:pt x="207010" y="323214"/>
                </a:lnTo>
                <a:lnTo>
                  <a:pt x="90804" y="323214"/>
                </a:lnTo>
                <a:lnTo>
                  <a:pt x="86360" y="321310"/>
                </a:lnTo>
                <a:lnTo>
                  <a:pt x="77469" y="314960"/>
                </a:lnTo>
                <a:lnTo>
                  <a:pt x="73660" y="309879"/>
                </a:lnTo>
                <a:lnTo>
                  <a:pt x="69850" y="302894"/>
                </a:lnTo>
                <a:lnTo>
                  <a:pt x="66675" y="297179"/>
                </a:lnTo>
                <a:lnTo>
                  <a:pt x="56514" y="241300"/>
                </a:lnTo>
                <a:lnTo>
                  <a:pt x="57785" y="224789"/>
                </a:lnTo>
                <a:lnTo>
                  <a:pt x="72389" y="182879"/>
                </a:lnTo>
                <a:lnTo>
                  <a:pt x="76200" y="175260"/>
                </a:lnTo>
                <a:lnTo>
                  <a:pt x="80644" y="169544"/>
                </a:lnTo>
                <a:lnTo>
                  <a:pt x="89535" y="161925"/>
                </a:lnTo>
                <a:lnTo>
                  <a:pt x="92075" y="159385"/>
                </a:lnTo>
                <a:lnTo>
                  <a:pt x="178435" y="159385"/>
                </a:lnTo>
                <a:lnTo>
                  <a:pt x="178435" y="146050"/>
                </a:lnTo>
                <a:lnTo>
                  <a:pt x="128904" y="146050"/>
                </a:lnTo>
                <a:lnTo>
                  <a:pt x="128904" y="142875"/>
                </a:lnTo>
                <a:lnTo>
                  <a:pt x="128269" y="141604"/>
                </a:lnTo>
                <a:lnTo>
                  <a:pt x="123825" y="139700"/>
                </a:lnTo>
                <a:lnTo>
                  <a:pt x="106044" y="129539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10" h="355600">
                <a:moveTo>
                  <a:pt x="129539" y="337819"/>
                </a:moveTo>
                <a:lnTo>
                  <a:pt x="127000" y="344169"/>
                </a:lnTo>
                <a:lnTo>
                  <a:pt x="130810" y="340360"/>
                </a:lnTo>
                <a:lnTo>
                  <a:pt x="129539" y="337819"/>
                </a:lnTo>
                <a:close/>
              </a:path>
              <a:path w="207010" h="355600">
                <a:moveTo>
                  <a:pt x="178435" y="159385"/>
                </a:moveTo>
                <a:lnTo>
                  <a:pt x="92710" y="159385"/>
                </a:lnTo>
                <a:lnTo>
                  <a:pt x="98425" y="163194"/>
                </a:lnTo>
                <a:lnTo>
                  <a:pt x="104775" y="167004"/>
                </a:lnTo>
                <a:lnTo>
                  <a:pt x="123825" y="176529"/>
                </a:lnTo>
                <a:lnTo>
                  <a:pt x="125729" y="177800"/>
                </a:lnTo>
                <a:lnTo>
                  <a:pt x="125729" y="297814"/>
                </a:lnTo>
                <a:lnTo>
                  <a:pt x="125094" y="299719"/>
                </a:lnTo>
                <a:lnTo>
                  <a:pt x="117475" y="312419"/>
                </a:lnTo>
                <a:lnTo>
                  <a:pt x="112394" y="317500"/>
                </a:lnTo>
                <a:lnTo>
                  <a:pt x="109219" y="319404"/>
                </a:lnTo>
                <a:lnTo>
                  <a:pt x="106044" y="320675"/>
                </a:lnTo>
                <a:lnTo>
                  <a:pt x="102869" y="322579"/>
                </a:lnTo>
                <a:lnTo>
                  <a:pt x="99694" y="323214"/>
                </a:lnTo>
                <a:lnTo>
                  <a:pt x="207010" y="323214"/>
                </a:lnTo>
                <a:lnTo>
                  <a:pt x="207010" y="309244"/>
                </a:lnTo>
                <a:lnTo>
                  <a:pt x="190500" y="309244"/>
                </a:lnTo>
                <a:lnTo>
                  <a:pt x="187960" y="308610"/>
                </a:lnTo>
                <a:lnTo>
                  <a:pt x="184785" y="307975"/>
                </a:lnTo>
                <a:lnTo>
                  <a:pt x="182879" y="306704"/>
                </a:lnTo>
                <a:lnTo>
                  <a:pt x="179704" y="303529"/>
                </a:lnTo>
                <a:lnTo>
                  <a:pt x="179069" y="301625"/>
                </a:lnTo>
                <a:lnTo>
                  <a:pt x="179069" y="299719"/>
                </a:lnTo>
                <a:lnTo>
                  <a:pt x="178435" y="297814"/>
                </a:lnTo>
                <a:lnTo>
                  <a:pt x="178435" y="159385"/>
                </a:lnTo>
                <a:close/>
              </a:path>
              <a:path w="207010" h="355600">
                <a:moveTo>
                  <a:pt x="128904" y="142875"/>
                </a:moveTo>
                <a:lnTo>
                  <a:pt x="128904" y="146050"/>
                </a:lnTo>
                <a:lnTo>
                  <a:pt x="130175" y="144144"/>
                </a:lnTo>
                <a:lnTo>
                  <a:pt x="128904" y="142875"/>
                </a:lnTo>
                <a:close/>
              </a:path>
              <a:path w="207010" h="355600">
                <a:moveTo>
                  <a:pt x="154304" y="0"/>
                </a:moveTo>
                <a:lnTo>
                  <a:pt x="127000" y="12064"/>
                </a:lnTo>
                <a:lnTo>
                  <a:pt x="121919" y="13335"/>
                </a:lnTo>
                <a:lnTo>
                  <a:pt x="114935" y="13335"/>
                </a:lnTo>
                <a:lnTo>
                  <a:pt x="106679" y="13969"/>
                </a:lnTo>
                <a:lnTo>
                  <a:pt x="97154" y="13969"/>
                </a:lnTo>
                <a:lnTo>
                  <a:pt x="97154" y="46354"/>
                </a:lnTo>
                <a:lnTo>
                  <a:pt x="107314" y="46354"/>
                </a:lnTo>
                <a:lnTo>
                  <a:pt x="113664" y="46989"/>
                </a:lnTo>
                <a:lnTo>
                  <a:pt x="116839" y="47625"/>
                </a:lnTo>
                <a:lnTo>
                  <a:pt x="119379" y="48260"/>
                </a:lnTo>
                <a:lnTo>
                  <a:pt x="121285" y="48894"/>
                </a:lnTo>
                <a:lnTo>
                  <a:pt x="122554" y="50164"/>
                </a:lnTo>
                <a:lnTo>
                  <a:pt x="123825" y="50800"/>
                </a:lnTo>
                <a:lnTo>
                  <a:pt x="124460" y="52069"/>
                </a:lnTo>
                <a:lnTo>
                  <a:pt x="125729" y="55879"/>
                </a:lnTo>
                <a:lnTo>
                  <a:pt x="125729" y="62229"/>
                </a:lnTo>
                <a:lnTo>
                  <a:pt x="128904" y="142875"/>
                </a:lnTo>
                <a:lnTo>
                  <a:pt x="130175" y="144144"/>
                </a:lnTo>
                <a:lnTo>
                  <a:pt x="128904" y="146050"/>
                </a:lnTo>
                <a:lnTo>
                  <a:pt x="178435" y="146050"/>
                </a:lnTo>
                <a:lnTo>
                  <a:pt x="178435" y="9525"/>
                </a:lnTo>
                <a:lnTo>
                  <a:pt x="154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5026659" y="4222750"/>
            <a:ext cx="127000" cy="288290"/>
          </a:xfrm>
          <a:custGeom>
            <a:avLst/>
            <a:gdLst/>
            <a:ahLst/>
            <a:cxnLst/>
            <a:rect l="l" t="t" r="r" b="b"/>
            <a:pathLst>
              <a:path w="127000" h="288289">
                <a:moveTo>
                  <a:pt x="74929" y="0"/>
                </a:moveTo>
                <a:lnTo>
                  <a:pt x="47625" y="0"/>
                </a:lnTo>
                <a:lnTo>
                  <a:pt x="46354" y="15875"/>
                </a:lnTo>
                <a:lnTo>
                  <a:pt x="33654" y="53339"/>
                </a:lnTo>
                <a:lnTo>
                  <a:pt x="31114" y="57785"/>
                </a:lnTo>
                <a:lnTo>
                  <a:pt x="26035" y="65404"/>
                </a:lnTo>
                <a:lnTo>
                  <a:pt x="25400" y="68579"/>
                </a:lnTo>
                <a:lnTo>
                  <a:pt x="27939" y="69850"/>
                </a:lnTo>
                <a:lnTo>
                  <a:pt x="0" y="66039"/>
                </a:lnTo>
                <a:lnTo>
                  <a:pt x="0" y="98425"/>
                </a:lnTo>
                <a:lnTo>
                  <a:pt x="22225" y="98425"/>
                </a:lnTo>
                <a:lnTo>
                  <a:pt x="22225" y="158750"/>
                </a:lnTo>
                <a:lnTo>
                  <a:pt x="21589" y="191135"/>
                </a:lnTo>
                <a:lnTo>
                  <a:pt x="22860" y="226060"/>
                </a:lnTo>
                <a:lnTo>
                  <a:pt x="32385" y="263525"/>
                </a:lnTo>
                <a:lnTo>
                  <a:pt x="67310" y="287654"/>
                </a:lnTo>
                <a:lnTo>
                  <a:pt x="74929" y="288289"/>
                </a:lnTo>
                <a:lnTo>
                  <a:pt x="80010" y="288289"/>
                </a:lnTo>
                <a:lnTo>
                  <a:pt x="84454" y="287654"/>
                </a:lnTo>
                <a:lnTo>
                  <a:pt x="127000" y="268604"/>
                </a:lnTo>
                <a:lnTo>
                  <a:pt x="111760" y="241935"/>
                </a:lnTo>
                <a:lnTo>
                  <a:pt x="98425" y="249554"/>
                </a:lnTo>
                <a:lnTo>
                  <a:pt x="92075" y="252095"/>
                </a:lnTo>
                <a:lnTo>
                  <a:pt x="89535" y="252729"/>
                </a:lnTo>
                <a:lnTo>
                  <a:pt x="83819" y="252729"/>
                </a:lnTo>
                <a:lnTo>
                  <a:pt x="74929" y="217804"/>
                </a:lnTo>
                <a:lnTo>
                  <a:pt x="74929" y="98425"/>
                </a:lnTo>
                <a:lnTo>
                  <a:pt x="114300" y="98425"/>
                </a:lnTo>
                <a:lnTo>
                  <a:pt x="114300" y="66039"/>
                </a:lnTo>
                <a:lnTo>
                  <a:pt x="74929" y="66039"/>
                </a:lnTo>
                <a:lnTo>
                  <a:pt x="74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8" name="object 198" descr=""/>
          <p:cNvGrpSpPr/>
          <p:nvPr/>
        </p:nvGrpSpPr>
        <p:grpSpPr>
          <a:xfrm>
            <a:off x="5211445" y="4170045"/>
            <a:ext cx="302895" cy="347980"/>
            <a:chOff x="5211445" y="4170045"/>
            <a:chExt cx="302895" cy="347980"/>
          </a:xfrm>
        </p:grpSpPr>
        <p:sp>
          <p:nvSpPr>
            <p:cNvPr id="199" name="object 199" descr=""/>
            <p:cNvSpPr/>
            <p:nvPr/>
          </p:nvSpPr>
          <p:spPr>
            <a:xfrm>
              <a:off x="5211445" y="417004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300"/>
                  </a:moveTo>
                  <a:lnTo>
                    <a:pt x="46354" y="114300"/>
                  </a:lnTo>
                  <a:lnTo>
                    <a:pt x="39369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4" y="120650"/>
                  </a:lnTo>
                  <a:lnTo>
                    <a:pt x="17144" y="121284"/>
                  </a:lnTo>
                  <a:lnTo>
                    <a:pt x="0" y="121284"/>
                  </a:lnTo>
                  <a:lnTo>
                    <a:pt x="0" y="153669"/>
                  </a:lnTo>
                  <a:lnTo>
                    <a:pt x="10159" y="153669"/>
                  </a:lnTo>
                  <a:lnTo>
                    <a:pt x="16509" y="154304"/>
                  </a:lnTo>
                  <a:lnTo>
                    <a:pt x="19050" y="154939"/>
                  </a:lnTo>
                  <a:lnTo>
                    <a:pt x="22225" y="155575"/>
                  </a:lnTo>
                  <a:lnTo>
                    <a:pt x="24129" y="156209"/>
                  </a:lnTo>
                  <a:lnTo>
                    <a:pt x="24764" y="157479"/>
                  </a:lnTo>
                  <a:lnTo>
                    <a:pt x="26034" y="158114"/>
                  </a:lnTo>
                  <a:lnTo>
                    <a:pt x="26669" y="159384"/>
                  </a:lnTo>
                  <a:lnTo>
                    <a:pt x="27939" y="163194"/>
                  </a:lnTo>
                  <a:lnTo>
                    <a:pt x="28575" y="165734"/>
                  </a:lnTo>
                  <a:lnTo>
                    <a:pt x="28575" y="302259"/>
                  </a:lnTo>
                  <a:lnTo>
                    <a:pt x="27304" y="307339"/>
                  </a:lnTo>
                  <a:lnTo>
                    <a:pt x="26034" y="309244"/>
                  </a:lnTo>
                  <a:lnTo>
                    <a:pt x="25400" y="310514"/>
                  </a:lnTo>
                  <a:lnTo>
                    <a:pt x="21589" y="313054"/>
                  </a:lnTo>
                  <a:lnTo>
                    <a:pt x="20319" y="313689"/>
                  </a:lnTo>
                  <a:lnTo>
                    <a:pt x="17779" y="314325"/>
                  </a:lnTo>
                  <a:lnTo>
                    <a:pt x="12064" y="315594"/>
                  </a:lnTo>
                  <a:lnTo>
                    <a:pt x="6984" y="315594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6864"/>
                  </a:lnTo>
                  <a:lnTo>
                    <a:pt x="96519" y="314959"/>
                  </a:lnTo>
                  <a:lnTo>
                    <a:pt x="93344" y="314325"/>
                  </a:lnTo>
                  <a:lnTo>
                    <a:pt x="90804" y="314325"/>
                  </a:lnTo>
                  <a:lnTo>
                    <a:pt x="88900" y="313054"/>
                  </a:lnTo>
                  <a:lnTo>
                    <a:pt x="85089" y="311784"/>
                  </a:lnTo>
                  <a:lnTo>
                    <a:pt x="83819" y="310514"/>
                  </a:lnTo>
                  <a:lnTo>
                    <a:pt x="81914" y="307339"/>
                  </a:lnTo>
                  <a:lnTo>
                    <a:pt x="81279" y="305434"/>
                  </a:lnTo>
                  <a:lnTo>
                    <a:pt x="81279" y="133350"/>
                  </a:lnTo>
                  <a:lnTo>
                    <a:pt x="66039" y="133350"/>
                  </a:lnTo>
                  <a:lnTo>
                    <a:pt x="46989" y="114300"/>
                  </a:lnTo>
                  <a:close/>
                </a:path>
                <a:path w="107950" h="344170">
                  <a:moveTo>
                    <a:pt x="57784" y="107314"/>
                  </a:moveTo>
                  <a:lnTo>
                    <a:pt x="52704" y="110489"/>
                  </a:lnTo>
                  <a:lnTo>
                    <a:pt x="49529" y="113029"/>
                  </a:lnTo>
                  <a:lnTo>
                    <a:pt x="46989" y="114300"/>
                  </a:lnTo>
                  <a:lnTo>
                    <a:pt x="66039" y="133350"/>
                  </a:lnTo>
                  <a:lnTo>
                    <a:pt x="66039" y="110489"/>
                  </a:lnTo>
                  <a:lnTo>
                    <a:pt x="59054" y="107950"/>
                  </a:lnTo>
                  <a:lnTo>
                    <a:pt x="59436" y="107950"/>
                  </a:lnTo>
                  <a:lnTo>
                    <a:pt x="57784" y="107314"/>
                  </a:lnTo>
                  <a:close/>
                </a:path>
                <a:path w="107950" h="344170">
                  <a:moveTo>
                    <a:pt x="66039" y="110489"/>
                  </a:moveTo>
                  <a:lnTo>
                    <a:pt x="66039" y="133350"/>
                  </a:lnTo>
                  <a:lnTo>
                    <a:pt x="81279" y="133350"/>
                  </a:lnTo>
                  <a:lnTo>
                    <a:pt x="81279" y="116204"/>
                  </a:lnTo>
                  <a:lnTo>
                    <a:pt x="66039" y="110489"/>
                  </a:lnTo>
                  <a:close/>
                </a:path>
                <a:path w="107950" h="344170">
                  <a:moveTo>
                    <a:pt x="56514" y="107950"/>
                  </a:moveTo>
                  <a:lnTo>
                    <a:pt x="40639" y="107950"/>
                  </a:lnTo>
                  <a:lnTo>
                    <a:pt x="46989" y="114300"/>
                  </a:lnTo>
                  <a:lnTo>
                    <a:pt x="49529" y="113029"/>
                  </a:lnTo>
                  <a:lnTo>
                    <a:pt x="52704" y="110489"/>
                  </a:lnTo>
                  <a:lnTo>
                    <a:pt x="56514" y="107950"/>
                  </a:lnTo>
                  <a:close/>
                </a:path>
                <a:path w="107950" h="344170">
                  <a:moveTo>
                    <a:pt x="66039" y="107950"/>
                  </a:moveTo>
                  <a:lnTo>
                    <a:pt x="59436" y="107950"/>
                  </a:lnTo>
                  <a:lnTo>
                    <a:pt x="66039" y="110489"/>
                  </a:lnTo>
                  <a:lnTo>
                    <a:pt x="66039" y="107950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634"/>
                  </a:lnTo>
                  <a:lnTo>
                    <a:pt x="40004" y="2539"/>
                  </a:lnTo>
                  <a:lnTo>
                    <a:pt x="36194" y="3809"/>
                  </a:lnTo>
                  <a:lnTo>
                    <a:pt x="20954" y="26669"/>
                  </a:lnTo>
                  <a:lnTo>
                    <a:pt x="20954" y="31114"/>
                  </a:lnTo>
                  <a:lnTo>
                    <a:pt x="46354" y="62229"/>
                  </a:lnTo>
                  <a:lnTo>
                    <a:pt x="50164" y="62864"/>
                  </a:lnTo>
                  <a:lnTo>
                    <a:pt x="59054" y="62864"/>
                  </a:lnTo>
                  <a:lnTo>
                    <a:pt x="86359" y="35559"/>
                  </a:lnTo>
                  <a:lnTo>
                    <a:pt x="85725" y="26669"/>
                  </a:lnTo>
                  <a:lnTo>
                    <a:pt x="64769" y="2539"/>
                  </a:lnTo>
                  <a:lnTo>
                    <a:pt x="60959" y="63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20030" y="4274820"/>
              <a:ext cx="194310" cy="243204"/>
            </a:xfrm>
            <a:prstGeom prst="rect">
              <a:avLst/>
            </a:prstGeom>
          </p:spPr>
        </p:pic>
      </p:grpSp>
      <p:sp>
        <p:nvSpPr>
          <p:cNvPr id="201" name="object 201" descr=""/>
          <p:cNvSpPr/>
          <p:nvPr/>
        </p:nvSpPr>
        <p:spPr>
          <a:xfrm>
            <a:off x="6941184" y="4159884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09" h="355600">
                <a:moveTo>
                  <a:pt x="207010" y="337819"/>
                </a:moveTo>
                <a:lnTo>
                  <a:pt x="129540" y="337819"/>
                </a:lnTo>
                <a:lnTo>
                  <a:pt x="130810" y="340360"/>
                </a:lnTo>
                <a:lnTo>
                  <a:pt x="127000" y="344169"/>
                </a:lnTo>
                <a:lnTo>
                  <a:pt x="125730" y="346075"/>
                </a:lnTo>
                <a:lnTo>
                  <a:pt x="150495" y="355600"/>
                </a:lnTo>
                <a:lnTo>
                  <a:pt x="154305" y="351789"/>
                </a:lnTo>
                <a:lnTo>
                  <a:pt x="155575" y="351154"/>
                </a:lnTo>
                <a:lnTo>
                  <a:pt x="157480" y="349885"/>
                </a:lnTo>
                <a:lnTo>
                  <a:pt x="160020" y="348614"/>
                </a:lnTo>
                <a:lnTo>
                  <a:pt x="163830" y="347344"/>
                </a:lnTo>
                <a:lnTo>
                  <a:pt x="167005" y="345439"/>
                </a:lnTo>
                <a:lnTo>
                  <a:pt x="172085" y="344169"/>
                </a:lnTo>
                <a:lnTo>
                  <a:pt x="177800" y="342900"/>
                </a:lnTo>
                <a:lnTo>
                  <a:pt x="182880" y="342264"/>
                </a:lnTo>
                <a:lnTo>
                  <a:pt x="189865" y="341629"/>
                </a:lnTo>
                <a:lnTo>
                  <a:pt x="207010" y="341629"/>
                </a:lnTo>
                <a:lnTo>
                  <a:pt x="207010" y="337819"/>
                </a:lnTo>
                <a:close/>
              </a:path>
              <a:path w="207009" h="355600">
                <a:moveTo>
                  <a:pt x="89535" y="116839"/>
                </a:moveTo>
                <a:lnTo>
                  <a:pt x="48895" y="130175"/>
                </a:lnTo>
                <a:lnTo>
                  <a:pt x="17145" y="166369"/>
                </a:lnTo>
                <a:lnTo>
                  <a:pt x="1905" y="209550"/>
                </a:lnTo>
                <a:lnTo>
                  <a:pt x="0" y="222250"/>
                </a:lnTo>
                <a:lnTo>
                  <a:pt x="0" y="248919"/>
                </a:lnTo>
                <a:lnTo>
                  <a:pt x="8890" y="295275"/>
                </a:lnTo>
                <a:lnTo>
                  <a:pt x="29845" y="329564"/>
                </a:lnTo>
                <a:lnTo>
                  <a:pt x="71120" y="352425"/>
                </a:lnTo>
                <a:lnTo>
                  <a:pt x="81280" y="354329"/>
                </a:lnTo>
                <a:lnTo>
                  <a:pt x="99695" y="354329"/>
                </a:lnTo>
                <a:lnTo>
                  <a:pt x="129540" y="337819"/>
                </a:lnTo>
                <a:lnTo>
                  <a:pt x="207010" y="337819"/>
                </a:lnTo>
                <a:lnTo>
                  <a:pt x="207010" y="323214"/>
                </a:lnTo>
                <a:lnTo>
                  <a:pt x="90805" y="323214"/>
                </a:lnTo>
                <a:lnTo>
                  <a:pt x="86360" y="321310"/>
                </a:lnTo>
                <a:lnTo>
                  <a:pt x="77470" y="314960"/>
                </a:lnTo>
                <a:lnTo>
                  <a:pt x="73660" y="309879"/>
                </a:lnTo>
                <a:lnTo>
                  <a:pt x="69850" y="302894"/>
                </a:lnTo>
                <a:lnTo>
                  <a:pt x="66675" y="297179"/>
                </a:lnTo>
                <a:lnTo>
                  <a:pt x="56515" y="241300"/>
                </a:lnTo>
                <a:lnTo>
                  <a:pt x="57785" y="224789"/>
                </a:lnTo>
                <a:lnTo>
                  <a:pt x="72390" y="182879"/>
                </a:lnTo>
                <a:lnTo>
                  <a:pt x="76200" y="175260"/>
                </a:lnTo>
                <a:lnTo>
                  <a:pt x="80645" y="169544"/>
                </a:lnTo>
                <a:lnTo>
                  <a:pt x="89535" y="161925"/>
                </a:lnTo>
                <a:lnTo>
                  <a:pt x="92075" y="159385"/>
                </a:lnTo>
                <a:lnTo>
                  <a:pt x="178435" y="159385"/>
                </a:lnTo>
                <a:lnTo>
                  <a:pt x="178435" y="146050"/>
                </a:lnTo>
                <a:lnTo>
                  <a:pt x="128905" y="146050"/>
                </a:lnTo>
                <a:lnTo>
                  <a:pt x="128905" y="142875"/>
                </a:lnTo>
                <a:lnTo>
                  <a:pt x="128270" y="141604"/>
                </a:lnTo>
                <a:lnTo>
                  <a:pt x="123825" y="139700"/>
                </a:lnTo>
                <a:lnTo>
                  <a:pt x="106045" y="129539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09" h="355600">
                <a:moveTo>
                  <a:pt x="129540" y="337819"/>
                </a:moveTo>
                <a:lnTo>
                  <a:pt x="127000" y="344169"/>
                </a:lnTo>
                <a:lnTo>
                  <a:pt x="130810" y="340360"/>
                </a:lnTo>
                <a:lnTo>
                  <a:pt x="129540" y="337819"/>
                </a:lnTo>
                <a:close/>
              </a:path>
              <a:path w="207009" h="355600">
                <a:moveTo>
                  <a:pt x="178435" y="159385"/>
                </a:moveTo>
                <a:lnTo>
                  <a:pt x="92710" y="159385"/>
                </a:lnTo>
                <a:lnTo>
                  <a:pt x="98425" y="163194"/>
                </a:lnTo>
                <a:lnTo>
                  <a:pt x="104775" y="167004"/>
                </a:lnTo>
                <a:lnTo>
                  <a:pt x="123825" y="176529"/>
                </a:lnTo>
                <a:lnTo>
                  <a:pt x="125730" y="177800"/>
                </a:lnTo>
                <a:lnTo>
                  <a:pt x="125730" y="297814"/>
                </a:lnTo>
                <a:lnTo>
                  <a:pt x="125095" y="299719"/>
                </a:lnTo>
                <a:lnTo>
                  <a:pt x="117475" y="312419"/>
                </a:lnTo>
                <a:lnTo>
                  <a:pt x="112395" y="317500"/>
                </a:lnTo>
                <a:lnTo>
                  <a:pt x="109220" y="319404"/>
                </a:lnTo>
                <a:lnTo>
                  <a:pt x="106045" y="320675"/>
                </a:lnTo>
                <a:lnTo>
                  <a:pt x="102870" y="322579"/>
                </a:lnTo>
                <a:lnTo>
                  <a:pt x="99695" y="323214"/>
                </a:lnTo>
                <a:lnTo>
                  <a:pt x="207010" y="323214"/>
                </a:lnTo>
                <a:lnTo>
                  <a:pt x="207010" y="309244"/>
                </a:lnTo>
                <a:lnTo>
                  <a:pt x="190500" y="309244"/>
                </a:lnTo>
                <a:lnTo>
                  <a:pt x="187960" y="308610"/>
                </a:lnTo>
                <a:lnTo>
                  <a:pt x="184785" y="307975"/>
                </a:lnTo>
                <a:lnTo>
                  <a:pt x="182880" y="306704"/>
                </a:lnTo>
                <a:lnTo>
                  <a:pt x="179705" y="303529"/>
                </a:lnTo>
                <a:lnTo>
                  <a:pt x="179070" y="301625"/>
                </a:lnTo>
                <a:lnTo>
                  <a:pt x="179070" y="299719"/>
                </a:lnTo>
                <a:lnTo>
                  <a:pt x="178435" y="297814"/>
                </a:lnTo>
                <a:lnTo>
                  <a:pt x="178435" y="159385"/>
                </a:lnTo>
                <a:close/>
              </a:path>
              <a:path w="207009" h="355600">
                <a:moveTo>
                  <a:pt x="128905" y="142875"/>
                </a:moveTo>
                <a:lnTo>
                  <a:pt x="128905" y="146050"/>
                </a:lnTo>
                <a:lnTo>
                  <a:pt x="130175" y="144144"/>
                </a:lnTo>
                <a:lnTo>
                  <a:pt x="128905" y="142875"/>
                </a:lnTo>
                <a:close/>
              </a:path>
              <a:path w="207009" h="355600">
                <a:moveTo>
                  <a:pt x="154305" y="0"/>
                </a:moveTo>
                <a:lnTo>
                  <a:pt x="127000" y="12064"/>
                </a:lnTo>
                <a:lnTo>
                  <a:pt x="121920" y="13335"/>
                </a:lnTo>
                <a:lnTo>
                  <a:pt x="114935" y="13335"/>
                </a:lnTo>
                <a:lnTo>
                  <a:pt x="106680" y="13969"/>
                </a:lnTo>
                <a:lnTo>
                  <a:pt x="97155" y="13969"/>
                </a:lnTo>
                <a:lnTo>
                  <a:pt x="97155" y="46354"/>
                </a:lnTo>
                <a:lnTo>
                  <a:pt x="107315" y="46354"/>
                </a:lnTo>
                <a:lnTo>
                  <a:pt x="113665" y="46989"/>
                </a:lnTo>
                <a:lnTo>
                  <a:pt x="116840" y="47625"/>
                </a:lnTo>
                <a:lnTo>
                  <a:pt x="119380" y="48260"/>
                </a:lnTo>
                <a:lnTo>
                  <a:pt x="121285" y="48894"/>
                </a:lnTo>
                <a:lnTo>
                  <a:pt x="122555" y="50164"/>
                </a:lnTo>
                <a:lnTo>
                  <a:pt x="123825" y="50800"/>
                </a:lnTo>
                <a:lnTo>
                  <a:pt x="124460" y="52069"/>
                </a:lnTo>
                <a:lnTo>
                  <a:pt x="125730" y="55879"/>
                </a:lnTo>
                <a:lnTo>
                  <a:pt x="125730" y="62229"/>
                </a:lnTo>
                <a:lnTo>
                  <a:pt x="128905" y="142875"/>
                </a:lnTo>
                <a:lnTo>
                  <a:pt x="130175" y="144144"/>
                </a:lnTo>
                <a:lnTo>
                  <a:pt x="128905" y="146050"/>
                </a:lnTo>
                <a:lnTo>
                  <a:pt x="178435" y="146050"/>
                </a:lnTo>
                <a:lnTo>
                  <a:pt x="178435" y="9525"/>
                </a:lnTo>
                <a:lnTo>
                  <a:pt x="15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7352665" y="4277995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4">
                <a:moveTo>
                  <a:pt x="50800" y="6984"/>
                </a:moveTo>
                <a:lnTo>
                  <a:pt x="47625" y="7619"/>
                </a:lnTo>
                <a:lnTo>
                  <a:pt x="44450" y="8889"/>
                </a:lnTo>
                <a:lnTo>
                  <a:pt x="40639" y="10159"/>
                </a:lnTo>
                <a:lnTo>
                  <a:pt x="35559" y="11429"/>
                </a:lnTo>
                <a:lnTo>
                  <a:pt x="24129" y="13969"/>
                </a:lnTo>
                <a:lnTo>
                  <a:pt x="17779" y="14604"/>
                </a:lnTo>
                <a:lnTo>
                  <a:pt x="9525" y="14604"/>
                </a:lnTo>
                <a:lnTo>
                  <a:pt x="0" y="15239"/>
                </a:lnTo>
                <a:lnTo>
                  <a:pt x="0" y="47625"/>
                </a:lnTo>
                <a:lnTo>
                  <a:pt x="16509" y="47625"/>
                </a:lnTo>
                <a:lnTo>
                  <a:pt x="21589" y="48894"/>
                </a:lnTo>
                <a:lnTo>
                  <a:pt x="23494" y="50164"/>
                </a:lnTo>
                <a:lnTo>
                  <a:pt x="24764" y="50800"/>
                </a:lnTo>
                <a:lnTo>
                  <a:pt x="26034" y="52069"/>
                </a:lnTo>
                <a:lnTo>
                  <a:pt x="26669" y="53339"/>
                </a:lnTo>
                <a:lnTo>
                  <a:pt x="27939" y="57150"/>
                </a:lnTo>
                <a:lnTo>
                  <a:pt x="27939" y="293369"/>
                </a:lnTo>
                <a:lnTo>
                  <a:pt x="27304" y="295909"/>
                </a:lnTo>
                <a:lnTo>
                  <a:pt x="24764" y="299084"/>
                </a:lnTo>
                <a:lnTo>
                  <a:pt x="23494" y="300354"/>
                </a:lnTo>
                <a:lnTo>
                  <a:pt x="21589" y="300989"/>
                </a:lnTo>
                <a:lnTo>
                  <a:pt x="19684" y="302259"/>
                </a:lnTo>
                <a:lnTo>
                  <a:pt x="17779" y="302894"/>
                </a:lnTo>
                <a:lnTo>
                  <a:pt x="12064" y="303529"/>
                </a:lnTo>
                <a:lnTo>
                  <a:pt x="6984" y="303529"/>
                </a:lnTo>
                <a:lnTo>
                  <a:pt x="0" y="304164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4" y="302894"/>
                </a:lnTo>
                <a:lnTo>
                  <a:pt x="93344" y="302259"/>
                </a:lnTo>
                <a:lnTo>
                  <a:pt x="90804" y="302259"/>
                </a:lnTo>
                <a:lnTo>
                  <a:pt x="88264" y="301625"/>
                </a:lnTo>
                <a:lnTo>
                  <a:pt x="86359" y="300354"/>
                </a:lnTo>
                <a:lnTo>
                  <a:pt x="85089" y="299719"/>
                </a:lnTo>
                <a:lnTo>
                  <a:pt x="83819" y="298450"/>
                </a:lnTo>
                <a:lnTo>
                  <a:pt x="82550" y="296544"/>
                </a:lnTo>
                <a:lnTo>
                  <a:pt x="81914" y="295275"/>
                </a:lnTo>
                <a:lnTo>
                  <a:pt x="81279" y="292734"/>
                </a:lnTo>
                <a:lnTo>
                  <a:pt x="81279" y="288925"/>
                </a:lnTo>
                <a:lnTo>
                  <a:pt x="76200" y="220979"/>
                </a:lnTo>
                <a:lnTo>
                  <a:pt x="73025" y="218439"/>
                </a:lnTo>
                <a:lnTo>
                  <a:pt x="73025" y="215264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6375"/>
                </a:lnTo>
                <a:lnTo>
                  <a:pt x="110489" y="206375"/>
                </a:lnTo>
                <a:lnTo>
                  <a:pt x="105409" y="205104"/>
                </a:lnTo>
                <a:lnTo>
                  <a:pt x="83184" y="175894"/>
                </a:lnTo>
                <a:lnTo>
                  <a:pt x="81914" y="172719"/>
                </a:lnTo>
                <a:lnTo>
                  <a:pt x="81279" y="170814"/>
                </a:lnTo>
                <a:lnTo>
                  <a:pt x="79375" y="61594"/>
                </a:lnTo>
                <a:lnTo>
                  <a:pt x="83819" y="61594"/>
                </a:lnTo>
                <a:lnTo>
                  <a:pt x="85089" y="60959"/>
                </a:lnTo>
                <a:lnTo>
                  <a:pt x="88264" y="59054"/>
                </a:lnTo>
                <a:lnTo>
                  <a:pt x="103504" y="51434"/>
                </a:lnTo>
                <a:lnTo>
                  <a:pt x="111759" y="46354"/>
                </a:lnTo>
                <a:lnTo>
                  <a:pt x="115569" y="44450"/>
                </a:lnTo>
                <a:lnTo>
                  <a:pt x="118109" y="42544"/>
                </a:lnTo>
                <a:lnTo>
                  <a:pt x="189229" y="42544"/>
                </a:lnTo>
                <a:lnTo>
                  <a:pt x="187959" y="40639"/>
                </a:lnTo>
                <a:lnTo>
                  <a:pt x="182244" y="32384"/>
                </a:lnTo>
                <a:lnTo>
                  <a:pt x="180339" y="31114"/>
                </a:lnTo>
                <a:lnTo>
                  <a:pt x="78104" y="31114"/>
                </a:lnTo>
                <a:lnTo>
                  <a:pt x="76834" y="29209"/>
                </a:lnTo>
                <a:lnTo>
                  <a:pt x="78739" y="27304"/>
                </a:lnTo>
                <a:lnTo>
                  <a:pt x="81279" y="10159"/>
                </a:lnTo>
                <a:lnTo>
                  <a:pt x="59689" y="8889"/>
                </a:lnTo>
                <a:lnTo>
                  <a:pt x="56514" y="8889"/>
                </a:lnTo>
                <a:lnTo>
                  <a:pt x="53975" y="7619"/>
                </a:lnTo>
                <a:lnTo>
                  <a:pt x="50800" y="6984"/>
                </a:lnTo>
                <a:close/>
              </a:path>
              <a:path w="210820" h="332104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12394" y="237489"/>
                </a:lnTo>
                <a:lnTo>
                  <a:pt x="118109" y="237489"/>
                </a:lnTo>
                <a:lnTo>
                  <a:pt x="158114" y="229234"/>
                </a:lnTo>
                <a:lnTo>
                  <a:pt x="180975" y="212725"/>
                </a:lnTo>
                <a:close/>
              </a:path>
              <a:path w="210820" h="332104">
                <a:moveTo>
                  <a:pt x="75564" y="212725"/>
                </a:moveTo>
                <a:lnTo>
                  <a:pt x="73025" y="215264"/>
                </a:lnTo>
                <a:lnTo>
                  <a:pt x="73025" y="218439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4">
                <a:moveTo>
                  <a:pt x="189229" y="42544"/>
                </a:moveTo>
                <a:lnTo>
                  <a:pt x="118744" y="42544"/>
                </a:lnTo>
                <a:lnTo>
                  <a:pt x="121284" y="44450"/>
                </a:lnTo>
                <a:lnTo>
                  <a:pt x="125094" y="48894"/>
                </a:lnTo>
                <a:lnTo>
                  <a:pt x="129539" y="52704"/>
                </a:lnTo>
                <a:lnTo>
                  <a:pt x="133984" y="58419"/>
                </a:lnTo>
                <a:lnTo>
                  <a:pt x="138429" y="66039"/>
                </a:lnTo>
                <a:lnTo>
                  <a:pt x="140969" y="71754"/>
                </a:lnTo>
                <a:lnTo>
                  <a:pt x="144144" y="78104"/>
                </a:lnTo>
                <a:lnTo>
                  <a:pt x="149225" y="92075"/>
                </a:lnTo>
                <a:lnTo>
                  <a:pt x="151129" y="99694"/>
                </a:lnTo>
                <a:lnTo>
                  <a:pt x="153669" y="116204"/>
                </a:lnTo>
                <a:lnTo>
                  <a:pt x="153669" y="133984"/>
                </a:lnTo>
                <a:lnTo>
                  <a:pt x="146050" y="174625"/>
                </a:lnTo>
                <a:lnTo>
                  <a:pt x="120014" y="206375"/>
                </a:lnTo>
                <a:lnTo>
                  <a:pt x="186689" y="206375"/>
                </a:lnTo>
                <a:lnTo>
                  <a:pt x="205104" y="168275"/>
                </a:lnTo>
                <a:lnTo>
                  <a:pt x="210819" y="132079"/>
                </a:lnTo>
                <a:lnTo>
                  <a:pt x="210819" y="105409"/>
                </a:lnTo>
                <a:lnTo>
                  <a:pt x="208914" y="92709"/>
                </a:lnTo>
                <a:lnTo>
                  <a:pt x="206375" y="80644"/>
                </a:lnTo>
                <a:lnTo>
                  <a:pt x="198754" y="59054"/>
                </a:lnTo>
                <a:lnTo>
                  <a:pt x="193675" y="49529"/>
                </a:lnTo>
                <a:lnTo>
                  <a:pt x="189229" y="42544"/>
                </a:lnTo>
                <a:close/>
              </a:path>
              <a:path w="210820" h="332104">
                <a:moveTo>
                  <a:pt x="83819" y="61594"/>
                </a:moveTo>
                <a:lnTo>
                  <a:pt x="79375" y="61594"/>
                </a:lnTo>
                <a:lnTo>
                  <a:pt x="80009" y="62229"/>
                </a:lnTo>
                <a:lnTo>
                  <a:pt x="81914" y="62229"/>
                </a:lnTo>
                <a:lnTo>
                  <a:pt x="83819" y="61594"/>
                </a:lnTo>
                <a:close/>
              </a:path>
              <a:path w="210820" h="332104">
                <a:moveTo>
                  <a:pt x="78739" y="27304"/>
                </a:moveTo>
                <a:lnTo>
                  <a:pt x="76834" y="29209"/>
                </a:lnTo>
                <a:lnTo>
                  <a:pt x="78104" y="31114"/>
                </a:lnTo>
                <a:lnTo>
                  <a:pt x="78739" y="27304"/>
                </a:lnTo>
                <a:close/>
              </a:path>
              <a:path w="210820" h="332104">
                <a:moveTo>
                  <a:pt x="120650" y="0"/>
                </a:moveTo>
                <a:lnTo>
                  <a:pt x="118109" y="3175"/>
                </a:lnTo>
                <a:lnTo>
                  <a:pt x="114300" y="6350"/>
                </a:lnTo>
                <a:lnTo>
                  <a:pt x="110489" y="8254"/>
                </a:lnTo>
                <a:lnTo>
                  <a:pt x="102869" y="13334"/>
                </a:lnTo>
                <a:lnTo>
                  <a:pt x="97789" y="16509"/>
                </a:lnTo>
                <a:lnTo>
                  <a:pt x="93344" y="19050"/>
                </a:lnTo>
                <a:lnTo>
                  <a:pt x="88264" y="21589"/>
                </a:lnTo>
                <a:lnTo>
                  <a:pt x="78842" y="26615"/>
                </a:lnTo>
                <a:lnTo>
                  <a:pt x="78104" y="31114"/>
                </a:lnTo>
                <a:lnTo>
                  <a:pt x="180339" y="31114"/>
                </a:lnTo>
                <a:lnTo>
                  <a:pt x="146050" y="5079"/>
                </a:lnTo>
                <a:lnTo>
                  <a:pt x="129539" y="634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3" name="object 203" descr=""/>
          <p:cNvGrpSpPr/>
          <p:nvPr/>
        </p:nvGrpSpPr>
        <p:grpSpPr>
          <a:xfrm>
            <a:off x="7631430" y="4274820"/>
            <a:ext cx="372110" cy="243204"/>
            <a:chOff x="7631430" y="4274820"/>
            <a:chExt cx="372110" cy="243204"/>
          </a:xfrm>
        </p:grpSpPr>
        <p:pic>
          <p:nvPicPr>
            <p:cNvPr id="204" name="object 20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31430" y="4275455"/>
              <a:ext cx="153670" cy="237489"/>
            </a:xfrm>
            <a:prstGeom prst="rect">
              <a:avLst/>
            </a:prstGeom>
          </p:spPr>
        </p:pic>
        <p:pic>
          <p:nvPicPr>
            <p:cNvPr id="205" name="object 205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809230" y="4274820"/>
              <a:ext cx="194309" cy="243204"/>
            </a:xfrm>
            <a:prstGeom prst="rect">
              <a:avLst/>
            </a:prstGeom>
          </p:spPr>
        </p:pic>
      </p:grpSp>
      <p:sp>
        <p:nvSpPr>
          <p:cNvPr id="206" name="object 206" descr=""/>
          <p:cNvSpPr/>
          <p:nvPr/>
        </p:nvSpPr>
        <p:spPr>
          <a:xfrm>
            <a:off x="8595359" y="4222750"/>
            <a:ext cx="127000" cy="288290"/>
          </a:xfrm>
          <a:custGeom>
            <a:avLst/>
            <a:gdLst/>
            <a:ahLst/>
            <a:cxnLst/>
            <a:rect l="l" t="t" r="r" b="b"/>
            <a:pathLst>
              <a:path w="127000" h="288289">
                <a:moveTo>
                  <a:pt x="74930" y="0"/>
                </a:moveTo>
                <a:lnTo>
                  <a:pt x="47625" y="0"/>
                </a:lnTo>
                <a:lnTo>
                  <a:pt x="46355" y="15875"/>
                </a:lnTo>
                <a:lnTo>
                  <a:pt x="33655" y="53339"/>
                </a:lnTo>
                <a:lnTo>
                  <a:pt x="31115" y="57785"/>
                </a:lnTo>
                <a:lnTo>
                  <a:pt x="26035" y="65404"/>
                </a:lnTo>
                <a:lnTo>
                  <a:pt x="25400" y="68579"/>
                </a:lnTo>
                <a:lnTo>
                  <a:pt x="27940" y="69850"/>
                </a:lnTo>
                <a:lnTo>
                  <a:pt x="0" y="66039"/>
                </a:lnTo>
                <a:lnTo>
                  <a:pt x="0" y="98425"/>
                </a:lnTo>
                <a:lnTo>
                  <a:pt x="22225" y="98425"/>
                </a:lnTo>
                <a:lnTo>
                  <a:pt x="22225" y="158750"/>
                </a:lnTo>
                <a:lnTo>
                  <a:pt x="21590" y="191135"/>
                </a:lnTo>
                <a:lnTo>
                  <a:pt x="22860" y="226060"/>
                </a:lnTo>
                <a:lnTo>
                  <a:pt x="32385" y="263525"/>
                </a:lnTo>
                <a:lnTo>
                  <a:pt x="67310" y="287654"/>
                </a:lnTo>
                <a:lnTo>
                  <a:pt x="74930" y="288289"/>
                </a:lnTo>
                <a:lnTo>
                  <a:pt x="80010" y="288289"/>
                </a:lnTo>
                <a:lnTo>
                  <a:pt x="84455" y="287654"/>
                </a:lnTo>
                <a:lnTo>
                  <a:pt x="127000" y="268604"/>
                </a:lnTo>
                <a:lnTo>
                  <a:pt x="111760" y="241935"/>
                </a:lnTo>
                <a:lnTo>
                  <a:pt x="98425" y="249554"/>
                </a:lnTo>
                <a:lnTo>
                  <a:pt x="92075" y="252095"/>
                </a:lnTo>
                <a:lnTo>
                  <a:pt x="89535" y="252729"/>
                </a:lnTo>
                <a:lnTo>
                  <a:pt x="83820" y="252729"/>
                </a:lnTo>
                <a:lnTo>
                  <a:pt x="74930" y="217804"/>
                </a:lnTo>
                <a:lnTo>
                  <a:pt x="74930" y="98425"/>
                </a:lnTo>
                <a:lnTo>
                  <a:pt x="114300" y="98425"/>
                </a:lnTo>
                <a:lnTo>
                  <a:pt x="114300" y="66039"/>
                </a:lnTo>
                <a:lnTo>
                  <a:pt x="74930" y="66039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7" name="object 207" descr=""/>
          <p:cNvGrpSpPr/>
          <p:nvPr/>
        </p:nvGrpSpPr>
        <p:grpSpPr>
          <a:xfrm>
            <a:off x="8780144" y="4170045"/>
            <a:ext cx="314325" cy="344170"/>
            <a:chOff x="8780144" y="4170045"/>
            <a:chExt cx="314325" cy="344170"/>
          </a:xfrm>
        </p:grpSpPr>
        <p:sp>
          <p:nvSpPr>
            <p:cNvPr id="208" name="object 208" descr=""/>
            <p:cNvSpPr/>
            <p:nvPr/>
          </p:nvSpPr>
          <p:spPr>
            <a:xfrm>
              <a:off x="8780144" y="4170045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300"/>
                  </a:moveTo>
                  <a:lnTo>
                    <a:pt x="46354" y="114300"/>
                  </a:lnTo>
                  <a:lnTo>
                    <a:pt x="39370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5" y="120650"/>
                  </a:lnTo>
                  <a:lnTo>
                    <a:pt x="17145" y="121284"/>
                  </a:lnTo>
                  <a:lnTo>
                    <a:pt x="0" y="121284"/>
                  </a:lnTo>
                  <a:lnTo>
                    <a:pt x="0" y="153669"/>
                  </a:lnTo>
                  <a:lnTo>
                    <a:pt x="10159" y="153669"/>
                  </a:lnTo>
                  <a:lnTo>
                    <a:pt x="16509" y="154304"/>
                  </a:lnTo>
                  <a:lnTo>
                    <a:pt x="19050" y="154939"/>
                  </a:lnTo>
                  <a:lnTo>
                    <a:pt x="22225" y="155575"/>
                  </a:lnTo>
                  <a:lnTo>
                    <a:pt x="24129" y="156209"/>
                  </a:lnTo>
                  <a:lnTo>
                    <a:pt x="24764" y="157479"/>
                  </a:lnTo>
                  <a:lnTo>
                    <a:pt x="26034" y="158114"/>
                  </a:lnTo>
                  <a:lnTo>
                    <a:pt x="26670" y="159384"/>
                  </a:lnTo>
                  <a:lnTo>
                    <a:pt x="27939" y="163194"/>
                  </a:lnTo>
                  <a:lnTo>
                    <a:pt x="28575" y="165734"/>
                  </a:lnTo>
                  <a:lnTo>
                    <a:pt x="28575" y="302259"/>
                  </a:lnTo>
                  <a:lnTo>
                    <a:pt x="27304" y="307339"/>
                  </a:lnTo>
                  <a:lnTo>
                    <a:pt x="26034" y="309244"/>
                  </a:lnTo>
                  <a:lnTo>
                    <a:pt x="25400" y="310514"/>
                  </a:lnTo>
                  <a:lnTo>
                    <a:pt x="21589" y="313054"/>
                  </a:lnTo>
                  <a:lnTo>
                    <a:pt x="20320" y="313689"/>
                  </a:lnTo>
                  <a:lnTo>
                    <a:pt x="17779" y="314325"/>
                  </a:lnTo>
                  <a:lnTo>
                    <a:pt x="12064" y="315594"/>
                  </a:lnTo>
                  <a:lnTo>
                    <a:pt x="6984" y="315594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6864"/>
                  </a:lnTo>
                  <a:lnTo>
                    <a:pt x="96520" y="314959"/>
                  </a:lnTo>
                  <a:lnTo>
                    <a:pt x="93345" y="314325"/>
                  </a:lnTo>
                  <a:lnTo>
                    <a:pt x="90804" y="314325"/>
                  </a:lnTo>
                  <a:lnTo>
                    <a:pt x="88900" y="313054"/>
                  </a:lnTo>
                  <a:lnTo>
                    <a:pt x="85089" y="311784"/>
                  </a:lnTo>
                  <a:lnTo>
                    <a:pt x="83820" y="310514"/>
                  </a:lnTo>
                  <a:lnTo>
                    <a:pt x="81914" y="307339"/>
                  </a:lnTo>
                  <a:lnTo>
                    <a:pt x="81279" y="305434"/>
                  </a:lnTo>
                  <a:lnTo>
                    <a:pt x="81279" y="133350"/>
                  </a:lnTo>
                  <a:lnTo>
                    <a:pt x="66039" y="133350"/>
                  </a:lnTo>
                  <a:lnTo>
                    <a:pt x="46989" y="114300"/>
                  </a:lnTo>
                  <a:close/>
                </a:path>
                <a:path w="107950" h="344170">
                  <a:moveTo>
                    <a:pt x="57784" y="107314"/>
                  </a:moveTo>
                  <a:lnTo>
                    <a:pt x="52704" y="110489"/>
                  </a:lnTo>
                  <a:lnTo>
                    <a:pt x="49529" y="113029"/>
                  </a:lnTo>
                  <a:lnTo>
                    <a:pt x="46989" y="114300"/>
                  </a:lnTo>
                  <a:lnTo>
                    <a:pt x="66039" y="133350"/>
                  </a:lnTo>
                  <a:lnTo>
                    <a:pt x="66039" y="110489"/>
                  </a:lnTo>
                  <a:lnTo>
                    <a:pt x="59054" y="107950"/>
                  </a:lnTo>
                  <a:lnTo>
                    <a:pt x="59435" y="107950"/>
                  </a:lnTo>
                  <a:lnTo>
                    <a:pt x="57784" y="107314"/>
                  </a:lnTo>
                  <a:close/>
                </a:path>
                <a:path w="107950" h="344170">
                  <a:moveTo>
                    <a:pt x="66039" y="110489"/>
                  </a:moveTo>
                  <a:lnTo>
                    <a:pt x="66039" y="133350"/>
                  </a:lnTo>
                  <a:lnTo>
                    <a:pt x="81279" y="133350"/>
                  </a:lnTo>
                  <a:lnTo>
                    <a:pt x="81279" y="116204"/>
                  </a:lnTo>
                  <a:lnTo>
                    <a:pt x="66039" y="110489"/>
                  </a:lnTo>
                  <a:close/>
                </a:path>
                <a:path w="107950" h="344170">
                  <a:moveTo>
                    <a:pt x="56514" y="107950"/>
                  </a:moveTo>
                  <a:lnTo>
                    <a:pt x="40639" y="107950"/>
                  </a:lnTo>
                  <a:lnTo>
                    <a:pt x="46989" y="114300"/>
                  </a:lnTo>
                  <a:lnTo>
                    <a:pt x="49529" y="113029"/>
                  </a:lnTo>
                  <a:lnTo>
                    <a:pt x="52704" y="110489"/>
                  </a:lnTo>
                  <a:lnTo>
                    <a:pt x="56514" y="107950"/>
                  </a:lnTo>
                  <a:close/>
                </a:path>
                <a:path w="107950" h="344170">
                  <a:moveTo>
                    <a:pt x="66039" y="107950"/>
                  </a:moveTo>
                  <a:lnTo>
                    <a:pt x="59435" y="107950"/>
                  </a:lnTo>
                  <a:lnTo>
                    <a:pt x="66039" y="110489"/>
                  </a:lnTo>
                  <a:lnTo>
                    <a:pt x="66039" y="107950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634"/>
                  </a:lnTo>
                  <a:lnTo>
                    <a:pt x="40004" y="2539"/>
                  </a:lnTo>
                  <a:lnTo>
                    <a:pt x="36195" y="3809"/>
                  </a:lnTo>
                  <a:lnTo>
                    <a:pt x="20954" y="26669"/>
                  </a:lnTo>
                  <a:lnTo>
                    <a:pt x="20954" y="31114"/>
                  </a:lnTo>
                  <a:lnTo>
                    <a:pt x="46354" y="62229"/>
                  </a:lnTo>
                  <a:lnTo>
                    <a:pt x="50164" y="62864"/>
                  </a:lnTo>
                  <a:lnTo>
                    <a:pt x="59054" y="62864"/>
                  </a:lnTo>
                  <a:lnTo>
                    <a:pt x="86359" y="35559"/>
                  </a:lnTo>
                  <a:lnTo>
                    <a:pt x="85725" y="26669"/>
                  </a:lnTo>
                  <a:lnTo>
                    <a:pt x="64770" y="2539"/>
                  </a:lnTo>
                  <a:lnTo>
                    <a:pt x="60959" y="634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9" name="object 209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874124" y="4281170"/>
              <a:ext cx="220345" cy="230504"/>
            </a:xfrm>
            <a:prstGeom prst="rect">
              <a:avLst/>
            </a:prstGeom>
          </p:spPr>
        </p:pic>
      </p:grpSp>
      <p:grpSp>
        <p:nvGrpSpPr>
          <p:cNvPr id="210" name="object 210" descr=""/>
          <p:cNvGrpSpPr/>
          <p:nvPr/>
        </p:nvGrpSpPr>
        <p:grpSpPr>
          <a:xfrm>
            <a:off x="9790430" y="4164329"/>
            <a:ext cx="300990" cy="353060"/>
            <a:chOff x="9790430" y="4164329"/>
            <a:chExt cx="300990" cy="353060"/>
          </a:xfrm>
        </p:grpSpPr>
        <p:sp>
          <p:nvSpPr>
            <p:cNvPr id="211" name="object 211" descr=""/>
            <p:cNvSpPr/>
            <p:nvPr/>
          </p:nvSpPr>
          <p:spPr>
            <a:xfrm>
              <a:off x="9790430" y="4164329"/>
              <a:ext cx="107950" cy="353060"/>
            </a:xfrm>
            <a:custGeom>
              <a:avLst/>
              <a:gdLst/>
              <a:ahLst/>
              <a:cxnLst/>
              <a:rect l="l" t="t" r="r" b="b"/>
              <a:pathLst>
                <a:path w="107950" h="353060">
                  <a:moveTo>
                    <a:pt x="57150" y="0"/>
                  </a:moveTo>
                  <a:lnTo>
                    <a:pt x="40640" y="10160"/>
                  </a:lnTo>
                  <a:lnTo>
                    <a:pt x="0" y="14605"/>
                  </a:lnTo>
                  <a:lnTo>
                    <a:pt x="0" y="46990"/>
                  </a:lnTo>
                  <a:lnTo>
                    <a:pt x="10160" y="46990"/>
                  </a:lnTo>
                  <a:lnTo>
                    <a:pt x="28575" y="59055"/>
                  </a:lnTo>
                  <a:lnTo>
                    <a:pt x="28575" y="313055"/>
                  </a:lnTo>
                  <a:lnTo>
                    <a:pt x="17779" y="323215"/>
                  </a:lnTo>
                  <a:lnTo>
                    <a:pt x="12065" y="323850"/>
                  </a:lnTo>
                  <a:lnTo>
                    <a:pt x="0" y="324485"/>
                  </a:lnTo>
                  <a:lnTo>
                    <a:pt x="0" y="353060"/>
                  </a:lnTo>
                  <a:lnTo>
                    <a:pt x="107950" y="353060"/>
                  </a:lnTo>
                  <a:lnTo>
                    <a:pt x="107950" y="325120"/>
                  </a:lnTo>
                  <a:lnTo>
                    <a:pt x="81915" y="316230"/>
                  </a:lnTo>
                  <a:lnTo>
                    <a:pt x="81279" y="313690"/>
                  </a:lnTo>
                  <a:lnTo>
                    <a:pt x="81279" y="95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2" name="object 212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918065" y="4276724"/>
              <a:ext cx="173354" cy="237489"/>
            </a:xfrm>
            <a:prstGeom prst="rect">
              <a:avLst/>
            </a:prstGeom>
          </p:spPr>
        </p:pic>
      </p:grpSp>
      <p:grpSp>
        <p:nvGrpSpPr>
          <p:cNvPr id="213" name="object 213" descr=""/>
          <p:cNvGrpSpPr/>
          <p:nvPr/>
        </p:nvGrpSpPr>
        <p:grpSpPr>
          <a:xfrm>
            <a:off x="10171430" y="4222750"/>
            <a:ext cx="290830" cy="290195"/>
            <a:chOff x="10171430" y="4222750"/>
            <a:chExt cx="290830" cy="290195"/>
          </a:xfrm>
        </p:grpSpPr>
        <p:pic>
          <p:nvPicPr>
            <p:cNvPr id="214" name="object 21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71430" y="4275455"/>
              <a:ext cx="153670" cy="237489"/>
            </a:xfrm>
            <a:prstGeom prst="rect">
              <a:avLst/>
            </a:prstGeom>
          </p:spPr>
        </p:pic>
        <p:sp>
          <p:nvSpPr>
            <p:cNvPr id="215" name="object 215" descr=""/>
            <p:cNvSpPr/>
            <p:nvPr/>
          </p:nvSpPr>
          <p:spPr>
            <a:xfrm>
              <a:off x="10335260" y="4222750"/>
              <a:ext cx="127000" cy="288290"/>
            </a:xfrm>
            <a:custGeom>
              <a:avLst/>
              <a:gdLst/>
              <a:ahLst/>
              <a:cxnLst/>
              <a:rect l="l" t="t" r="r" b="b"/>
              <a:pathLst>
                <a:path w="127000" h="288289">
                  <a:moveTo>
                    <a:pt x="74930" y="0"/>
                  </a:moveTo>
                  <a:lnTo>
                    <a:pt x="47625" y="0"/>
                  </a:lnTo>
                  <a:lnTo>
                    <a:pt x="46355" y="15875"/>
                  </a:lnTo>
                  <a:lnTo>
                    <a:pt x="33655" y="53339"/>
                  </a:lnTo>
                  <a:lnTo>
                    <a:pt x="31115" y="57785"/>
                  </a:lnTo>
                  <a:lnTo>
                    <a:pt x="26035" y="65404"/>
                  </a:lnTo>
                  <a:lnTo>
                    <a:pt x="25400" y="68579"/>
                  </a:lnTo>
                  <a:lnTo>
                    <a:pt x="27940" y="69850"/>
                  </a:lnTo>
                  <a:lnTo>
                    <a:pt x="0" y="66039"/>
                  </a:lnTo>
                  <a:lnTo>
                    <a:pt x="0" y="98425"/>
                  </a:lnTo>
                  <a:lnTo>
                    <a:pt x="22225" y="98425"/>
                  </a:lnTo>
                  <a:lnTo>
                    <a:pt x="22225" y="158750"/>
                  </a:lnTo>
                  <a:lnTo>
                    <a:pt x="21590" y="191135"/>
                  </a:lnTo>
                  <a:lnTo>
                    <a:pt x="22860" y="226060"/>
                  </a:lnTo>
                  <a:lnTo>
                    <a:pt x="32385" y="263525"/>
                  </a:lnTo>
                  <a:lnTo>
                    <a:pt x="67310" y="287654"/>
                  </a:lnTo>
                  <a:lnTo>
                    <a:pt x="74930" y="288289"/>
                  </a:lnTo>
                  <a:lnTo>
                    <a:pt x="80010" y="288289"/>
                  </a:lnTo>
                  <a:lnTo>
                    <a:pt x="84455" y="287654"/>
                  </a:lnTo>
                  <a:lnTo>
                    <a:pt x="127000" y="268604"/>
                  </a:lnTo>
                  <a:lnTo>
                    <a:pt x="111760" y="241935"/>
                  </a:lnTo>
                  <a:lnTo>
                    <a:pt x="98425" y="249554"/>
                  </a:lnTo>
                  <a:lnTo>
                    <a:pt x="92075" y="252095"/>
                  </a:lnTo>
                  <a:lnTo>
                    <a:pt x="89535" y="252729"/>
                  </a:lnTo>
                  <a:lnTo>
                    <a:pt x="83820" y="252729"/>
                  </a:lnTo>
                  <a:lnTo>
                    <a:pt x="74930" y="217804"/>
                  </a:lnTo>
                  <a:lnTo>
                    <a:pt x="74930" y="98425"/>
                  </a:lnTo>
                  <a:lnTo>
                    <a:pt x="114300" y="98425"/>
                  </a:lnTo>
                  <a:lnTo>
                    <a:pt x="114300" y="66039"/>
                  </a:lnTo>
                  <a:lnTo>
                    <a:pt x="74930" y="6603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6" name="object 216" descr=""/>
          <p:cNvSpPr/>
          <p:nvPr/>
        </p:nvSpPr>
        <p:spPr>
          <a:xfrm>
            <a:off x="3733165" y="6294754"/>
            <a:ext cx="391795" cy="351790"/>
          </a:xfrm>
          <a:custGeom>
            <a:avLst/>
            <a:gdLst/>
            <a:ahLst/>
            <a:cxnLst/>
            <a:rect l="l" t="t" r="r" b="b"/>
            <a:pathLst>
              <a:path w="391795" h="351790">
                <a:moveTo>
                  <a:pt x="57150" y="0"/>
                </a:moveTo>
                <a:lnTo>
                  <a:pt x="56514" y="635"/>
                </a:lnTo>
                <a:lnTo>
                  <a:pt x="40639" y="635"/>
                </a:lnTo>
                <a:lnTo>
                  <a:pt x="46355" y="6985"/>
                </a:lnTo>
                <a:lnTo>
                  <a:pt x="17145" y="13335"/>
                </a:lnTo>
                <a:lnTo>
                  <a:pt x="0" y="13335"/>
                </a:lnTo>
                <a:lnTo>
                  <a:pt x="0" y="45720"/>
                </a:lnTo>
                <a:lnTo>
                  <a:pt x="9525" y="45720"/>
                </a:lnTo>
                <a:lnTo>
                  <a:pt x="15875" y="46355"/>
                </a:lnTo>
                <a:lnTo>
                  <a:pt x="27305" y="53975"/>
                </a:lnTo>
                <a:lnTo>
                  <a:pt x="27939" y="55245"/>
                </a:lnTo>
                <a:lnTo>
                  <a:pt x="27939" y="312420"/>
                </a:lnTo>
                <a:lnTo>
                  <a:pt x="27305" y="314960"/>
                </a:lnTo>
                <a:lnTo>
                  <a:pt x="26670" y="316865"/>
                </a:lnTo>
                <a:lnTo>
                  <a:pt x="25400" y="318770"/>
                </a:lnTo>
                <a:lnTo>
                  <a:pt x="24130" y="320040"/>
                </a:lnTo>
                <a:lnTo>
                  <a:pt x="22225" y="320675"/>
                </a:lnTo>
                <a:lnTo>
                  <a:pt x="20320" y="321945"/>
                </a:lnTo>
                <a:lnTo>
                  <a:pt x="17780" y="322580"/>
                </a:lnTo>
                <a:lnTo>
                  <a:pt x="12064" y="323215"/>
                </a:lnTo>
                <a:lnTo>
                  <a:pt x="6985" y="323850"/>
                </a:lnTo>
                <a:lnTo>
                  <a:pt x="0" y="323850"/>
                </a:lnTo>
                <a:lnTo>
                  <a:pt x="0" y="351790"/>
                </a:lnTo>
                <a:lnTo>
                  <a:pt x="107950" y="351790"/>
                </a:lnTo>
                <a:lnTo>
                  <a:pt x="107950" y="324485"/>
                </a:lnTo>
                <a:lnTo>
                  <a:pt x="95885" y="322580"/>
                </a:lnTo>
                <a:lnTo>
                  <a:pt x="93345" y="322580"/>
                </a:lnTo>
                <a:lnTo>
                  <a:pt x="88264" y="321310"/>
                </a:lnTo>
                <a:lnTo>
                  <a:pt x="86360" y="320675"/>
                </a:lnTo>
                <a:lnTo>
                  <a:pt x="82550" y="316865"/>
                </a:lnTo>
                <a:lnTo>
                  <a:pt x="81280" y="313055"/>
                </a:lnTo>
                <a:lnTo>
                  <a:pt x="81280" y="308610"/>
                </a:lnTo>
                <a:lnTo>
                  <a:pt x="79375" y="178435"/>
                </a:lnTo>
                <a:lnTo>
                  <a:pt x="83820" y="178435"/>
                </a:lnTo>
                <a:lnTo>
                  <a:pt x="88264" y="176530"/>
                </a:lnTo>
                <a:lnTo>
                  <a:pt x="95885" y="172720"/>
                </a:lnTo>
                <a:lnTo>
                  <a:pt x="99695" y="170180"/>
                </a:lnTo>
                <a:lnTo>
                  <a:pt x="104139" y="168275"/>
                </a:lnTo>
                <a:lnTo>
                  <a:pt x="113030" y="163195"/>
                </a:lnTo>
                <a:lnTo>
                  <a:pt x="116839" y="161290"/>
                </a:lnTo>
                <a:lnTo>
                  <a:pt x="120014" y="159385"/>
                </a:lnTo>
                <a:lnTo>
                  <a:pt x="192405" y="159385"/>
                </a:lnTo>
                <a:lnTo>
                  <a:pt x="191770" y="158115"/>
                </a:lnTo>
                <a:lnTo>
                  <a:pt x="189230" y="150495"/>
                </a:lnTo>
                <a:lnTo>
                  <a:pt x="187960" y="148590"/>
                </a:lnTo>
                <a:lnTo>
                  <a:pt x="186599" y="145415"/>
                </a:lnTo>
                <a:lnTo>
                  <a:pt x="78105" y="145415"/>
                </a:lnTo>
                <a:lnTo>
                  <a:pt x="80645" y="26035"/>
                </a:lnTo>
                <a:lnTo>
                  <a:pt x="81280" y="8890"/>
                </a:lnTo>
                <a:lnTo>
                  <a:pt x="65405" y="3175"/>
                </a:lnTo>
                <a:lnTo>
                  <a:pt x="57150" y="0"/>
                </a:lnTo>
                <a:close/>
              </a:path>
              <a:path w="391795" h="351790">
                <a:moveTo>
                  <a:pt x="192405" y="159385"/>
                </a:moveTo>
                <a:lnTo>
                  <a:pt x="121285" y="159385"/>
                </a:lnTo>
                <a:lnTo>
                  <a:pt x="123825" y="160020"/>
                </a:lnTo>
                <a:lnTo>
                  <a:pt x="129539" y="161925"/>
                </a:lnTo>
                <a:lnTo>
                  <a:pt x="132714" y="163830"/>
                </a:lnTo>
                <a:lnTo>
                  <a:pt x="137160" y="167640"/>
                </a:lnTo>
                <a:lnTo>
                  <a:pt x="139064" y="170180"/>
                </a:lnTo>
                <a:lnTo>
                  <a:pt x="140335" y="173355"/>
                </a:lnTo>
                <a:lnTo>
                  <a:pt x="141605" y="175895"/>
                </a:lnTo>
                <a:lnTo>
                  <a:pt x="142112" y="178435"/>
                </a:lnTo>
                <a:lnTo>
                  <a:pt x="142239" y="313055"/>
                </a:lnTo>
                <a:lnTo>
                  <a:pt x="141605" y="315595"/>
                </a:lnTo>
                <a:lnTo>
                  <a:pt x="140335" y="316865"/>
                </a:lnTo>
                <a:lnTo>
                  <a:pt x="139700" y="318770"/>
                </a:lnTo>
                <a:lnTo>
                  <a:pt x="135889" y="321310"/>
                </a:lnTo>
                <a:lnTo>
                  <a:pt x="132080" y="322580"/>
                </a:lnTo>
                <a:lnTo>
                  <a:pt x="126364" y="323215"/>
                </a:lnTo>
                <a:lnTo>
                  <a:pt x="121920" y="323850"/>
                </a:lnTo>
                <a:lnTo>
                  <a:pt x="114300" y="323850"/>
                </a:lnTo>
                <a:lnTo>
                  <a:pt x="114300" y="351790"/>
                </a:lnTo>
                <a:lnTo>
                  <a:pt x="221614" y="351790"/>
                </a:lnTo>
                <a:lnTo>
                  <a:pt x="221614" y="325120"/>
                </a:lnTo>
                <a:lnTo>
                  <a:pt x="210185" y="322580"/>
                </a:lnTo>
                <a:lnTo>
                  <a:pt x="207645" y="322580"/>
                </a:lnTo>
                <a:lnTo>
                  <a:pt x="202564" y="321310"/>
                </a:lnTo>
                <a:lnTo>
                  <a:pt x="200660" y="320675"/>
                </a:lnTo>
                <a:lnTo>
                  <a:pt x="199389" y="319405"/>
                </a:lnTo>
                <a:lnTo>
                  <a:pt x="197485" y="318770"/>
                </a:lnTo>
                <a:lnTo>
                  <a:pt x="196850" y="316865"/>
                </a:lnTo>
                <a:lnTo>
                  <a:pt x="195580" y="315595"/>
                </a:lnTo>
                <a:lnTo>
                  <a:pt x="194945" y="313055"/>
                </a:lnTo>
                <a:lnTo>
                  <a:pt x="194945" y="174625"/>
                </a:lnTo>
                <a:lnTo>
                  <a:pt x="193675" y="165735"/>
                </a:lnTo>
                <a:lnTo>
                  <a:pt x="192405" y="159385"/>
                </a:lnTo>
                <a:close/>
              </a:path>
              <a:path w="391795" h="351790">
                <a:moveTo>
                  <a:pt x="83820" y="178435"/>
                </a:moveTo>
                <a:lnTo>
                  <a:pt x="79375" y="178435"/>
                </a:lnTo>
                <a:lnTo>
                  <a:pt x="80010" y="179070"/>
                </a:lnTo>
                <a:lnTo>
                  <a:pt x="81914" y="179070"/>
                </a:lnTo>
                <a:lnTo>
                  <a:pt x="83820" y="178435"/>
                </a:lnTo>
                <a:close/>
              </a:path>
              <a:path w="391795" h="351790">
                <a:moveTo>
                  <a:pt x="130810" y="116840"/>
                </a:moveTo>
                <a:lnTo>
                  <a:pt x="122555" y="116840"/>
                </a:lnTo>
                <a:lnTo>
                  <a:pt x="119380" y="120015"/>
                </a:lnTo>
                <a:lnTo>
                  <a:pt x="107950" y="127635"/>
                </a:lnTo>
                <a:lnTo>
                  <a:pt x="103505" y="130810"/>
                </a:lnTo>
                <a:lnTo>
                  <a:pt x="98425" y="133350"/>
                </a:lnTo>
                <a:lnTo>
                  <a:pt x="83820" y="141605"/>
                </a:lnTo>
                <a:lnTo>
                  <a:pt x="78739" y="144145"/>
                </a:lnTo>
                <a:lnTo>
                  <a:pt x="78105" y="145415"/>
                </a:lnTo>
                <a:lnTo>
                  <a:pt x="186599" y="145415"/>
                </a:lnTo>
                <a:lnTo>
                  <a:pt x="151764" y="119380"/>
                </a:lnTo>
                <a:lnTo>
                  <a:pt x="144780" y="118110"/>
                </a:lnTo>
                <a:lnTo>
                  <a:pt x="130810" y="116840"/>
                </a:lnTo>
                <a:close/>
              </a:path>
              <a:path w="391795" h="351790">
                <a:moveTo>
                  <a:pt x="65405" y="635"/>
                </a:moveTo>
                <a:lnTo>
                  <a:pt x="59055" y="635"/>
                </a:lnTo>
                <a:lnTo>
                  <a:pt x="65405" y="3175"/>
                </a:lnTo>
                <a:lnTo>
                  <a:pt x="65405" y="635"/>
                </a:lnTo>
                <a:close/>
              </a:path>
              <a:path w="391795" h="351790">
                <a:moveTo>
                  <a:pt x="339725" y="155575"/>
                </a:moveTo>
                <a:lnTo>
                  <a:pt x="287020" y="155575"/>
                </a:lnTo>
                <a:lnTo>
                  <a:pt x="287020" y="215900"/>
                </a:lnTo>
                <a:lnTo>
                  <a:pt x="286385" y="248920"/>
                </a:lnTo>
                <a:lnTo>
                  <a:pt x="286385" y="269875"/>
                </a:lnTo>
                <a:lnTo>
                  <a:pt x="287655" y="283210"/>
                </a:lnTo>
                <a:lnTo>
                  <a:pt x="297180" y="321310"/>
                </a:lnTo>
                <a:lnTo>
                  <a:pt x="332105" y="345440"/>
                </a:lnTo>
                <a:lnTo>
                  <a:pt x="349250" y="345440"/>
                </a:lnTo>
                <a:lnTo>
                  <a:pt x="358139" y="342900"/>
                </a:lnTo>
                <a:lnTo>
                  <a:pt x="361950" y="341630"/>
                </a:lnTo>
                <a:lnTo>
                  <a:pt x="373380" y="337185"/>
                </a:lnTo>
                <a:lnTo>
                  <a:pt x="379730" y="333375"/>
                </a:lnTo>
                <a:lnTo>
                  <a:pt x="391795" y="326390"/>
                </a:lnTo>
                <a:lnTo>
                  <a:pt x="382723" y="310515"/>
                </a:lnTo>
                <a:lnTo>
                  <a:pt x="348614" y="310515"/>
                </a:lnTo>
                <a:lnTo>
                  <a:pt x="346075" y="307975"/>
                </a:lnTo>
                <a:lnTo>
                  <a:pt x="339725" y="275590"/>
                </a:lnTo>
                <a:lnTo>
                  <a:pt x="339725" y="155575"/>
                </a:lnTo>
                <a:close/>
              </a:path>
              <a:path w="391795" h="351790">
                <a:moveTo>
                  <a:pt x="376555" y="299720"/>
                </a:moveTo>
                <a:lnTo>
                  <a:pt x="363220" y="307340"/>
                </a:lnTo>
                <a:lnTo>
                  <a:pt x="356870" y="309880"/>
                </a:lnTo>
                <a:lnTo>
                  <a:pt x="354330" y="310515"/>
                </a:lnTo>
                <a:lnTo>
                  <a:pt x="382723" y="310515"/>
                </a:lnTo>
                <a:lnTo>
                  <a:pt x="376555" y="299720"/>
                </a:lnTo>
                <a:close/>
              </a:path>
              <a:path w="391795" h="351790">
                <a:moveTo>
                  <a:pt x="264795" y="123190"/>
                </a:moveTo>
                <a:lnTo>
                  <a:pt x="264795" y="155575"/>
                </a:lnTo>
                <a:lnTo>
                  <a:pt x="379095" y="155575"/>
                </a:lnTo>
                <a:lnTo>
                  <a:pt x="379095" y="127635"/>
                </a:lnTo>
                <a:lnTo>
                  <a:pt x="292735" y="127635"/>
                </a:lnTo>
                <a:lnTo>
                  <a:pt x="264795" y="123190"/>
                </a:lnTo>
                <a:close/>
              </a:path>
              <a:path w="391795" h="351790">
                <a:moveTo>
                  <a:pt x="339725" y="57785"/>
                </a:moveTo>
                <a:lnTo>
                  <a:pt x="312420" y="57785"/>
                </a:lnTo>
                <a:lnTo>
                  <a:pt x="311785" y="66040"/>
                </a:lnTo>
                <a:lnTo>
                  <a:pt x="311150" y="73660"/>
                </a:lnTo>
                <a:lnTo>
                  <a:pt x="295910" y="115570"/>
                </a:lnTo>
                <a:lnTo>
                  <a:pt x="290830" y="123190"/>
                </a:lnTo>
                <a:lnTo>
                  <a:pt x="290195" y="125730"/>
                </a:lnTo>
                <a:lnTo>
                  <a:pt x="292735" y="127635"/>
                </a:lnTo>
                <a:lnTo>
                  <a:pt x="379095" y="127635"/>
                </a:lnTo>
                <a:lnTo>
                  <a:pt x="379095" y="123190"/>
                </a:lnTo>
                <a:lnTo>
                  <a:pt x="339725" y="123190"/>
                </a:lnTo>
                <a:lnTo>
                  <a:pt x="339725" y="57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4290059" y="6294754"/>
            <a:ext cx="388620" cy="351790"/>
          </a:xfrm>
          <a:custGeom>
            <a:avLst/>
            <a:gdLst/>
            <a:ahLst/>
            <a:cxnLst/>
            <a:rect l="l" t="t" r="r" b="b"/>
            <a:pathLst>
              <a:path w="388620" h="351790">
                <a:moveTo>
                  <a:pt x="74929" y="155575"/>
                </a:moveTo>
                <a:lnTo>
                  <a:pt x="22225" y="155575"/>
                </a:lnTo>
                <a:lnTo>
                  <a:pt x="22225" y="215900"/>
                </a:lnTo>
                <a:lnTo>
                  <a:pt x="21589" y="248920"/>
                </a:lnTo>
                <a:lnTo>
                  <a:pt x="21589" y="269875"/>
                </a:lnTo>
                <a:lnTo>
                  <a:pt x="22860" y="283210"/>
                </a:lnTo>
                <a:lnTo>
                  <a:pt x="32385" y="321310"/>
                </a:lnTo>
                <a:lnTo>
                  <a:pt x="67310" y="345440"/>
                </a:lnTo>
                <a:lnTo>
                  <a:pt x="84454" y="345440"/>
                </a:lnTo>
                <a:lnTo>
                  <a:pt x="93344" y="342900"/>
                </a:lnTo>
                <a:lnTo>
                  <a:pt x="97154" y="341630"/>
                </a:lnTo>
                <a:lnTo>
                  <a:pt x="108585" y="337185"/>
                </a:lnTo>
                <a:lnTo>
                  <a:pt x="114935" y="333375"/>
                </a:lnTo>
                <a:lnTo>
                  <a:pt x="127000" y="326390"/>
                </a:lnTo>
                <a:lnTo>
                  <a:pt x="117928" y="310515"/>
                </a:lnTo>
                <a:lnTo>
                  <a:pt x="83819" y="310515"/>
                </a:lnTo>
                <a:lnTo>
                  <a:pt x="81279" y="307975"/>
                </a:lnTo>
                <a:lnTo>
                  <a:pt x="74929" y="275590"/>
                </a:lnTo>
                <a:lnTo>
                  <a:pt x="74929" y="155575"/>
                </a:lnTo>
                <a:close/>
              </a:path>
              <a:path w="388620" h="351790">
                <a:moveTo>
                  <a:pt x="111760" y="299720"/>
                </a:moveTo>
                <a:lnTo>
                  <a:pt x="98425" y="307340"/>
                </a:lnTo>
                <a:lnTo>
                  <a:pt x="92075" y="309880"/>
                </a:lnTo>
                <a:lnTo>
                  <a:pt x="89535" y="310515"/>
                </a:lnTo>
                <a:lnTo>
                  <a:pt x="117928" y="310515"/>
                </a:lnTo>
                <a:lnTo>
                  <a:pt x="111760" y="299720"/>
                </a:lnTo>
                <a:close/>
              </a:path>
              <a:path w="388620" h="351790">
                <a:moveTo>
                  <a:pt x="0" y="123190"/>
                </a:moveTo>
                <a:lnTo>
                  <a:pt x="0" y="155575"/>
                </a:lnTo>
                <a:lnTo>
                  <a:pt x="114300" y="155575"/>
                </a:lnTo>
                <a:lnTo>
                  <a:pt x="114300" y="127635"/>
                </a:lnTo>
                <a:lnTo>
                  <a:pt x="27939" y="127635"/>
                </a:lnTo>
                <a:lnTo>
                  <a:pt x="0" y="123190"/>
                </a:lnTo>
                <a:close/>
              </a:path>
              <a:path w="388620" h="351790">
                <a:moveTo>
                  <a:pt x="74929" y="57785"/>
                </a:moveTo>
                <a:lnTo>
                  <a:pt x="47625" y="57785"/>
                </a:lnTo>
                <a:lnTo>
                  <a:pt x="46989" y="66040"/>
                </a:lnTo>
                <a:lnTo>
                  <a:pt x="46354" y="73660"/>
                </a:lnTo>
                <a:lnTo>
                  <a:pt x="31114" y="115570"/>
                </a:lnTo>
                <a:lnTo>
                  <a:pt x="26035" y="123190"/>
                </a:lnTo>
                <a:lnTo>
                  <a:pt x="25400" y="125730"/>
                </a:lnTo>
                <a:lnTo>
                  <a:pt x="27939" y="127635"/>
                </a:lnTo>
                <a:lnTo>
                  <a:pt x="114300" y="127635"/>
                </a:lnTo>
                <a:lnTo>
                  <a:pt x="114300" y="123190"/>
                </a:lnTo>
                <a:lnTo>
                  <a:pt x="74929" y="123190"/>
                </a:lnTo>
                <a:lnTo>
                  <a:pt x="74929" y="57785"/>
                </a:lnTo>
                <a:close/>
              </a:path>
              <a:path w="388620" h="351790">
                <a:moveTo>
                  <a:pt x="224154" y="0"/>
                </a:moveTo>
                <a:lnTo>
                  <a:pt x="223519" y="635"/>
                </a:lnTo>
                <a:lnTo>
                  <a:pt x="207644" y="635"/>
                </a:lnTo>
                <a:lnTo>
                  <a:pt x="213360" y="6985"/>
                </a:lnTo>
                <a:lnTo>
                  <a:pt x="184150" y="13335"/>
                </a:lnTo>
                <a:lnTo>
                  <a:pt x="167004" y="13335"/>
                </a:lnTo>
                <a:lnTo>
                  <a:pt x="167004" y="45720"/>
                </a:lnTo>
                <a:lnTo>
                  <a:pt x="176529" y="45720"/>
                </a:lnTo>
                <a:lnTo>
                  <a:pt x="182879" y="46355"/>
                </a:lnTo>
                <a:lnTo>
                  <a:pt x="194310" y="53975"/>
                </a:lnTo>
                <a:lnTo>
                  <a:pt x="194944" y="55245"/>
                </a:lnTo>
                <a:lnTo>
                  <a:pt x="194944" y="312420"/>
                </a:lnTo>
                <a:lnTo>
                  <a:pt x="194310" y="314960"/>
                </a:lnTo>
                <a:lnTo>
                  <a:pt x="193675" y="316865"/>
                </a:lnTo>
                <a:lnTo>
                  <a:pt x="192404" y="318770"/>
                </a:lnTo>
                <a:lnTo>
                  <a:pt x="191135" y="320040"/>
                </a:lnTo>
                <a:lnTo>
                  <a:pt x="189229" y="320675"/>
                </a:lnTo>
                <a:lnTo>
                  <a:pt x="187325" y="321945"/>
                </a:lnTo>
                <a:lnTo>
                  <a:pt x="184785" y="322580"/>
                </a:lnTo>
                <a:lnTo>
                  <a:pt x="179069" y="323215"/>
                </a:lnTo>
                <a:lnTo>
                  <a:pt x="173989" y="323850"/>
                </a:lnTo>
                <a:lnTo>
                  <a:pt x="167004" y="323850"/>
                </a:lnTo>
                <a:lnTo>
                  <a:pt x="167004" y="351790"/>
                </a:lnTo>
                <a:lnTo>
                  <a:pt x="274954" y="351790"/>
                </a:lnTo>
                <a:lnTo>
                  <a:pt x="274954" y="324485"/>
                </a:lnTo>
                <a:lnTo>
                  <a:pt x="262889" y="322580"/>
                </a:lnTo>
                <a:lnTo>
                  <a:pt x="260350" y="322580"/>
                </a:lnTo>
                <a:lnTo>
                  <a:pt x="255269" y="321310"/>
                </a:lnTo>
                <a:lnTo>
                  <a:pt x="253364" y="320675"/>
                </a:lnTo>
                <a:lnTo>
                  <a:pt x="249554" y="316865"/>
                </a:lnTo>
                <a:lnTo>
                  <a:pt x="248285" y="313055"/>
                </a:lnTo>
                <a:lnTo>
                  <a:pt x="248285" y="308610"/>
                </a:lnTo>
                <a:lnTo>
                  <a:pt x="246379" y="178435"/>
                </a:lnTo>
                <a:lnTo>
                  <a:pt x="250825" y="178435"/>
                </a:lnTo>
                <a:lnTo>
                  <a:pt x="255269" y="176530"/>
                </a:lnTo>
                <a:lnTo>
                  <a:pt x="262889" y="172720"/>
                </a:lnTo>
                <a:lnTo>
                  <a:pt x="266700" y="170180"/>
                </a:lnTo>
                <a:lnTo>
                  <a:pt x="271144" y="168275"/>
                </a:lnTo>
                <a:lnTo>
                  <a:pt x="280035" y="163195"/>
                </a:lnTo>
                <a:lnTo>
                  <a:pt x="283844" y="161290"/>
                </a:lnTo>
                <a:lnTo>
                  <a:pt x="287019" y="159385"/>
                </a:lnTo>
                <a:lnTo>
                  <a:pt x="359410" y="159385"/>
                </a:lnTo>
                <a:lnTo>
                  <a:pt x="358775" y="158115"/>
                </a:lnTo>
                <a:lnTo>
                  <a:pt x="356235" y="150495"/>
                </a:lnTo>
                <a:lnTo>
                  <a:pt x="354964" y="148590"/>
                </a:lnTo>
                <a:lnTo>
                  <a:pt x="353604" y="145415"/>
                </a:lnTo>
                <a:lnTo>
                  <a:pt x="245110" y="145415"/>
                </a:lnTo>
                <a:lnTo>
                  <a:pt x="247650" y="26035"/>
                </a:lnTo>
                <a:lnTo>
                  <a:pt x="248285" y="8890"/>
                </a:lnTo>
                <a:lnTo>
                  <a:pt x="232410" y="3175"/>
                </a:lnTo>
                <a:lnTo>
                  <a:pt x="224154" y="0"/>
                </a:lnTo>
                <a:close/>
              </a:path>
              <a:path w="388620" h="351790">
                <a:moveTo>
                  <a:pt x="359410" y="159385"/>
                </a:moveTo>
                <a:lnTo>
                  <a:pt x="288289" y="159385"/>
                </a:lnTo>
                <a:lnTo>
                  <a:pt x="290829" y="160020"/>
                </a:lnTo>
                <a:lnTo>
                  <a:pt x="296544" y="161925"/>
                </a:lnTo>
                <a:lnTo>
                  <a:pt x="299719" y="163830"/>
                </a:lnTo>
                <a:lnTo>
                  <a:pt x="304164" y="167640"/>
                </a:lnTo>
                <a:lnTo>
                  <a:pt x="306069" y="170180"/>
                </a:lnTo>
                <a:lnTo>
                  <a:pt x="307339" y="173355"/>
                </a:lnTo>
                <a:lnTo>
                  <a:pt x="308610" y="175895"/>
                </a:lnTo>
                <a:lnTo>
                  <a:pt x="309117" y="178435"/>
                </a:lnTo>
                <a:lnTo>
                  <a:pt x="309244" y="313055"/>
                </a:lnTo>
                <a:lnTo>
                  <a:pt x="308610" y="315595"/>
                </a:lnTo>
                <a:lnTo>
                  <a:pt x="307339" y="316865"/>
                </a:lnTo>
                <a:lnTo>
                  <a:pt x="306704" y="318770"/>
                </a:lnTo>
                <a:lnTo>
                  <a:pt x="302894" y="321310"/>
                </a:lnTo>
                <a:lnTo>
                  <a:pt x="299085" y="322580"/>
                </a:lnTo>
                <a:lnTo>
                  <a:pt x="293369" y="323215"/>
                </a:lnTo>
                <a:lnTo>
                  <a:pt x="288925" y="323850"/>
                </a:lnTo>
                <a:lnTo>
                  <a:pt x="281304" y="323850"/>
                </a:lnTo>
                <a:lnTo>
                  <a:pt x="281304" y="351790"/>
                </a:lnTo>
                <a:lnTo>
                  <a:pt x="388619" y="351790"/>
                </a:lnTo>
                <a:lnTo>
                  <a:pt x="388619" y="325120"/>
                </a:lnTo>
                <a:lnTo>
                  <a:pt x="377189" y="322580"/>
                </a:lnTo>
                <a:lnTo>
                  <a:pt x="374650" y="322580"/>
                </a:lnTo>
                <a:lnTo>
                  <a:pt x="369569" y="321310"/>
                </a:lnTo>
                <a:lnTo>
                  <a:pt x="367664" y="320675"/>
                </a:lnTo>
                <a:lnTo>
                  <a:pt x="366394" y="319405"/>
                </a:lnTo>
                <a:lnTo>
                  <a:pt x="364489" y="318770"/>
                </a:lnTo>
                <a:lnTo>
                  <a:pt x="363854" y="316865"/>
                </a:lnTo>
                <a:lnTo>
                  <a:pt x="362585" y="315595"/>
                </a:lnTo>
                <a:lnTo>
                  <a:pt x="361950" y="313055"/>
                </a:lnTo>
                <a:lnTo>
                  <a:pt x="361950" y="174625"/>
                </a:lnTo>
                <a:lnTo>
                  <a:pt x="360679" y="165735"/>
                </a:lnTo>
                <a:lnTo>
                  <a:pt x="359410" y="159385"/>
                </a:lnTo>
                <a:close/>
              </a:path>
              <a:path w="388620" h="351790">
                <a:moveTo>
                  <a:pt x="250825" y="178435"/>
                </a:moveTo>
                <a:lnTo>
                  <a:pt x="246379" y="178435"/>
                </a:lnTo>
                <a:lnTo>
                  <a:pt x="247014" y="179070"/>
                </a:lnTo>
                <a:lnTo>
                  <a:pt x="248919" y="179070"/>
                </a:lnTo>
                <a:lnTo>
                  <a:pt x="250825" y="178435"/>
                </a:lnTo>
                <a:close/>
              </a:path>
              <a:path w="388620" h="351790">
                <a:moveTo>
                  <a:pt x="297814" y="116840"/>
                </a:moveTo>
                <a:lnTo>
                  <a:pt x="289560" y="116840"/>
                </a:lnTo>
                <a:lnTo>
                  <a:pt x="286385" y="120015"/>
                </a:lnTo>
                <a:lnTo>
                  <a:pt x="274954" y="127635"/>
                </a:lnTo>
                <a:lnTo>
                  <a:pt x="270510" y="130810"/>
                </a:lnTo>
                <a:lnTo>
                  <a:pt x="265429" y="133350"/>
                </a:lnTo>
                <a:lnTo>
                  <a:pt x="250825" y="141605"/>
                </a:lnTo>
                <a:lnTo>
                  <a:pt x="245744" y="144145"/>
                </a:lnTo>
                <a:lnTo>
                  <a:pt x="245110" y="145415"/>
                </a:lnTo>
                <a:lnTo>
                  <a:pt x="353604" y="145415"/>
                </a:lnTo>
                <a:lnTo>
                  <a:pt x="318769" y="119380"/>
                </a:lnTo>
                <a:lnTo>
                  <a:pt x="311785" y="118110"/>
                </a:lnTo>
                <a:lnTo>
                  <a:pt x="297814" y="116840"/>
                </a:lnTo>
                <a:close/>
              </a:path>
              <a:path w="388620" h="351790">
                <a:moveTo>
                  <a:pt x="232410" y="635"/>
                </a:moveTo>
                <a:lnTo>
                  <a:pt x="226060" y="635"/>
                </a:lnTo>
                <a:lnTo>
                  <a:pt x="232410" y="3175"/>
                </a:lnTo>
                <a:lnTo>
                  <a:pt x="23241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5117465" y="6407784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4">
                <a:moveTo>
                  <a:pt x="50800" y="6984"/>
                </a:moveTo>
                <a:lnTo>
                  <a:pt x="47625" y="7619"/>
                </a:lnTo>
                <a:lnTo>
                  <a:pt x="44450" y="8889"/>
                </a:lnTo>
                <a:lnTo>
                  <a:pt x="40639" y="1015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0160" y="46989"/>
                </a:lnTo>
                <a:lnTo>
                  <a:pt x="16510" y="47625"/>
                </a:lnTo>
                <a:lnTo>
                  <a:pt x="21589" y="48894"/>
                </a:lnTo>
                <a:lnTo>
                  <a:pt x="23495" y="49529"/>
                </a:lnTo>
                <a:lnTo>
                  <a:pt x="24764" y="50800"/>
                </a:lnTo>
                <a:lnTo>
                  <a:pt x="26035" y="51434"/>
                </a:lnTo>
                <a:lnTo>
                  <a:pt x="26670" y="52704"/>
                </a:lnTo>
                <a:lnTo>
                  <a:pt x="27939" y="56514"/>
                </a:lnTo>
                <a:lnTo>
                  <a:pt x="27939" y="293369"/>
                </a:lnTo>
                <a:lnTo>
                  <a:pt x="12064" y="302894"/>
                </a:lnTo>
                <a:lnTo>
                  <a:pt x="6985" y="303529"/>
                </a:lnTo>
                <a:lnTo>
                  <a:pt x="0" y="304164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5" y="302894"/>
                </a:lnTo>
                <a:lnTo>
                  <a:pt x="88264" y="300989"/>
                </a:lnTo>
                <a:lnTo>
                  <a:pt x="86360" y="300354"/>
                </a:lnTo>
                <a:lnTo>
                  <a:pt x="82550" y="296544"/>
                </a:lnTo>
                <a:lnTo>
                  <a:pt x="81914" y="295275"/>
                </a:lnTo>
                <a:lnTo>
                  <a:pt x="81280" y="292734"/>
                </a:lnTo>
                <a:lnTo>
                  <a:pt x="81280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4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39"/>
                </a:lnTo>
                <a:lnTo>
                  <a:pt x="110489" y="205739"/>
                </a:lnTo>
                <a:lnTo>
                  <a:pt x="105410" y="204469"/>
                </a:lnTo>
                <a:lnTo>
                  <a:pt x="83185" y="175894"/>
                </a:lnTo>
                <a:lnTo>
                  <a:pt x="81914" y="172719"/>
                </a:lnTo>
                <a:lnTo>
                  <a:pt x="81280" y="170179"/>
                </a:lnTo>
                <a:lnTo>
                  <a:pt x="79375" y="60959"/>
                </a:lnTo>
                <a:lnTo>
                  <a:pt x="83820" y="60959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5" y="53339"/>
                </a:lnTo>
                <a:lnTo>
                  <a:pt x="103505" y="50800"/>
                </a:lnTo>
                <a:lnTo>
                  <a:pt x="111760" y="46354"/>
                </a:lnTo>
                <a:lnTo>
                  <a:pt x="115570" y="44450"/>
                </a:lnTo>
                <a:lnTo>
                  <a:pt x="118110" y="42544"/>
                </a:lnTo>
                <a:lnTo>
                  <a:pt x="189230" y="42544"/>
                </a:lnTo>
                <a:lnTo>
                  <a:pt x="187960" y="40639"/>
                </a:lnTo>
                <a:lnTo>
                  <a:pt x="182245" y="32384"/>
                </a:lnTo>
                <a:lnTo>
                  <a:pt x="180339" y="30479"/>
                </a:lnTo>
                <a:lnTo>
                  <a:pt x="78105" y="30479"/>
                </a:lnTo>
                <a:lnTo>
                  <a:pt x="76835" y="28575"/>
                </a:lnTo>
                <a:lnTo>
                  <a:pt x="78739" y="26669"/>
                </a:lnTo>
                <a:lnTo>
                  <a:pt x="81280" y="10159"/>
                </a:lnTo>
                <a:lnTo>
                  <a:pt x="59689" y="8889"/>
                </a:lnTo>
                <a:lnTo>
                  <a:pt x="58420" y="8889"/>
                </a:lnTo>
                <a:lnTo>
                  <a:pt x="56514" y="8254"/>
                </a:lnTo>
                <a:lnTo>
                  <a:pt x="53975" y="7619"/>
                </a:lnTo>
                <a:lnTo>
                  <a:pt x="50800" y="6984"/>
                </a:lnTo>
                <a:close/>
              </a:path>
              <a:path w="210820" h="332104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80" y="236854"/>
                </a:lnTo>
                <a:lnTo>
                  <a:pt x="112395" y="237489"/>
                </a:lnTo>
                <a:lnTo>
                  <a:pt x="118110" y="237489"/>
                </a:lnTo>
                <a:lnTo>
                  <a:pt x="158114" y="229234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4">
                <a:moveTo>
                  <a:pt x="75564" y="212725"/>
                </a:moveTo>
                <a:lnTo>
                  <a:pt x="73025" y="215264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4">
                <a:moveTo>
                  <a:pt x="189230" y="42544"/>
                </a:moveTo>
                <a:lnTo>
                  <a:pt x="118745" y="42544"/>
                </a:lnTo>
                <a:lnTo>
                  <a:pt x="121285" y="44450"/>
                </a:lnTo>
                <a:lnTo>
                  <a:pt x="129539" y="52704"/>
                </a:lnTo>
                <a:lnTo>
                  <a:pt x="133985" y="58419"/>
                </a:lnTo>
                <a:lnTo>
                  <a:pt x="138430" y="65404"/>
                </a:lnTo>
                <a:lnTo>
                  <a:pt x="140970" y="71754"/>
                </a:lnTo>
                <a:lnTo>
                  <a:pt x="144145" y="78104"/>
                </a:lnTo>
                <a:lnTo>
                  <a:pt x="146685" y="84454"/>
                </a:lnTo>
                <a:lnTo>
                  <a:pt x="149225" y="92075"/>
                </a:lnTo>
                <a:lnTo>
                  <a:pt x="151130" y="99694"/>
                </a:lnTo>
                <a:lnTo>
                  <a:pt x="152400" y="107950"/>
                </a:lnTo>
                <a:lnTo>
                  <a:pt x="153670" y="115569"/>
                </a:lnTo>
                <a:lnTo>
                  <a:pt x="153670" y="133984"/>
                </a:lnTo>
                <a:lnTo>
                  <a:pt x="153035" y="142875"/>
                </a:lnTo>
                <a:lnTo>
                  <a:pt x="143510" y="180339"/>
                </a:lnTo>
                <a:lnTo>
                  <a:pt x="120014" y="205739"/>
                </a:lnTo>
                <a:lnTo>
                  <a:pt x="186689" y="205739"/>
                </a:lnTo>
                <a:lnTo>
                  <a:pt x="205105" y="167639"/>
                </a:lnTo>
                <a:lnTo>
                  <a:pt x="210820" y="132079"/>
                </a:lnTo>
                <a:lnTo>
                  <a:pt x="210820" y="105409"/>
                </a:lnTo>
                <a:lnTo>
                  <a:pt x="198755" y="59054"/>
                </a:lnTo>
                <a:lnTo>
                  <a:pt x="193675" y="49529"/>
                </a:lnTo>
                <a:lnTo>
                  <a:pt x="189230" y="42544"/>
                </a:lnTo>
                <a:close/>
              </a:path>
              <a:path w="210820" h="332104">
                <a:moveTo>
                  <a:pt x="83820" y="60959"/>
                </a:moveTo>
                <a:lnTo>
                  <a:pt x="79375" y="60959"/>
                </a:lnTo>
                <a:lnTo>
                  <a:pt x="80010" y="62229"/>
                </a:lnTo>
                <a:lnTo>
                  <a:pt x="81914" y="62229"/>
                </a:lnTo>
                <a:lnTo>
                  <a:pt x="83820" y="60959"/>
                </a:lnTo>
                <a:close/>
              </a:path>
              <a:path w="210820" h="332104">
                <a:moveTo>
                  <a:pt x="78739" y="26669"/>
                </a:moveTo>
                <a:lnTo>
                  <a:pt x="76835" y="28575"/>
                </a:lnTo>
                <a:lnTo>
                  <a:pt x="78105" y="30479"/>
                </a:lnTo>
                <a:lnTo>
                  <a:pt x="78739" y="26669"/>
                </a:lnTo>
                <a:close/>
              </a:path>
              <a:path w="210820" h="332104">
                <a:moveTo>
                  <a:pt x="120650" y="0"/>
                </a:moveTo>
                <a:lnTo>
                  <a:pt x="118110" y="3175"/>
                </a:lnTo>
                <a:lnTo>
                  <a:pt x="102870" y="13334"/>
                </a:lnTo>
                <a:lnTo>
                  <a:pt x="97789" y="15875"/>
                </a:lnTo>
                <a:lnTo>
                  <a:pt x="93345" y="18414"/>
                </a:lnTo>
                <a:lnTo>
                  <a:pt x="88264" y="21589"/>
                </a:lnTo>
                <a:lnTo>
                  <a:pt x="78739" y="26669"/>
                </a:lnTo>
                <a:lnTo>
                  <a:pt x="78105" y="30479"/>
                </a:lnTo>
                <a:lnTo>
                  <a:pt x="180339" y="30479"/>
                </a:lnTo>
                <a:lnTo>
                  <a:pt x="175260" y="24764"/>
                </a:lnTo>
                <a:lnTo>
                  <a:pt x="137795" y="1904"/>
                </a:lnTo>
                <a:lnTo>
                  <a:pt x="129539" y="634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5960745" y="6299834"/>
            <a:ext cx="221615" cy="344170"/>
          </a:xfrm>
          <a:custGeom>
            <a:avLst/>
            <a:gdLst/>
            <a:ahLst/>
            <a:cxnLst/>
            <a:rect l="l" t="t" r="r" b="b"/>
            <a:pathLst>
              <a:path w="221614" h="344170">
                <a:moveTo>
                  <a:pt x="57150" y="0"/>
                </a:moveTo>
                <a:lnTo>
                  <a:pt x="48259" y="0"/>
                </a:lnTo>
                <a:lnTo>
                  <a:pt x="43814" y="1269"/>
                </a:lnTo>
                <a:lnTo>
                  <a:pt x="20954" y="27304"/>
                </a:lnTo>
                <a:lnTo>
                  <a:pt x="20954" y="31750"/>
                </a:lnTo>
                <a:lnTo>
                  <a:pt x="46354" y="62229"/>
                </a:lnTo>
                <a:lnTo>
                  <a:pt x="50164" y="63500"/>
                </a:lnTo>
                <a:lnTo>
                  <a:pt x="59054" y="63500"/>
                </a:lnTo>
                <a:lnTo>
                  <a:pt x="62864" y="62229"/>
                </a:lnTo>
                <a:lnTo>
                  <a:pt x="67309" y="60959"/>
                </a:lnTo>
                <a:lnTo>
                  <a:pt x="86359" y="36194"/>
                </a:lnTo>
                <a:lnTo>
                  <a:pt x="85725" y="27304"/>
                </a:lnTo>
                <a:lnTo>
                  <a:pt x="64769" y="2539"/>
                </a:lnTo>
                <a:lnTo>
                  <a:pt x="57150" y="0"/>
                </a:lnTo>
                <a:close/>
              </a:path>
              <a:path w="221614" h="344170">
                <a:moveTo>
                  <a:pt x="66039" y="108584"/>
                </a:moveTo>
                <a:lnTo>
                  <a:pt x="40639" y="108584"/>
                </a:lnTo>
                <a:lnTo>
                  <a:pt x="46989" y="114934"/>
                </a:lnTo>
                <a:lnTo>
                  <a:pt x="46354" y="114934"/>
                </a:lnTo>
                <a:lnTo>
                  <a:pt x="9525" y="121919"/>
                </a:lnTo>
                <a:lnTo>
                  <a:pt x="0" y="121919"/>
                </a:lnTo>
                <a:lnTo>
                  <a:pt x="0" y="154304"/>
                </a:lnTo>
                <a:lnTo>
                  <a:pt x="10159" y="154304"/>
                </a:lnTo>
                <a:lnTo>
                  <a:pt x="16509" y="154939"/>
                </a:lnTo>
                <a:lnTo>
                  <a:pt x="19050" y="155575"/>
                </a:lnTo>
                <a:lnTo>
                  <a:pt x="22225" y="156209"/>
                </a:lnTo>
                <a:lnTo>
                  <a:pt x="28575" y="166369"/>
                </a:lnTo>
                <a:lnTo>
                  <a:pt x="28448" y="302894"/>
                </a:lnTo>
                <a:lnTo>
                  <a:pt x="27939" y="305434"/>
                </a:lnTo>
                <a:lnTo>
                  <a:pt x="27304" y="307975"/>
                </a:lnTo>
                <a:lnTo>
                  <a:pt x="26034" y="309244"/>
                </a:lnTo>
                <a:lnTo>
                  <a:pt x="25400" y="311150"/>
                </a:lnTo>
                <a:lnTo>
                  <a:pt x="21589" y="313689"/>
                </a:lnTo>
                <a:lnTo>
                  <a:pt x="20319" y="314325"/>
                </a:lnTo>
                <a:lnTo>
                  <a:pt x="17779" y="314959"/>
                </a:lnTo>
                <a:lnTo>
                  <a:pt x="12064" y="315594"/>
                </a:lnTo>
                <a:lnTo>
                  <a:pt x="6984" y="316229"/>
                </a:lnTo>
                <a:lnTo>
                  <a:pt x="0" y="316229"/>
                </a:lnTo>
                <a:lnTo>
                  <a:pt x="0" y="344169"/>
                </a:lnTo>
                <a:lnTo>
                  <a:pt x="107950" y="344169"/>
                </a:lnTo>
                <a:lnTo>
                  <a:pt x="107950" y="317500"/>
                </a:lnTo>
                <a:lnTo>
                  <a:pt x="96519" y="315594"/>
                </a:lnTo>
                <a:lnTo>
                  <a:pt x="93344" y="314959"/>
                </a:lnTo>
                <a:lnTo>
                  <a:pt x="81279" y="305434"/>
                </a:lnTo>
                <a:lnTo>
                  <a:pt x="81279" y="116839"/>
                </a:lnTo>
                <a:lnTo>
                  <a:pt x="66039" y="111125"/>
                </a:lnTo>
                <a:lnTo>
                  <a:pt x="66039" y="108584"/>
                </a:lnTo>
                <a:close/>
              </a:path>
              <a:path w="221614" h="344170">
                <a:moveTo>
                  <a:pt x="169544" y="150494"/>
                </a:moveTo>
                <a:lnTo>
                  <a:pt x="116839" y="150494"/>
                </a:lnTo>
                <a:lnTo>
                  <a:pt x="116839" y="210819"/>
                </a:lnTo>
                <a:lnTo>
                  <a:pt x="116204" y="243839"/>
                </a:lnTo>
                <a:lnTo>
                  <a:pt x="116204" y="264794"/>
                </a:lnTo>
                <a:lnTo>
                  <a:pt x="117475" y="278129"/>
                </a:lnTo>
                <a:lnTo>
                  <a:pt x="127000" y="316229"/>
                </a:lnTo>
                <a:lnTo>
                  <a:pt x="161925" y="340359"/>
                </a:lnTo>
                <a:lnTo>
                  <a:pt x="179069" y="340359"/>
                </a:lnTo>
                <a:lnTo>
                  <a:pt x="187959" y="337819"/>
                </a:lnTo>
                <a:lnTo>
                  <a:pt x="191769" y="336550"/>
                </a:lnTo>
                <a:lnTo>
                  <a:pt x="203200" y="332104"/>
                </a:lnTo>
                <a:lnTo>
                  <a:pt x="209550" y="328294"/>
                </a:lnTo>
                <a:lnTo>
                  <a:pt x="221614" y="321309"/>
                </a:lnTo>
                <a:lnTo>
                  <a:pt x="212543" y="305434"/>
                </a:lnTo>
                <a:lnTo>
                  <a:pt x="178434" y="305434"/>
                </a:lnTo>
                <a:lnTo>
                  <a:pt x="175894" y="302894"/>
                </a:lnTo>
                <a:lnTo>
                  <a:pt x="169544" y="270509"/>
                </a:lnTo>
                <a:lnTo>
                  <a:pt x="169544" y="150494"/>
                </a:lnTo>
                <a:close/>
              </a:path>
              <a:path w="221614" h="344170">
                <a:moveTo>
                  <a:pt x="206375" y="294639"/>
                </a:moveTo>
                <a:lnTo>
                  <a:pt x="193039" y="302259"/>
                </a:lnTo>
                <a:lnTo>
                  <a:pt x="186689" y="304800"/>
                </a:lnTo>
                <a:lnTo>
                  <a:pt x="184150" y="305434"/>
                </a:lnTo>
                <a:lnTo>
                  <a:pt x="212543" y="305434"/>
                </a:lnTo>
                <a:lnTo>
                  <a:pt x="206375" y="294639"/>
                </a:lnTo>
                <a:close/>
              </a:path>
              <a:path w="221614" h="344170">
                <a:moveTo>
                  <a:pt x="94614" y="118109"/>
                </a:moveTo>
                <a:lnTo>
                  <a:pt x="94614" y="150494"/>
                </a:lnTo>
                <a:lnTo>
                  <a:pt x="208914" y="150494"/>
                </a:lnTo>
                <a:lnTo>
                  <a:pt x="208914" y="122554"/>
                </a:lnTo>
                <a:lnTo>
                  <a:pt x="122554" y="122554"/>
                </a:lnTo>
                <a:lnTo>
                  <a:pt x="94614" y="118109"/>
                </a:lnTo>
                <a:close/>
              </a:path>
              <a:path w="221614" h="344170">
                <a:moveTo>
                  <a:pt x="169544" y="52704"/>
                </a:moveTo>
                <a:lnTo>
                  <a:pt x="142239" y="52704"/>
                </a:lnTo>
                <a:lnTo>
                  <a:pt x="141604" y="60959"/>
                </a:lnTo>
                <a:lnTo>
                  <a:pt x="140969" y="68579"/>
                </a:lnTo>
                <a:lnTo>
                  <a:pt x="125729" y="110489"/>
                </a:lnTo>
                <a:lnTo>
                  <a:pt x="120650" y="118109"/>
                </a:lnTo>
                <a:lnTo>
                  <a:pt x="120014" y="120650"/>
                </a:lnTo>
                <a:lnTo>
                  <a:pt x="122554" y="122554"/>
                </a:lnTo>
                <a:lnTo>
                  <a:pt x="208914" y="122554"/>
                </a:lnTo>
                <a:lnTo>
                  <a:pt x="208914" y="118109"/>
                </a:lnTo>
                <a:lnTo>
                  <a:pt x="169544" y="118109"/>
                </a:lnTo>
                <a:lnTo>
                  <a:pt x="169544" y="52704"/>
                </a:lnTo>
                <a:close/>
              </a:path>
              <a:path w="221614" h="344170">
                <a:moveTo>
                  <a:pt x="57784" y="107950"/>
                </a:moveTo>
                <a:lnTo>
                  <a:pt x="56514" y="108584"/>
                </a:lnTo>
                <a:lnTo>
                  <a:pt x="59054" y="108584"/>
                </a:lnTo>
                <a:lnTo>
                  <a:pt x="57784" y="107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0" name="object 220" descr=""/>
          <p:cNvGrpSpPr/>
          <p:nvPr/>
        </p:nvGrpSpPr>
        <p:grpSpPr>
          <a:xfrm>
            <a:off x="6240145" y="6299834"/>
            <a:ext cx="314325" cy="344170"/>
            <a:chOff x="6240145" y="6299834"/>
            <a:chExt cx="314325" cy="344170"/>
          </a:xfrm>
        </p:grpSpPr>
        <p:sp>
          <p:nvSpPr>
            <p:cNvPr id="221" name="object 221" descr=""/>
            <p:cNvSpPr/>
            <p:nvPr/>
          </p:nvSpPr>
          <p:spPr>
            <a:xfrm>
              <a:off x="6240145" y="6299834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934"/>
                  </a:moveTo>
                  <a:lnTo>
                    <a:pt x="46354" y="114934"/>
                  </a:lnTo>
                  <a:lnTo>
                    <a:pt x="39369" y="117475"/>
                  </a:lnTo>
                  <a:lnTo>
                    <a:pt x="34925" y="118744"/>
                  </a:lnTo>
                  <a:lnTo>
                    <a:pt x="28575" y="120014"/>
                  </a:lnTo>
                  <a:lnTo>
                    <a:pt x="23494" y="120650"/>
                  </a:lnTo>
                  <a:lnTo>
                    <a:pt x="17144" y="121284"/>
                  </a:lnTo>
                  <a:lnTo>
                    <a:pt x="9525" y="121919"/>
                  </a:lnTo>
                  <a:lnTo>
                    <a:pt x="0" y="121919"/>
                  </a:lnTo>
                  <a:lnTo>
                    <a:pt x="0" y="154304"/>
                  </a:lnTo>
                  <a:lnTo>
                    <a:pt x="10159" y="154304"/>
                  </a:lnTo>
                  <a:lnTo>
                    <a:pt x="16509" y="154939"/>
                  </a:lnTo>
                  <a:lnTo>
                    <a:pt x="19050" y="155575"/>
                  </a:lnTo>
                  <a:lnTo>
                    <a:pt x="22225" y="155575"/>
                  </a:lnTo>
                  <a:lnTo>
                    <a:pt x="28575" y="166369"/>
                  </a:lnTo>
                  <a:lnTo>
                    <a:pt x="28575" y="302259"/>
                  </a:lnTo>
                  <a:lnTo>
                    <a:pt x="27939" y="305434"/>
                  </a:lnTo>
                  <a:lnTo>
                    <a:pt x="27304" y="307975"/>
                  </a:lnTo>
                  <a:lnTo>
                    <a:pt x="26034" y="309244"/>
                  </a:lnTo>
                  <a:lnTo>
                    <a:pt x="25400" y="311150"/>
                  </a:lnTo>
                  <a:lnTo>
                    <a:pt x="21589" y="313689"/>
                  </a:lnTo>
                  <a:lnTo>
                    <a:pt x="20319" y="314325"/>
                  </a:lnTo>
                  <a:lnTo>
                    <a:pt x="17779" y="314959"/>
                  </a:lnTo>
                  <a:lnTo>
                    <a:pt x="12064" y="315594"/>
                  </a:lnTo>
                  <a:lnTo>
                    <a:pt x="6984" y="316229"/>
                  </a:lnTo>
                  <a:lnTo>
                    <a:pt x="0" y="316229"/>
                  </a:lnTo>
                  <a:lnTo>
                    <a:pt x="0" y="344169"/>
                  </a:lnTo>
                  <a:lnTo>
                    <a:pt x="107950" y="344169"/>
                  </a:lnTo>
                  <a:lnTo>
                    <a:pt x="107950" y="317500"/>
                  </a:lnTo>
                  <a:lnTo>
                    <a:pt x="96519" y="315594"/>
                  </a:lnTo>
                  <a:lnTo>
                    <a:pt x="93344" y="314959"/>
                  </a:lnTo>
                  <a:lnTo>
                    <a:pt x="81279" y="305434"/>
                  </a:lnTo>
                  <a:lnTo>
                    <a:pt x="81279" y="133984"/>
                  </a:lnTo>
                  <a:lnTo>
                    <a:pt x="66039" y="133984"/>
                  </a:lnTo>
                  <a:lnTo>
                    <a:pt x="46989" y="114934"/>
                  </a:lnTo>
                  <a:close/>
                </a:path>
                <a:path w="107950" h="344170">
                  <a:moveTo>
                    <a:pt x="57784" y="107950"/>
                  </a:moveTo>
                  <a:lnTo>
                    <a:pt x="52704" y="111125"/>
                  </a:lnTo>
                  <a:lnTo>
                    <a:pt x="49529" y="113664"/>
                  </a:lnTo>
                  <a:lnTo>
                    <a:pt x="46989" y="114934"/>
                  </a:lnTo>
                  <a:lnTo>
                    <a:pt x="66039" y="133984"/>
                  </a:lnTo>
                  <a:lnTo>
                    <a:pt x="66039" y="111125"/>
                  </a:lnTo>
                  <a:lnTo>
                    <a:pt x="59054" y="108584"/>
                  </a:lnTo>
                  <a:lnTo>
                    <a:pt x="59435" y="108584"/>
                  </a:lnTo>
                  <a:lnTo>
                    <a:pt x="57784" y="107950"/>
                  </a:lnTo>
                  <a:close/>
                </a:path>
                <a:path w="107950" h="344170">
                  <a:moveTo>
                    <a:pt x="66039" y="111125"/>
                  </a:moveTo>
                  <a:lnTo>
                    <a:pt x="66039" y="133984"/>
                  </a:lnTo>
                  <a:lnTo>
                    <a:pt x="81279" y="133984"/>
                  </a:lnTo>
                  <a:lnTo>
                    <a:pt x="81279" y="116839"/>
                  </a:lnTo>
                  <a:lnTo>
                    <a:pt x="66039" y="111125"/>
                  </a:lnTo>
                  <a:close/>
                </a:path>
                <a:path w="107950" h="344170">
                  <a:moveTo>
                    <a:pt x="56514" y="108584"/>
                  </a:moveTo>
                  <a:lnTo>
                    <a:pt x="40639" y="108584"/>
                  </a:lnTo>
                  <a:lnTo>
                    <a:pt x="46989" y="114934"/>
                  </a:lnTo>
                  <a:lnTo>
                    <a:pt x="49529" y="113664"/>
                  </a:lnTo>
                  <a:lnTo>
                    <a:pt x="52704" y="111125"/>
                  </a:lnTo>
                  <a:lnTo>
                    <a:pt x="56514" y="108584"/>
                  </a:lnTo>
                  <a:close/>
                </a:path>
                <a:path w="107950" h="344170">
                  <a:moveTo>
                    <a:pt x="66039" y="108584"/>
                  </a:moveTo>
                  <a:lnTo>
                    <a:pt x="59435" y="108584"/>
                  </a:lnTo>
                  <a:lnTo>
                    <a:pt x="66039" y="111125"/>
                  </a:lnTo>
                  <a:lnTo>
                    <a:pt x="66039" y="108584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1269"/>
                  </a:lnTo>
                  <a:lnTo>
                    <a:pt x="20954" y="27304"/>
                  </a:lnTo>
                  <a:lnTo>
                    <a:pt x="20954" y="31750"/>
                  </a:lnTo>
                  <a:lnTo>
                    <a:pt x="46354" y="62229"/>
                  </a:lnTo>
                  <a:lnTo>
                    <a:pt x="50164" y="63500"/>
                  </a:lnTo>
                  <a:lnTo>
                    <a:pt x="59054" y="63500"/>
                  </a:lnTo>
                  <a:lnTo>
                    <a:pt x="62864" y="62229"/>
                  </a:lnTo>
                  <a:lnTo>
                    <a:pt x="67309" y="60959"/>
                  </a:lnTo>
                  <a:lnTo>
                    <a:pt x="86359" y="36194"/>
                  </a:lnTo>
                  <a:lnTo>
                    <a:pt x="85725" y="27304"/>
                  </a:lnTo>
                  <a:lnTo>
                    <a:pt x="64769" y="253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2" name="object 22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334125" y="6410324"/>
              <a:ext cx="220345" cy="230505"/>
            </a:xfrm>
            <a:prstGeom prst="rect">
              <a:avLst/>
            </a:prstGeom>
          </p:spPr>
        </p:pic>
      </p:grpSp>
      <p:sp>
        <p:nvSpPr>
          <p:cNvPr id="223" name="object 223" descr=""/>
          <p:cNvSpPr/>
          <p:nvPr/>
        </p:nvSpPr>
        <p:spPr>
          <a:xfrm>
            <a:off x="7014844" y="6299834"/>
            <a:ext cx="436880" cy="344170"/>
          </a:xfrm>
          <a:custGeom>
            <a:avLst/>
            <a:gdLst/>
            <a:ahLst/>
            <a:cxnLst/>
            <a:rect l="l" t="t" r="r" b="b"/>
            <a:pathLst>
              <a:path w="436879" h="344170">
                <a:moveTo>
                  <a:pt x="57150" y="0"/>
                </a:moveTo>
                <a:lnTo>
                  <a:pt x="48259" y="0"/>
                </a:lnTo>
                <a:lnTo>
                  <a:pt x="43814" y="1269"/>
                </a:lnTo>
                <a:lnTo>
                  <a:pt x="20954" y="27304"/>
                </a:lnTo>
                <a:lnTo>
                  <a:pt x="20954" y="31750"/>
                </a:lnTo>
                <a:lnTo>
                  <a:pt x="46354" y="62229"/>
                </a:lnTo>
                <a:lnTo>
                  <a:pt x="50164" y="63500"/>
                </a:lnTo>
                <a:lnTo>
                  <a:pt x="59054" y="63500"/>
                </a:lnTo>
                <a:lnTo>
                  <a:pt x="62864" y="62229"/>
                </a:lnTo>
                <a:lnTo>
                  <a:pt x="67309" y="60959"/>
                </a:lnTo>
                <a:lnTo>
                  <a:pt x="86359" y="36194"/>
                </a:lnTo>
                <a:lnTo>
                  <a:pt x="85725" y="27304"/>
                </a:lnTo>
                <a:lnTo>
                  <a:pt x="64770" y="2539"/>
                </a:lnTo>
                <a:lnTo>
                  <a:pt x="57150" y="0"/>
                </a:lnTo>
                <a:close/>
              </a:path>
              <a:path w="436879" h="344170">
                <a:moveTo>
                  <a:pt x="66039" y="108584"/>
                </a:moveTo>
                <a:lnTo>
                  <a:pt x="40639" y="108584"/>
                </a:lnTo>
                <a:lnTo>
                  <a:pt x="46989" y="114934"/>
                </a:lnTo>
                <a:lnTo>
                  <a:pt x="46354" y="114934"/>
                </a:lnTo>
                <a:lnTo>
                  <a:pt x="9525" y="121919"/>
                </a:lnTo>
                <a:lnTo>
                  <a:pt x="0" y="121919"/>
                </a:lnTo>
                <a:lnTo>
                  <a:pt x="0" y="154304"/>
                </a:lnTo>
                <a:lnTo>
                  <a:pt x="10159" y="154304"/>
                </a:lnTo>
                <a:lnTo>
                  <a:pt x="16509" y="154939"/>
                </a:lnTo>
                <a:lnTo>
                  <a:pt x="19050" y="155575"/>
                </a:lnTo>
                <a:lnTo>
                  <a:pt x="22225" y="156209"/>
                </a:lnTo>
                <a:lnTo>
                  <a:pt x="28575" y="166369"/>
                </a:lnTo>
                <a:lnTo>
                  <a:pt x="28575" y="302259"/>
                </a:lnTo>
                <a:lnTo>
                  <a:pt x="27939" y="305434"/>
                </a:lnTo>
                <a:lnTo>
                  <a:pt x="27304" y="307975"/>
                </a:lnTo>
                <a:lnTo>
                  <a:pt x="26034" y="309244"/>
                </a:lnTo>
                <a:lnTo>
                  <a:pt x="25400" y="311150"/>
                </a:lnTo>
                <a:lnTo>
                  <a:pt x="21589" y="313689"/>
                </a:lnTo>
                <a:lnTo>
                  <a:pt x="20320" y="314325"/>
                </a:lnTo>
                <a:lnTo>
                  <a:pt x="17779" y="314959"/>
                </a:lnTo>
                <a:lnTo>
                  <a:pt x="12064" y="315594"/>
                </a:lnTo>
                <a:lnTo>
                  <a:pt x="6984" y="316229"/>
                </a:lnTo>
                <a:lnTo>
                  <a:pt x="0" y="316229"/>
                </a:lnTo>
                <a:lnTo>
                  <a:pt x="0" y="344169"/>
                </a:lnTo>
                <a:lnTo>
                  <a:pt x="107950" y="344169"/>
                </a:lnTo>
                <a:lnTo>
                  <a:pt x="107950" y="317500"/>
                </a:lnTo>
                <a:lnTo>
                  <a:pt x="96520" y="315594"/>
                </a:lnTo>
                <a:lnTo>
                  <a:pt x="93345" y="314959"/>
                </a:lnTo>
                <a:lnTo>
                  <a:pt x="81279" y="305434"/>
                </a:lnTo>
                <a:lnTo>
                  <a:pt x="81279" y="116839"/>
                </a:lnTo>
                <a:lnTo>
                  <a:pt x="66039" y="111125"/>
                </a:lnTo>
                <a:lnTo>
                  <a:pt x="66039" y="108584"/>
                </a:lnTo>
                <a:close/>
              </a:path>
              <a:path w="436879" h="344170">
                <a:moveTo>
                  <a:pt x="57784" y="107950"/>
                </a:moveTo>
                <a:lnTo>
                  <a:pt x="56514" y="108584"/>
                </a:lnTo>
                <a:lnTo>
                  <a:pt x="59054" y="108584"/>
                </a:lnTo>
                <a:lnTo>
                  <a:pt x="57784" y="107950"/>
                </a:lnTo>
                <a:close/>
              </a:path>
              <a:path w="436879" h="344170">
                <a:moveTo>
                  <a:pt x="164464" y="105409"/>
                </a:moveTo>
                <a:lnTo>
                  <a:pt x="159384" y="108584"/>
                </a:lnTo>
                <a:lnTo>
                  <a:pt x="155575" y="111759"/>
                </a:lnTo>
                <a:lnTo>
                  <a:pt x="153034" y="112394"/>
                </a:lnTo>
                <a:lnTo>
                  <a:pt x="146684" y="115569"/>
                </a:lnTo>
                <a:lnTo>
                  <a:pt x="141604" y="116204"/>
                </a:lnTo>
                <a:lnTo>
                  <a:pt x="136525" y="117475"/>
                </a:lnTo>
                <a:lnTo>
                  <a:pt x="131445" y="118109"/>
                </a:lnTo>
                <a:lnTo>
                  <a:pt x="125095" y="118744"/>
                </a:lnTo>
                <a:lnTo>
                  <a:pt x="109220" y="118744"/>
                </a:lnTo>
                <a:lnTo>
                  <a:pt x="109220" y="151764"/>
                </a:lnTo>
                <a:lnTo>
                  <a:pt x="125095" y="151764"/>
                </a:lnTo>
                <a:lnTo>
                  <a:pt x="130175" y="153034"/>
                </a:lnTo>
                <a:lnTo>
                  <a:pt x="132079" y="154304"/>
                </a:lnTo>
                <a:lnTo>
                  <a:pt x="133350" y="154939"/>
                </a:lnTo>
                <a:lnTo>
                  <a:pt x="134620" y="156209"/>
                </a:lnTo>
                <a:lnTo>
                  <a:pt x="135254" y="157479"/>
                </a:lnTo>
                <a:lnTo>
                  <a:pt x="136525" y="161289"/>
                </a:lnTo>
                <a:lnTo>
                  <a:pt x="136525" y="303529"/>
                </a:lnTo>
                <a:lnTo>
                  <a:pt x="135889" y="305434"/>
                </a:lnTo>
                <a:lnTo>
                  <a:pt x="134620" y="306704"/>
                </a:lnTo>
                <a:lnTo>
                  <a:pt x="133350" y="308609"/>
                </a:lnTo>
                <a:lnTo>
                  <a:pt x="132079" y="309879"/>
                </a:lnTo>
                <a:lnTo>
                  <a:pt x="130175" y="310514"/>
                </a:lnTo>
                <a:lnTo>
                  <a:pt x="128904" y="311784"/>
                </a:lnTo>
                <a:lnTo>
                  <a:pt x="126364" y="312419"/>
                </a:lnTo>
                <a:lnTo>
                  <a:pt x="121284" y="313054"/>
                </a:lnTo>
                <a:lnTo>
                  <a:pt x="116204" y="313054"/>
                </a:lnTo>
                <a:lnTo>
                  <a:pt x="109220" y="313689"/>
                </a:lnTo>
                <a:lnTo>
                  <a:pt x="109220" y="341629"/>
                </a:lnTo>
                <a:lnTo>
                  <a:pt x="213359" y="341629"/>
                </a:lnTo>
                <a:lnTo>
                  <a:pt x="213359" y="314325"/>
                </a:lnTo>
                <a:lnTo>
                  <a:pt x="201929" y="312419"/>
                </a:lnTo>
                <a:lnTo>
                  <a:pt x="199389" y="311784"/>
                </a:lnTo>
                <a:lnTo>
                  <a:pt x="196850" y="311784"/>
                </a:lnTo>
                <a:lnTo>
                  <a:pt x="194309" y="311150"/>
                </a:lnTo>
                <a:lnTo>
                  <a:pt x="193039" y="309879"/>
                </a:lnTo>
                <a:lnTo>
                  <a:pt x="191134" y="309244"/>
                </a:lnTo>
                <a:lnTo>
                  <a:pt x="189864" y="307975"/>
                </a:lnTo>
                <a:lnTo>
                  <a:pt x="187959" y="304800"/>
                </a:lnTo>
                <a:lnTo>
                  <a:pt x="187325" y="302259"/>
                </a:lnTo>
                <a:lnTo>
                  <a:pt x="187325" y="298450"/>
                </a:lnTo>
                <a:lnTo>
                  <a:pt x="182879" y="167639"/>
                </a:lnTo>
                <a:lnTo>
                  <a:pt x="193675" y="167639"/>
                </a:lnTo>
                <a:lnTo>
                  <a:pt x="196850" y="166369"/>
                </a:lnTo>
                <a:lnTo>
                  <a:pt x="200659" y="164464"/>
                </a:lnTo>
                <a:lnTo>
                  <a:pt x="224154" y="151129"/>
                </a:lnTo>
                <a:lnTo>
                  <a:pt x="227964" y="148589"/>
                </a:lnTo>
                <a:lnTo>
                  <a:pt x="408304" y="148589"/>
                </a:lnTo>
                <a:lnTo>
                  <a:pt x="407670" y="147319"/>
                </a:lnTo>
                <a:lnTo>
                  <a:pt x="405764" y="140334"/>
                </a:lnTo>
                <a:lnTo>
                  <a:pt x="404494" y="137794"/>
                </a:lnTo>
                <a:lnTo>
                  <a:pt x="292100" y="137794"/>
                </a:lnTo>
                <a:lnTo>
                  <a:pt x="292100" y="135889"/>
                </a:lnTo>
                <a:lnTo>
                  <a:pt x="184150" y="135889"/>
                </a:lnTo>
                <a:lnTo>
                  <a:pt x="184784" y="130809"/>
                </a:lnTo>
                <a:lnTo>
                  <a:pt x="187325" y="114934"/>
                </a:lnTo>
                <a:lnTo>
                  <a:pt x="178434" y="111125"/>
                </a:lnTo>
                <a:lnTo>
                  <a:pt x="182879" y="106679"/>
                </a:lnTo>
                <a:lnTo>
                  <a:pt x="168275" y="106679"/>
                </a:lnTo>
                <a:lnTo>
                  <a:pt x="164464" y="105409"/>
                </a:lnTo>
                <a:close/>
              </a:path>
              <a:path w="436879" h="344170">
                <a:moveTo>
                  <a:pt x="338454" y="148589"/>
                </a:moveTo>
                <a:lnTo>
                  <a:pt x="229234" y="148589"/>
                </a:lnTo>
                <a:lnTo>
                  <a:pt x="231139" y="149225"/>
                </a:lnTo>
                <a:lnTo>
                  <a:pt x="234314" y="150494"/>
                </a:lnTo>
                <a:lnTo>
                  <a:pt x="248920" y="169544"/>
                </a:lnTo>
                <a:lnTo>
                  <a:pt x="248920" y="302259"/>
                </a:lnTo>
                <a:lnTo>
                  <a:pt x="233679" y="313054"/>
                </a:lnTo>
                <a:lnTo>
                  <a:pt x="228600" y="313054"/>
                </a:lnTo>
                <a:lnTo>
                  <a:pt x="221614" y="313689"/>
                </a:lnTo>
                <a:lnTo>
                  <a:pt x="221614" y="341629"/>
                </a:lnTo>
                <a:lnTo>
                  <a:pt x="325754" y="341629"/>
                </a:lnTo>
                <a:lnTo>
                  <a:pt x="325754" y="314325"/>
                </a:lnTo>
                <a:lnTo>
                  <a:pt x="314325" y="312419"/>
                </a:lnTo>
                <a:lnTo>
                  <a:pt x="311784" y="311784"/>
                </a:lnTo>
                <a:lnTo>
                  <a:pt x="309245" y="311784"/>
                </a:lnTo>
                <a:lnTo>
                  <a:pt x="306704" y="311150"/>
                </a:lnTo>
                <a:lnTo>
                  <a:pt x="305434" y="309879"/>
                </a:lnTo>
                <a:lnTo>
                  <a:pt x="303529" y="309244"/>
                </a:lnTo>
                <a:lnTo>
                  <a:pt x="302259" y="307975"/>
                </a:lnTo>
                <a:lnTo>
                  <a:pt x="300354" y="304800"/>
                </a:lnTo>
                <a:lnTo>
                  <a:pt x="299720" y="302259"/>
                </a:lnTo>
                <a:lnTo>
                  <a:pt x="299720" y="169544"/>
                </a:lnTo>
                <a:lnTo>
                  <a:pt x="306070" y="166369"/>
                </a:lnTo>
                <a:lnTo>
                  <a:pt x="309879" y="165100"/>
                </a:lnTo>
                <a:lnTo>
                  <a:pt x="313689" y="163194"/>
                </a:lnTo>
                <a:lnTo>
                  <a:pt x="318134" y="160654"/>
                </a:lnTo>
                <a:lnTo>
                  <a:pt x="321945" y="158750"/>
                </a:lnTo>
                <a:lnTo>
                  <a:pt x="327025" y="155575"/>
                </a:lnTo>
                <a:lnTo>
                  <a:pt x="331470" y="153034"/>
                </a:lnTo>
                <a:lnTo>
                  <a:pt x="335279" y="151129"/>
                </a:lnTo>
                <a:lnTo>
                  <a:pt x="338454" y="148589"/>
                </a:lnTo>
                <a:close/>
              </a:path>
              <a:path w="436879" h="344170">
                <a:moveTo>
                  <a:pt x="408304" y="148589"/>
                </a:moveTo>
                <a:lnTo>
                  <a:pt x="339725" y="148589"/>
                </a:lnTo>
                <a:lnTo>
                  <a:pt x="341629" y="149225"/>
                </a:lnTo>
                <a:lnTo>
                  <a:pt x="344170" y="150494"/>
                </a:lnTo>
                <a:lnTo>
                  <a:pt x="347345" y="151764"/>
                </a:lnTo>
                <a:lnTo>
                  <a:pt x="349884" y="153034"/>
                </a:lnTo>
                <a:lnTo>
                  <a:pt x="351789" y="154939"/>
                </a:lnTo>
                <a:lnTo>
                  <a:pt x="354329" y="156844"/>
                </a:lnTo>
                <a:lnTo>
                  <a:pt x="358775" y="165734"/>
                </a:lnTo>
                <a:lnTo>
                  <a:pt x="359409" y="169544"/>
                </a:lnTo>
                <a:lnTo>
                  <a:pt x="359409" y="302259"/>
                </a:lnTo>
                <a:lnTo>
                  <a:pt x="358775" y="304800"/>
                </a:lnTo>
                <a:lnTo>
                  <a:pt x="356870" y="307975"/>
                </a:lnTo>
                <a:lnTo>
                  <a:pt x="354964" y="309244"/>
                </a:lnTo>
                <a:lnTo>
                  <a:pt x="353695" y="310514"/>
                </a:lnTo>
                <a:lnTo>
                  <a:pt x="351789" y="311150"/>
                </a:lnTo>
                <a:lnTo>
                  <a:pt x="344170" y="313054"/>
                </a:lnTo>
                <a:lnTo>
                  <a:pt x="339089" y="313054"/>
                </a:lnTo>
                <a:lnTo>
                  <a:pt x="332104" y="313689"/>
                </a:lnTo>
                <a:lnTo>
                  <a:pt x="332104" y="341629"/>
                </a:lnTo>
                <a:lnTo>
                  <a:pt x="436879" y="341629"/>
                </a:lnTo>
                <a:lnTo>
                  <a:pt x="436879" y="314325"/>
                </a:lnTo>
                <a:lnTo>
                  <a:pt x="424814" y="312419"/>
                </a:lnTo>
                <a:lnTo>
                  <a:pt x="422275" y="311784"/>
                </a:lnTo>
                <a:lnTo>
                  <a:pt x="419734" y="311784"/>
                </a:lnTo>
                <a:lnTo>
                  <a:pt x="417829" y="311150"/>
                </a:lnTo>
                <a:lnTo>
                  <a:pt x="416559" y="310514"/>
                </a:lnTo>
                <a:lnTo>
                  <a:pt x="414654" y="309244"/>
                </a:lnTo>
                <a:lnTo>
                  <a:pt x="413384" y="308609"/>
                </a:lnTo>
                <a:lnTo>
                  <a:pt x="411479" y="305434"/>
                </a:lnTo>
                <a:lnTo>
                  <a:pt x="410845" y="303529"/>
                </a:lnTo>
                <a:lnTo>
                  <a:pt x="410747" y="163194"/>
                </a:lnTo>
                <a:lnTo>
                  <a:pt x="409575" y="155575"/>
                </a:lnTo>
                <a:lnTo>
                  <a:pt x="408304" y="148589"/>
                </a:lnTo>
                <a:close/>
              </a:path>
              <a:path w="436879" h="344170">
                <a:moveTo>
                  <a:pt x="193675" y="167639"/>
                </a:moveTo>
                <a:lnTo>
                  <a:pt x="182879" y="167639"/>
                </a:lnTo>
                <a:lnTo>
                  <a:pt x="184150" y="170814"/>
                </a:lnTo>
                <a:lnTo>
                  <a:pt x="186689" y="171450"/>
                </a:lnTo>
                <a:lnTo>
                  <a:pt x="189864" y="169544"/>
                </a:lnTo>
                <a:lnTo>
                  <a:pt x="193675" y="167639"/>
                </a:lnTo>
                <a:close/>
              </a:path>
              <a:path w="436879" h="344170">
                <a:moveTo>
                  <a:pt x="340359" y="106044"/>
                </a:moveTo>
                <a:lnTo>
                  <a:pt x="336550" y="109854"/>
                </a:lnTo>
                <a:lnTo>
                  <a:pt x="332739" y="113029"/>
                </a:lnTo>
                <a:lnTo>
                  <a:pt x="323850" y="118744"/>
                </a:lnTo>
                <a:lnTo>
                  <a:pt x="319404" y="121919"/>
                </a:lnTo>
                <a:lnTo>
                  <a:pt x="308609" y="128269"/>
                </a:lnTo>
                <a:lnTo>
                  <a:pt x="303529" y="130809"/>
                </a:lnTo>
                <a:lnTo>
                  <a:pt x="293370" y="136525"/>
                </a:lnTo>
                <a:lnTo>
                  <a:pt x="292100" y="137794"/>
                </a:lnTo>
                <a:lnTo>
                  <a:pt x="404494" y="137794"/>
                </a:lnTo>
                <a:lnTo>
                  <a:pt x="376554" y="110489"/>
                </a:lnTo>
                <a:lnTo>
                  <a:pt x="368300" y="109219"/>
                </a:lnTo>
                <a:lnTo>
                  <a:pt x="355600" y="106679"/>
                </a:lnTo>
                <a:lnTo>
                  <a:pt x="347979" y="106679"/>
                </a:lnTo>
                <a:lnTo>
                  <a:pt x="340359" y="106044"/>
                </a:lnTo>
                <a:close/>
              </a:path>
              <a:path w="436879" h="344170">
                <a:moveTo>
                  <a:pt x="238759" y="106044"/>
                </a:moveTo>
                <a:lnTo>
                  <a:pt x="229870" y="106044"/>
                </a:lnTo>
                <a:lnTo>
                  <a:pt x="226695" y="109854"/>
                </a:lnTo>
                <a:lnTo>
                  <a:pt x="222884" y="112394"/>
                </a:lnTo>
                <a:lnTo>
                  <a:pt x="214629" y="118109"/>
                </a:lnTo>
                <a:lnTo>
                  <a:pt x="209550" y="121284"/>
                </a:lnTo>
                <a:lnTo>
                  <a:pt x="204470" y="123825"/>
                </a:lnTo>
                <a:lnTo>
                  <a:pt x="189229" y="132714"/>
                </a:lnTo>
                <a:lnTo>
                  <a:pt x="184234" y="135212"/>
                </a:lnTo>
                <a:lnTo>
                  <a:pt x="184150" y="135889"/>
                </a:lnTo>
                <a:lnTo>
                  <a:pt x="292100" y="135889"/>
                </a:lnTo>
                <a:lnTo>
                  <a:pt x="259079" y="108584"/>
                </a:lnTo>
                <a:lnTo>
                  <a:pt x="246379" y="106679"/>
                </a:lnTo>
                <a:lnTo>
                  <a:pt x="238759" y="106044"/>
                </a:lnTo>
                <a:close/>
              </a:path>
              <a:path w="436879" h="344170">
                <a:moveTo>
                  <a:pt x="183514" y="106044"/>
                </a:moveTo>
                <a:lnTo>
                  <a:pt x="173989" y="106044"/>
                </a:lnTo>
                <a:lnTo>
                  <a:pt x="168275" y="106679"/>
                </a:lnTo>
                <a:lnTo>
                  <a:pt x="182879" y="106679"/>
                </a:lnTo>
                <a:lnTo>
                  <a:pt x="183514" y="10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7530465" y="6407784"/>
            <a:ext cx="210820" cy="332105"/>
          </a:xfrm>
          <a:custGeom>
            <a:avLst/>
            <a:gdLst/>
            <a:ahLst/>
            <a:cxnLst/>
            <a:rect l="l" t="t" r="r" b="b"/>
            <a:pathLst>
              <a:path w="210820" h="332104">
                <a:moveTo>
                  <a:pt x="50800" y="6984"/>
                </a:moveTo>
                <a:lnTo>
                  <a:pt x="47625" y="7619"/>
                </a:lnTo>
                <a:lnTo>
                  <a:pt x="44450" y="8889"/>
                </a:lnTo>
                <a:lnTo>
                  <a:pt x="40639" y="1015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0159" y="46989"/>
                </a:lnTo>
                <a:lnTo>
                  <a:pt x="16509" y="47625"/>
                </a:lnTo>
                <a:lnTo>
                  <a:pt x="21589" y="48894"/>
                </a:lnTo>
                <a:lnTo>
                  <a:pt x="23494" y="49529"/>
                </a:lnTo>
                <a:lnTo>
                  <a:pt x="24764" y="50800"/>
                </a:lnTo>
                <a:lnTo>
                  <a:pt x="26034" y="51434"/>
                </a:lnTo>
                <a:lnTo>
                  <a:pt x="26669" y="52704"/>
                </a:lnTo>
                <a:lnTo>
                  <a:pt x="27939" y="56514"/>
                </a:lnTo>
                <a:lnTo>
                  <a:pt x="27939" y="293369"/>
                </a:lnTo>
                <a:lnTo>
                  <a:pt x="12064" y="302894"/>
                </a:lnTo>
                <a:lnTo>
                  <a:pt x="6984" y="303529"/>
                </a:lnTo>
                <a:lnTo>
                  <a:pt x="0" y="304164"/>
                </a:lnTo>
                <a:lnTo>
                  <a:pt x="0" y="332104"/>
                </a:lnTo>
                <a:lnTo>
                  <a:pt x="107950" y="332104"/>
                </a:lnTo>
                <a:lnTo>
                  <a:pt x="107950" y="304800"/>
                </a:lnTo>
                <a:lnTo>
                  <a:pt x="95884" y="302894"/>
                </a:lnTo>
                <a:lnTo>
                  <a:pt x="88264" y="300989"/>
                </a:lnTo>
                <a:lnTo>
                  <a:pt x="86359" y="300354"/>
                </a:lnTo>
                <a:lnTo>
                  <a:pt x="82550" y="296544"/>
                </a:lnTo>
                <a:lnTo>
                  <a:pt x="81914" y="295275"/>
                </a:lnTo>
                <a:lnTo>
                  <a:pt x="81279" y="292734"/>
                </a:lnTo>
                <a:lnTo>
                  <a:pt x="81279" y="288925"/>
                </a:lnTo>
                <a:lnTo>
                  <a:pt x="76200" y="220979"/>
                </a:lnTo>
                <a:lnTo>
                  <a:pt x="73025" y="217804"/>
                </a:lnTo>
                <a:lnTo>
                  <a:pt x="73025" y="215264"/>
                </a:lnTo>
                <a:lnTo>
                  <a:pt x="75564" y="212725"/>
                </a:lnTo>
                <a:lnTo>
                  <a:pt x="180975" y="212725"/>
                </a:lnTo>
                <a:lnTo>
                  <a:pt x="186689" y="205739"/>
                </a:lnTo>
                <a:lnTo>
                  <a:pt x="110489" y="205739"/>
                </a:lnTo>
                <a:lnTo>
                  <a:pt x="105409" y="204469"/>
                </a:lnTo>
                <a:lnTo>
                  <a:pt x="83184" y="175894"/>
                </a:lnTo>
                <a:lnTo>
                  <a:pt x="81914" y="172719"/>
                </a:lnTo>
                <a:lnTo>
                  <a:pt x="81279" y="170179"/>
                </a:lnTo>
                <a:lnTo>
                  <a:pt x="79375" y="60959"/>
                </a:lnTo>
                <a:lnTo>
                  <a:pt x="83819" y="60959"/>
                </a:lnTo>
                <a:lnTo>
                  <a:pt x="85089" y="60325"/>
                </a:lnTo>
                <a:lnTo>
                  <a:pt x="88264" y="59054"/>
                </a:lnTo>
                <a:lnTo>
                  <a:pt x="99694" y="53339"/>
                </a:lnTo>
                <a:lnTo>
                  <a:pt x="103504" y="50800"/>
                </a:lnTo>
                <a:lnTo>
                  <a:pt x="111759" y="46354"/>
                </a:lnTo>
                <a:lnTo>
                  <a:pt x="115569" y="44450"/>
                </a:lnTo>
                <a:lnTo>
                  <a:pt x="118109" y="42544"/>
                </a:lnTo>
                <a:lnTo>
                  <a:pt x="189229" y="42544"/>
                </a:lnTo>
                <a:lnTo>
                  <a:pt x="187959" y="40639"/>
                </a:lnTo>
                <a:lnTo>
                  <a:pt x="182244" y="32384"/>
                </a:lnTo>
                <a:lnTo>
                  <a:pt x="180339" y="30479"/>
                </a:lnTo>
                <a:lnTo>
                  <a:pt x="78104" y="30479"/>
                </a:lnTo>
                <a:lnTo>
                  <a:pt x="76834" y="28575"/>
                </a:lnTo>
                <a:lnTo>
                  <a:pt x="78739" y="26669"/>
                </a:lnTo>
                <a:lnTo>
                  <a:pt x="81279" y="10159"/>
                </a:lnTo>
                <a:lnTo>
                  <a:pt x="59689" y="8889"/>
                </a:lnTo>
                <a:lnTo>
                  <a:pt x="58419" y="8889"/>
                </a:lnTo>
                <a:lnTo>
                  <a:pt x="56514" y="8254"/>
                </a:lnTo>
                <a:lnTo>
                  <a:pt x="53975" y="7619"/>
                </a:lnTo>
                <a:lnTo>
                  <a:pt x="50800" y="6984"/>
                </a:lnTo>
                <a:close/>
              </a:path>
              <a:path w="210820" h="332104">
                <a:moveTo>
                  <a:pt x="180975" y="212725"/>
                </a:moveTo>
                <a:lnTo>
                  <a:pt x="75564" y="212725"/>
                </a:lnTo>
                <a:lnTo>
                  <a:pt x="76200" y="220979"/>
                </a:lnTo>
                <a:lnTo>
                  <a:pt x="100964" y="234950"/>
                </a:lnTo>
                <a:lnTo>
                  <a:pt x="106679" y="236854"/>
                </a:lnTo>
                <a:lnTo>
                  <a:pt x="112394" y="237489"/>
                </a:lnTo>
                <a:lnTo>
                  <a:pt x="118109" y="237489"/>
                </a:lnTo>
                <a:lnTo>
                  <a:pt x="158114" y="229234"/>
                </a:lnTo>
                <a:lnTo>
                  <a:pt x="173989" y="219075"/>
                </a:lnTo>
                <a:lnTo>
                  <a:pt x="180975" y="212725"/>
                </a:lnTo>
                <a:close/>
              </a:path>
              <a:path w="210820" h="332104">
                <a:moveTo>
                  <a:pt x="75564" y="212725"/>
                </a:moveTo>
                <a:lnTo>
                  <a:pt x="73025" y="215264"/>
                </a:lnTo>
                <a:lnTo>
                  <a:pt x="73025" y="217804"/>
                </a:lnTo>
                <a:lnTo>
                  <a:pt x="76200" y="220979"/>
                </a:lnTo>
                <a:lnTo>
                  <a:pt x="75564" y="212725"/>
                </a:lnTo>
                <a:close/>
              </a:path>
              <a:path w="210820" h="332104">
                <a:moveTo>
                  <a:pt x="189229" y="42544"/>
                </a:moveTo>
                <a:lnTo>
                  <a:pt x="118744" y="42544"/>
                </a:lnTo>
                <a:lnTo>
                  <a:pt x="121284" y="44450"/>
                </a:lnTo>
                <a:lnTo>
                  <a:pt x="129539" y="52704"/>
                </a:lnTo>
                <a:lnTo>
                  <a:pt x="133984" y="58419"/>
                </a:lnTo>
                <a:lnTo>
                  <a:pt x="138429" y="65404"/>
                </a:lnTo>
                <a:lnTo>
                  <a:pt x="140969" y="71754"/>
                </a:lnTo>
                <a:lnTo>
                  <a:pt x="144144" y="78104"/>
                </a:lnTo>
                <a:lnTo>
                  <a:pt x="146684" y="84454"/>
                </a:lnTo>
                <a:lnTo>
                  <a:pt x="149225" y="92075"/>
                </a:lnTo>
                <a:lnTo>
                  <a:pt x="151129" y="99694"/>
                </a:lnTo>
                <a:lnTo>
                  <a:pt x="152400" y="107950"/>
                </a:lnTo>
                <a:lnTo>
                  <a:pt x="153669" y="115569"/>
                </a:lnTo>
                <a:lnTo>
                  <a:pt x="153669" y="133984"/>
                </a:lnTo>
                <a:lnTo>
                  <a:pt x="153034" y="142875"/>
                </a:lnTo>
                <a:lnTo>
                  <a:pt x="143509" y="180339"/>
                </a:lnTo>
                <a:lnTo>
                  <a:pt x="120014" y="205739"/>
                </a:lnTo>
                <a:lnTo>
                  <a:pt x="186689" y="205739"/>
                </a:lnTo>
                <a:lnTo>
                  <a:pt x="205104" y="167639"/>
                </a:lnTo>
                <a:lnTo>
                  <a:pt x="210819" y="132079"/>
                </a:lnTo>
                <a:lnTo>
                  <a:pt x="210819" y="105409"/>
                </a:lnTo>
                <a:lnTo>
                  <a:pt x="198754" y="59054"/>
                </a:lnTo>
                <a:lnTo>
                  <a:pt x="193675" y="49529"/>
                </a:lnTo>
                <a:lnTo>
                  <a:pt x="189229" y="42544"/>
                </a:lnTo>
                <a:close/>
              </a:path>
              <a:path w="210820" h="332104">
                <a:moveTo>
                  <a:pt x="83819" y="60959"/>
                </a:moveTo>
                <a:lnTo>
                  <a:pt x="79375" y="60959"/>
                </a:lnTo>
                <a:lnTo>
                  <a:pt x="80009" y="62229"/>
                </a:lnTo>
                <a:lnTo>
                  <a:pt x="81914" y="62229"/>
                </a:lnTo>
                <a:lnTo>
                  <a:pt x="83819" y="60959"/>
                </a:lnTo>
                <a:close/>
              </a:path>
              <a:path w="210820" h="332104">
                <a:moveTo>
                  <a:pt x="78739" y="26669"/>
                </a:moveTo>
                <a:lnTo>
                  <a:pt x="76834" y="28575"/>
                </a:lnTo>
                <a:lnTo>
                  <a:pt x="78104" y="30479"/>
                </a:lnTo>
                <a:lnTo>
                  <a:pt x="78739" y="26669"/>
                </a:lnTo>
                <a:close/>
              </a:path>
              <a:path w="210820" h="332104">
                <a:moveTo>
                  <a:pt x="120650" y="0"/>
                </a:moveTo>
                <a:lnTo>
                  <a:pt x="118109" y="3175"/>
                </a:lnTo>
                <a:lnTo>
                  <a:pt x="102869" y="13334"/>
                </a:lnTo>
                <a:lnTo>
                  <a:pt x="97789" y="15875"/>
                </a:lnTo>
                <a:lnTo>
                  <a:pt x="93344" y="18414"/>
                </a:lnTo>
                <a:lnTo>
                  <a:pt x="88264" y="21589"/>
                </a:lnTo>
                <a:lnTo>
                  <a:pt x="78739" y="26669"/>
                </a:lnTo>
                <a:lnTo>
                  <a:pt x="78104" y="30479"/>
                </a:lnTo>
                <a:lnTo>
                  <a:pt x="180339" y="30479"/>
                </a:lnTo>
                <a:lnTo>
                  <a:pt x="175259" y="24764"/>
                </a:lnTo>
                <a:lnTo>
                  <a:pt x="137794" y="1904"/>
                </a:lnTo>
                <a:lnTo>
                  <a:pt x="129539" y="634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8315959" y="6352540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4">
                <a:moveTo>
                  <a:pt x="74930" y="0"/>
                </a:moveTo>
                <a:lnTo>
                  <a:pt x="47625" y="0"/>
                </a:lnTo>
                <a:lnTo>
                  <a:pt x="46355" y="15875"/>
                </a:lnTo>
                <a:lnTo>
                  <a:pt x="33655" y="52705"/>
                </a:lnTo>
                <a:lnTo>
                  <a:pt x="31115" y="57785"/>
                </a:lnTo>
                <a:lnTo>
                  <a:pt x="26035" y="65405"/>
                </a:lnTo>
                <a:lnTo>
                  <a:pt x="25400" y="67945"/>
                </a:lnTo>
                <a:lnTo>
                  <a:pt x="27940" y="69850"/>
                </a:lnTo>
                <a:lnTo>
                  <a:pt x="0" y="65405"/>
                </a:lnTo>
                <a:lnTo>
                  <a:pt x="0" y="97790"/>
                </a:lnTo>
                <a:lnTo>
                  <a:pt x="22225" y="97790"/>
                </a:lnTo>
                <a:lnTo>
                  <a:pt x="22225" y="158115"/>
                </a:lnTo>
                <a:lnTo>
                  <a:pt x="21590" y="191135"/>
                </a:lnTo>
                <a:lnTo>
                  <a:pt x="22860" y="225425"/>
                </a:lnTo>
                <a:lnTo>
                  <a:pt x="32385" y="263525"/>
                </a:lnTo>
                <a:lnTo>
                  <a:pt x="67310" y="287655"/>
                </a:lnTo>
                <a:lnTo>
                  <a:pt x="80010" y="287655"/>
                </a:lnTo>
                <a:lnTo>
                  <a:pt x="84455" y="287655"/>
                </a:lnTo>
                <a:lnTo>
                  <a:pt x="127000" y="268605"/>
                </a:lnTo>
                <a:lnTo>
                  <a:pt x="111760" y="241935"/>
                </a:lnTo>
                <a:lnTo>
                  <a:pt x="98425" y="249555"/>
                </a:lnTo>
                <a:lnTo>
                  <a:pt x="92075" y="252095"/>
                </a:lnTo>
                <a:lnTo>
                  <a:pt x="89535" y="252730"/>
                </a:lnTo>
                <a:lnTo>
                  <a:pt x="83820" y="252730"/>
                </a:lnTo>
                <a:lnTo>
                  <a:pt x="74930" y="217805"/>
                </a:lnTo>
                <a:lnTo>
                  <a:pt x="74930" y="97790"/>
                </a:lnTo>
                <a:lnTo>
                  <a:pt x="114300" y="97790"/>
                </a:lnTo>
                <a:lnTo>
                  <a:pt x="114300" y="65405"/>
                </a:lnTo>
                <a:lnTo>
                  <a:pt x="74930" y="65405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9295765" y="6294754"/>
            <a:ext cx="221615" cy="351790"/>
          </a:xfrm>
          <a:custGeom>
            <a:avLst/>
            <a:gdLst/>
            <a:ahLst/>
            <a:cxnLst/>
            <a:rect l="l" t="t" r="r" b="b"/>
            <a:pathLst>
              <a:path w="221615" h="351790">
                <a:moveTo>
                  <a:pt x="46354" y="6985"/>
                </a:moveTo>
                <a:lnTo>
                  <a:pt x="17144" y="13335"/>
                </a:lnTo>
                <a:lnTo>
                  <a:pt x="0" y="13335"/>
                </a:lnTo>
                <a:lnTo>
                  <a:pt x="0" y="45720"/>
                </a:lnTo>
                <a:lnTo>
                  <a:pt x="9525" y="45720"/>
                </a:lnTo>
                <a:lnTo>
                  <a:pt x="15875" y="46355"/>
                </a:lnTo>
                <a:lnTo>
                  <a:pt x="27304" y="53975"/>
                </a:lnTo>
                <a:lnTo>
                  <a:pt x="27939" y="55245"/>
                </a:lnTo>
                <a:lnTo>
                  <a:pt x="27939" y="312420"/>
                </a:lnTo>
                <a:lnTo>
                  <a:pt x="27304" y="314960"/>
                </a:lnTo>
                <a:lnTo>
                  <a:pt x="26669" y="316865"/>
                </a:lnTo>
                <a:lnTo>
                  <a:pt x="25400" y="318770"/>
                </a:lnTo>
                <a:lnTo>
                  <a:pt x="24129" y="320040"/>
                </a:lnTo>
                <a:lnTo>
                  <a:pt x="22225" y="320675"/>
                </a:lnTo>
                <a:lnTo>
                  <a:pt x="20319" y="321945"/>
                </a:lnTo>
                <a:lnTo>
                  <a:pt x="17779" y="322580"/>
                </a:lnTo>
                <a:lnTo>
                  <a:pt x="12064" y="323215"/>
                </a:lnTo>
                <a:lnTo>
                  <a:pt x="6984" y="323850"/>
                </a:lnTo>
                <a:lnTo>
                  <a:pt x="0" y="323850"/>
                </a:lnTo>
                <a:lnTo>
                  <a:pt x="0" y="351790"/>
                </a:lnTo>
                <a:lnTo>
                  <a:pt x="107950" y="351790"/>
                </a:lnTo>
                <a:lnTo>
                  <a:pt x="107950" y="324485"/>
                </a:lnTo>
                <a:lnTo>
                  <a:pt x="95884" y="322580"/>
                </a:lnTo>
                <a:lnTo>
                  <a:pt x="93344" y="322580"/>
                </a:lnTo>
                <a:lnTo>
                  <a:pt x="88264" y="321310"/>
                </a:lnTo>
                <a:lnTo>
                  <a:pt x="86359" y="320675"/>
                </a:lnTo>
                <a:lnTo>
                  <a:pt x="82550" y="316865"/>
                </a:lnTo>
                <a:lnTo>
                  <a:pt x="81279" y="313055"/>
                </a:lnTo>
                <a:lnTo>
                  <a:pt x="81279" y="308610"/>
                </a:lnTo>
                <a:lnTo>
                  <a:pt x="79375" y="178435"/>
                </a:lnTo>
                <a:lnTo>
                  <a:pt x="83819" y="178435"/>
                </a:lnTo>
                <a:lnTo>
                  <a:pt x="88264" y="175895"/>
                </a:lnTo>
                <a:lnTo>
                  <a:pt x="95884" y="172720"/>
                </a:lnTo>
                <a:lnTo>
                  <a:pt x="99694" y="170180"/>
                </a:lnTo>
                <a:lnTo>
                  <a:pt x="104139" y="168275"/>
                </a:lnTo>
                <a:lnTo>
                  <a:pt x="113029" y="163195"/>
                </a:lnTo>
                <a:lnTo>
                  <a:pt x="116839" y="161290"/>
                </a:lnTo>
                <a:lnTo>
                  <a:pt x="120014" y="159385"/>
                </a:lnTo>
                <a:lnTo>
                  <a:pt x="192404" y="159385"/>
                </a:lnTo>
                <a:lnTo>
                  <a:pt x="191769" y="158115"/>
                </a:lnTo>
                <a:lnTo>
                  <a:pt x="189229" y="150495"/>
                </a:lnTo>
                <a:lnTo>
                  <a:pt x="187959" y="148590"/>
                </a:lnTo>
                <a:lnTo>
                  <a:pt x="78104" y="148590"/>
                </a:lnTo>
                <a:lnTo>
                  <a:pt x="76834" y="146685"/>
                </a:lnTo>
                <a:lnTo>
                  <a:pt x="78104" y="145415"/>
                </a:lnTo>
                <a:lnTo>
                  <a:pt x="80644" y="26035"/>
                </a:lnTo>
                <a:lnTo>
                  <a:pt x="65404" y="26035"/>
                </a:lnTo>
                <a:lnTo>
                  <a:pt x="46354" y="6985"/>
                </a:lnTo>
                <a:close/>
              </a:path>
              <a:path w="221615" h="351790">
                <a:moveTo>
                  <a:pt x="192404" y="159385"/>
                </a:moveTo>
                <a:lnTo>
                  <a:pt x="121284" y="159385"/>
                </a:lnTo>
                <a:lnTo>
                  <a:pt x="123825" y="160020"/>
                </a:lnTo>
                <a:lnTo>
                  <a:pt x="129539" y="161925"/>
                </a:lnTo>
                <a:lnTo>
                  <a:pt x="132714" y="163830"/>
                </a:lnTo>
                <a:lnTo>
                  <a:pt x="137159" y="167640"/>
                </a:lnTo>
                <a:lnTo>
                  <a:pt x="139064" y="170180"/>
                </a:lnTo>
                <a:lnTo>
                  <a:pt x="140334" y="173355"/>
                </a:lnTo>
                <a:lnTo>
                  <a:pt x="141604" y="175895"/>
                </a:lnTo>
                <a:lnTo>
                  <a:pt x="142112" y="178435"/>
                </a:lnTo>
                <a:lnTo>
                  <a:pt x="142239" y="313055"/>
                </a:lnTo>
                <a:lnTo>
                  <a:pt x="141604" y="315595"/>
                </a:lnTo>
                <a:lnTo>
                  <a:pt x="140334" y="316865"/>
                </a:lnTo>
                <a:lnTo>
                  <a:pt x="139700" y="318770"/>
                </a:lnTo>
                <a:lnTo>
                  <a:pt x="137794" y="320040"/>
                </a:lnTo>
                <a:lnTo>
                  <a:pt x="135889" y="320675"/>
                </a:lnTo>
                <a:lnTo>
                  <a:pt x="133984" y="321945"/>
                </a:lnTo>
                <a:lnTo>
                  <a:pt x="132079" y="322580"/>
                </a:lnTo>
                <a:lnTo>
                  <a:pt x="126364" y="323215"/>
                </a:lnTo>
                <a:lnTo>
                  <a:pt x="121919" y="323850"/>
                </a:lnTo>
                <a:lnTo>
                  <a:pt x="114300" y="323850"/>
                </a:lnTo>
                <a:lnTo>
                  <a:pt x="114300" y="351790"/>
                </a:lnTo>
                <a:lnTo>
                  <a:pt x="221614" y="351790"/>
                </a:lnTo>
                <a:lnTo>
                  <a:pt x="221614" y="325120"/>
                </a:lnTo>
                <a:lnTo>
                  <a:pt x="210184" y="322580"/>
                </a:lnTo>
                <a:lnTo>
                  <a:pt x="207644" y="322580"/>
                </a:lnTo>
                <a:lnTo>
                  <a:pt x="202564" y="321310"/>
                </a:lnTo>
                <a:lnTo>
                  <a:pt x="200659" y="320675"/>
                </a:lnTo>
                <a:lnTo>
                  <a:pt x="199389" y="319405"/>
                </a:lnTo>
                <a:lnTo>
                  <a:pt x="197484" y="318770"/>
                </a:lnTo>
                <a:lnTo>
                  <a:pt x="196850" y="316865"/>
                </a:lnTo>
                <a:lnTo>
                  <a:pt x="195579" y="315595"/>
                </a:lnTo>
                <a:lnTo>
                  <a:pt x="194944" y="313055"/>
                </a:lnTo>
                <a:lnTo>
                  <a:pt x="194944" y="174625"/>
                </a:lnTo>
                <a:lnTo>
                  <a:pt x="193675" y="165735"/>
                </a:lnTo>
                <a:lnTo>
                  <a:pt x="192404" y="159385"/>
                </a:lnTo>
                <a:close/>
              </a:path>
              <a:path w="221615" h="351790">
                <a:moveTo>
                  <a:pt x="83819" y="178435"/>
                </a:moveTo>
                <a:lnTo>
                  <a:pt x="79375" y="178435"/>
                </a:lnTo>
                <a:lnTo>
                  <a:pt x="80009" y="179070"/>
                </a:lnTo>
                <a:lnTo>
                  <a:pt x="81914" y="179070"/>
                </a:lnTo>
                <a:lnTo>
                  <a:pt x="83819" y="178435"/>
                </a:lnTo>
                <a:close/>
              </a:path>
              <a:path w="221615" h="351790">
                <a:moveTo>
                  <a:pt x="78104" y="145415"/>
                </a:moveTo>
                <a:lnTo>
                  <a:pt x="76834" y="146685"/>
                </a:lnTo>
                <a:lnTo>
                  <a:pt x="78104" y="148590"/>
                </a:lnTo>
                <a:lnTo>
                  <a:pt x="78104" y="145415"/>
                </a:lnTo>
                <a:close/>
              </a:path>
              <a:path w="221615" h="351790">
                <a:moveTo>
                  <a:pt x="130809" y="116840"/>
                </a:moveTo>
                <a:lnTo>
                  <a:pt x="122554" y="116840"/>
                </a:lnTo>
                <a:lnTo>
                  <a:pt x="119379" y="120015"/>
                </a:lnTo>
                <a:lnTo>
                  <a:pt x="107950" y="127635"/>
                </a:lnTo>
                <a:lnTo>
                  <a:pt x="103504" y="130810"/>
                </a:lnTo>
                <a:lnTo>
                  <a:pt x="98425" y="133350"/>
                </a:lnTo>
                <a:lnTo>
                  <a:pt x="83819" y="141605"/>
                </a:lnTo>
                <a:lnTo>
                  <a:pt x="78739" y="144145"/>
                </a:lnTo>
                <a:lnTo>
                  <a:pt x="78104" y="145415"/>
                </a:lnTo>
                <a:lnTo>
                  <a:pt x="78104" y="148590"/>
                </a:lnTo>
                <a:lnTo>
                  <a:pt x="187959" y="148590"/>
                </a:lnTo>
                <a:lnTo>
                  <a:pt x="186054" y="144145"/>
                </a:lnTo>
                <a:lnTo>
                  <a:pt x="151764" y="119380"/>
                </a:lnTo>
                <a:lnTo>
                  <a:pt x="144779" y="118110"/>
                </a:lnTo>
                <a:lnTo>
                  <a:pt x="130809" y="116840"/>
                </a:lnTo>
                <a:close/>
              </a:path>
              <a:path w="221615" h="351790">
                <a:moveTo>
                  <a:pt x="57150" y="0"/>
                </a:moveTo>
                <a:lnTo>
                  <a:pt x="55244" y="1905"/>
                </a:lnTo>
                <a:lnTo>
                  <a:pt x="52704" y="3175"/>
                </a:lnTo>
                <a:lnTo>
                  <a:pt x="49529" y="5715"/>
                </a:lnTo>
                <a:lnTo>
                  <a:pt x="46354" y="6985"/>
                </a:lnTo>
                <a:lnTo>
                  <a:pt x="65404" y="26035"/>
                </a:lnTo>
                <a:lnTo>
                  <a:pt x="65404" y="3175"/>
                </a:lnTo>
                <a:lnTo>
                  <a:pt x="57150" y="0"/>
                </a:lnTo>
                <a:close/>
              </a:path>
              <a:path w="221615" h="351790">
                <a:moveTo>
                  <a:pt x="65404" y="3175"/>
                </a:moveTo>
                <a:lnTo>
                  <a:pt x="65404" y="26035"/>
                </a:lnTo>
                <a:lnTo>
                  <a:pt x="80644" y="26035"/>
                </a:lnTo>
                <a:lnTo>
                  <a:pt x="81279" y="8890"/>
                </a:lnTo>
                <a:lnTo>
                  <a:pt x="65404" y="3175"/>
                </a:lnTo>
                <a:close/>
              </a:path>
              <a:path w="221615" h="351790">
                <a:moveTo>
                  <a:pt x="56515" y="635"/>
                </a:moveTo>
                <a:lnTo>
                  <a:pt x="40639" y="635"/>
                </a:lnTo>
                <a:lnTo>
                  <a:pt x="46354" y="6985"/>
                </a:lnTo>
                <a:lnTo>
                  <a:pt x="49529" y="5715"/>
                </a:lnTo>
                <a:lnTo>
                  <a:pt x="52704" y="3175"/>
                </a:lnTo>
                <a:lnTo>
                  <a:pt x="55244" y="1905"/>
                </a:lnTo>
                <a:lnTo>
                  <a:pt x="56515" y="635"/>
                </a:lnTo>
                <a:close/>
              </a:path>
              <a:path w="221615" h="351790">
                <a:moveTo>
                  <a:pt x="65404" y="635"/>
                </a:moveTo>
                <a:lnTo>
                  <a:pt x="59054" y="635"/>
                </a:lnTo>
                <a:lnTo>
                  <a:pt x="65404" y="3175"/>
                </a:lnTo>
                <a:lnTo>
                  <a:pt x="6540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10095230" y="6294120"/>
            <a:ext cx="501650" cy="352425"/>
          </a:xfrm>
          <a:custGeom>
            <a:avLst/>
            <a:gdLst/>
            <a:ahLst/>
            <a:cxnLst/>
            <a:rect l="l" t="t" r="r" b="b"/>
            <a:pathLst>
              <a:path w="501650" h="352425">
                <a:moveTo>
                  <a:pt x="57150" y="0"/>
                </a:moveTo>
                <a:lnTo>
                  <a:pt x="17779" y="13969"/>
                </a:lnTo>
                <a:lnTo>
                  <a:pt x="9525" y="14604"/>
                </a:lnTo>
                <a:lnTo>
                  <a:pt x="0" y="14604"/>
                </a:lnTo>
                <a:lnTo>
                  <a:pt x="0" y="46989"/>
                </a:lnTo>
                <a:lnTo>
                  <a:pt x="16510" y="46989"/>
                </a:lnTo>
                <a:lnTo>
                  <a:pt x="22225" y="48259"/>
                </a:lnTo>
                <a:lnTo>
                  <a:pt x="24129" y="48894"/>
                </a:lnTo>
                <a:lnTo>
                  <a:pt x="26035" y="51434"/>
                </a:lnTo>
                <a:lnTo>
                  <a:pt x="27304" y="52704"/>
                </a:lnTo>
                <a:lnTo>
                  <a:pt x="27940" y="55879"/>
                </a:lnTo>
                <a:lnTo>
                  <a:pt x="28575" y="58419"/>
                </a:lnTo>
                <a:lnTo>
                  <a:pt x="28575" y="313054"/>
                </a:lnTo>
                <a:lnTo>
                  <a:pt x="0" y="324484"/>
                </a:lnTo>
                <a:lnTo>
                  <a:pt x="0" y="352424"/>
                </a:lnTo>
                <a:lnTo>
                  <a:pt x="107950" y="352424"/>
                </a:lnTo>
                <a:lnTo>
                  <a:pt x="107950" y="325119"/>
                </a:lnTo>
                <a:lnTo>
                  <a:pt x="90804" y="322579"/>
                </a:lnTo>
                <a:lnTo>
                  <a:pt x="88900" y="321944"/>
                </a:lnTo>
                <a:lnTo>
                  <a:pt x="85090" y="320039"/>
                </a:lnTo>
                <a:lnTo>
                  <a:pt x="83820" y="318769"/>
                </a:lnTo>
                <a:lnTo>
                  <a:pt x="81915" y="315594"/>
                </a:lnTo>
                <a:lnTo>
                  <a:pt x="81279" y="313054"/>
                </a:lnTo>
                <a:lnTo>
                  <a:pt x="81279" y="9524"/>
                </a:lnTo>
                <a:lnTo>
                  <a:pt x="57150" y="0"/>
                </a:lnTo>
                <a:close/>
              </a:path>
              <a:path w="501650" h="352425">
                <a:moveTo>
                  <a:pt x="187960" y="156209"/>
                </a:moveTo>
                <a:lnTo>
                  <a:pt x="135254" y="156209"/>
                </a:lnTo>
                <a:lnTo>
                  <a:pt x="135254" y="216534"/>
                </a:lnTo>
                <a:lnTo>
                  <a:pt x="134620" y="249554"/>
                </a:lnTo>
                <a:lnTo>
                  <a:pt x="134620" y="270509"/>
                </a:lnTo>
                <a:lnTo>
                  <a:pt x="135890" y="283844"/>
                </a:lnTo>
                <a:lnTo>
                  <a:pt x="145415" y="321944"/>
                </a:lnTo>
                <a:lnTo>
                  <a:pt x="180340" y="346074"/>
                </a:lnTo>
                <a:lnTo>
                  <a:pt x="197485" y="346074"/>
                </a:lnTo>
                <a:lnTo>
                  <a:pt x="206375" y="343534"/>
                </a:lnTo>
                <a:lnTo>
                  <a:pt x="210185" y="342264"/>
                </a:lnTo>
                <a:lnTo>
                  <a:pt x="221615" y="337819"/>
                </a:lnTo>
                <a:lnTo>
                  <a:pt x="227965" y="334009"/>
                </a:lnTo>
                <a:lnTo>
                  <a:pt x="240029" y="327024"/>
                </a:lnTo>
                <a:lnTo>
                  <a:pt x="230958" y="311149"/>
                </a:lnTo>
                <a:lnTo>
                  <a:pt x="196850" y="311149"/>
                </a:lnTo>
                <a:lnTo>
                  <a:pt x="194310" y="308609"/>
                </a:lnTo>
                <a:lnTo>
                  <a:pt x="187960" y="276224"/>
                </a:lnTo>
                <a:lnTo>
                  <a:pt x="187960" y="156209"/>
                </a:lnTo>
                <a:close/>
              </a:path>
              <a:path w="501650" h="352425">
                <a:moveTo>
                  <a:pt x="224790" y="300354"/>
                </a:moveTo>
                <a:lnTo>
                  <a:pt x="211454" y="307974"/>
                </a:lnTo>
                <a:lnTo>
                  <a:pt x="205104" y="310514"/>
                </a:lnTo>
                <a:lnTo>
                  <a:pt x="202565" y="311149"/>
                </a:lnTo>
                <a:lnTo>
                  <a:pt x="230958" y="311149"/>
                </a:lnTo>
                <a:lnTo>
                  <a:pt x="224790" y="300354"/>
                </a:lnTo>
                <a:close/>
              </a:path>
              <a:path w="501650" h="352425">
                <a:moveTo>
                  <a:pt x="113029" y="123824"/>
                </a:moveTo>
                <a:lnTo>
                  <a:pt x="113029" y="156209"/>
                </a:lnTo>
                <a:lnTo>
                  <a:pt x="227329" y="156209"/>
                </a:lnTo>
                <a:lnTo>
                  <a:pt x="227329" y="128269"/>
                </a:lnTo>
                <a:lnTo>
                  <a:pt x="140970" y="128269"/>
                </a:lnTo>
                <a:lnTo>
                  <a:pt x="113029" y="123824"/>
                </a:lnTo>
                <a:close/>
              </a:path>
              <a:path w="501650" h="352425">
                <a:moveTo>
                  <a:pt x="187960" y="58419"/>
                </a:moveTo>
                <a:lnTo>
                  <a:pt x="160654" y="58419"/>
                </a:lnTo>
                <a:lnTo>
                  <a:pt x="160020" y="66674"/>
                </a:lnTo>
                <a:lnTo>
                  <a:pt x="159385" y="74294"/>
                </a:lnTo>
                <a:lnTo>
                  <a:pt x="144145" y="116204"/>
                </a:lnTo>
                <a:lnTo>
                  <a:pt x="139065" y="123824"/>
                </a:lnTo>
                <a:lnTo>
                  <a:pt x="138429" y="126364"/>
                </a:lnTo>
                <a:lnTo>
                  <a:pt x="140970" y="128269"/>
                </a:lnTo>
                <a:lnTo>
                  <a:pt x="227329" y="128269"/>
                </a:lnTo>
                <a:lnTo>
                  <a:pt x="227329" y="123824"/>
                </a:lnTo>
                <a:lnTo>
                  <a:pt x="187960" y="123824"/>
                </a:lnTo>
                <a:lnTo>
                  <a:pt x="187960" y="58419"/>
                </a:lnTo>
                <a:close/>
              </a:path>
              <a:path w="501650" h="352425">
                <a:moveTo>
                  <a:pt x="337185" y="634"/>
                </a:moveTo>
                <a:lnTo>
                  <a:pt x="336550" y="1269"/>
                </a:lnTo>
                <a:lnTo>
                  <a:pt x="320675" y="1269"/>
                </a:lnTo>
                <a:lnTo>
                  <a:pt x="326390" y="7619"/>
                </a:lnTo>
                <a:lnTo>
                  <a:pt x="297179" y="13969"/>
                </a:lnTo>
                <a:lnTo>
                  <a:pt x="280035" y="13969"/>
                </a:lnTo>
                <a:lnTo>
                  <a:pt x="280035" y="46354"/>
                </a:lnTo>
                <a:lnTo>
                  <a:pt x="289560" y="46354"/>
                </a:lnTo>
                <a:lnTo>
                  <a:pt x="295910" y="46989"/>
                </a:lnTo>
                <a:lnTo>
                  <a:pt x="307340" y="54609"/>
                </a:lnTo>
                <a:lnTo>
                  <a:pt x="307975" y="55879"/>
                </a:lnTo>
                <a:lnTo>
                  <a:pt x="307975" y="313054"/>
                </a:lnTo>
                <a:lnTo>
                  <a:pt x="307340" y="315594"/>
                </a:lnTo>
                <a:lnTo>
                  <a:pt x="306704" y="317499"/>
                </a:lnTo>
                <a:lnTo>
                  <a:pt x="305435" y="319404"/>
                </a:lnTo>
                <a:lnTo>
                  <a:pt x="304165" y="320674"/>
                </a:lnTo>
                <a:lnTo>
                  <a:pt x="302260" y="321309"/>
                </a:lnTo>
                <a:lnTo>
                  <a:pt x="300354" y="322579"/>
                </a:lnTo>
                <a:lnTo>
                  <a:pt x="297815" y="323214"/>
                </a:lnTo>
                <a:lnTo>
                  <a:pt x="292100" y="323849"/>
                </a:lnTo>
                <a:lnTo>
                  <a:pt x="287020" y="324484"/>
                </a:lnTo>
                <a:lnTo>
                  <a:pt x="280035" y="324484"/>
                </a:lnTo>
                <a:lnTo>
                  <a:pt x="280035" y="352424"/>
                </a:lnTo>
                <a:lnTo>
                  <a:pt x="387985" y="352424"/>
                </a:lnTo>
                <a:lnTo>
                  <a:pt x="387985" y="325119"/>
                </a:lnTo>
                <a:lnTo>
                  <a:pt x="375920" y="323214"/>
                </a:lnTo>
                <a:lnTo>
                  <a:pt x="373379" y="323214"/>
                </a:lnTo>
                <a:lnTo>
                  <a:pt x="368300" y="321944"/>
                </a:lnTo>
                <a:lnTo>
                  <a:pt x="366395" y="321309"/>
                </a:lnTo>
                <a:lnTo>
                  <a:pt x="362585" y="317499"/>
                </a:lnTo>
                <a:lnTo>
                  <a:pt x="361315" y="313689"/>
                </a:lnTo>
                <a:lnTo>
                  <a:pt x="361315" y="309244"/>
                </a:lnTo>
                <a:lnTo>
                  <a:pt x="359410" y="179069"/>
                </a:lnTo>
                <a:lnTo>
                  <a:pt x="363854" y="179069"/>
                </a:lnTo>
                <a:lnTo>
                  <a:pt x="368300" y="177164"/>
                </a:lnTo>
                <a:lnTo>
                  <a:pt x="375920" y="173354"/>
                </a:lnTo>
                <a:lnTo>
                  <a:pt x="379729" y="170814"/>
                </a:lnTo>
                <a:lnTo>
                  <a:pt x="384175" y="168909"/>
                </a:lnTo>
                <a:lnTo>
                  <a:pt x="393065" y="163829"/>
                </a:lnTo>
                <a:lnTo>
                  <a:pt x="396875" y="161924"/>
                </a:lnTo>
                <a:lnTo>
                  <a:pt x="400050" y="160019"/>
                </a:lnTo>
                <a:lnTo>
                  <a:pt x="472440" y="160019"/>
                </a:lnTo>
                <a:lnTo>
                  <a:pt x="471804" y="158749"/>
                </a:lnTo>
                <a:lnTo>
                  <a:pt x="469265" y="151129"/>
                </a:lnTo>
                <a:lnTo>
                  <a:pt x="467995" y="149224"/>
                </a:lnTo>
                <a:lnTo>
                  <a:pt x="466634" y="146049"/>
                </a:lnTo>
                <a:lnTo>
                  <a:pt x="358140" y="146049"/>
                </a:lnTo>
                <a:lnTo>
                  <a:pt x="360679" y="26669"/>
                </a:lnTo>
                <a:lnTo>
                  <a:pt x="361315" y="9524"/>
                </a:lnTo>
                <a:lnTo>
                  <a:pt x="345440" y="3809"/>
                </a:lnTo>
                <a:lnTo>
                  <a:pt x="337185" y="634"/>
                </a:lnTo>
                <a:close/>
              </a:path>
              <a:path w="501650" h="352425">
                <a:moveTo>
                  <a:pt x="472440" y="160019"/>
                </a:moveTo>
                <a:lnTo>
                  <a:pt x="401320" y="160019"/>
                </a:lnTo>
                <a:lnTo>
                  <a:pt x="403860" y="160654"/>
                </a:lnTo>
                <a:lnTo>
                  <a:pt x="409575" y="162559"/>
                </a:lnTo>
                <a:lnTo>
                  <a:pt x="412750" y="164464"/>
                </a:lnTo>
                <a:lnTo>
                  <a:pt x="417195" y="168274"/>
                </a:lnTo>
                <a:lnTo>
                  <a:pt x="419100" y="170814"/>
                </a:lnTo>
                <a:lnTo>
                  <a:pt x="420370" y="173989"/>
                </a:lnTo>
                <a:lnTo>
                  <a:pt x="421640" y="176529"/>
                </a:lnTo>
                <a:lnTo>
                  <a:pt x="422148" y="179069"/>
                </a:lnTo>
                <a:lnTo>
                  <a:pt x="422275" y="313689"/>
                </a:lnTo>
                <a:lnTo>
                  <a:pt x="421640" y="316229"/>
                </a:lnTo>
                <a:lnTo>
                  <a:pt x="420370" y="317499"/>
                </a:lnTo>
                <a:lnTo>
                  <a:pt x="419735" y="319404"/>
                </a:lnTo>
                <a:lnTo>
                  <a:pt x="415925" y="321944"/>
                </a:lnTo>
                <a:lnTo>
                  <a:pt x="412115" y="323214"/>
                </a:lnTo>
                <a:lnTo>
                  <a:pt x="406400" y="323849"/>
                </a:lnTo>
                <a:lnTo>
                  <a:pt x="401954" y="324484"/>
                </a:lnTo>
                <a:lnTo>
                  <a:pt x="394335" y="324484"/>
                </a:lnTo>
                <a:lnTo>
                  <a:pt x="394335" y="352424"/>
                </a:lnTo>
                <a:lnTo>
                  <a:pt x="501650" y="352424"/>
                </a:lnTo>
                <a:lnTo>
                  <a:pt x="501650" y="325754"/>
                </a:lnTo>
                <a:lnTo>
                  <a:pt x="490220" y="323214"/>
                </a:lnTo>
                <a:lnTo>
                  <a:pt x="487679" y="323214"/>
                </a:lnTo>
                <a:lnTo>
                  <a:pt x="482600" y="321944"/>
                </a:lnTo>
                <a:lnTo>
                  <a:pt x="480695" y="321309"/>
                </a:lnTo>
                <a:lnTo>
                  <a:pt x="479425" y="320039"/>
                </a:lnTo>
                <a:lnTo>
                  <a:pt x="477520" y="319404"/>
                </a:lnTo>
                <a:lnTo>
                  <a:pt x="476885" y="317499"/>
                </a:lnTo>
                <a:lnTo>
                  <a:pt x="475615" y="316229"/>
                </a:lnTo>
                <a:lnTo>
                  <a:pt x="474979" y="313689"/>
                </a:lnTo>
                <a:lnTo>
                  <a:pt x="474979" y="175259"/>
                </a:lnTo>
                <a:lnTo>
                  <a:pt x="473710" y="166369"/>
                </a:lnTo>
                <a:lnTo>
                  <a:pt x="472440" y="160019"/>
                </a:lnTo>
                <a:close/>
              </a:path>
              <a:path w="501650" h="352425">
                <a:moveTo>
                  <a:pt x="363854" y="179069"/>
                </a:moveTo>
                <a:lnTo>
                  <a:pt x="359410" y="179069"/>
                </a:lnTo>
                <a:lnTo>
                  <a:pt x="360045" y="179704"/>
                </a:lnTo>
                <a:lnTo>
                  <a:pt x="361950" y="179704"/>
                </a:lnTo>
                <a:lnTo>
                  <a:pt x="363854" y="179069"/>
                </a:lnTo>
                <a:close/>
              </a:path>
              <a:path w="501650" h="352425">
                <a:moveTo>
                  <a:pt x="410845" y="117474"/>
                </a:moveTo>
                <a:lnTo>
                  <a:pt x="402590" y="117474"/>
                </a:lnTo>
                <a:lnTo>
                  <a:pt x="399415" y="120649"/>
                </a:lnTo>
                <a:lnTo>
                  <a:pt x="387985" y="128269"/>
                </a:lnTo>
                <a:lnTo>
                  <a:pt x="383540" y="131444"/>
                </a:lnTo>
                <a:lnTo>
                  <a:pt x="378460" y="133984"/>
                </a:lnTo>
                <a:lnTo>
                  <a:pt x="363854" y="142239"/>
                </a:lnTo>
                <a:lnTo>
                  <a:pt x="358775" y="144779"/>
                </a:lnTo>
                <a:lnTo>
                  <a:pt x="358140" y="146049"/>
                </a:lnTo>
                <a:lnTo>
                  <a:pt x="466634" y="146049"/>
                </a:lnTo>
                <a:lnTo>
                  <a:pt x="431800" y="120014"/>
                </a:lnTo>
                <a:lnTo>
                  <a:pt x="424815" y="118744"/>
                </a:lnTo>
                <a:lnTo>
                  <a:pt x="410845" y="117474"/>
                </a:lnTo>
                <a:close/>
              </a:path>
              <a:path w="501650" h="352425">
                <a:moveTo>
                  <a:pt x="345440" y="1269"/>
                </a:moveTo>
                <a:lnTo>
                  <a:pt x="339090" y="1269"/>
                </a:lnTo>
                <a:lnTo>
                  <a:pt x="345440" y="3809"/>
                </a:lnTo>
                <a:lnTo>
                  <a:pt x="34544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2171064" y="6989444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20">
                <a:moveTo>
                  <a:pt x="55245" y="0"/>
                </a:moveTo>
                <a:lnTo>
                  <a:pt x="50165" y="3174"/>
                </a:lnTo>
                <a:lnTo>
                  <a:pt x="46355" y="5714"/>
                </a:lnTo>
                <a:lnTo>
                  <a:pt x="37465" y="10159"/>
                </a:lnTo>
                <a:lnTo>
                  <a:pt x="32385" y="10794"/>
                </a:lnTo>
                <a:lnTo>
                  <a:pt x="27305" y="12064"/>
                </a:lnTo>
                <a:lnTo>
                  <a:pt x="22225" y="12699"/>
                </a:lnTo>
                <a:lnTo>
                  <a:pt x="15875" y="13334"/>
                </a:lnTo>
                <a:lnTo>
                  <a:pt x="0" y="13334"/>
                </a:lnTo>
                <a:lnTo>
                  <a:pt x="0" y="46354"/>
                </a:lnTo>
                <a:lnTo>
                  <a:pt x="15875" y="46354"/>
                </a:lnTo>
                <a:lnTo>
                  <a:pt x="20955" y="47624"/>
                </a:lnTo>
                <a:lnTo>
                  <a:pt x="22860" y="48894"/>
                </a:lnTo>
                <a:lnTo>
                  <a:pt x="24130" y="49529"/>
                </a:lnTo>
                <a:lnTo>
                  <a:pt x="25400" y="50799"/>
                </a:lnTo>
                <a:lnTo>
                  <a:pt x="26035" y="52069"/>
                </a:lnTo>
                <a:lnTo>
                  <a:pt x="27305" y="55879"/>
                </a:lnTo>
                <a:lnTo>
                  <a:pt x="27305" y="198119"/>
                </a:lnTo>
                <a:lnTo>
                  <a:pt x="26670" y="200024"/>
                </a:lnTo>
                <a:lnTo>
                  <a:pt x="25400" y="201294"/>
                </a:lnTo>
                <a:lnTo>
                  <a:pt x="24130" y="203199"/>
                </a:lnTo>
                <a:lnTo>
                  <a:pt x="22860" y="204469"/>
                </a:lnTo>
                <a:lnTo>
                  <a:pt x="20955" y="205104"/>
                </a:lnTo>
                <a:lnTo>
                  <a:pt x="19685" y="206374"/>
                </a:lnTo>
                <a:lnTo>
                  <a:pt x="17145" y="207009"/>
                </a:lnTo>
                <a:lnTo>
                  <a:pt x="12065" y="207644"/>
                </a:lnTo>
                <a:lnTo>
                  <a:pt x="6985" y="207644"/>
                </a:lnTo>
                <a:lnTo>
                  <a:pt x="0" y="208279"/>
                </a:lnTo>
                <a:lnTo>
                  <a:pt x="0" y="236219"/>
                </a:lnTo>
                <a:lnTo>
                  <a:pt x="104140" y="236219"/>
                </a:lnTo>
                <a:lnTo>
                  <a:pt x="104140" y="208914"/>
                </a:lnTo>
                <a:lnTo>
                  <a:pt x="92710" y="207009"/>
                </a:lnTo>
                <a:lnTo>
                  <a:pt x="90170" y="206374"/>
                </a:lnTo>
                <a:lnTo>
                  <a:pt x="87630" y="206374"/>
                </a:lnTo>
                <a:lnTo>
                  <a:pt x="85090" y="205739"/>
                </a:lnTo>
                <a:lnTo>
                  <a:pt x="83820" y="204469"/>
                </a:lnTo>
                <a:lnTo>
                  <a:pt x="81915" y="203834"/>
                </a:lnTo>
                <a:lnTo>
                  <a:pt x="80645" y="202564"/>
                </a:lnTo>
                <a:lnTo>
                  <a:pt x="78740" y="199389"/>
                </a:lnTo>
                <a:lnTo>
                  <a:pt x="78105" y="196849"/>
                </a:lnTo>
                <a:lnTo>
                  <a:pt x="78105" y="193039"/>
                </a:lnTo>
                <a:lnTo>
                  <a:pt x="73660" y="62229"/>
                </a:lnTo>
                <a:lnTo>
                  <a:pt x="84455" y="62229"/>
                </a:lnTo>
                <a:lnTo>
                  <a:pt x="87630" y="60959"/>
                </a:lnTo>
                <a:lnTo>
                  <a:pt x="91440" y="59054"/>
                </a:lnTo>
                <a:lnTo>
                  <a:pt x="114935" y="45719"/>
                </a:lnTo>
                <a:lnTo>
                  <a:pt x="118745" y="43179"/>
                </a:lnTo>
                <a:lnTo>
                  <a:pt x="299085" y="43179"/>
                </a:lnTo>
                <a:lnTo>
                  <a:pt x="298450" y="41909"/>
                </a:lnTo>
                <a:lnTo>
                  <a:pt x="296545" y="34924"/>
                </a:lnTo>
                <a:lnTo>
                  <a:pt x="74295" y="34924"/>
                </a:lnTo>
                <a:lnTo>
                  <a:pt x="73025" y="32384"/>
                </a:lnTo>
                <a:lnTo>
                  <a:pt x="74930" y="30479"/>
                </a:lnTo>
                <a:lnTo>
                  <a:pt x="75565" y="25399"/>
                </a:lnTo>
                <a:lnTo>
                  <a:pt x="48895" y="25399"/>
                </a:lnTo>
                <a:lnTo>
                  <a:pt x="48895" y="5079"/>
                </a:lnTo>
                <a:lnTo>
                  <a:pt x="52070" y="2539"/>
                </a:lnTo>
                <a:lnTo>
                  <a:pt x="57785" y="1269"/>
                </a:lnTo>
                <a:lnTo>
                  <a:pt x="59055" y="1269"/>
                </a:lnTo>
                <a:lnTo>
                  <a:pt x="55245" y="0"/>
                </a:lnTo>
                <a:close/>
              </a:path>
              <a:path w="327660" h="236220">
                <a:moveTo>
                  <a:pt x="229235" y="43179"/>
                </a:moveTo>
                <a:lnTo>
                  <a:pt x="120015" y="43179"/>
                </a:lnTo>
                <a:lnTo>
                  <a:pt x="121920" y="43814"/>
                </a:lnTo>
                <a:lnTo>
                  <a:pt x="125095" y="45084"/>
                </a:lnTo>
                <a:lnTo>
                  <a:pt x="139700" y="64134"/>
                </a:lnTo>
                <a:lnTo>
                  <a:pt x="139700" y="196849"/>
                </a:lnTo>
                <a:lnTo>
                  <a:pt x="124460" y="207644"/>
                </a:lnTo>
                <a:lnTo>
                  <a:pt x="119380" y="207644"/>
                </a:lnTo>
                <a:lnTo>
                  <a:pt x="112395" y="208279"/>
                </a:lnTo>
                <a:lnTo>
                  <a:pt x="112395" y="236219"/>
                </a:lnTo>
                <a:lnTo>
                  <a:pt x="216535" y="236219"/>
                </a:lnTo>
                <a:lnTo>
                  <a:pt x="216535" y="208914"/>
                </a:lnTo>
                <a:lnTo>
                  <a:pt x="205105" y="207009"/>
                </a:lnTo>
                <a:lnTo>
                  <a:pt x="202565" y="206374"/>
                </a:lnTo>
                <a:lnTo>
                  <a:pt x="200025" y="206374"/>
                </a:lnTo>
                <a:lnTo>
                  <a:pt x="197485" y="205739"/>
                </a:lnTo>
                <a:lnTo>
                  <a:pt x="196215" y="204469"/>
                </a:lnTo>
                <a:lnTo>
                  <a:pt x="194310" y="203834"/>
                </a:lnTo>
                <a:lnTo>
                  <a:pt x="193040" y="202564"/>
                </a:lnTo>
                <a:lnTo>
                  <a:pt x="191135" y="199389"/>
                </a:lnTo>
                <a:lnTo>
                  <a:pt x="190500" y="196849"/>
                </a:lnTo>
                <a:lnTo>
                  <a:pt x="190500" y="64134"/>
                </a:lnTo>
                <a:lnTo>
                  <a:pt x="187960" y="64134"/>
                </a:lnTo>
                <a:lnTo>
                  <a:pt x="186055" y="61594"/>
                </a:lnTo>
                <a:lnTo>
                  <a:pt x="189230" y="60959"/>
                </a:lnTo>
                <a:lnTo>
                  <a:pt x="196850" y="60959"/>
                </a:lnTo>
                <a:lnTo>
                  <a:pt x="200660" y="59689"/>
                </a:lnTo>
                <a:lnTo>
                  <a:pt x="204470" y="57784"/>
                </a:lnTo>
                <a:lnTo>
                  <a:pt x="208915" y="55244"/>
                </a:lnTo>
                <a:lnTo>
                  <a:pt x="212725" y="53339"/>
                </a:lnTo>
                <a:lnTo>
                  <a:pt x="222250" y="47624"/>
                </a:lnTo>
                <a:lnTo>
                  <a:pt x="226060" y="45084"/>
                </a:lnTo>
                <a:lnTo>
                  <a:pt x="229235" y="43179"/>
                </a:lnTo>
                <a:close/>
              </a:path>
              <a:path w="327660" h="236220">
                <a:moveTo>
                  <a:pt x="299085" y="43179"/>
                </a:moveTo>
                <a:lnTo>
                  <a:pt x="230505" y="43179"/>
                </a:lnTo>
                <a:lnTo>
                  <a:pt x="232410" y="43814"/>
                </a:lnTo>
                <a:lnTo>
                  <a:pt x="234950" y="45084"/>
                </a:lnTo>
                <a:lnTo>
                  <a:pt x="238125" y="46354"/>
                </a:lnTo>
                <a:lnTo>
                  <a:pt x="240665" y="47624"/>
                </a:lnTo>
                <a:lnTo>
                  <a:pt x="242570" y="49529"/>
                </a:lnTo>
                <a:lnTo>
                  <a:pt x="245110" y="51434"/>
                </a:lnTo>
                <a:lnTo>
                  <a:pt x="249555" y="60324"/>
                </a:lnTo>
                <a:lnTo>
                  <a:pt x="250190" y="64134"/>
                </a:lnTo>
                <a:lnTo>
                  <a:pt x="250190" y="196849"/>
                </a:lnTo>
                <a:lnTo>
                  <a:pt x="249555" y="199389"/>
                </a:lnTo>
                <a:lnTo>
                  <a:pt x="247650" y="202564"/>
                </a:lnTo>
                <a:lnTo>
                  <a:pt x="245745" y="203834"/>
                </a:lnTo>
                <a:lnTo>
                  <a:pt x="244475" y="205104"/>
                </a:lnTo>
                <a:lnTo>
                  <a:pt x="242570" y="205739"/>
                </a:lnTo>
                <a:lnTo>
                  <a:pt x="234950" y="207644"/>
                </a:lnTo>
                <a:lnTo>
                  <a:pt x="229870" y="207644"/>
                </a:lnTo>
                <a:lnTo>
                  <a:pt x="222885" y="208279"/>
                </a:lnTo>
                <a:lnTo>
                  <a:pt x="222885" y="236219"/>
                </a:lnTo>
                <a:lnTo>
                  <a:pt x="327660" y="236219"/>
                </a:lnTo>
                <a:lnTo>
                  <a:pt x="327660" y="208914"/>
                </a:lnTo>
                <a:lnTo>
                  <a:pt x="315595" y="207009"/>
                </a:lnTo>
                <a:lnTo>
                  <a:pt x="313055" y="206374"/>
                </a:lnTo>
                <a:lnTo>
                  <a:pt x="310515" y="206374"/>
                </a:lnTo>
                <a:lnTo>
                  <a:pt x="308610" y="205739"/>
                </a:lnTo>
                <a:lnTo>
                  <a:pt x="307340" y="205104"/>
                </a:lnTo>
                <a:lnTo>
                  <a:pt x="305435" y="203834"/>
                </a:lnTo>
                <a:lnTo>
                  <a:pt x="304165" y="203199"/>
                </a:lnTo>
                <a:lnTo>
                  <a:pt x="302260" y="200024"/>
                </a:lnTo>
                <a:lnTo>
                  <a:pt x="301625" y="198119"/>
                </a:lnTo>
                <a:lnTo>
                  <a:pt x="301527" y="57784"/>
                </a:lnTo>
                <a:lnTo>
                  <a:pt x="300355" y="50164"/>
                </a:lnTo>
                <a:lnTo>
                  <a:pt x="299085" y="43179"/>
                </a:lnTo>
                <a:close/>
              </a:path>
              <a:path w="327660" h="236220">
                <a:moveTo>
                  <a:pt x="84455" y="62229"/>
                </a:moveTo>
                <a:lnTo>
                  <a:pt x="73660" y="62229"/>
                </a:lnTo>
                <a:lnTo>
                  <a:pt x="74930" y="65404"/>
                </a:lnTo>
                <a:lnTo>
                  <a:pt x="77470" y="66039"/>
                </a:lnTo>
                <a:lnTo>
                  <a:pt x="80645" y="64134"/>
                </a:lnTo>
                <a:lnTo>
                  <a:pt x="84455" y="62229"/>
                </a:lnTo>
                <a:close/>
              </a:path>
              <a:path w="327660" h="236220">
                <a:moveTo>
                  <a:pt x="189230" y="60959"/>
                </a:moveTo>
                <a:lnTo>
                  <a:pt x="186055" y="61594"/>
                </a:lnTo>
                <a:lnTo>
                  <a:pt x="187960" y="64134"/>
                </a:lnTo>
                <a:lnTo>
                  <a:pt x="190500" y="64134"/>
                </a:lnTo>
                <a:lnTo>
                  <a:pt x="190500" y="62229"/>
                </a:lnTo>
                <a:lnTo>
                  <a:pt x="189230" y="60959"/>
                </a:lnTo>
                <a:close/>
              </a:path>
              <a:path w="327660" h="236220">
                <a:moveTo>
                  <a:pt x="196850" y="60959"/>
                </a:moveTo>
                <a:lnTo>
                  <a:pt x="189230" y="60959"/>
                </a:lnTo>
                <a:lnTo>
                  <a:pt x="190500" y="62229"/>
                </a:lnTo>
                <a:lnTo>
                  <a:pt x="190500" y="64134"/>
                </a:lnTo>
                <a:lnTo>
                  <a:pt x="196850" y="60959"/>
                </a:lnTo>
                <a:close/>
              </a:path>
              <a:path w="327660" h="236220">
                <a:moveTo>
                  <a:pt x="74930" y="30479"/>
                </a:moveTo>
                <a:lnTo>
                  <a:pt x="73025" y="32384"/>
                </a:lnTo>
                <a:lnTo>
                  <a:pt x="74295" y="34924"/>
                </a:lnTo>
                <a:lnTo>
                  <a:pt x="74930" y="30479"/>
                </a:lnTo>
                <a:close/>
              </a:path>
              <a:path w="327660" h="236220">
                <a:moveTo>
                  <a:pt x="129540" y="634"/>
                </a:moveTo>
                <a:lnTo>
                  <a:pt x="120650" y="634"/>
                </a:lnTo>
                <a:lnTo>
                  <a:pt x="117475" y="3809"/>
                </a:lnTo>
                <a:lnTo>
                  <a:pt x="113665" y="6984"/>
                </a:lnTo>
                <a:lnTo>
                  <a:pt x="105410" y="12699"/>
                </a:lnTo>
                <a:lnTo>
                  <a:pt x="100330" y="15874"/>
                </a:lnTo>
                <a:lnTo>
                  <a:pt x="95250" y="18414"/>
                </a:lnTo>
                <a:lnTo>
                  <a:pt x="80010" y="27304"/>
                </a:lnTo>
                <a:lnTo>
                  <a:pt x="75014" y="29802"/>
                </a:lnTo>
                <a:lnTo>
                  <a:pt x="74295" y="34924"/>
                </a:lnTo>
                <a:lnTo>
                  <a:pt x="182245" y="34924"/>
                </a:lnTo>
                <a:lnTo>
                  <a:pt x="181610" y="33654"/>
                </a:lnTo>
                <a:lnTo>
                  <a:pt x="182880" y="32384"/>
                </a:lnTo>
                <a:lnTo>
                  <a:pt x="149860" y="3174"/>
                </a:lnTo>
                <a:lnTo>
                  <a:pt x="137160" y="1269"/>
                </a:lnTo>
                <a:lnTo>
                  <a:pt x="129540" y="634"/>
                </a:lnTo>
                <a:close/>
              </a:path>
              <a:path w="327660" h="236220">
                <a:moveTo>
                  <a:pt x="182880" y="32384"/>
                </a:moveTo>
                <a:lnTo>
                  <a:pt x="181610" y="33654"/>
                </a:lnTo>
                <a:lnTo>
                  <a:pt x="182880" y="34924"/>
                </a:lnTo>
                <a:lnTo>
                  <a:pt x="182880" y="32384"/>
                </a:lnTo>
                <a:close/>
              </a:path>
              <a:path w="327660" h="236220">
                <a:moveTo>
                  <a:pt x="231140" y="634"/>
                </a:moveTo>
                <a:lnTo>
                  <a:pt x="227330" y="4444"/>
                </a:lnTo>
                <a:lnTo>
                  <a:pt x="223520" y="7619"/>
                </a:lnTo>
                <a:lnTo>
                  <a:pt x="214630" y="13334"/>
                </a:lnTo>
                <a:lnTo>
                  <a:pt x="210185" y="16509"/>
                </a:lnTo>
                <a:lnTo>
                  <a:pt x="199390" y="22859"/>
                </a:lnTo>
                <a:lnTo>
                  <a:pt x="194310" y="25399"/>
                </a:lnTo>
                <a:lnTo>
                  <a:pt x="184150" y="31114"/>
                </a:lnTo>
                <a:lnTo>
                  <a:pt x="182880" y="32384"/>
                </a:lnTo>
                <a:lnTo>
                  <a:pt x="182880" y="34924"/>
                </a:lnTo>
                <a:lnTo>
                  <a:pt x="296545" y="34924"/>
                </a:lnTo>
                <a:lnTo>
                  <a:pt x="293370" y="28574"/>
                </a:lnTo>
                <a:lnTo>
                  <a:pt x="259080" y="3174"/>
                </a:lnTo>
                <a:lnTo>
                  <a:pt x="252730" y="2539"/>
                </a:lnTo>
                <a:lnTo>
                  <a:pt x="246380" y="1269"/>
                </a:lnTo>
                <a:lnTo>
                  <a:pt x="238760" y="1269"/>
                </a:lnTo>
                <a:lnTo>
                  <a:pt x="231140" y="634"/>
                </a:lnTo>
                <a:close/>
              </a:path>
              <a:path w="327660" h="236220">
                <a:moveTo>
                  <a:pt x="59055" y="1269"/>
                </a:moveTo>
                <a:lnTo>
                  <a:pt x="57785" y="1269"/>
                </a:lnTo>
                <a:lnTo>
                  <a:pt x="52070" y="2539"/>
                </a:lnTo>
                <a:lnTo>
                  <a:pt x="48895" y="5079"/>
                </a:lnTo>
                <a:lnTo>
                  <a:pt x="48895" y="25399"/>
                </a:lnTo>
                <a:lnTo>
                  <a:pt x="69215" y="5714"/>
                </a:lnTo>
                <a:lnTo>
                  <a:pt x="59055" y="1269"/>
                </a:lnTo>
                <a:close/>
              </a:path>
              <a:path w="327660" h="236220">
                <a:moveTo>
                  <a:pt x="69215" y="5714"/>
                </a:moveTo>
                <a:lnTo>
                  <a:pt x="48895" y="25399"/>
                </a:lnTo>
                <a:lnTo>
                  <a:pt x="75565" y="25399"/>
                </a:lnTo>
                <a:lnTo>
                  <a:pt x="78105" y="9524"/>
                </a:lnTo>
                <a:lnTo>
                  <a:pt x="69215" y="5714"/>
                </a:lnTo>
                <a:close/>
              </a:path>
              <a:path w="327660" h="236220">
                <a:moveTo>
                  <a:pt x="74295" y="634"/>
                </a:moveTo>
                <a:lnTo>
                  <a:pt x="64770" y="634"/>
                </a:lnTo>
                <a:lnTo>
                  <a:pt x="59055" y="1269"/>
                </a:lnTo>
                <a:lnTo>
                  <a:pt x="69215" y="5714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/>
          <p:nvPr/>
        </p:nvSpPr>
        <p:spPr>
          <a:xfrm>
            <a:off x="3910965" y="6989444"/>
            <a:ext cx="327660" cy="236220"/>
          </a:xfrm>
          <a:custGeom>
            <a:avLst/>
            <a:gdLst/>
            <a:ahLst/>
            <a:cxnLst/>
            <a:rect l="l" t="t" r="r" b="b"/>
            <a:pathLst>
              <a:path w="327660" h="236220">
                <a:moveTo>
                  <a:pt x="55245" y="0"/>
                </a:moveTo>
                <a:lnTo>
                  <a:pt x="50164" y="3174"/>
                </a:lnTo>
                <a:lnTo>
                  <a:pt x="46355" y="5714"/>
                </a:lnTo>
                <a:lnTo>
                  <a:pt x="43814" y="6984"/>
                </a:lnTo>
                <a:lnTo>
                  <a:pt x="36830" y="10159"/>
                </a:lnTo>
                <a:lnTo>
                  <a:pt x="32385" y="10794"/>
                </a:lnTo>
                <a:lnTo>
                  <a:pt x="27305" y="12064"/>
                </a:lnTo>
                <a:lnTo>
                  <a:pt x="22225" y="12699"/>
                </a:lnTo>
                <a:lnTo>
                  <a:pt x="15875" y="13334"/>
                </a:lnTo>
                <a:lnTo>
                  <a:pt x="0" y="13334"/>
                </a:lnTo>
                <a:lnTo>
                  <a:pt x="0" y="46354"/>
                </a:lnTo>
                <a:lnTo>
                  <a:pt x="15875" y="46354"/>
                </a:lnTo>
                <a:lnTo>
                  <a:pt x="20955" y="47624"/>
                </a:lnTo>
                <a:lnTo>
                  <a:pt x="22860" y="48894"/>
                </a:lnTo>
                <a:lnTo>
                  <a:pt x="24130" y="49529"/>
                </a:lnTo>
                <a:lnTo>
                  <a:pt x="25400" y="50799"/>
                </a:lnTo>
                <a:lnTo>
                  <a:pt x="26035" y="52069"/>
                </a:lnTo>
                <a:lnTo>
                  <a:pt x="27305" y="55879"/>
                </a:lnTo>
                <a:lnTo>
                  <a:pt x="27305" y="198119"/>
                </a:lnTo>
                <a:lnTo>
                  <a:pt x="26670" y="200024"/>
                </a:lnTo>
                <a:lnTo>
                  <a:pt x="25400" y="201294"/>
                </a:lnTo>
                <a:lnTo>
                  <a:pt x="24130" y="203199"/>
                </a:lnTo>
                <a:lnTo>
                  <a:pt x="22860" y="204469"/>
                </a:lnTo>
                <a:lnTo>
                  <a:pt x="20955" y="205104"/>
                </a:lnTo>
                <a:lnTo>
                  <a:pt x="19685" y="206374"/>
                </a:lnTo>
                <a:lnTo>
                  <a:pt x="17145" y="207009"/>
                </a:lnTo>
                <a:lnTo>
                  <a:pt x="12064" y="207644"/>
                </a:lnTo>
                <a:lnTo>
                  <a:pt x="6985" y="207644"/>
                </a:lnTo>
                <a:lnTo>
                  <a:pt x="0" y="208279"/>
                </a:lnTo>
                <a:lnTo>
                  <a:pt x="0" y="236219"/>
                </a:lnTo>
                <a:lnTo>
                  <a:pt x="104139" y="236219"/>
                </a:lnTo>
                <a:lnTo>
                  <a:pt x="104139" y="208914"/>
                </a:lnTo>
                <a:lnTo>
                  <a:pt x="92710" y="207009"/>
                </a:lnTo>
                <a:lnTo>
                  <a:pt x="90170" y="206374"/>
                </a:lnTo>
                <a:lnTo>
                  <a:pt x="87630" y="206374"/>
                </a:lnTo>
                <a:lnTo>
                  <a:pt x="85089" y="205739"/>
                </a:lnTo>
                <a:lnTo>
                  <a:pt x="83820" y="204469"/>
                </a:lnTo>
                <a:lnTo>
                  <a:pt x="81914" y="203834"/>
                </a:lnTo>
                <a:lnTo>
                  <a:pt x="80645" y="202564"/>
                </a:lnTo>
                <a:lnTo>
                  <a:pt x="78739" y="199389"/>
                </a:lnTo>
                <a:lnTo>
                  <a:pt x="78105" y="196849"/>
                </a:lnTo>
                <a:lnTo>
                  <a:pt x="78105" y="193039"/>
                </a:lnTo>
                <a:lnTo>
                  <a:pt x="73660" y="62229"/>
                </a:lnTo>
                <a:lnTo>
                  <a:pt x="84455" y="62229"/>
                </a:lnTo>
                <a:lnTo>
                  <a:pt x="87630" y="60959"/>
                </a:lnTo>
                <a:lnTo>
                  <a:pt x="91439" y="59054"/>
                </a:lnTo>
                <a:lnTo>
                  <a:pt x="114935" y="45719"/>
                </a:lnTo>
                <a:lnTo>
                  <a:pt x="118745" y="43179"/>
                </a:lnTo>
                <a:lnTo>
                  <a:pt x="299085" y="43179"/>
                </a:lnTo>
                <a:lnTo>
                  <a:pt x="298450" y="41909"/>
                </a:lnTo>
                <a:lnTo>
                  <a:pt x="296545" y="34924"/>
                </a:lnTo>
                <a:lnTo>
                  <a:pt x="74295" y="34924"/>
                </a:lnTo>
                <a:lnTo>
                  <a:pt x="73025" y="32384"/>
                </a:lnTo>
                <a:lnTo>
                  <a:pt x="74930" y="30479"/>
                </a:lnTo>
                <a:lnTo>
                  <a:pt x="75564" y="25399"/>
                </a:lnTo>
                <a:lnTo>
                  <a:pt x="48895" y="25399"/>
                </a:lnTo>
                <a:lnTo>
                  <a:pt x="48895" y="5079"/>
                </a:lnTo>
                <a:lnTo>
                  <a:pt x="52070" y="2539"/>
                </a:lnTo>
                <a:lnTo>
                  <a:pt x="57785" y="1269"/>
                </a:lnTo>
                <a:lnTo>
                  <a:pt x="59055" y="1269"/>
                </a:lnTo>
                <a:lnTo>
                  <a:pt x="55245" y="0"/>
                </a:lnTo>
                <a:close/>
              </a:path>
              <a:path w="327660" h="236220">
                <a:moveTo>
                  <a:pt x="229235" y="43179"/>
                </a:moveTo>
                <a:lnTo>
                  <a:pt x="120014" y="43179"/>
                </a:lnTo>
                <a:lnTo>
                  <a:pt x="121920" y="43814"/>
                </a:lnTo>
                <a:lnTo>
                  <a:pt x="125095" y="45084"/>
                </a:lnTo>
                <a:lnTo>
                  <a:pt x="139700" y="64134"/>
                </a:lnTo>
                <a:lnTo>
                  <a:pt x="139700" y="196849"/>
                </a:lnTo>
                <a:lnTo>
                  <a:pt x="124460" y="207644"/>
                </a:lnTo>
                <a:lnTo>
                  <a:pt x="119380" y="207644"/>
                </a:lnTo>
                <a:lnTo>
                  <a:pt x="112395" y="208279"/>
                </a:lnTo>
                <a:lnTo>
                  <a:pt x="112395" y="236219"/>
                </a:lnTo>
                <a:lnTo>
                  <a:pt x="216535" y="236219"/>
                </a:lnTo>
                <a:lnTo>
                  <a:pt x="216535" y="208914"/>
                </a:lnTo>
                <a:lnTo>
                  <a:pt x="205105" y="207009"/>
                </a:lnTo>
                <a:lnTo>
                  <a:pt x="202564" y="206374"/>
                </a:lnTo>
                <a:lnTo>
                  <a:pt x="200025" y="206374"/>
                </a:lnTo>
                <a:lnTo>
                  <a:pt x="197485" y="205739"/>
                </a:lnTo>
                <a:lnTo>
                  <a:pt x="196214" y="204469"/>
                </a:lnTo>
                <a:lnTo>
                  <a:pt x="194310" y="203834"/>
                </a:lnTo>
                <a:lnTo>
                  <a:pt x="193039" y="202564"/>
                </a:lnTo>
                <a:lnTo>
                  <a:pt x="191135" y="199389"/>
                </a:lnTo>
                <a:lnTo>
                  <a:pt x="190500" y="196849"/>
                </a:lnTo>
                <a:lnTo>
                  <a:pt x="190500" y="64134"/>
                </a:lnTo>
                <a:lnTo>
                  <a:pt x="187960" y="64134"/>
                </a:lnTo>
                <a:lnTo>
                  <a:pt x="186055" y="61594"/>
                </a:lnTo>
                <a:lnTo>
                  <a:pt x="189230" y="60959"/>
                </a:lnTo>
                <a:lnTo>
                  <a:pt x="196850" y="60959"/>
                </a:lnTo>
                <a:lnTo>
                  <a:pt x="200660" y="59689"/>
                </a:lnTo>
                <a:lnTo>
                  <a:pt x="204470" y="57784"/>
                </a:lnTo>
                <a:lnTo>
                  <a:pt x="208914" y="55244"/>
                </a:lnTo>
                <a:lnTo>
                  <a:pt x="212725" y="53339"/>
                </a:lnTo>
                <a:lnTo>
                  <a:pt x="222250" y="47624"/>
                </a:lnTo>
                <a:lnTo>
                  <a:pt x="226060" y="45084"/>
                </a:lnTo>
                <a:lnTo>
                  <a:pt x="229235" y="43179"/>
                </a:lnTo>
                <a:close/>
              </a:path>
              <a:path w="327660" h="236220">
                <a:moveTo>
                  <a:pt x="299085" y="43179"/>
                </a:moveTo>
                <a:lnTo>
                  <a:pt x="230505" y="43179"/>
                </a:lnTo>
                <a:lnTo>
                  <a:pt x="232410" y="43814"/>
                </a:lnTo>
                <a:lnTo>
                  <a:pt x="234950" y="45084"/>
                </a:lnTo>
                <a:lnTo>
                  <a:pt x="238125" y="46354"/>
                </a:lnTo>
                <a:lnTo>
                  <a:pt x="240664" y="47624"/>
                </a:lnTo>
                <a:lnTo>
                  <a:pt x="242570" y="49529"/>
                </a:lnTo>
                <a:lnTo>
                  <a:pt x="245110" y="51434"/>
                </a:lnTo>
                <a:lnTo>
                  <a:pt x="249555" y="60324"/>
                </a:lnTo>
                <a:lnTo>
                  <a:pt x="250189" y="64134"/>
                </a:lnTo>
                <a:lnTo>
                  <a:pt x="250189" y="196849"/>
                </a:lnTo>
                <a:lnTo>
                  <a:pt x="249555" y="199389"/>
                </a:lnTo>
                <a:lnTo>
                  <a:pt x="247650" y="202564"/>
                </a:lnTo>
                <a:lnTo>
                  <a:pt x="245745" y="203834"/>
                </a:lnTo>
                <a:lnTo>
                  <a:pt x="244475" y="205104"/>
                </a:lnTo>
                <a:lnTo>
                  <a:pt x="242570" y="205739"/>
                </a:lnTo>
                <a:lnTo>
                  <a:pt x="234950" y="207644"/>
                </a:lnTo>
                <a:lnTo>
                  <a:pt x="229870" y="207644"/>
                </a:lnTo>
                <a:lnTo>
                  <a:pt x="222885" y="208279"/>
                </a:lnTo>
                <a:lnTo>
                  <a:pt x="222885" y="236219"/>
                </a:lnTo>
                <a:lnTo>
                  <a:pt x="327660" y="236219"/>
                </a:lnTo>
                <a:lnTo>
                  <a:pt x="327660" y="208914"/>
                </a:lnTo>
                <a:lnTo>
                  <a:pt x="315595" y="207009"/>
                </a:lnTo>
                <a:lnTo>
                  <a:pt x="313055" y="206374"/>
                </a:lnTo>
                <a:lnTo>
                  <a:pt x="310514" y="206374"/>
                </a:lnTo>
                <a:lnTo>
                  <a:pt x="308610" y="205739"/>
                </a:lnTo>
                <a:lnTo>
                  <a:pt x="307339" y="205104"/>
                </a:lnTo>
                <a:lnTo>
                  <a:pt x="305435" y="203834"/>
                </a:lnTo>
                <a:lnTo>
                  <a:pt x="304164" y="203199"/>
                </a:lnTo>
                <a:lnTo>
                  <a:pt x="302260" y="200024"/>
                </a:lnTo>
                <a:lnTo>
                  <a:pt x="301625" y="198119"/>
                </a:lnTo>
                <a:lnTo>
                  <a:pt x="301527" y="57784"/>
                </a:lnTo>
                <a:lnTo>
                  <a:pt x="300355" y="50164"/>
                </a:lnTo>
                <a:lnTo>
                  <a:pt x="299085" y="43179"/>
                </a:lnTo>
                <a:close/>
              </a:path>
              <a:path w="327660" h="236220">
                <a:moveTo>
                  <a:pt x="84455" y="62229"/>
                </a:moveTo>
                <a:lnTo>
                  <a:pt x="73660" y="62229"/>
                </a:lnTo>
                <a:lnTo>
                  <a:pt x="74930" y="65404"/>
                </a:lnTo>
                <a:lnTo>
                  <a:pt x="77470" y="66039"/>
                </a:lnTo>
                <a:lnTo>
                  <a:pt x="80645" y="64134"/>
                </a:lnTo>
                <a:lnTo>
                  <a:pt x="84455" y="62229"/>
                </a:lnTo>
                <a:close/>
              </a:path>
              <a:path w="327660" h="236220">
                <a:moveTo>
                  <a:pt x="189230" y="60959"/>
                </a:moveTo>
                <a:lnTo>
                  <a:pt x="186055" y="61594"/>
                </a:lnTo>
                <a:lnTo>
                  <a:pt x="187960" y="64134"/>
                </a:lnTo>
                <a:lnTo>
                  <a:pt x="190500" y="64134"/>
                </a:lnTo>
                <a:lnTo>
                  <a:pt x="190500" y="62229"/>
                </a:lnTo>
                <a:lnTo>
                  <a:pt x="189230" y="60959"/>
                </a:lnTo>
                <a:close/>
              </a:path>
              <a:path w="327660" h="236220">
                <a:moveTo>
                  <a:pt x="196850" y="60959"/>
                </a:moveTo>
                <a:lnTo>
                  <a:pt x="189230" y="60959"/>
                </a:lnTo>
                <a:lnTo>
                  <a:pt x="190500" y="62229"/>
                </a:lnTo>
                <a:lnTo>
                  <a:pt x="190500" y="64134"/>
                </a:lnTo>
                <a:lnTo>
                  <a:pt x="196850" y="60959"/>
                </a:lnTo>
                <a:close/>
              </a:path>
              <a:path w="327660" h="236220">
                <a:moveTo>
                  <a:pt x="74930" y="30479"/>
                </a:moveTo>
                <a:lnTo>
                  <a:pt x="73025" y="32384"/>
                </a:lnTo>
                <a:lnTo>
                  <a:pt x="74295" y="34924"/>
                </a:lnTo>
                <a:lnTo>
                  <a:pt x="74930" y="30479"/>
                </a:lnTo>
                <a:close/>
              </a:path>
              <a:path w="327660" h="236220">
                <a:moveTo>
                  <a:pt x="129539" y="634"/>
                </a:moveTo>
                <a:lnTo>
                  <a:pt x="120650" y="634"/>
                </a:lnTo>
                <a:lnTo>
                  <a:pt x="117475" y="3809"/>
                </a:lnTo>
                <a:lnTo>
                  <a:pt x="113664" y="6984"/>
                </a:lnTo>
                <a:lnTo>
                  <a:pt x="105410" y="12699"/>
                </a:lnTo>
                <a:lnTo>
                  <a:pt x="100330" y="15874"/>
                </a:lnTo>
                <a:lnTo>
                  <a:pt x="95250" y="18414"/>
                </a:lnTo>
                <a:lnTo>
                  <a:pt x="80010" y="27304"/>
                </a:lnTo>
                <a:lnTo>
                  <a:pt x="75014" y="29802"/>
                </a:lnTo>
                <a:lnTo>
                  <a:pt x="74295" y="34924"/>
                </a:lnTo>
                <a:lnTo>
                  <a:pt x="182245" y="34924"/>
                </a:lnTo>
                <a:lnTo>
                  <a:pt x="181610" y="33654"/>
                </a:lnTo>
                <a:lnTo>
                  <a:pt x="182880" y="32384"/>
                </a:lnTo>
                <a:lnTo>
                  <a:pt x="149860" y="3174"/>
                </a:lnTo>
                <a:lnTo>
                  <a:pt x="137160" y="1269"/>
                </a:lnTo>
                <a:lnTo>
                  <a:pt x="129539" y="634"/>
                </a:lnTo>
                <a:close/>
              </a:path>
              <a:path w="327660" h="236220">
                <a:moveTo>
                  <a:pt x="182880" y="32384"/>
                </a:moveTo>
                <a:lnTo>
                  <a:pt x="181610" y="33654"/>
                </a:lnTo>
                <a:lnTo>
                  <a:pt x="182880" y="34924"/>
                </a:lnTo>
                <a:lnTo>
                  <a:pt x="182880" y="32384"/>
                </a:lnTo>
                <a:close/>
              </a:path>
              <a:path w="327660" h="236220">
                <a:moveTo>
                  <a:pt x="231139" y="634"/>
                </a:moveTo>
                <a:lnTo>
                  <a:pt x="227330" y="4444"/>
                </a:lnTo>
                <a:lnTo>
                  <a:pt x="223520" y="7619"/>
                </a:lnTo>
                <a:lnTo>
                  <a:pt x="214630" y="13334"/>
                </a:lnTo>
                <a:lnTo>
                  <a:pt x="210185" y="16509"/>
                </a:lnTo>
                <a:lnTo>
                  <a:pt x="199389" y="22859"/>
                </a:lnTo>
                <a:lnTo>
                  <a:pt x="194310" y="25399"/>
                </a:lnTo>
                <a:lnTo>
                  <a:pt x="184150" y="31114"/>
                </a:lnTo>
                <a:lnTo>
                  <a:pt x="182880" y="32384"/>
                </a:lnTo>
                <a:lnTo>
                  <a:pt x="182880" y="34924"/>
                </a:lnTo>
                <a:lnTo>
                  <a:pt x="296545" y="34924"/>
                </a:lnTo>
                <a:lnTo>
                  <a:pt x="293370" y="28574"/>
                </a:lnTo>
                <a:lnTo>
                  <a:pt x="259080" y="3174"/>
                </a:lnTo>
                <a:lnTo>
                  <a:pt x="252730" y="2539"/>
                </a:lnTo>
                <a:lnTo>
                  <a:pt x="246380" y="1269"/>
                </a:lnTo>
                <a:lnTo>
                  <a:pt x="238760" y="1269"/>
                </a:lnTo>
                <a:lnTo>
                  <a:pt x="231139" y="634"/>
                </a:lnTo>
                <a:close/>
              </a:path>
              <a:path w="327660" h="236220">
                <a:moveTo>
                  <a:pt x="59055" y="1269"/>
                </a:moveTo>
                <a:lnTo>
                  <a:pt x="57785" y="1269"/>
                </a:lnTo>
                <a:lnTo>
                  <a:pt x="52070" y="2539"/>
                </a:lnTo>
                <a:lnTo>
                  <a:pt x="48895" y="5079"/>
                </a:lnTo>
                <a:lnTo>
                  <a:pt x="48895" y="25399"/>
                </a:lnTo>
                <a:lnTo>
                  <a:pt x="69214" y="5714"/>
                </a:lnTo>
                <a:lnTo>
                  <a:pt x="59055" y="1269"/>
                </a:lnTo>
                <a:close/>
              </a:path>
              <a:path w="327660" h="236220">
                <a:moveTo>
                  <a:pt x="69214" y="5714"/>
                </a:moveTo>
                <a:lnTo>
                  <a:pt x="48895" y="25399"/>
                </a:lnTo>
                <a:lnTo>
                  <a:pt x="75564" y="25399"/>
                </a:lnTo>
                <a:lnTo>
                  <a:pt x="78105" y="9524"/>
                </a:lnTo>
                <a:lnTo>
                  <a:pt x="69214" y="5714"/>
                </a:lnTo>
                <a:close/>
              </a:path>
              <a:path w="327660" h="236220">
                <a:moveTo>
                  <a:pt x="74295" y="634"/>
                </a:moveTo>
                <a:lnTo>
                  <a:pt x="64770" y="634"/>
                </a:lnTo>
                <a:lnTo>
                  <a:pt x="59055" y="1269"/>
                </a:lnTo>
                <a:lnTo>
                  <a:pt x="69214" y="5714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0" name="object 230" descr=""/>
          <p:cNvGrpSpPr/>
          <p:nvPr/>
        </p:nvGrpSpPr>
        <p:grpSpPr>
          <a:xfrm>
            <a:off x="4583429" y="6936105"/>
            <a:ext cx="392430" cy="289560"/>
            <a:chOff x="4583429" y="6936105"/>
            <a:chExt cx="392430" cy="289560"/>
          </a:xfrm>
        </p:grpSpPr>
        <p:pic>
          <p:nvPicPr>
            <p:cNvPr id="231" name="object 23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83429" y="6988810"/>
              <a:ext cx="225425" cy="236855"/>
            </a:xfrm>
            <a:prstGeom prst="rect">
              <a:avLst/>
            </a:prstGeom>
          </p:spPr>
        </p:pic>
        <p:sp>
          <p:nvSpPr>
            <p:cNvPr id="232" name="object 232" descr=""/>
            <p:cNvSpPr/>
            <p:nvPr/>
          </p:nvSpPr>
          <p:spPr>
            <a:xfrm>
              <a:off x="4848859" y="6936105"/>
              <a:ext cx="127000" cy="287655"/>
            </a:xfrm>
            <a:custGeom>
              <a:avLst/>
              <a:gdLst/>
              <a:ahLst/>
              <a:cxnLst/>
              <a:rect l="l" t="t" r="r" b="b"/>
              <a:pathLst>
                <a:path w="127000" h="287654">
                  <a:moveTo>
                    <a:pt x="74929" y="0"/>
                  </a:moveTo>
                  <a:lnTo>
                    <a:pt x="47625" y="0"/>
                  </a:lnTo>
                  <a:lnTo>
                    <a:pt x="46354" y="15875"/>
                  </a:lnTo>
                  <a:lnTo>
                    <a:pt x="33654" y="52705"/>
                  </a:lnTo>
                  <a:lnTo>
                    <a:pt x="31114" y="57785"/>
                  </a:lnTo>
                  <a:lnTo>
                    <a:pt x="26035" y="65405"/>
                  </a:lnTo>
                  <a:lnTo>
                    <a:pt x="25400" y="67945"/>
                  </a:lnTo>
                  <a:lnTo>
                    <a:pt x="27939" y="69850"/>
                  </a:lnTo>
                  <a:lnTo>
                    <a:pt x="0" y="65405"/>
                  </a:lnTo>
                  <a:lnTo>
                    <a:pt x="0" y="97790"/>
                  </a:lnTo>
                  <a:lnTo>
                    <a:pt x="22225" y="97790"/>
                  </a:lnTo>
                  <a:lnTo>
                    <a:pt x="22225" y="158115"/>
                  </a:lnTo>
                  <a:lnTo>
                    <a:pt x="21589" y="191135"/>
                  </a:lnTo>
                  <a:lnTo>
                    <a:pt x="22860" y="225425"/>
                  </a:lnTo>
                  <a:lnTo>
                    <a:pt x="32385" y="263525"/>
                  </a:lnTo>
                  <a:lnTo>
                    <a:pt x="67310" y="287655"/>
                  </a:lnTo>
                  <a:lnTo>
                    <a:pt x="80010" y="287655"/>
                  </a:lnTo>
                  <a:lnTo>
                    <a:pt x="84454" y="287655"/>
                  </a:lnTo>
                  <a:lnTo>
                    <a:pt x="127000" y="268605"/>
                  </a:lnTo>
                  <a:lnTo>
                    <a:pt x="111760" y="241935"/>
                  </a:lnTo>
                  <a:lnTo>
                    <a:pt x="98425" y="249555"/>
                  </a:lnTo>
                  <a:lnTo>
                    <a:pt x="92075" y="252095"/>
                  </a:lnTo>
                  <a:lnTo>
                    <a:pt x="89535" y="252730"/>
                  </a:lnTo>
                  <a:lnTo>
                    <a:pt x="83819" y="252730"/>
                  </a:lnTo>
                  <a:lnTo>
                    <a:pt x="74929" y="217805"/>
                  </a:lnTo>
                  <a:lnTo>
                    <a:pt x="74929" y="97790"/>
                  </a:lnTo>
                  <a:lnTo>
                    <a:pt x="114300" y="97790"/>
                  </a:lnTo>
                  <a:lnTo>
                    <a:pt x="114300" y="65405"/>
                  </a:lnTo>
                  <a:lnTo>
                    <a:pt x="74929" y="65405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3" name="object 233" descr=""/>
          <p:cNvSpPr/>
          <p:nvPr/>
        </p:nvSpPr>
        <p:spPr>
          <a:xfrm>
            <a:off x="5683884" y="6873875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10" h="355600">
                <a:moveTo>
                  <a:pt x="129539" y="337819"/>
                </a:moveTo>
                <a:lnTo>
                  <a:pt x="127000" y="343535"/>
                </a:lnTo>
                <a:lnTo>
                  <a:pt x="125729" y="346075"/>
                </a:lnTo>
                <a:lnTo>
                  <a:pt x="150494" y="355600"/>
                </a:lnTo>
                <a:lnTo>
                  <a:pt x="152400" y="353060"/>
                </a:lnTo>
                <a:lnTo>
                  <a:pt x="154304" y="351789"/>
                </a:lnTo>
                <a:lnTo>
                  <a:pt x="155575" y="350519"/>
                </a:lnTo>
                <a:lnTo>
                  <a:pt x="157479" y="349250"/>
                </a:lnTo>
                <a:lnTo>
                  <a:pt x="160019" y="347980"/>
                </a:lnTo>
                <a:lnTo>
                  <a:pt x="163829" y="346710"/>
                </a:lnTo>
                <a:lnTo>
                  <a:pt x="167004" y="345439"/>
                </a:lnTo>
                <a:lnTo>
                  <a:pt x="172085" y="344169"/>
                </a:lnTo>
                <a:lnTo>
                  <a:pt x="174942" y="343535"/>
                </a:lnTo>
                <a:lnTo>
                  <a:pt x="127635" y="343535"/>
                </a:lnTo>
                <a:lnTo>
                  <a:pt x="130810" y="340360"/>
                </a:lnTo>
                <a:lnTo>
                  <a:pt x="129539" y="337819"/>
                </a:lnTo>
                <a:close/>
              </a:path>
              <a:path w="207010" h="355600">
                <a:moveTo>
                  <a:pt x="89535" y="116839"/>
                </a:moveTo>
                <a:lnTo>
                  <a:pt x="81279" y="117475"/>
                </a:lnTo>
                <a:lnTo>
                  <a:pt x="72389" y="118744"/>
                </a:lnTo>
                <a:lnTo>
                  <a:pt x="64769" y="121919"/>
                </a:lnTo>
                <a:lnTo>
                  <a:pt x="56514" y="125094"/>
                </a:lnTo>
                <a:lnTo>
                  <a:pt x="22860" y="157480"/>
                </a:lnTo>
                <a:lnTo>
                  <a:pt x="4444" y="197485"/>
                </a:lnTo>
                <a:lnTo>
                  <a:pt x="0" y="222250"/>
                </a:lnTo>
                <a:lnTo>
                  <a:pt x="0" y="248919"/>
                </a:lnTo>
                <a:lnTo>
                  <a:pt x="8889" y="295275"/>
                </a:lnTo>
                <a:lnTo>
                  <a:pt x="29844" y="329564"/>
                </a:lnTo>
                <a:lnTo>
                  <a:pt x="71119" y="352425"/>
                </a:lnTo>
                <a:lnTo>
                  <a:pt x="92075" y="354330"/>
                </a:lnTo>
                <a:lnTo>
                  <a:pt x="99694" y="353694"/>
                </a:lnTo>
                <a:lnTo>
                  <a:pt x="129539" y="337819"/>
                </a:lnTo>
                <a:lnTo>
                  <a:pt x="207010" y="337819"/>
                </a:lnTo>
                <a:lnTo>
                  <a:pt x="207010" y="323214"/>
                </a:lnTo>
                <a:lnTo>
                  <a:pt x="90804" y="323214"/>
                </a:lnTo>
                <a:lnTo>
                  <a:pt x="86360" y="321310"/>
                </a:lnTo>
                <a:lnTo>
                  <a:pt x="60325" y="276860"/>
                </a:lnTo>
                <a:lnTo>
                  <a:pt x="56514" y="240664"/>
                </a:lnTo>
                <a:lnTo>
                  <a:pt x="57150" y="232410"/>
                </a:lnTo>
                <a:lnTo>
                  <a:pt x="66039" y="194944"/>
                </a:lnTo>
                <a:lnTo>
                  <a:pt x="89535" y="161289"/>
                </a:lnTo>
                <a:lnTo>
                  <a:pt x="92075" y="159385"/>
                </a:lnTo>
                <a:lnTo>
                  <a:pt x="178435" y="159385"/>
                </a:lnTo>
                <a:lnTo>
                  <a:pt x="178435" y="145414"/>
                </a:lnTo>
                <a:lnTo>
                  <a:pt x="128904" y="145414"/>
                </a:lnTo>
                <a:lnTo>
                  <a:pt x="128904" y="142239"/>
                </a:lnTo>
                <a:lnTo>
                  <a:pt x="128269" y="141605"/>
                </a:lnTo>
                <a:lnTo>
                  <a:pt x="123825" y="139064"/>
                </a:lnTo>
                <a:lnTo>
                  <a:pt x="110489" y="132080"/>
                </a:lnTo>
                <a:lnTo>
                  <a:pt x="106044" y="129539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4"/>
                </a:lnTo>
                <a:lnTo>
                  <a:pt x="89535" y="116839"/>
                </a:lnTo>
                <a:close/>
              </a:path>
              <a:path w="207010" h="355600">
                <a:moveTo>
                  <a:pt x="207010" y="337819"/>
                </a:moveTo>
                <a:lnTo>
                  <a:pt x="129539" y="337819"/>
                </a:lnTo>
                <a:lnTo>
                  <a:pt x="130810" y="340360"/>
                </a:lnTo>
                <a:lnTo>
                  <a:pt x="127635" y="343535"/>
                </a:lnTo>
                <a:lnTo>
                  <a:pt x="174942" y="343535"/>
                </a:lnTo>
                <a:lnTo>
                  <a:pt x="177800" y="342900"/>
                </a:lnTo>
                <a:lnTo>
                  <a:pt x="182879" y="342264"/>
                </a:lnTo>
                <a:lnTo>
                  <a:pt x="189864" y="341630"/>
                </a:lnTo>
                <a:lnTo>
                  <a:pt x="197485" y="341630"/>
                </a:lnTo>
                <a:lnTo>
                  <a:pt x="207010" y="340994"/>
                </a:lnTo>
                <a:lnTo>
                  <a:pt x="207010" y="337819"/>
                </a:lnTo>
                <a:close/>
              </a:path>
              <a:path w="207010" h="355600">
                <a:moveTo>
                  <a:pt x="178435" y="159385"/>
                </a:moveTo>
                <a:lnTo>
                  <a:pt x="92710" y="159385"/>
                </a:lnTo>
                <a:lnTo>
                  <a:pt x="98425" y="163194"/>
                </a:lnTo>
                <a:lnTo>
                  <a:pt x="104775" y="167005"/>
                </a:lnTo>
                <a:lnTo>
                  <a:pt x="123825" y="176530"/>
                </a:lnTo>
                <a:lnTo>
                  <a:pt x="125729" y="177164"/>
                </a:lnTo>
                <a:lnTo>
                  <a:pt x="125729" y="297180"/>
                </a:lnTo>
                <a:lnTo>
                  <a:pt x="125094" y="299719"/>
                </a:lnTo>
                <a:lnTo>
                  <a:pt x="123189" y="302260"/>
                </a:lnTo>
                <a:lnTo>
                  <a:pt x="119379" y="309244"/>
                </a:lnTo>
                <a:lnTo>
                  <a:pt x="117475" y="311785"/>
                </a:lnTo>
                <a:lnTo>
                  <a:pt x="112394" y="316864"/>
                </a:lnTo>
                <a:lnTo>
                  <a:pt x="109219" y="319405"/>
                </a:lnTo>
                <a:lnTo>
                  <a:pt x="99694" y="323214"/>
                </a:lnTo>
                <a:lnTo>
                  <a:pt x="207010" y="323214"/>
                </a:lnTo>
                <a:lnTo>
                  <a:pt x="207010" y="309244"/>
                </a:lnTo>
                <a:lnTo>
                  <a:pt x="196850" y="309244"/>
                </a:lnTo>
                <a:lnTo>
                  <a:pt x="190500" y="308610"/>
                </a:lnTo>
                <a:lnTo>
                  <a:pt x="187960" y="307975"/>
                </a:lnTo>
                <a:lnTo>
                  <a:pt x="184785" y="307339"/>
                </a:lnTo>
                <a:lnTo>
                  <a:pt x="182879" y="306705"/>
                </a:lnTo>
                <a:lnTo>
                  <a:pt x="179704" y="303530"/>
                </a:lnTo>
                <a:lnTo>
                  <a:pt x="179069" y="301625"/>
                </a:lnTo>
                <a:lnTo>
                  <a:pt x="179069" y="299719"/>
                </a:lnTo>
                <a:lnTo>
                  <a:pt x="178435" y="297180"/>
                </a:lnTo>
                <a:lnTo>
                  <a:pt x="178435" y="159385"/>
                </a:lnTo>
                <a:close/>
              </a:path>
              <a:path w="207010" h="355600">
                <a:moveTo>
                  <a:pt x="128904" y="142239"/>
                </a:moveTo>
                <a:lnTo>
                  <a:pt x="128904" y="145414"/>
                </a:lnTo>
                <a:lnTo>
                  <a:pt x="130175" y="143510"/>
                </a:lnTo>
                <a:lnTo>
                  <a:pt x="128904" y="142239"/>
                </a:lnTo>
                <a:close/>
              </a:path>
              <a:path w="207010" h="355600">
                <a:moveTo>
                  <a:pt x="154304" y="0"/>
                </a:moveTo>
                <a:lnTo>
                  <a:pt x="114935" y="13335"/>
                </a:lnTo>
                <a:lnTo>
                  <a:pt x="106679" y="13969"/>
                </a:lnTo>
                <a:lnTo>
                  <a:pt x="97154" y="13969"/>
                </a:lnTo>
                <a:lnTo>
                  <a:pt x="97154" y="46355"/>
                </a:lnTo>
                <a:lnTo>
                  <a:pt x="113664" y="46355"/>
                </a:lnTo>
                <a:lnTo>
                  <a:pt x="116839" y="47625"/>
                </a:lnTo>
                <a:lnTo>
                  <a:pt x="119379" y="48260"/>
                </a:lnTo>
                <a:lnTo>
                  <a:pt x="125729" y="55880"/>
                </a:lnTo>
                <a:lnTo>
                  <a:pt x="125729" y="61594"/>
                </a:lnTo>
                <a:lnTo>
                  <a:pt x="128904" y="142239"/>
                </a:lnTo>
                <a:lnTo>
                  <a:pt x="130175" y="143510"/>
                </a:lnTo>
                <a:lnTo>
                  <a:pt x="128904" y="145414"/>
                </a:lnTo>
                <a:lnTo>
                  <a:pt x="178435" y="145414"/>
                </a:lnTo>
                <a:lnTo>
                  <a:pt x="178435" y="8889"/>
                </a:lnTo>
                <a:lnTo>
                  <a:pt x="154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7693659" y="6936740"/>
            <a:ext cx="127000" cy="287655"/>
          </a:xfrm>
          <a:custGeom>
            <a:avLst/>
            <a:gdLst/>
            <a:ahLst/>
            <a:cxnLst/>
            <a:rect l="l" t="t" r="r" b="b"/>
            <a:pathLst>
              <a:path w="127000" h="287654">
                <a:moveTo>
                  <a:pt x="74930" y="0"/>
                </a:moveTo>
                <a:lnTo>
                  <a:pt x="47625" y="0"/>
                </a:lnTo>
                <a:lnTo>
                  <a:pt x="46355" y="15874"/>
                </a:lnTo>
                <a:lnTo>
                  <a:pt x="33655" y="52704"/>
                </a:lnTo>
                <a:lnTo>
                  <a:pt x="31115" y="57784"/>
                </a:lnTo>
                <a:lnTo>
                  <a:pt x="26035" y="65404"/>
                </a:lnTo>
                <a:lnTo>
                  <a:pt x="25400" y="67944"/>
                </a:lnTo>
                <a:lnTo>
                  <a:pt x="27940" y="69849"/>
                </a:lnTo>
                <a:lnTo>
                  <a:pt x="0" y="65404"/>
                </a:lnTo>
                <a:lnTo>
                  <a:pt x="0" y="97789"/>
                </a:lnTo>
                <a:lnTo>
                  <a:pt x="22225" y="97789"/>
                </a:lnTo>
                <a:lnTo>
                  <a:pt x="22225" y="158114"/>
                </a:lnTo>
                <a:lnTo>
                  <a:pt x="21590" y="191134"/>
                </a:lnTo>
                <a:lnTo>
                  <a:pt x="22860" y="225424"/>
                </a:lnTo>
                <a:lnTo>
                  <a:pt x="32385" y="263524"/>
                </a:lnTo>
                <a:lnTo>
                  <a:pt x="67310" y="287654"/>
                </a:lnTo>
                <a:lnTo>
                  <a:pt x="80010" y="287654"/>
                </a:lnTo>
                <a:lnTo>
                  <a:pt x="84455" y="287654"/>
                </a:lnTo>
                <a:lnTo>
                  <a:pt x="127000" y="268604"/>
                </a:lnTo>
                <a:lnTo>
                  <a:pt x="111760" y="241934"/>
                </a:lnTo>
                <a:lnTo>
                  <a:pt x="98425" y="249554"/>
                </a:lnTo>
                <a:lnTo>
                  <a:pt x="92075" y="252094"/>
                </a:lnTo>
                <a:lnTo>
                  <a:pt x="89535" y="252729"/>
                </a:lnTo>
                <a:lnTo>
                  <a:pt x="83820" y="252729"/>
                </a:lnTo>
                <a:lnTo>
                  <a:pt x="74930" y="217804"/>
                </a:lnTo>
                <a:lnTo>
                  <a:pt x="74930" y="97789"/>
                </a:lnTo>
                <a:lnTo>
                  <a:pt x="114300" y="97789"/>
                </a:lnTo>
                <a:lnTo>
                  <a:pt x="114300" y="65404"/>
                </a:lnTo>
                <a:lnTo>
                  <a:pt x="74930" y="65404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2704464" y="7457440"/>
            <a:ext cx="221615" cy="351790"/>
          </a:xfrm>
          <a:custGeom>
            <a:avLst/>
            <a:gdLst/>
            <a:ahLst/>
            <a:cxnLst/>
            <a:rect l="l" t="t" r="r" b="b"/>
            <a:pathLst>
              <a:path w="221614" h="351790">
                <a:moveTo>
                  <a:pt x="46355" y="6349"/>
                </a:moveTo>
                <a:lnTo>
                  <a:pt x="8890" y="13334"/>
                </a:lnTo>
                <a:lnTo>
                  <a:pt x="0" y="13334"/>
                </a:lnTo>
                <a:lnTo>
                  <a:pt x="0" y="45719"/>
                </a:lnTo>
                <a:lnTo>
                  <a:pt x="15875" y="45719"/>
                </a:lnTo>
                <a:lnTo>
                  <a:pt x="19050" y="46989"/>
                </a:lnTo>
                <a:lnTo>
                  <a:pt x="21590" y="47624"/>
                </a:lnTo>
                <a:lnTo>
                  <a:pt x="23495" y="48259"/>
                </a:lnTo>
                <a:lnTo>
                  <a:pt x="26035" y="50164"/>
                </a:lnTo>
                <a:lnTo>
                  <a:pt x="26670" y="51434"/>
                </a:lnTo>
                <a:lnTo>
                  <a:pt x="27940" y="55244"/>
                </a:lnTo>
                <a:lnTo>
                  <a:pt x="27940" y="311784"/>
                </a:lnTo>
                <a:lnTo>
                  <a:pt x="22225" y="320039"/>
                </a:lnTo>
                <a:lnTo>
                  <a:pt x="20320" y="321309"/>
                </a:lnTo>
                <a:lnTo>
                  <a:pt x="17780" y="321944"/>
                </a:lnTo>
                <a:lnTo>
                  <a:pt x="12065" y="322579"/>
                </a:lnTo>
                <a:lnTo>
                  <a:pt x="6985" y="323214"/>
                </a:lnTo>
                <a:lnTo>
                  <a:pt x="0" y="323849"/>
                </a:lnTo>
                <a:lnTo>
                  <a:pt x="0" y="351789"/>
                </a:lnTo>
                <a:lnTo>
                  <a:pt x="107950" y="351789"/>
                </a:lnTo>
                <a:lnTo>
                  <a:pt x="107950" y="324484"/>
                </a:lnTo>
                <a:lnTo>
                  <a:pt x="95885" y="322579"/>
                </a:lnTo>
                <a:lnTo>
                  <a:pt x="88265" y="320674"/>
                </a:lnTo>
                <a:lnTo>
                  <a:pt x="86360" y="320039"/>
                </a:lnTo>
                <a:lnTo>
                  <a:pt x="85090" y="318769"/>
                </a:lnTo>
                <a:lnTo>
                  <a:pt x="83820" y="318134"/>
                </a:lnTo>
                <a:lnTo>
                  <a:pt x="82550" y="316864"/>
                </a:lnTo>
                <a:lnTo>
                  <a:pt x="81915" y="314959"/>
                </a:lnTo>
                <a:lnTo>
                  <a:pt x="81280" y="312419"/>
                </a:lnTo>
                <a:lnTo>
                  <a:pt x="81280" y="307974"/>
                </a:lnTo>
                <a:lnTo>
                  <a:pt x="79375" y="177799"/>
                </a:lnTo>
                <a:lnTo>
                  <a:pt x="83820" y="177799"/>
                </a:lnTo>
                <a:lnTo>
                  <a:pt x="88265" y="175894"/>
                </a:lnTo>
                <a:lnTo>
                  <a:pt x="99695" y="170179"/>
                </a:lnTo>
                <a:lnTo>
                  <a:pt x="113030" y="162559"/>
                </a:lnTo>
                <a:lnTo>
                  <a:pt x="116840" y="160654"/>
                </a:lnTo>
                <a:lnTo>
                  <a:pt x="120015" y="158749"/>
                </a:lnTo>
                <a:lnTo>
                  <a:pt x="192405" y="158749"/>
                </a:lnTo>
                <a:lnTo>
                  <a:pt x="191770" y="157479"/>
                </a:lnTo>
                <a:lnTo>
                  <a:pt x="189230" y="150494"/>
                </a:lnTo>
                <a:lnTo>
                  <a:pt x="187960" y="147954"/>
                </a:lnTo>
                <a:lnTo>
                  <a:pt x="78105" y="147954"/>
                </a:lnTo>
                <a:lnTo>
                  <a:pt x="76835" y="146049"/>
                </a:lnTo>
                <a:lnTo>
                  <a:pt x="78105" y="144779"/>
                </a:lnTo>
                <a:lnTo>
                  <a:pt x="80645" y="25399"/>
                </a:lnTo>
                <a:lnTo>
                  <a:pt x="65405" y="25399"/>
                </a:lnTo>
                <a:lnTo>
                  <a:pt x="46355" y="6349"/>
                </a:lnTo>
                <a:close/>
              </a:path>
              <a:path w="221614" h="351790">
                <a:moveTo>
                  <a:pt x="192405" y="158749"/>
                </a:moveTo>
                <a:lnTo>
                  <a:pt x="121285" y="158749"/>
                </a:lnTo>
                <a:lnTo>
                  <a:pt x="123825" y="159384"/>
                </a:lnTo>
                <a:lnTo>
                  <a:pt x="129540" y="161924"/>
                </a:lnTo>
                <a:lnTo>
                  <a:pt x="142240" y="179069"/>
                </a:lnTo>
                <a:lnTo>
                  <a:pt x="142240" y="312419"/>
                </a:lnTo>
                <a:lnTo>
                  <a:pt x="141605" y="314959"/>
                </a:lnTo>
                <a:lnTo>
                  <a:pt x="140335" y="316864"/>
                </a:lnTo>
                <a:lnTo>
                  <a:pt x="139700" y="318134"/>
                </a:lnTo>
                <a:lnTo>
                  <a:pt x="135890" y="320674"/>
                </a:lnTo>
                <a:lnTo>
                  <a:pt x="132080" y="321944"/>
                </a:lnTo>
                <a:lnTo>
                  <a:pt x="126365" y="322579"/>
                </a:lnTo>
                <a:lnTo>
                  <a:pt x="121920" y="323214"/>
                </a:lnTo>
                <a:lnTo>
                  <a:pt x="114300" y="323849"/>
                </a:lnTo>
                <a:lnTo>
                  <a:pt x="114300" y="351789"/>
                </a:lnTo>
                <a:lnTo>
                  <a:pt x="221615" y="351789"/>
                </a:lnTo>
                <a:lnTo>
                  <a:pt x="221615" y="324484"/>
                </a:lnTo>
                <a:lnTo>
                  <a:pt x="210185" y="322579"/>
                </a:lnTo>
                <a:lnTo>
                  <a:pt x="202565" y="320674"/>
                </a:lnTo>
                <a:lnTo>
                  <a:pt x="200660" y="320039"/>
                </a:lnTo>
                <a:lnTo>
                  <a:pt x="199390" y="319404"/>
                </a:lnTo>
                <a:lnTo>
                  <a:pt x="197485" y="318134"/>
                </a:lnTo>
                <a:lnTo>
                  <a:pt x="196850" y="316864"/>
                </a:lnTo>
                <a:lnTo>
                  <a:pt x="195580" y="314959"/>
                </a:lnTo>
                <a:lnTo>
                  <a:pt x="194945" y="312419"/>
                </a:lnTo>
                <a:lnTo>
                  <a:pt x="194945" y="173989"/>
                </a:lnTo>
                <a:lnTo>
                  <a:pt x="193675" y="165099"/>
                </a:lnTo>
                <a:lnTo>
                  <a:pt x="192405" y="158749"/>
                </a:lnTo>
                <a:close/>
              </a:path>
              <a:path w="221614" h="351790">
                <a:moveTo>
                  <a:pt x="83820" y="177799"/>
                </a:moveTo>
                <a:lnTo>
                  <a:pt x="79375" y="177799"/>
                </a:lnTo>
                <a:lnTo>
                  <a:pt x="80010" y="179069"/>
                </a:lnTo>
                <a:lnTo>
                  <a:pt x="83820" y="177799"/>
                </a:lnTo>
                <a:close/>
              </a:path>
              <a:path w="221614" h="351790">
                <a:moveTo>
                  <a:pt x="78105" y="144779"/>
                </a:moveTo>
                <a:lnTo>
                  <a:pt x="76835" y="146049"/>
                </a:lnTo>
                <a:lnTo>
                  <a:pt x="78105" y="147954"/>
                </a:lnTo>
                <a:lnTo>
                  <a:pt x="78105" y="144779"/>
                </a:lnTo>
                <a:close/>
              </a:path>
              <a:path w="221614" h="351790">
                <a:moveTo>
                  <a:pt x="130810" y="116204"/>
                </a:moveTo>
                <a:lnTo>
                  <a:pt x="122555" y="116204"/>
                </a:lnTo>
                <a:lnTo>
                  <a:pt x="119380" y="119379"/>
                </a:lnTo>
                <a:lnTo>
                  <a:pt x="115570" y="121919"/>
                </a:lnTo>
                <a:lnTo>
                  <a:pt x="107950" y="127634"/>
                </a:lnTo>
                <a:lnTo>
                  <a:pt x="103505" y="130174"/>
                </a:lnTo>
                <a:lnTo>
                  <a:pt x="98425" y="132714"/>
                </a:lnTo>
                <a:lnTo>
                  <a:pt x="83820" y="140969"/>
                </a:lnTo>
                <a:lnTo>
                  <a:pt x="78740" y="143509"/>
                </a:lnTo>
                <a:lnTo>
                  <a:pt x="78105" y="144779"/>
                </a:lnTo>
                <a:lnTo>
                  <a:pt x="78105" y="147954"/>
                </a:lnTo>
                <a:lnTo>
                  <a:pt x="187960" y="147954"/>
                </a:lnTo>
                <a:lnTo>
                  <a:pt x="186055" y="144144"/>
                </a:lnTo>
                <a:lnTo>
                  <a:pt x="182880" y="138429"/>
                </a:lnTo>
                <a:lnTo>
                  <a:pt x="178435" y="133349"/>
                </a:lnTo>
                <a:lnTo>
                  <a:pt x="173990" y="129539"/>
                </a:lnTo>
                <a:lnTo>
                  <a:pt x="167640" y="123824"/>
                </a:lnTo>
                <a:lnTo>
                  <a:pt x="160020" y="120649"/>
                </a:lnTo>
                <a:lnTo>
                  <a:pt x="151765" y="118744"/>
                </a:lnTo>
                <a:lnTo>
                  <a:pt x="144780" y="117474"/>
                </a:lnTo>
                <a:lnTo>
                  <a:pt x="130810" y="116204"/>
                </a:lnTo>
                <a:close/>
              </a:path>
              <a:path w="221614" h="351790">
                <a:moveTo>
                  <a:pt x="59055" y="634"/>
                </a:moveTo>
                <a:lnTo>
                  <a:pt x="56515" y="634"/>
                </a:lnTo>
                <a:lnTo>
                  <a:pt x="55245" y="1269"/>
                </a:lnTo>
                <a:lnTo>
                  <a:pt x="52705" y="3174"/>
                </a:lnTo>
                <a:lnTo>
                  <a:pt x="49530" y="5079"/>
                </a:lnTo>
                <a:lnTo>
                  <a:pt x="46355" y="6349"/>
                </a:lnTo>
                <a:lnTo>
                  <a:pt x="65405" y="25399"/>
                </a:lnTo>
                <a:lnTo>
                  <a:pt x="65405" y="2539"/>
                </a:lnTo>
                <a:lnTo>
                  <a:pt x="59055" y="634"/>
                </a:lnTo>
                <a:close/>
              </a:path>
              <a:path w="221614" h="351790">
                <a:moveTo>
                  <a:pt x="65405" y="2539"/>
                </a:moveTo>
                <a:lnTo>
                  <a:pt x="65405" y="25399"/>
                </a:lnTo>
                <a:lnTo>
                  <a:pt x="80645" y="25399"/>
                </a:lnTo>
                <a:lnTo>
                  <a:pt x="81280" y="8254"/>
                </a:lnTo>
                <a:lnTo>
                  <a:pt x="65405" y="2539"/>
                </a:lnTo>
                <a:close/>
              </a:path>
              <a:path w="221614" h="351790">
                <a:moveTo>
                  <a:pt x="56197" y="634"/>
                </a:moveTo>
                <a:lnTo>
                  <a:pt x="40640" y="634"/>
                </a:lnTo>
                <a:lnTo>
                  <a:pt x="46355" y="6349"/>
                </a:lnTo>
                <a:lnTo>
                  <a:pt x="49530" y="5079"/>
                </a:lnTo>
                <a:lnTo>
                  <a:pt x="52705" y="3174"/>
                </a:lnTo>
                <a:lnTo>
                  <a:pt x="55245" y="1269"/>
                </a:lnTo>
                <a:lnTo>
                  <a:pt x="56197" y="634"/>
                </a:lnTo>
                <a:close/>
              </a:path>
              <a:path w="221614" h="351790">
                <a:moveTo>
                  <a:pt x="65405" y="634"/>
                </a:moveTo>
                <a:lnTo>
                  <a:pt x="59213" y="634"/>
                </a:lnTo>
                <a:lnTo>
                  <a:pt x="65405" y="2539"/>
                </a:lnTo>
                <a:lnTo>
                  <a:pt x="65405" y="634"/>
                </a:lnTo>
                <a:close/>
              </a:path>
              <a:path w="221614" h="351790">
                <a:moveTo>
                  <a:pt x="57150" y="0"/>
                </a:moveTo>
                <a:lnTo>
                  <a:pt x="56197" y="634"/>
                </a:lnTo>
                <a:lnTo>
                  <a:pt x="59213" y="634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/>
          <p:nvPr/>
        </p:nvSpPr>
        <p:spPr>
          <a:xfrm>
            <a:off x="4037965" y="7567294"/>
            <a:ext cx="327660" cy="236854"/>
          </a:xfrm>
          <a:custGeom>
            <a:avLst/>
            <a:gdLst/>
            <a:ahLst/>
            <a:cxnLst/>
            <a:rect l="l" t="t" r="r" b="b"/>
            <a:pathLst>
              <a:path w="327660" h="236854">
                <a:moveTo>
                  <a:pt x="55245" y="0"/>
                </a:moveTo>
                <a:lnTo>
                  <a:pt x="8889" y="13969"/>
                </a:lnTo>
                <a:lnTo>
                  <a:pt x="0" y="13969"/>
                </a:lnTo>
                <a:lnTo>
                  <a:pt x="0" y="46354"/>
                </a:lnTo>
                <a:lnTo>
                  <a:pt x="15875" y="46354"/>
                </a:lnTo>
                <a:lnTo>
                  <a:pt x="18414" y="47624"/>
                </a:lnTo>
                <a:lnTo>
                  <a:pt x="20955" y="48259"/>
                </a:lnTo>
                <a:lnTo>
                  <a:pt x="27305" y="55879"/>
                </a:lnTo>
                <a:lnTo>
                  <a:pt x="27305" y="198119"/>
                </a:lnTo>
                <a:lnTo>
                  <a:pt x="6985" y="208279"/>
                </a:lnTo>
                <a:lnTo>
                  <a:pt x="0" y="208279"/>
                </a:lnTo>
                <a:lnTo>
                  <a:pt x="0" y="236854"/>
                </a:lnTo>
                <a:lnTo>
                  <a:pt x="104139" y="236854"/>
                </a:lnTo>
                <a:lnTo>
                  <a:pt x="104139" y="209549"/>
                </a:lnTo>
                <a:lnTo>
                  <a:pt x="92710" y="207009"/>
                </a:lnTo>
                <a:lnTo>
                  <a:pt x="90170" y="207009"/>
                </a:lnTo>
                <a:lnTo>
                  <a:pt x="85089" y="205739"/>
                </a:lnTo>
                <a:lnTo>
                  <a:pt x="78105" y="197484"/>
                </a:lnTo>
                <a:lnTo>
                  <a:pt x="78105" y="193674"/>
                </a:lnTo>
                <a:lnTo>
                  <a:pt x="73660" y="62864"/>
                </a:lnTo>
                <a:lnTo>
                  <a:pt x="84455" y="62864"/>
                </a:lnTo>
                <a:lnTo>
                  <a:pt x="87630" y="60959"/>
                </a:lnTo>
                <a:lnTo>
                  <a:pt x="91439" y="59054"/>
                </a:lnTo>
                <a:lnTo>
                  <a:pt x="114935" y="45719"/>
                </a:lnTo>
                <a:lnTo>
                  <a:pt x="118745" y="43814"/>
                </a:lnTo>
                <a:lnTo>
                  <a:pt x="299085" y="43814"/>
                </a:lnTo>
                <a:lnTo>
                  <a:pt x="298450" y="42544"/>
                </a:lnTo>
                <a:lnTo>
                  <a:pt x="296545" y="35559"/>
                </a:lnTo>
                <a:lnTo>
                  <a:pt x="296545" y="34924"/>
                </a:lnTo>
                <a:lnTo>
                  <a:pt x="74295" y="34924"/>
                </a:lnTo>
                <a:lnTo>
                  <a:pt x="73025" y="33019"/>
                </a:lnTo>
                <a:lnTo>
                  <a:pt x="74930" y="30479"/>
                </a:lnTo>
                <a:lnTo>
                  <a:pt x="75564" y="26034"/>
                </a:lnTo>
                <a:lnTo>
                  <a:pt x="48895" y="26034"/>
                </a:lnTo>
                <a:lnTo>
                  <a:pt x="48895" y="5079"/>
                </a:lnTo>
                <a:lnTo>
                  <a:pt x="52070" y="3174"/>
                </a:lnTo>
                <a:lnTo>
                  <a:pt x="57785" y="1904"/>
                </a:lnTo>
                <a:lnTo>
                  <a:pt x="59055" y="1269"/>
                </a:lnTo>
                <a:lnTo>
                  <a:pt x="55245" y="0"/>
                </a:lnTo>
                <a:close/>
              </a:path>
              <a:path w="327660" h="236854">
                <a:moveTo>
                  <a:pt x="229235" y="43814"/>
                </a:moveTo>
                <a:lnTo>
                  <a:pt x="120014" y="43814"/>
                </a:lnTo>
                <a:lnTo>
                  <a:pt x="121920" y="44449"/>
                </a:lnTo>
                <a:lnTo>
                  <a:pt x="125095" y="45719"/>
                </a:lnTo>
                <a:lnTo>
                  <a:pt x="139700" y="64134"/>
                </a:lnTo>
                <a:lnTo>
                  <a:pt x="139700" y="197484"/>
                </a:lnTo>
                <a:lnTo>
                  <a:pt x="138430" y="201294"/>
                </a:lnTo>
                <a:lnTo>
                  <a:pt x="137160" y="203199"/>
                </a:lnTo>
                <a:lnTo>
                  <a:pt x="135889" y="204469"/>
                </a:lnTo>
                <a:lnTo>
                  <a:pt x="133985" y="205104"/>
                </a:lnTo>
                <a:lnTo>
                  <a:pt x="132080" y="206374"/>
                </a:lnTo>
                <a:lnTo>
                  <a:pt x="129539" y="207009"/>
                </a:lnTo>
                <a:lnTo>
                  <a:pt x="119380" y="208279"/>
                </a:lnTo>
                <a:lnTo>
                  <a:pt x="112395" y="208279"/>
                </a:lnTo>
                <a:lnTo>
                  <a:pt x="112395" y="236854"/>
                </a:lnTo>
                <a:lnTo>
                  <a:pt x="216535" y="236854"/>
                </a:lnTo>
                <a:lnTo>
                  <a:pt x="216535" y="209549"/>
                </a:lnTo>
                <a:lnTo>
                  <a:pt x="205105" y="207009"/>
                </a:lnTo>
                <a:lnTo>
                  <a:pt x="202564" y="207009"/>
                </a:lnTo>
                <a:lnTo>
                  <a:pt x="197485" y="205739"/>
                </a:lnTo>
                <a:lnTo>
                  <a:pt x="190500" y="197484"/>
                </a:lnTo>
                <a:lnTo>
                  <a:pt x="190500" y="64769"/>
                </a:lnTo>
                <a:lnTo>
                  <a:pt x="187960" y="64134"/>
                </a:lnTo>
                <a:lnTo>
                  <a:pt x="186055" y="61594"/>
                </a:lnTo>
                <a:lnTo>
                  <a:pt x="196850" y="61594"/>
                </a:lnTo>
                <a:lnTo>
                  <a:pt x="204470" y="57784"/>
                </a:lnTo>
                <a:lnTo>
                  <a:pt x="208914" y="55879"/>
                </a:lnTo>
                <a:lnTo>
                  <a:pt x="212725" y="53339"/>
                </a:lnTo>
                <a:lnTo>
                  <a:pt x="222250" y="48259"/>
                </a:lnTo>
                <a:lnTo>
                  <a:pt x="226060" y="45719"/>
                </a:lnTo>
                <a:lnTo>
                  <a:pt x="229235" y="43814"/>
                </a:lnTo>
                <a:close/>
              </a:path>
              <a:path w="327660" h="236854">
                <a:moveTo>
                  <a:pt x="299085" y="43814"/>
                </a:moveTo>
                <a:lnTo>
                  <a:pt x="230505" y="43814"/>
                </a:lnTo>
                <a:lnTo>
                  <a:pt x="232410" y="44449"/>
                </a:lnTo>
                <a:lnTo>
                  <a:pt x="234950" y="45719"/>
                </a:lnTo>
                <a:lnTo>
                  <a:pt x="238125" y="46354"/>
                </a:lnTo>
                <a:lnTo>
                  <a:pt x="240664" y="48259"/>
                </a:lnTo>
                <a:lnTo>
                  <a:pt x="242570" y="50164"/>
                </a:lnTo>
                <a:lnTo>
                  <a:pt x="245110" y="52069"/>
                </a:lnTo>
                <a:lnTo>
                  <a:pt x="246380" y="54609"/>
                </a:lnTo>
                <a:lnTo>
                  <a:pt x="249555" y="60324"/>
                </a:lnTo>
                <a:lnTo>
                  <a:pt x="250189" y="64134"/>
                </a:lnTo>
                <a:lnTo>
                  <a:pt x="250189" y="197484"/>
                </a:lnTo>
                <a:lnTo>
                  <a:pt x="249555" y="199389"/>
                </a:lnTo>
                <a:lnTo>
                  <a:pt x="247650" y="203199"/>
                </a:lnTo>
                <a:lnTo>
                  <a:pt x="245745" y="204469"/>
                </a:lnTo>
                <a:lnTo>
                  <a:pt x="244475" y="205104"/>
                </a:lnTo>
                <a:lnTo>
                  <a:pt x="242570" y="206374"/>
                </a:lnTo>
                <a:lnTo>
                  <a:pt x="240030" y="207009"/>
                </a:lnTo>
                <a:lnTo>
                  <a:pt x="229870" y="208279"/>
                </a:lnTo>
                <a:lnTo>
                  <a:pt x="222885" y="208279"/>
                </a:lnTo>
                <a:lnTo>
                  <a:pt x="222885" y="236854"/>
                </a:lnTo>
                <a:lnTo>
                  <a:pt x="327660" y="236854"/>
                </a:lnTo>
                <a:lnTo>
                  <a:pt x="327660" y="209549"/>
                </a:lnTo>
                <a:lnTo>
                  <a:pt x="315595" y="207009"/>
                </a:lnTo>
                <a:lnTo>
                  <a:pt x="313055" y="207009"/>
                </a:lnTo>
                <a:lnTo>
                  <a:pt x="310514" y="206374"/>
                </a:lnTo>
                <a:lnTo>
                  <a:pt x="308610" y="205739"/>
                </a:lnTo>
                <a:lnTo>
                  <a:pt x="307339" y="205104"/>
                </a:lnTo>
                <a:lnTo>
                  <a:pt x="305435" y="204469"/>
                </a:lnTo>
                <a:lnTo>
                  <a:pt x="304164" y="203199"/>
                </a:lnTo>
                <a:lnTo>
                  <a:pt x="302260" y="200659"/>
                </a:lnTo>
                <a:lnTo>
                  <a:pt x="301625" y="198119"/>
                </a:lnTo>
                <a:lnTo>
                  <a:pt x="301527" y="57784"/>
                </a:lnTo>
                <a:lnTo>
                  <a:pt x="300355" y="50164"/>
                </a:lnTo>
                <a:lnTo>
                  <a:pt x="299085" y="43814"/>
                </a:lnTo>
                <a:close/>
              </a:path>
              <a:path w="327660" h="236854">
                <a:moveTo>
                  <a:pt x="84455" y="62864"/>
                </a:moveTo>
                <a:lnTo>
                  <a:pt x="73660" y="62864"/>
                </a:lnTo>
                <a:lnTo>
                  <a:pt x="74930" y="65404"/>
                </a:lnTo>
                <a:lnTo>
                  <a:pt x="77470" y="66039"/>
                </a:lnTo>
                <a:lnTo>
                  <a:pt x="80645" y="64769"/>
                </a:lnTo>
                <a:lnTo>
                  <a:pt x="84455" y="62864"/>
                </a:lnTo>
                <a:close/>
              </a:path>
              <a:path w="327660" h="236854">
                <a:moveTo>
                  <a:pt x="189230" y="61594"/>
                </a:moveTo>
                <a:lnTo>
                  <a:pt x="186055" y="61594"/>
                </a:lnTo>
                <a:lnTo>
                  <a:pt x="187960" y="64134"/>
                </a:lnTo>
                <a:lnTo>
                  <a:pt x="190500" y="64769"/>
                </a:lnTo>
                <a:lnTo>
                  <a:pt x="190500" y="62229"/>
                </a:lnTo>
                <a:lnTo>
                  <a:pt x="189230" y="61594"/>
                </a:lnTo>
                <a:close/>
              </a:path>
              <a:path w="327660" h="236854">
                <a:moveTo>
                  <a:pt x="196850" y="61594"/>
                </a:moveTo>
                <a:lnTo>
                  <a:pt x="189230" y="61594"/>
                </a:lnTo>
                <a:lnTo>
                  <a:pt x="190500" y="62229"/>
                </a:lnTo>
                <a:lnTo>
                  <a:pt x="190500" y="64769"/>
                </a:lnTo>
                <a:lnTo>
                  <a:pt x="196850" y="61594"/>
                </a:lnTo>
                <a:close/>
              </a:path>
              <a:path w="327660" h="236854">
                <a:moveTo>
                  <a:pt x="74930" y="30479"/>
                </a:moveTo>
                <a:lnTo>
                  <a:pt x="73025" y="33019"/>
                </a:lnTo>
                <a:lnTo>
                  <a:pt x="74295" y="34924"/>
                </a:lnTo>
                <a:lnTo>
                  <a:pt x="74930" y="30479"/>
                </a:lnTo>
                <a:close/>
              </a:path>
              <a:path w="327660" h="236854">
                <a:moveTo>
                  <a:pt x="137160" y="1269"/>
                </a:moveTo>
                <a:lnTo>
                  <a:pt x="120650" y="1269"/>
                </a:lnTo>
                <a:lnTo>
                  <a:pt x="117475" y="4444"/>
                </a:lnTo>
                <a:lnTo>
                  <a:pt x="113664" y="7619"/>
                </a:lnTo>
                <a:lnTo>
                  <a:pt x="95250" y="19049"/>
                </a:lnTo>
                <a:lnTo>
                  <a:pt x="80010" y="27304"/>
                </a:lnTo>
                <a:lnTo>
                  <a:pt x="74930" y="30479"/>
                </a:lnTo>
                <a:lnTo>
                  <a:pt x="74295" y="34924"/>
                </a:lnTo>
                <a:lnTo>
                  <a:pt x="182245" y="34924"/>
                </a:lnTo>
                <a:lnTo>
                  <a:pt x="181610" y="33654"/>
                </a:lnTo>
                <a:lnTo>
                  <a:pt x="182880" y="32384"/>
                </a:lnTo>
                <a:lnTo>
                  <a:pt x="182880" y="30479"/>
                </a:lnTo>
                <a:lnTo>
                  <a:pt x="180975" y="25399"/>
                </a:lnTo>
                <a:lnTo>
                  <a:pt x="172085" y="15239"/>
                </a:lnTo>
                <a:lnTo>
                  <a:pt x="167005" y="11429"/>
                </a:lnTo>
                <a:lnTo>
                  <a:pt x="156210" y="5714"/>
                </a:lnTo>
                <a:lnTo>
                  <a:pt x="149860" y="3809"/>
                </a:lnTo>
                <a:lnTo>
                  <a:pt x="137160" y="1269"/>
                </a:lnTo>
                <a:close/>
              </a:path>
              <a:path w="327660" h="236854">
                <a:moveTo>
                  <a:pt x="182880" y="32384"/>
                </a:moveTo>
                <a:lnTo>
                  <a:pt x="181610" y="33654"/>
                </a:lnTo>
                <a:lnTo>
                  <a:pt x="182880" y="34924"/>
                </a:lnTo>
                <a:lnTo>
                  <a:pt x="182880" y="32384"/>
                </a:lnTo>
                <a:close/>
              </a:path>
              <a:path w="327660" h="236854">
                <a:moveTo>
                  <a:pt x="238760" y="1269"/>
                </a:moveTo>
                <a:lnTo>
                  <a:pt x="231139" y="1269"/>
                </a:lnTo>
                <a:lnTo>
                  <a:pt x="223520" y="7619"/>
                </a:lnTo>
                <a:lnTo>
                  <a:pt x="214630" y="13969"/>
                </a:lnTo>
                <a:lnTo>
                  <a:pt x="210185" y="16509"/>
                </a:lnTo>
                <a:lnTo>
                  <a:pt x="199389" y="22859"/>
                </a:lnTo>
                <a:lnTo>
                  <a:pt x="194310" y="26034"/>
                </a:lnTo>
                <a:lnTo>
                  <a:pt x="184150" y="31749"/>
                </a:lnTo>
                <a:lnTo>
                  <a:pt x="182880" y="32384"/>
                </a:lnTo>
                <a:lnTo>
                  <a:pt x="182880" y="34924"/>
                </a:lnTo>
                <a:lnTo>
                  <a:pt x="296545" y="34924"/>
                </a:lnTo>
                <a:lnTo>
                  <a:pt x="293370" y="29209"/>
                </a:lnTo>
                <a:lnTo>
                  <a:pt x="259080" y="3809"/>
                </a:lnTo>
                <a:lnTo>
                  <a:pt x="246380" y="1904"/>
                </a:lnTo>
                <a:lnTo>
                  <a:pt x="238760" y="1269"/>
                </a:lnTo>
                <a:close/>
              </a:path>
              <a:path w="327660" h="236854">
                <a:moveTo>
                  <a:pt x="59055" y="1269"/>
                </a:moveTo>
                <a:lnTo>
                  <a:pt x="57785" y="1904"/>
                </a:lnTo>
                <a:lnTo>
                  <a:pt x="52070" y="3174"/>
                </a:lnTo>
                <a:lnTo>
                  <a:pt x="48895" y="5079"/>
                </a:lnTo>
                <a:lnTo>
                  <a:pt x="48895" y="26034"/>
                </a:lnTo>
                <a:lnTo>
                  <a:pt x="69214" y="5714"/>
                </a:lnTo>
                <a:lnTo>
                  <a:pt x="59055" y="1269"/>
                </a:lnTo>
                <a:close/>
              </a:path>
              <a:path w="327660" h="236854">
                <a:moveTo>
                  <a:pt x="69214" y="5714"/>
                </a:moveTo>
                <a:lnTo>
                  <a:pt x="48895" y="26034"/>
                </a:lnTo>
                <a:lnTo>
                  <a:pt x="75564" y="26034"/>
                </a:lnTo>
                <a:lnTo>
                  <a:pt x="78105" y="9524"/>
                </a:lnTo>
                <a:lnTo>
                  <a:pt x="69214" y="5714"/>
                </a:lnTo>
                <a:close/>
              </a:path>
              <a:path w="327660" h="236854">
                <a:moveTo>
                  <a:pt x="74295" y="634"/>
                </a:moveTo>
                <a:lnTo>
                  <a:pt x="64770" y="634"/>
                </a:lnTo>
                <a:lnTo>
                  <a:pt x="59055" y="1269"/>
                </a:lnTo>
                <a:lnTo>
                  <a:pt x="69214" y="5714"/>
                </a:lnTo>
                <a:lnTo>
                  <a:pt x="74295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7" name="object 237" descr=""/>
          <p:cNvGrpSpPr/>
          <p:nvPr/>
        </p:nvGrpSpPr>
        <p:grpSpPr>
          <a:xfrm>
            <a:off x="4710429" y="7514590"/>
            <a:ext cx="589915" cy="292100"/>
            <a:chOff x="4710429" y="7514590"/>
            <a:chExt cx="589915" cy="292100"/>
          </a:xfrm>
        </p:grpSpPr>
        <p:pic>
          <p:nvPicPr>
            <p:cNvPr id="238" name="object 238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710429" y="7567295"/>
              <a:ext cx="225425" cy="236855"/>
            </a:xfrm>
            <a:prstGeom prst="rect">
              <a:avLst/>
            </a:prstGeom>
          </p:spPr>
        </p:pic>
        <p:sp>
          <p:nvSpPr>
            <p:cNvPr id="239" name="object 239" descr=""/>
            <p:cNvSpPr/>
            <p:nvPr/>
          </p:nvSpPr>
          <p:spPr>
            <a:xfrm>
              <a:off x="4975859" y="7514590"/>
              <a:ext cx="127000" cy="288290"/>
            </a:xfrm>
            <a:custGeom>
              <a:avLst/>
              <a:gdLst/>
              <a:ahLst/>
              <a:cxnLst/>
              <a:rect l="l" t="t" r="r" b="b"/>
              <a:pathLst>
                <a:path w="127000" h="288290">
                  <a:moveTo>
                    <a:pt x="74929" y="0"/>
                  </a:moveTo>
                  <a:lnTo>
                    <a:pt x="47625" y="0"/>
                  </a:lnTo>
                  <a:lnTo>
                    <a:pt x="46354" y="15874"/>
                  </a:lnTo>
                  <a:lnTo>
                    <a:pt x="33654" y="53339"/>
                  </a:lnTo>
                  <a:lnTo>
                    <a:pt x="31114" y="57784"/>
                  </a:lnTo>
                  <a:lnTo>
                    <a:pt x="26035" y="65404"/>
                  </a:lnTo>
                  <a:lnTo>
                    <a:pt x="25400" y="68579"/>
                  </a:lnTo>
                  <a:lnTo>
                    <a:pt x="27939" y="69849"/>
                  </a:lnTo>
                  <a:lnTo>
                    <a:pt x="0" y="66039"/>
                  </a:lnTo>
                  <a:lnTo>
                    <a:pt x="0" y="98424"/>
                  </a:lnTo>
                  <a:lnTo>
                    <a:pt x="22225" y="98424"/>
                  </a:lnTo>
                  <a:lnTo>
                    <a:pt x="22225" y="158749"/>
                  </a:lnTo>
                  <a:lnTo>
                    <a:pt x="21589" y="191134"/>
                  </a:lnTo>
                  <a:lnTo>
                    <a:pt x="22860" y="226059"/>
                  </a:lnTo>
                  <a:lnTo>
                    <a:pt x="32385" y="263524"/>
                  </a:lnTo>
                  <a:lnTo>
                    <a:pt x="67310" y="287654"/>
                  </a:lnTo>
                  <a:lnTo>
                    <a:pt x="74929" y="288289"/>
                  </a:lnTo>
                  <a:lnTo>
                    <a:pt x="80010" y="288289"/>
                  </a:lnTo>
                  <a:lnTo>
                    <a:pt x="84454" y="287654"/>
                  </a:lnTo>
                  <a:lnTo>
                    <a:pt x="127000" y="268604"/>
                  </a:lnTo>
                  <a:lnTo>
                    <a:pt x="111760" y="241934"/>
                  </a:lnTo>
                  <a:lnTo>
                    <a:pt x="98425" y="249554"/>
                  </a:lnTo>
                  <a:lnTo>
                    <a:pt x="92075" y="252094"/>
                  </a:lnTo>
                  <a:lnTo>
                    <a:pt x="89535" y="252729"/>
                  </a:lnTo>
                  <a:lnTo>
                    <a:pt x="83819" y="252729"/>
                  </a:lnTo>
                  <a:lnTo>
                    <a:pt x="74929" y="217804"/>
                  </a:lnTo>
                  <a:lnTo>
                    <a:pt x="74929" y="98424"/>
                  </a:lnTo>
                  <a:lnTo>
                    <a:pt x="114300" y="98424"/>
                  </a:lnTo>
                  <a:lnTo>
                    <a:pt x="114300" y="66039"/>
                  </a:lnTo>
                  <a:lnTo>
                    <a:pt x="74929" y="6603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0" name="object 24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42229" y="7569200"/>
              <a:ext cx="158114" cy="237490"/>
            </a:xfrm>
            <a:prstGeom prst="rect">
              <a:avLst/>
            </a:prstGeom>
          </p:spPr>
        </p:pic>
      </p:grpSp>
      <p:sp>
        <p:nvSpPr>
          <p:cNvPr id="241" name="object 241" descr=""/>
          <p:cNvSpPr/>
          <p:nvPr/>
        </p:nvSpPr>
        <p:spPr>
          <a:xfrm>
            <a:off x="6450965" y="7457440"/>
            <a:ext cx="221615" cy="351790"/>
          </a:xfrm>
          <a:custGeom>
            <a:avLst/>
            <a:gdLst/>
            <a:ahLst/>
            <a:cxnLst/>
            <a:rect l="l" t="t" r="r" b="b"/>
            <a:pathLst>
              <a:path w="221615" h="351790">
                <a:moveTo>
                  <a:pt x="46355" y="6349"/>
                </a:moveTo>
                <a:lnTo>
                  <a:pt x="8889" y="13334"/>
                </a:lnTo>
                <a:lnTo>
                  <a:pt x="0" y="13334"/>
                </a:lnTo>
                <a:lnTo>
                  <a:pt x="0" y="45719"/>
                </a:lnTo>
                <a:lnTo>
                  <a:pt x="15875" y="45719"/>
                </a:lnTo>
                <a:lnTo>
                  <a:pt x="19050" y="46989"/>
                </a:lnTo>
                <a:lnTo>
                  <a:pt x="21589" y="47624"/>
                </a:lnTo>
                <a:lnTo>
                  <a:pt x="23495" y="48259"/>
                </a:lnTo>
                <a:lnTo>
                  <a:pt x="26035" y="50164"/>
                </a:lnTo>
                <a:lnTo>
                  <a:pt x="26670" y="51434"/>
                </a:lnTo>
                <a:lnTo>
                  <a:pt x="27939" y="55244"/>
                </a:lnTo>
                <a:lnTo>
                  <a:pt x="27939" y="311784"/>
                </a:lnTo>
                <a:lnTo>
                  <a:pt x="22225" y="320039"/>
                </a:lnTo>
                <a:lnTo>
                  <a:pt x="20320" y="321309"/>
                </a:lnTo>
                <a:lnTo>
                  <a:pt x="17780" y="321944"/>
                </a:lnTo>
                <a:lnTo>
                  <a:pt x="12064" y="322579"/>
                </a:lnTo>
                <a:lnTo>
                  <a:pt x="6985" y="323214"/>
                </a:lnTo>
                <a:lnTo>
                  <a:pt x="0" y="323849"/>
                </a:lnTo>
                <a:lnTo>
                  <a:pt x="0" y="351789"/>
                </a:lnTo>
                <a:lnTo>
                  <a:pt x="107950" y="351789"/>
                </a:lnTo>
                <a:lnTo>
                  <a:pt x="107950" y="324484"/>
                </a:lnTo>
                <a:lnTo>
                  <a:pt x="95885" y="322579"/>
                </a:lnTo>
                <a:lnTo>
                  <a:pt x="88264" y="320674"/>
                </a:lnTo>
                <a:lnTo>
                  <a:pt x="86360" y="320039"/>
                </a:lnTo>
                <a:lnTo>
                  <a:pt x="85089" y="318769"/>
                </a:lnTo>
                <a:lnTo>
                  <a:pt x="83819" y="318134"/>
                </a:lnTo>
                <a:lnTo>
                  <a:pt x="82550" y="316864"/>
                </a:lnTo>
                <a:lnTo>
                  <a:pt x="81914" y="314959"/>
                </a:lnTo>
                <a:lnTo>
                  <a:pt x="81280" y="312419"/>
                </a:lnTo>
                <a:lnTo>
                  <a:pt x="81280" y="307974"/>
                </a:lnTo>
                <a:lnTo>
                  <a:pt x="79375" y="177799"/>
                </a:lnTo>
                <a:lnTo>
                  <a:pt x="83819" y="177799"/>
                </a:lnTo>
                <a:lnTo>
                  <a:pt x="88264" y="175894"/>
                </a:lnTo>
                <a:lnTo>
                  <a:pt x="99694" y="170179"/>
                </a:lnTo>
                <a:lnTo>
                  <a:pt x="113030" y="162559"/>
                </a:lnTo>
                <a:lnTo>
                  <a:pt x="116839" y="160654"/>
                </a:lnTo>
                <a:lnTo>
                  <a:pt x="120014" y="158749"/>
                </a:lnTo>
                <a:lnTo>
                  <a:pt x="192405" y="158749"/>
                </a:lnTo>
                <a:lnTo>
                  <a:pt x="191769" y="157479"/>
                </a:lnTo>
                <a:lnTo>
                  <a:pt x="189230" y="150494"/>
                </a:lnTo>
                <a:lnTo>
                  <a:pt x="187960" y="147954"/>
                </a:lnTo>
                <a:lnTo>
                  <a:pt x="78105" y="147954"/>
                </a:lnTo>
                <a:lnTo>
                  <a:pt x="76835" y="146049"/>
                </a:lnTo>
                <a:lnTo>
                  <a:pt x="78105" y="144779"/>
                </a:lnTo>
                <a:lnTo>
                  <a:pt x="80644" y="25399"/>
                </a:lnTo>
                <a:lnTo>
                  <a:pt x="65405" y="25399"/>
                </a:lnTo>
                <a:lnTo>
                  <a:pt x="46355" y="6349"/>
                </a:lnTo>
                <a:close/>
              </a:path>
              <a:path w="221615" h="351790">
                <a:moveTo>
                  <a:pt x="192405" y="158749"/>
                </a:moveTo>
                <a:lnTo>
                  <a:pt x="121285" y="158749"/>
                </a:lnTo>
                <a:lnTo>
                  <a:pt x="123825" y="159384"/>
                </a:lnTo>
                <a:lnTo>
                  <a:pt x="129539" y="161924"/>
                </a:lnTo>
                <a:lnTo>
                  <a:pt x="142239" y="179069"/>
                </a:lnTo>
                <a:lnTo>
                  <a:pt x="142239" y="312419"/>
                </a:lnTo>
                <a:lnTo>
                  <a:pt x="141605" y="314959"/>
                </a:lnTo>
                <a:lnTo>
                  <a:pt x="140335" y="316864"/>
                </a:lnTo>
                <a:lnTo>
                  <a:pt x="139700" y="318134"/>
                </a:lnTo>
                <a:lnTo>
                  <a:pt x="135889" y="320674"/>
                </a:lnTo>
                <a:lnTo>
                  <a:pt x="132080" y="321944"/>
                </a:lnTo>
                <a:lnTo>
                  <a:pt x="126364" y="322579"/>
                </a:lnTo>
                <a:lnTo>
                  <a:pt x="121919" y="323214"/>
                </a:lnTo>
                <a:lnTo>
                  <a:pt x="114300" y="323849"/>
                </a:lnTo>
                <a:lnTo>
                  <a:pt x="114300" y="351789"/>
                </a:lnTo>
                <a:lnTo>
                  <a:pt x="221614" y="351789"/>
                </a:lnTo>
                <a:lnTo>
                  <a:pt x="221614" y="324484"/>
                </a:lnTo>
                <a:lnTo>
                  <a:pt x="210185" y="322579"/>
                </a:lnTo>
                <a:lnTo>
                  <a:pt x="202564" y="320674"/>
                </a:lnTo>
                <a:lnTo>
                  <a:pt x="200660" y="320039"/>
                </a:lnTo>
                <a:lnTo>
                  <a:pt x="199389" y="319404"/>
                </a:lnTo>
                <a:lnTo>
                  <a:pt x="197485" y="318134"/>
                </a:lnTo>
                <a:lnTo>
                  <a:pt x="196850" y="316864"/>
                </a:lnTo>
                <a:lnTo>
                  <a:pt x="195580" y="314959"/>
                </a:lnTo>
                <a:lnTo>
                  <a:pt x="194944" y="312419"/>
                </a:lnTo>
                <a:lnTo>
                  <a:pt x="194944" y="173989"/>
                </a:lnTo>
                <a:lnTo>
                  <a:pt x="193675" y="165099"/>
                </a:lnTo>
                <a:lnTo>
                  <a:pt x="192405" y="158749"/>
                </a:lnTo>
                <a:close/>
              </a:path>
              <a:path w="221615" h="351790">
                <a:moveTo>
                  <a:pt x="83819" y="177799"/>
                </a:moveTo>
                <a:lnTo>
                  <a:pt x="79375" y="177799"/>
                </a:lnTo>
                <a:lnTo>
                  <a:pt x="80010" y="179069"/>
                </a:lnTo>
                <a:lnTo>
                  <a:pt x="83819" y="177799"/>
                </a:lnTo>
                <a:close/>
              </a:path>
              <a:path w="221615" h="351790">
                <a:moveTo>
                  <a:pt x="78105" y="144779"/>
                </a:moveTo>
                <a:lnTo>
                  <a:pt x="76835" y="146049"/>
                </a:lnTo>
                <a:lnTo>
                  <a:pt x="78105" y="147954"/>
                </a:lnTo>
                <a:lnTo>
                  <a:pt x="78105" y="144779"/>
                </a:lnTo>
                <a:close/>
              </a:path>
              <a:path w="221615" h="351790">
                <a:moveTo>
                  <a:pt x="130810" y="116204"/>
                </a:moveTo>
                <a:lnTo>
                  <a:pt x="122555" y="116204"/>
                </a:lnTo>
                <a:lnTo>
                  <a:pt x="119380" y="119379"/>
                </a:lnTo>
                <a:lnTo>
                  <a:pt x="115569" y="121919"/>
                </a:lnTo>
                <a:lnTo>
                  <a:pt x="107950" y="127634"/>
                </a:lnTo>
                <a:lnTo>
                  <a:pt x="103505" y="130174"/>
                </a:lnTo>
                <a:lnTo>
                  <a:pt x="98425" y="132714"/>
                </a:lnTo>
                <a:lnTo>
                  <a:pt x="83819" y="140969"/>
                </a:lnTo>
                <a:lnTo>
                  <a:pt x="78739" y="143509"/>
                </a:lnTo>
                <a:lnTo>
                  <a:pt x="78105" y="144779"/>
                </a:lnTo>
                <a:lnTo>
                  <a:pt x="78105" y="147954"/>
                </a:lnTo>
                <a:lnTo>
                  <a:pt x="187960" y="147954"/>
                </a:lnTo>
                <a:lnTo>
                  <a:pt x="186055" y="144144"/>
                </a:lnTo>
                <a:lnTo>
                  <a:pt x="182880" y="138429"/>
                </a:lnTo>
                <a:lnTo>
                  <a:pt x="178435" y="133349"/>
                </a:lnTo>
                <a:lnTo>
                  <a:pt x="173989" y="129539"/>
                </a:lnTo>
                <a:lnTo>
                  <a:pt x="167639" y="123824"/>
                </a:lnTo>
                <a:lnTo>
                  <a:pt x="160019" y="120649"/>
                </a:lnTo>
                <a:lnTo>
                  <a:pt x="151764" y="118744"/>
                </a:lnTo>
                <a:lnTo>
                  <a:pt x="144780" y="117474"/>
                </a:lnTo>
                <a:lnTo>
                  <a:pt x="130810" y="116204"/>
                </a:lnTo>
                <a:close/>
              </a:path>
              <a:path w="221615" h="351790">
                <a:moveTo>
                  <a:pt x="59055" y="634"/>
                </a:moveTo>
                <a:lnTo>
                  <a:pt x="56514" y="634"/>
                </a:lnTo>
                <a:lnTo>
                  <a:pt x="55244" y="1269"/>
                </a:lnTo>
                <a:lnTo>
                  <a:pt x="52705" y="3174"/>
                </a:lnTo>
                <a:lnTo>
                  <a:pt x="49530" y="5079"/>
                </a:lnTo>
                <a:lnTo>
                  <a:pt x="46355" y="6349"/>
                </a:lnTo>
                <a:lnTo>
                  <a:pt x="65405" y="25399"/>
                </a:lnTo>
                <a:lnTo>
                  <a:pt x="65405" y="2539"/>
                </a:lnTo>
                <a:lnTo>
                  <a:pt x="59055" y="634"/>
                </a:lnTo>
                <a:close/>
              </a:path>
              <a:path w="221615" h="351790">
                <a:moveTo>
                  <a:pt x="65405" y="2539"/>
                </a:moveTo>
                <a:lnTo>
                  <a:pt x="65405" y="25399"/>
                </a:lnTo>
                <a:lnTo>
                  <a:pt x="80644" y="25399"/>
                </a:lnTo>
                <a:lnTo>
                  <a:pt x="81280" y="8254"/>
                </a:lnTo>
                <a:lnTo>
                  <a:pt x="65405" y="2539"/>
                </a:lnTo>
                <a:close/>
              </a:path>
              <a:path w="221615" h="351790">
                <a:moveTo>
                  <a:pt x="56197" y="634"/>
                </a:moveTo>
                <a:lnTo>
                  <a:pt x="40639" y="634"/>
                </a:lnTo>
                <a:lnTo>
                  <a:pt x="46355" y="6349"/>
                </a:lnTo>
                <a:lnTo>
                  <a:pt x="49530" y="5079"/>
                </a:lnTo>
                <a:lnTo>
                  <a:pt x="52705" y="3174"/>
                </a:lnTo>
                <a:lnTo>
                  <a:pt x="55244" y="1269"/>
                </a:lnTo>
                <a:lnTo>
                  <a:pt x="56197" y="634"/>
                </a:lnTo>
                <a:close/>
              </a:path>
              <a:path w="221615" h="351790">
                <a:moveTo>
                  <a:pt x="65405" y="634"/>
                </a:moveTo>
                <a:lnTo>
                  <a:pt x="59213" y="634"/>
                </a:lnTo>
                <a:lnTo>
                  <a:pt x="65405" y="2539"/>
                </a:lnTo>
                <a:lnTo>
                  <a:pt x="65405" y="634"/>
                </a:lnTo>
                <a:close/>
              </a:path>
              <a:path w="221615" h="351790">
                <a:moveTo>
                  <a:pt x="57150" y="0"/>
                </a:moveTo>
                <a:lnTo>
                  <a:pt x="56197" y="634"/>
                </a:lnTo>
                <a:lnTo>
                  <a:pt x="59213" y="634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2" name="object 242" descr=""/>
          <p:cNvGrpSpPr/>
          <p:nvPr/>
        </p:nvGrpSpPr>
        <p:grpSpPr>
          <a:xfrm>
            <a:off x="7522844" y="7461884"/>
            <a:ext cx="501015" cy="344170"/>
            <a:chOff x="7522844" y="7461884"/>
            <a:chExt cx="501015" cy="344170"/>
          </a:xfrm>
        </p:grpSpPr>
        <p:sp>
          <p:nvSpPr>
            <p:cNvPr id="243" name="object 243" descr=""/>
            <p:cNvSpPr/>
            <p:nvPr/>
          </p:nvSpPr>
          <p:spPr>
            <a:xfrm>
              <a:off x="7522844" y="7461884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300"/>
                  </a:moveTo>
                  <a:lnTo>
                    <a:pt x="46354" y="114300"/>
                  </a:lnTo>
                  <a:lnTo>
                    <a:pt x="39370" y="117475"/>
                  </a:lnTo>
                  <a:lnTo>
                    <a:pt x="34925" y="118745"/>
                  </a:lnTo>
                  <a:lnTo>
                    <a:pt x="28575" y="120015"/>
                  </a:lnTo>
                  <a:lnTo>
                    <a:pt x="23495" y="120650"/>
                  </a:lnTo>
                  <a:lnTo>
                    <a:pt x="17145" y="121285"/>
                  </a:lnTo>
                  <a:lnTo>
                    <a:pt x="0" y="121285"/>
                  </a:lnTo>
                  <a:lnTo>
                    <a:pt x="0" y="153670"/>
                  </a:lnTo>
                  <a:lnTo>
                    <a:pt x="10159" y="153670"/>
                  </a:lnTo>
                  <a:lnTo>
                    <a:pt x="16509" y="154305"/>
                  </a:lnTo>
                  <a:lnTo>
                    <a:pt x="19050" y="154940"/>
                  </a:lnTo>
                  <a:lnTo>
                    <a:pt x="22225" y="155575"/>
                  </a:lnTo>
                  <a:lnTo>
                    <a:pt x="24129" y="156210"/>
                  </a:lnTo>
                  <a:lnTo>
                    <a:pt x="24764" y="157480"/>
                  </a:lnTo>
                  <a:lnTo>
                    <a:pt x="26034" y="158115"/>
                  </a:lnTo>
                  <a:lnTo>
                    <a:pt x="26670" y="159385"/>
                  </a:lnTo>
                  <a:lnTo>
                    <a:pt x="27939" y="163195"/>
                  </a:lnTo>
                  <a:lnTo>
                    <a:pt x="28575" y="165735"/>
                  </a:lnTo>
                  <a:lnTo>
                    <a:pt x="28575" y="302260"/>
                  </a:lnTo>
                  <a:lnTo>
                    <a:pt x="27304" y="307340"/>
                  </a:lnTo>
                  <a:lnTo>
                    <a:pt x="26034" y="309245"/>
                  </a:lnTo>
                  <a:lnTo>
                    <a:pt x="25400" y="310515"/>
                  </a:lnTo>
                  <a:lnTo>
                    <a:pt x="21589" y="313055"/>
                  </a:lnTo>
                  <a:lnTo>
                    <a:pt x="20320" y="313690"/>
                  </a:lnTo>
                  <a:lnTo>
                    <a:pt x="17779" y="314325"/>
                  </a:lnTo>
                  <a:lnTo>
                    <a:pt x="12064" y="315595"/>
                  </a:lnTo>
                  <a:lnTo>
                    <a:pt x="6984" y="315595"/>
                  </a:lnTo>
                  <a:lnTo>
                    <a:pt x="0" y="316230"/>
                  </a:lnTo>
                  <a:lnTo>
                    <a:pt x="0" y="344170"/>
                  </a:lnTo>
                  <a:lnTo>
                    <a:pt x="107950" y="344170"/>
                  </a:lnTo>
                  <a:lnTo>
                    <a:pt x="107950" y="316865"/>
                  </a:lnTo>
                  <a:lnTo>
                    <a:pt x="96520" y="314960"/>
                  </a:lnTo>
                  <a:lnTo>
                    <a:pt x="93345" y="314325"/>
                  </a:lnTo>
                  <a:lnTo>
                    <a:pt x="90804" y="314325"/>
                  </a:lnTo>
                  <a:lnTo>
                    <a:pt x="88900" y="313055"/>
                  </a:lnTo>
                  <a:lnTo>
                    <a:pt x="85089" y="311785"/>
                  </a:lnTo>
                  <a:lnTo>
                    <a:pt x="83820" y="310515"/>
                  </a:lnTo>
                  <a:lnTo>
                    <a:pt x="81914" y="307340"/>
                  </a:lnTo>
                  <a:lnTo>
                    <a:pt x="81279" y="305435"/>
                  </a:lnTo>
                  <a:lnTo>
                    <a:pt x="81279" y="133350"/>
                  </a:lnTo>
                  <a:lnTo>
                    <a:pt x="66039" y="133350"/>
                  </a:lnTo>
                  <a:lnTo>
                    <a:pt x="46989" y="114300"/>
                  </a:lnTo>
                  <a:close/>
                </a:path>
                <a:path w="107950" h="344170">
                  <a:moveTo>
                    <a:pt x="57784" y="107315"/>
                  </a:moveTo>
                  <a:lnTo>
                    <a:pt x="52704" y="110490"/>
                  </a:lnTo>
                  <a:lnTo>
                    <a:pt x="49529" y="113030"/>
                  </a:lnTo>
                  <a:lnTo>
                    <a:pt x="46989" y="114300"/>
                  </a:lnTo>
                  <a:lnTo>
                    <a:pt x="66039" y="133350"/>
                  </a:lnTo>
                  <a:lnTo>
                    <a:pt x="66039" y="110490"/>
                  </a:lnTo>
                  <a:lnTo>
                    <a:pt x="59054" y="107950"/>
                  </a:lnTo>
                  <a:lnTo>
                    <a:pt x="59435" y="107950"/>
                  </a:lnTo>
                  <a:lnTo>
                    <a:pt x="57784" y="107315"/>
                  </a:lnTo>
                  <a:close/>
                </a:path>
                <a:path w="107950" h="344170">
                  <a:moveTo>
                    <a:pt x="66039" y="110490"/>
                  </a:moveTo>
                  <a:lnTo>
                    <a:pt x="66039" y="133350"/>
                  </a:lnTo>
                  <a:lnTo>
                    <a:pt x="81279" y="133350"/>
                  </a:lnTo>
                  <a:lnTo>
                    <a:pt x="81279" y="116205"/>
                  </a:lnTo>
                  <a:lnTo>
                    <a:pt x="66039" y="110490"/>
                  </a:lnTo>
                  <a:close/>
                </a:path>
                <a:path w="107950" h="344170">
                  <a:moveTo>
                    <a:pt x="56514" y="107950"/>
                  </a:moveTo>
                  <a:lnTo>
                    <a:pt x="40639" y="107950"/>
                  </a:lnTo>
                  <a:lnTo>
                    <a:pt x="46989" y="114300"/>
                  </a:lnTo>
                  <a:lnTo>
                    <a:pt x="49529" y="113030"/>
                  </a:lnTo>
                  <a:lnTo>
                    <a:pt x="52704" y="110490"/>
                  </a:lnTo>
                  <a:lnTo>
                    <a:pt x="56514" y="107950"/>
                  </a:lnTo>
                  <a:close/>
                </a:path>
                <a:path w="107950" h="344170">
                  <a:moveTo>
                    <a:pt x="66039" y="107950"/>
                  </a:moveTo>
                  <a:lnTo>
                    <a:pt x="59435" y="107950"/>
                  </a:lnTo>
                  <a:lnTo>
                    <a:pt x="66039" y="110490"/>
                  </a:lnTo>
                  <a:lnTo>
                    <a:pt x="66039" y="107950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635"/>
                  </a:lnTo>
                  <a:lnTo>
                    <a:pt x="40004" y="2540"/>
                  </a:lnTo>
                  <a:lnTo>
                    <a:pt x="36195" y="3810"/>
                  </a:lnTo>
                  <a:lnTo>
                    <a:pt x="20954" y="26670"/>
                  </a:lnTo>
                  <a:lnTo>
                    <a:pt x="20954" y="31115"/>
                  </a:lnTo>
                  <a:lnTo>
                    <a:pt x="46354" y="62230"/>
                  </a:lnTo>
                  <a:lnTo>
                    <a:pt x="50164" y="62865"/>
                  </a:lnTo>
                  <a:lnTo>
                    <a:pt x="59054" y="62865"/>
                  </a:lnTo>
                  <a:lnTo>
                    <a:pt x="86359" y="35560"/>
                  </a:lnTo>
                  <a:lnTo>
                    <a:pt x="85725" y="26670"/>
                  </a:lnTo>
                  <a:lnTo>
                    <a:pt x="64770" y="2540"/>
                  </a:lnTo>
                  <a:lnTo>
                    <a:pt x="60959" y="63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4" name="object 244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31429" y="7567294"/>
              <a:ext cx="225425" cy="236855"/>
            </a:xfrm>
            <a:prstGeom prst="rect">
              <a:avLst/>
            </a:prstGeom>
          </p:spPr>
        </p:pic>
        <p:sp>
          <p:nvSpPr>
            <p:cNvPr id="245" name="object 245" descr=""/>
            <p:cNvSpPr/>
            <p:nvPr/>
          </p:nvSpPr>
          <p:spPr>
            <a:xfrm>
              <a:off x="7896859" y="7514589"/>
              <a:ext cx="127000" cy="288290"/>
            </a:xfrm>
            <a:custGeom>
              <a:avLst/>
              <a:gdLst/>
              <a:ahLst/>
              <a:cxnLst/>
              <a:rect l="l" t="t" r="r" b="b"/>
              <a:pathLst>
                <a:path w="127000" h="288290">
                  <a:moveTo>
                    <a:pt x="74930" y="0"/>
                  </a:moveTo>
                  <a:lnTo>
                    <a:pt x="47625" y="0"/>
                  </a:lnTo>
                  <a:lnTo>
                    <a:pt x="46355" y="15874"/>
                  </a:lnTo>
                  <a:lnTo>
                    <a:pt x="33655" y="53339"/>
                  </a:lnTo>
                  <a:lnTo>
                    <a:pt x="31115" y="57784"/>
                  </a:lnTo>
                  <a:lnTo>
                    <a:pt x="26035" y="65404"/>
                  </a:lnTo>
                  <a:lnTo>
                    <a:pt x="25400" y="68579"/>
                  </a:lnTo>
                  <a:lnTo>
                    <a:pt x="27940" y="69849"/>
                  </a:lnTo>
                  <a:lnTo>
                    <a:pt x="0" y="66039"/>
                  </a:lnTo>
                  <a:lnTo>
                    <a:pt x="0" y="98424"/>
                  </a:lnTo>
                  <a:lnTo>
                    <a:pt x="22225" y="98424"/>
                  </a:lnTo>
                  <a:lnTo>
                    <a:pt x="22225" y="158749"/>
                  </a:lnTo>
                  <a:lnTo>
                    <a:pt x="21590" y="191134"/>
                  </a:lnTo>
                  <a:lnTo>
                    <a:pt x="22860" y="226059"/>
                  </a:lnTo>
                  <a:lnTo>
                    <a:pt x="32385" y="263524"/>
                  </a:lnTo>
                  <a:lnTo>
                    <a:pt x="67310" y="287654"/>
                  </a:lnTo>
                  <a:lnTo>
                    <a:pt x="74930" y="288289"/>
                  </a:lnTo>
                  <a:lnTo>
                    <a:pt x="80010" y="288289"/>
                  </a:lnTo>
                  <a:lnTo>
                    <a:pt x="84455" y="287654"/>
                  </a:lnTo>
                  <a:lnTo>
                    <a:pt x="127000" y="268604"/>
                  </a:lnTo>
                  <a:lnTo>
                    <a:pt x="111760" y="241934"/>
                  </a:lnTo>
                  <a:lnTo>
                    <a:pt x="98425" y="249554"/>
                  </a:lnTo>
                  <a:lnTo>
                    <a:pt x="92075" y="252094"/>
                  </a:lnTo>
                  <a:lnTo>
                    <a:pt x="89535" y="252729"/>
                  </a:lnTo>
                  <a:lnTo>
                    <a:pt x="83820" y="252729"/>
                  </a:lnTo>
                  <a:lnTo>
                    <a:pt x="74930" y="217804"/>
                  </a:lnTo>
                  <a:lnTo>
                    <a:pt x="74930" y="98424"/>
                  </a:lnTo>
                  <a:lnTo>
                    <a:pt x="114300" y="98424"/>
                  </a:lnTo>
                  <a:lnTo>
                    <a:pt x="114300" y="66039"/>
                  </a:lnTo>
                  <a:lnTo>
                    <a:pt x="74930" y="6603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6" name="object 246" descr=""/>
          <p:cNvSpPr/>
          <p:nvPr/>
        </p:nvSpPr>
        <p:spPr>
          <a:xfrm>
            <a:off x="10268584" y="7451725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09" h="355600">
                <a:moveTo>
                  <a:pt x="207010" y="337819"/>
                </a:moveTo>
                <a:lnTo>
                  <a:pt x="129540" y="337819"/>
                </a:lnTo>
                <a:lnTo>
                  <a:pt x="130810" y="340359"/>
                </a:lnTo>
                <a:lnTo>
                  <a:pt x="127000" y="344169"/>
                </a:lnTo>
                <a:lnTo>
                  <a:pt x="125730" y="346075"/>
                </a:lnTo>
                <a:lnTo>
                  <a:pt x="150495" y="355600"/>
                </a:lnTo>
                <a:lnTo>
                  <a:pt x="154305" y="351790"/>
                </a:lnTo>
                <a:lnTo>
                  <a:pt x="155575" y="351155"/>
                </a:lnTo>
                <a:lnTo>
                  <a:pt x="157480" y="349884"/>
                </a:lnTo>
                <a:lnTo>
                  <a:pt x="160020" y="348615"/>
                </a:lnTo>
                <a:lnTo>
                  <a:pt x="163830" y="347344"/>
                </a:lnTo>
                <a:lnTo>
                  <a:pt x="167005" y="345440"/>
                </a:lnTo>
                <a:lnTo>
                  <a:pt x="172085" y="344169"/>
                </a:lnTo>
                <a:lnTo>
                  <a:pt x="177800" y="342900"/>
                </a:lnTo>
                <a:lnTo>
                  <a:pt x="182880" y="342265"/>
                </a:lnTo>
                <a:lnTo>
                  <a:pt x="189865" y="341630"/>
                </a:lnTo>
                <a:lnTo>
                  <a:pt x="207010" y="341630"/>
                </a:lnTo>
                <a:lnTo>
                  <a:pt x="207010" y="337819"/>
                </a:lnTo>
                <a:close/>
              </a:path>
              <a:path w="207009" h="355600">
                <a:moveTo>
                  <a:pt x="89535" y="116840"/>
                </a:moveTo>
                <a:lnTo>
                  <a:pt x="48895" y="130175"/>
                </a:lnTo>
                <a:lnTo>
                  <a:pt x="17145" y="166369"/>
                </a:lnTo>
                <a:lnTo>
                  <a:pt x="1905" y="209550"/>
                </a:lnTo>
                <a:lnTo>
                  <a:pt x="0" y="222250"/>
                </a:lnTo>
                <a:lnTo>
                  <a:pt x="0" y="248919"/>
                </a:lnTo>
                <a:lnTo>
                  <a:pt x="8890" y="295275"/>
                </a:lnTo>
                <a:lnTo>
                  <a:pt x="29845" y="329565"/>
                </a:lnTo>
                <a:lnTo>
                  <a:pt x="71120" y="352425"/>
                </a:lnTo>
                <a:lnTo>
                  <a:pt x="81280" y="354330"/>
                </a:lnTo>
                <a:lnTo>
                  <a:pt x="99695" y="354330"/>
                </a:lnTo>
                <a:lnTo>
                  <a:pt x="129540" y="337819"/>
                </a:lnTo>
                <a:lnTo>
                  <a:pt x="207010" y="337819"/>
                </a:lnTo>
                <a:lnTo>
                  <a:pt x="207010" y="323215"/>
                </a:lnTo>
                <a:lnTo>
                  <a:pt x="90805" y="323215"/>
                </a:lnTo>
                <a:lnTo>
                  <a:pt x="86360" y="321309"/>
                </a:lnTo>
                <a:lnTo>
                  <a:pt x="77470" y="314959"/>
                </a:lnTo>
                <a:lnTo>
                  <a:pt x="73660" y="309880"/>
                </a:lnTo>
                <a:lnTo>
                  <a:pt x="69850" y="302894"/>
                </a:lnTo>
                <a:lnTo>
                  <a:pt x="66675" y="297180"/>
                </a:lnTo>
                <a:lnTo>
                  <a:pt x="56515" y="241300"/>
                </a:lnTo>
                <a:lnTo>
                  <a:pt x="57785" y="224790"/>
                </a:lnTo>
                <a:lnTo>
                  <a:pt x="72390" y="182880"/>
                </a:lnTo>
                <a:lnTo>
                  <a:pt x="76200" y="175259"/>
                </a:lnTo>
                <a:lnTo>
                  <a:pt x="80645" y="169544"/>
                </a:lnTo>
                <a:lnTo>
                  <a:pt x="89535" y="161925"/>
                </a:lnTo>
                <a:lnTo>
                  <a:pt x="92075" y="159384"/>
                </a:lnTo>
                <a:lnTo>
                  <a:pt x="178435" y="159384"/>
                </a:lnTo>
                <a:lnTo>
                  <a:pt x="178435" y="146050"/>
                </a:lnTo>
                <a:lnTo>
                  <a:pt x="128905" y="146050"/>
                </a:lnTo>
                <a:lnTo>
                  <a:pt x="128905" y="142875"/>
                </a:lnTo>
                <a:lnTo>
                  <a:pt x="128270" y="141605"/>
                </a:lnTo>
                <a:lnTo>
                  <a:pt x="123825" y="139700"/>
                </a:lnTo>
                <a:lnTo>
                  <a:pt x="106045" y="129540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5"/>
                </a:lnTo>
                <a:lnTo>
                  <a:pt x="89535" y="116840"/>
                </a:lnTo>
                <a:close/>
              </a:path>
              <a:path w="207009" h="355600">
                <a:moveTo>
                  <a:pt x="129540" y="337819"/>
                </a:moveTo>
                <a:lnTo>
                  <a:pt x="127000" y="344169"/>
                </a:lnTo>
                <a:lnTo>
                  <a:pt x="130810" y="340359"/>
                </a:lnTo>
                <a:lnTo>
                  <a:pt x="129540" y="337819"/>
                </a:lnTo>
                <a:close/>
              </a:path>
              <a:path w="207009" h="355600">
                <a:moveTo>
                  <a:pt x="178435" y="159384"/>
                </a:moveTo>
                <a:lnTo>
                  <a:pt x="92710" y="159384"/>
                </a:lnTo>
                <a:lnTo>
                  <a:pt x="98425" y="163194"/>
                </a:lnTo>
                <a:lnTo>
                  <a:pt x="104775" y="167005"/>
                </a:lnTo>
                <a:lnTo>
                  <a:pt x="123825" y="176530"/>
                </a:lnTo>
                <a:lnTo>
                  <a:pt x="125730" y="177800"/>
                </a:lnTo>
                <a:lnTo>
                  <a:pt x="125730" y="297815"/>
                </a:lnTo>
                <a:lnTo>
                  <a:pt x="125095" y="299719"/>
                </a:lnTo>
                <a:lnTo>
                  <a:pt x="117475" y="312419"/>
                </a:lnTo>
                <a:lnTo>
                  <a:pt x="112395" y="317500"/>
                </a:lnTo>
                <a:lnTo>
                  <a:pt x="109220" y="319405"/>
                </a:lnTo>
                <a:lnTo>
                  <a:pt x="106045" y="320675"/>
                </a:lnTo>
                <a:lnTo>
                  <a:pt x="102870" y="322580"/>
                </a:lnTo>
                <a:lnTo>
                  <a:pt x="99695" y="323215"/>
                </a:lnTo>
                <a:lnTo>
                  <a:pt x="207010" y="323215"/>
                </a:lnTo>
                <a:lnTo>
                  <a:pt x="207010" y="309244"/>
                </a:lnTo>
                <a:lnTo>
                  <a:pt x="190500" y="309244"/>
                </a:lnTo>
                <a:lnTo>
                  <a:pt x="187960" y="308609"/>
                </a:lnTo>
                <a:lnTo>
                  <a:pt x="184785" y="307975"/>
                </a:lnTo>
                <a:lnTo>
                  <a:pt x="182880" y="306705"/>
                </a:lnTo>
                <a:lnTo>
                  <a:pt x="179705" y="303530"/>
                </a:lnTo>
                <a:lnTo>
                  <a:pt x="179070" y="301625"/>
                </a:lnTo>
                <a:lnTo>
                  <a:pt x="179070" y="299719"/>
                </a:lnTo>
                <a:lnTo>
                  <a:pt x="178435" y="297815"/>
                </a:lnTo>
                <a:lnTo>
                  <a:pt x="178435" y="159384"/>
                </a:lnTo>
                <a:close/>
              </a:path>
              <a:path w="207009" h="355600">
                <a:moveTo>
                  <a:pt x="128905" y="142875"/>
                </a:moveTo>
                <a:lnTo>
                  <a:pt x="128905" y="146050"/>
                </a:lnTo>
                <a:lnTo>
                  <a:pt x="130175" y="144144"/>
                </a:lnTo>
                <a:lnTo>
                  <a:pt x="128905" y="142875"/>
                </a:lnTo>
                <a:close/>
              </a:path>
              <a:path w="207009" h="355600">
                <a:moveTo>
                  <a:pt x="154305" y="0"/>
                </a:moveTo>
                <a:lnTo>
                  <a:pt x="127000" y="12064"/>
                </a:lnTo>
                <a:lnTo>
                  <a:pt x="121920" y="13335"/>
                </a:lnTo>
                <a:lnTo>
                  <a:pt x="114935" y="13335"/>
                </a:lnTo>
                <a:lnTo>
                  <a:pt x="106680" y="13969"/>
                </a:lnTo>
                <a:lnTo>
                  <a:pt x="97155" y="13969"/>
                </a:lnTo>
                <a:lnTo>
                  <a:pt x="97155" y="46355"/>
                </a:lnTo>
                <a:lnTo>
                  <a:pt x="107315" y="46355"/>
                </a:lnTo>
                <a:lnTo>
                  <a:pt x="113665" y="46989"/>
                </a:lnTo>
                <a:lnTo>
                  <a:pt x="116840" y="47625"/>
                </a:lnTo>
                <a:lnTo>
                  <a:pt x="119380" y="48260"/>
                </a:lnTo>
                <a:lnTo>
                  <a:pt x="121285" y="48894"/>
                </a:lnTo>
                <a:lnTo>
                  <a:pt x="122555" y="50164"/>
                </a:lnTo>
                <a:lnTo>
                  <a:pt x="123825" y="50800"/>
                </a:lnTo>
                <a:lnTo>
                  <a:pt x="124460" y="52069"/>
                </a:lnTo>
                <a:lnTo>
                  <a:pt x="125730" y="55880"/>
                </a:lnTo>
                <a:lnTo>
                  <a:pt x="125730" y="62230"/>
                </a:lnTo>
                <a:lnTo>
                  <a:pt x="128905" y="142875"/>
                </a:lnTo>
                <a:lnTo>
                  <a:pt x="130175" y="144144"/>
                </a:lnTo>
                <a:lnTo>
                  <a:pt x="128905" y="146050"/>
                </a:lnTo>
                <a:lnTo>
                  <a:pt x="178435" y="146050"/>
                </a:lnTo>
                <a:lnTo>
                  <a:pt x="178435" y="9525"/>
                </a:lnTo>
                <a:lnTo>
                  <a:pt x="15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 descr=""/>
          <p:cNvSpPr/>
          <p:nvPr/>
        </p:nvSpPr>
        <p:spPr>
          <a:xfrm>
            <a:off x="10560684" y="7451725"/>
            <a:ext cx="207010" cy="355600"/>
          </a:xfrm>
          <a:custGeom>
            <a:avLst/>
            <a:gdLst/>
            <a:ahLst/>
            <a:cxnLst/>
            <a:rect l="l" t="t" r="r" b="b"/>
            <a:pathLst>
              <a:path w="207009" h="355600">
                <a:moveTo>
                  <a:pt x="207010" y="337819"/>
                </a:moveTo>
                <a:lnTo>
                  <a:pt x="129540" y="337819"/>
                </a:lnTo>
                <a:lnTo>
                  <a:pt x="130810" y="340359"/>
                </a:lnTo>
                <a:lnTo>
                  <a:pt x="127000" y="344169"/>
                </a:lnTo>
                <a:lnTo>
                  <a:pt x="125730" y="346075"/>
                </a:lnTo>
                <a:lnTo>
                  <a:pt x="150495" y="355600"/>
                </a:lnTo>
                <a:lnTo>
                  <a:pt x="154305" y="351790"/>
                </a:lnTo>
                <a:lnTo>
                  <a:pt x="155575" y="351155"/>
                </a:lnTo>
                <a:lnTo>
                  <a:pt x="157480" y="349884"/>
                </a:lnTo>
                <a:lnTo>
                  <a:pt x="160020" y="348615"/>
                </a:lnTo>
                <a:lnTo>
                  <a:pt x="163830" y="347344"/>
                </a:lnTo>
                <a:lnTo>
                  <a:pt x="167005" y="345440"/>
                </a:lnTo>
                <a:lnTo>
                  <a:pt x="172085" y="344169"/>
                </a:lnTo>
                <a:lnTo>
                  <a:pt x="177800" y="342900"/>
                </a:lnTo>
                <a:lnTo>
                  <a:pt x="182880" y="342265"/>
                </a:lnTo>
                <a:lnTo>
                  <a:pt x="189865" y="341630"/>
                </a:lnTo>
                <a:lnTo>
                  <a:pt x="207010" y="341630"/>
                </a:lnTo>
                <a:lnTo>
                  <a:pt x="207010" y="337819"/>
                </a:lnTo>
                <a:close/>
              </a:path>
              <a:path w="207009" h="355600">
                <a:moveTo>
                  <a:pt x="89535" y="116840"/>
                </a:moveTo>
                <a:lnTo>
                  <a:pt x="48895" y="130175"/>
                </a:lnTo>
                <a:lnTo>
                  <a:pt x="17145" y="166369"/>
                </a:lnTo>
                <a:lnTo>
                  <a:pt x="1905" y="209550"/>
                </a:lnTo>
                <a:lnTo>
                  <a:pt x="0" y="222250"/>
                </a:lnTo>
                <a:lnTo>
                  <a:pt x="0" y="248919"/>
                </a:lnTo>
                <a:lnTo>
                  <a:pt x="8890" y="295275"/>
                </a:lnTo>
                <a:lnTo>
                  <a:pt x="29845" y="329565"/>
                </a:lnTo>
                <a:lnTo>
                  <a:pt x="71120" y="352425"/>
                </a:lnTo>
                <a:lnTo>
                  <a:pt x="81280" y="354330"/>
                </a:lnTo>
                <a:lnTo>
                  <a:pt x="99695" y="354330"/>
                </a:lnTo>
                <a:lnTo>
                  <a:pt x="129540" y="337819"/>
                </a:lnTo>
                <a:lnTo>
                  <a:pt x="207010" y="337819"/>
                </a:lnTo>
                <a:lnTo>
                  <a:pt x="207010" y="323215"/>
                </a:lnTo>
                <a:lnTo>
                  <a:pt x="90805" y="323215"/>
                </a:lnTo>
                <a:lnTo>
                  <a:pt x="86360" y="321309"/>
                </a:lnTo>
                <a:lnTo>
                  <a:pt x="77470" y="314959"/>
                </a:lnTo>
                <a:lnTo>
                  <a:pt x="73660" y="309880"/>
                </a:lnTo>
                <a:lnTo>
                  <a:pt x="69850" y="302894"/>
                </a:lnTo>
                <a:lnTo>
                  <a:pt x="66675" y="297180"/>
                </a:lnTo>
                <a:lnTo>
                  <a:pt x="56515" y="241300"/>
                </a:lnTo>
                <a:lnTo>
                  <a:pt x="57785" y="224790"/>
                </a:lnTo>
                <a:lnTo>
                  <a:pt x="72390" y="182880"/>
                </a:lnTo>
                <a:lnTo>
                  <a:pt x="76200" y="175259"/>
                </a:lnTo>
                <a:lnTo>
                  <a:pt x="80645" y="169544"/>
                </a:lnTo>
                <a:lnTo>
                  <a:pt x="89535" y="161925"/>
                </a:lnTo>
                <a:lnTo>
                  <a:pt x="92075" y="159384"/>
                </a:lnTo>
                <a:lnTo>
                  <a:pt x="178435" y="159384"/>
                </a:lnTo>
                <a:lnTo>
                  <a:pt x="178435" y="146050"/>
                </a:lnTo>
                <a:lnTo>
                  <a:pt x="128905" y="146050"/>
                </a:lnTo>
                <a:lnTo>
                  <a:pt x="128905" y="142875"/>
                </a:lnTo>
                <a:lnTo>
                  <a:pt x="128270" y="141605"/>
                </a:lnTo>
                <a:lnTo>
                  <a:pt x="123825" y="139700"/>
                </a:lnTo>
                <a:lnTo>
                  <a:pt x="106045" y="129540"/>
                </a:lnTo>
                <a:lnTo>
                  <a:pt x="102235" y="127000"/>
                </a:lnTo>
                <a:lnTo>
                  <a:pt x="99060" y="125094"/>
                </a:lnTo>
                <a:lnTo>
                  <a:pt x="92710" y="120015"/>
                </a:lnTo>
                <a:lnTo>
                  <a:pt x="89535" y="116840"/>
                </a:lnTo>
                <a:close/>
              </a:path>
              <a:path w="207009" h="355600">
                <a:moveTo>
                  <a:pt x="129540" y="337819"/>
                </a:moveTo>
                <a:lnTo>
                  <a:pt x="127000" y="344169"/>
                </a:lnTo>
                <a:lnTo>
                  <a:pt x="130810" y="340359"/>
                </a:lnTo>
                <a:lnTo>
                  <a:pt x="129540" y="337819"/>
                </a:lnTo>
                <a:close/>
              </a:path>
              <a:path w="207009" h="355600">
                <a:moveTo>
                  <a:pt x="178435" y="159384"/>
                </a:moveTo>
                <a:lnTo>
                  <a:pt x="92710" y="159384"/>
                </a:lnTo>
                <a:lnTo>
                  <a:pt x="98425" y="163194"/>
                </a:lnTo>
                <a:lnTo>
                  <a:pt x="104775" y="167005"/>
                </a:lnTo>
                <a:lnTo>
                  <a:pt x="123825" y="176530"/>
                </a:lnTo>
                <a:lnTo>
                  <a:pt x="125730" y="177800"/>
                </a:lnTo>
                <a:lnTo>
                  <a:pt x="125730" y="297815"/>
                </a:lnTo>
                <a:lnTo>
                  <a:pt x="125095" y="299719"/>
                </a:lnTo>
                <a:lnTo>
                  <a:pt x="117475" y="312419"/>
                </a:lnTo>
                <a:lnTo>
                  <a:pt x="112395" y="317500"/>
                </a:lnTo>
                <a:lnTo>
                  <a:pt x="109220" y="319405"/>
                </a:lnTo>
                <a:lnTo>
                  <a:pt x="106045" y="320675"/>
                </a:lnTo>
                <a:lnTo>
                  <a:pt x="102870" y="322580"/>
                </a:lnTo>
                <a:lnTo>
                  <a:pt x="99695" y="323215"/>
                </a:lnTo>
                <a:lnTo>
                  <a:pt x="207010" y="323215"/>
                </a:lnTo>
                <a:lnTo>
                  <a:pt x="207010" y="309244"/>
                </a:lnTo>
                <a:lnTo>
                  <a:pt x="190500" y="309244"/>
                </a:lnTo>
                <a:lnTo>
                  <a:pt x="187960" y="308609"/>
                </a:lnTo>
                <a:lnTo>
                  <a:pt x="184785" y="307975"/>
                </a:lnTo>
                <a:lnTo>
                  <a:pt x="182880" y="306705"/>
                </a:lnTo>
                <a:lnTo>
                  <a:pt x="179705" y="303530"/>
                </a:lnTo>
                <a:lnTo>
                  <a:pt x="179070" y="301625"/>
                </a:lnTo>
                <a:lnTo>
                  <a:pt x="179070" y="299719"/>
                </a:lnTo>
                <a:lnTo>
                  <a:pt x="178435" y="297815"/>
                </a:lnTo>
                <a:lnTo>
                  <a:pt x="178435" y="159384"/>
                </a:lnTo>
                <a:close/>
              </a:path>
              <a:path w="207009" h="355600">
                <a:moveTo>
                  <a:pt x="128905" y="142875"/>
                </a:moveTo>
                <a:lnTo>
                  <a:pt x="128905" y="146050"/>
                </a:lnTo>
                <a:lnTo>
                  <a:pt x="130175" y="144144"/>
                </a:lnTo>
                <a:lnTo>
                  <a:pt x="128905" y="142875"/>
                </a:lnTo>
                <a:close/>
              </a:path>
              <a:path w="207009" h="355600">
                <a:moveTo>
                  <a:pt x="154305" y="0"/>
                </a:moveTo>
                <a:lnTo>
                  <a:pt x="127000" y="12064"/>
                </a:lnTo>
                <a:lnTo>
                  <a:pt x="121920" y="13335"/>
                </a:lnTo>
                <a:lnTo>
                  <a:pt x="114935" y="13335"/>
                </a:lnTo>
                <a:lnTo>
                  <a:pt x="106680" y="13969"/>
                </a:lnTo>
                <a:lnTo>
                  <a:pt x="97155" y="13969"/>
                </a:lnTo>
                <a:lnTo>
                  <a:pt x="97155" y="46355"/>
                </a:lnTo>
                <a:lnTo>
                  <a:pt x="107315" y="46355"/>
                </a:lnTo>
                <a:lnTo>
                  <a:pt x="113665" y="46989"/>
                </a:lnTo>
                <a:lnTo>
                  <a:pt x="116840" y="47625"/>
                </a:lnTo>
                <a:lnTo>
                  <a:pt x="119380" y="48260"/>
                </a:lnTo>
                <a:lnTo>
                  <a:pt x="121285" y="48894"/>
                </a:lnTo>
                <a:lnTo>
                  <a:pt x="122555" y="50164"/>
                </a:lnTo>
                <a:lnTo>
                  <a:pt x="123825" y="50800"/>
                </a:lnTo>
                <a:lnTo>
                  <a:pt x="124460" y="52069"/>
                </a:lnTo>
                <a:lnTo>
                  <a:pt x="125730" y="55880"/>
                </a:lnTo>
                <a:lnTo>
                  <a:pt x="125730" y="62230"/>
                </a:lnTo>
                <a:lnTo>
                  <a:pt x="128905" y="142875"/>
                </a:lnTo>
                <a:lnTo>
                  <a:pt x="130175" y="144144"/>
                </a:lnTo>
                <a:lnTo>
                  <a:pt x="128905" y="146050"/>
                </a:lnTo>
                <a:lnTo>
                  <a:pt x="178435" y="146050"/>
                </a:lnTo>
                <a:lnTo>
                  <a:pt x="178435" y="9525"/>
                </a:lnTo>
                <a:lnTo>
                  <a:pt x="154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 descr=""/>
          <p:cNvSpPr/>
          <p:nvPr/>
        </p:nvSpPr>
        <p:spPr>
          <a:xfrm>
            <a:off x="10862944" y="7462519"/>
            <a:ext cx="221615" cy="344170"/>
          </a:xfrm>
          <a:custGeom>
            <a:avLst/>
            <a:gdLst/>
            <a:ahLst/>
            <a:cxnLst/>
            <a:rect l="l" t="t" r="r" b="b"/>
            <a:pathLst>
              <a:path w="221615" h="344170">
                <a:moveTo>
                  <a:pt x="57150" y="0"/>
                </a:moveTo>
                <a:lnTo>
                  <a:pt x="48259" y="0"/>
                </a:lnTo>
                <a:lnTo>
                  <a:pt x="43814" y="634"/>
                </a:lnTo>
                <a:lnTo>
                  <a:pt x="40004" y="2539"/>
                </a:lnTo>
                <a:lnTo>
                  <a:pt x="36195" y="3809"/>
                </a:lnTo>
                <a:lnTo>
                  <a:pt x="20954" y="26669"/>
                </a:lnTo>
                <a:lnTo>
                  <a:pt x="20954" y="31114"/>
                </a:lnTo>
                <a:lnTo>
                  <a:pt x="46354" y="62229"/>
                </a:lnTo>
                <a:lnTo>
                  <a:pt x="50164" y="62864"/>
                </a:lnTo>
                <a:lnTo>
                  <a:pt x="59054" y="62864"/>
                </a:lnTo>
                <a:lnTo>
                  <a:pt x="86359" y="35559"/>
                </a:lnTo>
                <a:lnTo>
                  <a:pt x="85725" y="26669"/>
                </a:lnTo>
                <a:lnTo>
                  <a:pt x="64770" y="2539"/>
                </a:lnTo>
                <a:lnTo>
                  <a:pt x="60959" y="634"/>
                </a:lnTo>
                <a:lnTo>
                  <a:pt x="57150" y="0"/>
                </a:lnTo>
                <a:close/>
              </a:path>
              <a:path w="221615" h="344170">
                <a:moveTo>
                  <a:pt x="66039" y="107949"/>
                </a:moveTo>
                <a:lnTo>
                  <a:pt x="40639" y="107949"/>
                </a:lnTo>
                <a:lnTo>
                  <a:pt x="46989" y="114299"/>
                </a:lnTo>
                <a:lnTo>
                  <a:pt x="46354" y="114299"/>
                </a:lnTo>
                <a:lnTo>
                  <a:pt x="17145" y="121284"/>
                </a:lnTo>
                <a:lnTo>
                  <a:pt x="0" y="121284"/>
                </a:lnTo>
                <a:lnTo>
                  <a:pt x="0" y="153669"/>
                </a:lnTo>
                <a:lnTo>
                  <a:pt x="10159" y="153669"/>
                </a:lnTo>
                <a:lnTo>
                  <a:pt x="16509" y="154304"/>
                </a:lnTo>
                <a:lnTo>
                  <a:pt x="19050" y="154939"/>
                </a:lnTo>
                <a:lnTo>
                  <a:pt x="22225" y="155574"/>
                </a:lnTo>
                <a:lnTo>
                  <a:pt x="24129" y="156209"/>
                </a:lnTo>
                <a:lnTo>
                  <a:pt x="24764" y="157479"/>
                </a:lnTo>
                <a:lnTo>
                  <a:pt x="26034" y="158114"/>
                </a:lnTo>
                <a:lnTo>
                  <a:pt x="26670" y="159384"/>
                </a:lnTo>
                <a:lnTo>
                  <a:pt x="27939" y="163194"/>
                </a:lnTo>
                <a:lnTo>
                  <a:pt x="28575" y="165734"/>
                </a:lnTo>
                <a:lnTo>
                  <a:pt x="28575" y="302259"/>
                </a:lnTo>
                <a:lnTo>
                  <a:pt x="27304" y="307339"/>
                </a:lnTo>
                <a:lnTo>
                  <a:pt x="26034" y="309244"/>
                </a:lnTo>
                <a:lnTo>
                  <a:pt x="25400" y="310514"/>
                </a:lnTo>
                <a:lnTo>
                  <a:pt x="21589" y="313054"/>
                </a:lnTo>
                <a:lnTo>
                  <a:pt x="20320" y="313689"/>
                </a:lnTo>
                <a:lnTo>
                  <a:pt x="17779" y="314324"/>
                </a:lnTo>
                <a:lnTo>
                  <a:pt x="12064" y="315594"/>
                </a:lnTo>
                <a:lnTo>
                  <a:pt x="6984" y="315594"/>
                </a:lnTo>
                <a:lnTo>
                  <a:pt x="0" y="316229"/>
                </a:lnTo>
                <a:lnTo>
                  <a:pt x="0" y="344169"/>
                </a:lnTo>
                <a:lnTo>
                  <a:pt x="107950" y="344169"/>
                </a:lnTo>
                <a:lnTo>
                  <a:pt x="107950" y="316864"/>
                </a:lnTo>
                <a:lnTo>
                  <a:pt x="96520" y="314959"/>
                </a:lnTo>
                <a:lnTo>
                  <a:pt x="93345" y="314324"/>
                </a:lnTo>
                <a:lnTo>
                  <a:pt x="90804" y="314324"/>
                </a:lnTo>
                <a:lnTo>
                  <a:pt x="88900" y="313054"/>
                </a:lnTo>
                <a:lnTo>
                  <a:pt x="85089" y="311784"/>
                </a:lnTo>
                <a:lnTo>
                  <a:pt x="83820" y="310514"/>
                </a:lnTo>
                <a:lnTo>
                  <a:pt x="81914" y="307339"/>
                </a:lnTo>
                <a:lnTo>
                  <a:pt x="81279" y="305434"/>
                </a:lnTo>
                <a:lnTo>
                  <a:pt x="81279" y="116204"/>
                </a:lnTo>
                <a:lnTo>
                  <a:pt x="66039" y="110489"/>
                </a:lnTo>
                <a:lnTo>
                  <a:pt x="66039" y="107949"/>
                </a:lnTo>
                <a:close/>
              </a:path>
              <a:path w="221615" h="344170">
                <a:moveTo>
                  <a:pt x="169545" y="150494"/>
                </a:moveTo>
                <a:lnTo>
                  <a:pt x="116839" y="150494"/>
                </a:lnTo>
                <a:lnTo>
                  <a:pt x="116839" y="210819"/>
                </a:lnTo>
                <a:lnTo>
                  <a:pt x="116204" y="243204"/>
                </a:lnTo>
                <a:lnTo>
                  <a:pt x="116204" y="264159"/>
                </a:lnTo>
                <a:lnTo>
                  <a:pt x="117475" y="278129"/>
                </a:lnTo>
                <a:lnTo>
                  <a:pt x="127000" y="315594"/>
                </a:lnTo>
                <a:lnTo>
                  <a:pt x="161925" y="339724"/>
                </a:lnTo>
                <a:lnTo>
                  <a:pt x="169545" y="340359"/>
                </a:lnTo>
                <a:lnTo>
                  <a:pt x="174625" y="340359"/>
                </a:lnTo>
                <a:lnTo>
                  <a:pt x="221614" y="320674"/>
                </a:lnTo>
                <a:lnTo>
                  <a:pt x="212543" y="304799"/>
                </a:lnTo>
                <a:lnTo>
                  <a:pt x="178434" y="304799"/>
                </a:lnTo>
                <a:lnTo>
                  <a:pt x="175895" y="302259"/>
                </a:lnTo>
                <a:lnTo>
                  <a:pt x="169545" y="269874"/>
                </a:lnTo>
                <a:lnTo>
                  <a:pt x="169545" y="150494"/>
                </a:lnTo>
                <a:close/>
              </a:path>
              <a:path w="221615" h="344170">
                <a:moveTo>
                  <a:pt x="206375" y="294004"/>
                </a:moveTo>
                <a:lnTo>
                  <a:pt x="193039" y="301624"/>
                </a:lnTo>
                <a:lnTo>
                  <a:pt x="186689" y="304164"/>
                </a:lnTo>
                <a:lnTo>
                  <a:pt x="184150" y="304799"/>
                </a:lnTo>
                <a:lnTo>
                  <a:pt x="212543" y="304799"/>
                </a:lnTo>
                <a:lnTo>
                  <a:pt x="206375" y="294004"/>
                </a:lnTo>
                <a:close/>
              </a:path>
              <a:path w="221615" h="344170">
                <a:moveTo>
                  <a:pt x="94614" y="118109"/>
                </a:moveTo>
                <a:lnTo>
                  <a:pt x="94614" y="150494"/>
                </a:lnTo>
                <a:lnTo>
                  <a:pt x="208914" y="150494"/>
                </a:lnTo>
                <a:lnTo>
                  <a:pt x="208914" y="121919"/>
                </a:lnTo>
                <a:lnTo>
                  <a:pt x="122554" y="121919"/>
                </a:lnTo>
                <a:lnTo>
                  <a:pt x="94614" y="118109"/>
                </a:lnTo>
                <a:close/>
              </a:path>
              <a:path w="221615" h="344170">
                <a:moveTo>
                  <a:pt x="169545" y="52069"/>
                </a:moveTo>
                <a:lnTo>
                  <a:pt x="142239" y="52069"/>
                </a:lnTo>
                <a:lnTo>
                  <a:pt x="141604" y="60324"/>
                </a:lnTo>
                <a:lnTo>
                  <a:pt x="140970" y="67944"/>
                </a:lnTo>
                <a:lnTo>
                  <a:pt x="128270" y="105409"/>
                </a:lnTo>
                <a:lnTo>
                  <a:pt x="120650" y="117474"/>
                </a:lnTo>
                <a:lnTo>
                  <a:pt x="120014" y="120649"/>
                </a:lnTo>
                <a:lnTo>
                  <a:pt x="122554" y="121919"/>
                </a:lnTo>
                <a:lnTo>
                  <a:pt x="208914" y="121919"/>
                </a:lnTo>
                <a:lnTo>
                  <a:pt x="208914" y="118109"/>
                </a:lnTo>
                <a:lnTo>
                  <a:pt x="169545" y="118109"/>
                </a:lnTo>
                <a:lnTo>
                  <a:pt x="169545" y="52069"/>
                </a:lnTo>
                <a:close/>
              </a:path>
              <a:path w="221615" h="344170">
                <a:moveTo>
                  <a:pt x="57784" y="107314"/>
                </a:moveTo>
                <a:lnTo>
                  <a:pt x="56514" y="107949"/>
                </a:lnTo>
                <a:lnTo>
                  <a:pt x="59054" y="107949"/>
                </a:lnTo>
                <a:lnTo>
                  <a:pt x="57784" y="107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9" name="object 249" descr=""/>
          <p:cNvGrpSpPr/>
          <p:nvPr/>
        </p:nvGrpSpPr>
        <p:grpSpPr>
          <a:xfrm>
            <a:off x="11142344" y="7461884"/>
            <a:ext cx="302895" cy="347980"/>
            <a:chOff x="11142344" y="7461884"/>
            <a:chExt cx="302895" cy="347980"/>
          </a:xfrm>
        </p:grpSpPr>
        <p:sp>
          <p:nvSpPr>
            <p:cNvPr id="250" name="object 250" descr=""/>
            <p:cNvSpPr/>
            <p:nvPr/>
          </p:nvSpPr>
          <p:spPr>
            <a:xfrm>
              <a:off x="11142344" y="7461884"/>
              <a:ext cx="107950" cy="344170"/>
            </a:xfrm>
            <a:custGeom>
              <a:avLst/>
              <a:gdLst/>
              <a:ahLst/>
              <a:cxnLst/>
              <a:rect l="l" t="t" r="r" b="b"/>
              <a:pathLst>
                <a:path w="107950" h="344170">
                  <a:moveTo>
                    <a:pt x="46989" y="114300"/>
                  </a:moveTo>
                  <a:lnTo>
                    <a:pt x="46354" y="114300"/>
                  </a:lnTo>
                  <a:lnTo>
                    <a:pt x="39370" y="117475"/>
                  </a:lnTo>
                  <a:lnTo>
                    <a:pt x="34925" y="118745"/>
                  </a:lnTo>
                  <a:lnTo>
                    <a:pt x="28575" y="120015"/>
                  </a:lnTo>
                  <a:lnTo>
                    <a:pt x="23495" y="120650"/>
                  </a:lnTo>
                  <a:lnTo>
                    <a:pt x="17145" y="121285"/>
                  </a:lnTo>
                  <a:lnTo>
                    <a:pt x="0" y="121285"/>
                  </a:lnTo>
                  <a:lnTo>
                    <a:pt x="0" y="153670"/>
                  </a:lnTo>
                  <a:lnTo>
                    <a:pt x="10159" y="153670"/>
                  </a:lnTo>
                  <a:lnTo>
                    <a:pt x="16509" y="154305"/>
                  </a:lnTo>
                  <a:lnTo>
                    <a:pt x="19050" y="154940"/>
                  </a:lnTo>
                  <a:lnTo>
                    <a:pt x="22225" y="155575"/>
                  </a:lnTo>
                  <a:lnTo>
                    <a:pt x="24129" y="156210"/>
                  </a:lnTo>
                  <a:lnTo>
                    <a:pt x="24764" y="157480"/>
                  </a:lnTo>
                  <a:lnTo>
                    <a:pt x="26034" y="158115"/>
                  </a:lnTo>
                  <a:lnTo>
                    <a:pt x="26670" y="159385"/>
                  </a:lnTo>
                  <a:lnTo>
                    <a:pt x="27939" y="163195"/>
                  </a:lnTo>
                  <a:lnTo>
                    <a:pt x="28575" y="165735"/>
                  </a:lnTo>
                  <a:lnTo>
                    <a:pt x="28575" y="302260"/>
                  </a:lnTo>
                  <a:lnTo>
                    <a:pt x="27304" y="307340"/>
                  </a:lnTo>
                  <a:lnTo>
                    <a:pt x="26034" y="309245"/>
                  </a:lnTo>
                  <a:lnTo>
                    <a:pt x="25400" y="310515"/>
                  </a:lnTo>
                  <a:lnTo>
                    <a:pt x="21589" y="313055"/>
                  </a:lnTo>
                  <a:lnTo>
                    <a:pt x="20320" y="313690"/>
                  </a:lnTo>
                  <a:lnTo>
                    <a:pt x="17779" y="314325"/>
                  </a:lnTo>
                  <a:lnTo>
                    <a:pt x="12064" y="315595"/>
                  </a:lnTo>
                  <a:lnTo>
                    <a:pt x="6984" y="315595"/>
                  </a:lnTo>
                  <a:lnTo>
                    <a:pt x="0" y="316230"/>
                  </a:lnTo>
                  <a:lnTo>
                    <a:pt x="0" y="344170"/>
                  </a:lnTo>
                  <a:lnTo>
                    <a:pt x="107950" y="344170"/>
                  </a:lnTo>
                  <a:lnTo>
                    <a:pt x="107950" y="316865"/>
                  </a:lnTo>
                  <a:lnTo>
                    <a:pt x="96520" y="314960"/>
                  </a:lnTo>
                  <a:lnTo>
                    <a:pt x="93345" y="314325"/>
                  </a:lnTo>
                  <a:lnTo>
                    <a:pt x="90804" y="314325"/>
                  </a:lnTo>
                  <a:lnTo>
                    <a:pt x="88900" y="313055"/>
                  </a:lnTo>
                  <a:lnTo>
                    <a:pt x="85089" y="311785"/>
                  </a:lnTo>
                  <a:lnTo>
                    <a:pt x="83820" y="310515"/>
                  </a:lnTo>
                  <a:lnTo>
                    <a:pt x="81914" y="307340"/>
                  </a:lnTo>
                  <a:lnTo>
                    <a:pt x="81279" y="305435"/>
                  </a:lnTo>
                  <a:lnTo>
                    <a:pt x="81279" y="133350"/>
                  </a:lnTo>
                  <a:lnTo>
                    <a:pt x="66039" y="133350"/>
                  </a:lnTo>
                  <a:lnTo>
                    <a:pt x="46989" y="114300"/>
                  </a:lnTo>
                  <a:close/>
                </a:path>
                <a:path w="107950" h="344170">
                  <a:moveTo>
                    <a:pt x="57784" y="107315"/>
                  </a:moveTo>
                  <a:lnTo>
                    <a:pt x="52704" y="110490"/>
                  </a:lnTo>
                  <a:lnTo>
                    <a:pt x="49529" y="113030"/>
                  </a:lnTo>
                  <a:lnTo>
                    <a:pt x="46989" y="114300"/>
                  </a:lnTo>
                  <a:lnTo>
                    <a:pt x="66039" y="133350"/>
                  </a:lnTo>
                  <a:lnTo>
                    <a:pt x="66039" y="110490"/>
                  </a:lnTo>
                  <a:lnTo>
                    <a:pt x="59054" y="107950"/>
                  </a:lnTo>
                  <a:lnTo>
                    <a:pt x="59435" y="107950"/>
                  </a:lnTo>
                  <a:lnTo>
                    <a:pt x="57784" y="107315"/>
                  </a:lnTo>
                  <a:close/>
                </a:path>
                <a:path w="107950" h="344170">
                  <a:moveTo>
                    <a:pt x="66039" y="110490"/>
                  </a:moveTo>
                  <a:lnTo>
                    <a:pt x="66039" y="133350"/>
                  </a:lnTo>
                  <a:lnTo>
                    <a:pt x="81279" y="133350"/>
                  </a:lnTo>
                  <a:lnTo>
                    <a:pt x="81279" y="116205"/>
                  </a:lnTo>
                  <a:lnTo>
                    <a:pt x="66039" y="110490"/>
                  </a:lnTo>
                  <a:close/>
                </a:path>
                <a:path w="107950" h="344170">
                  <a:moveTo>
                    <a:pt x="56514" y="107950"/>
                  </a:moveTo>
                  <a:lnTo>
                    <a:pt x="40639" y="107950"/>
                  </a:lnTo>
                  <a:lnTo>
                    <a:pt x="46989" y="114300"/>
                  </a:lnTo>
                  <a:lnTo>
                    <a:pt x="49529" y="113030"/>
                  </a:lnTo>
                  <a:lnTo>
                    <a:pt x="52704" y="110490"/>
                  </a:lnTo>
                  <a:lnTo>
                    <a:pt x="56514" y="107950"/>
                  </a:lnTo>
                  <a:close/>
                </a:path>
                <a:path w="107950" h="344170">
                  <a:moveTo>
                    <a:pt x="66039" y="107950"/>
                  </a:moveTo>
                  <a:lnTo>
                    <a:pt x="59435" y="107950"/>
                  </a:lnTo>
                  <a:lnTo>
                    <a:pt x="66039" y="110490"/>
                  </a:lnTo>
                  <a:lnTo>
                    <a:pt x="66039" y="107950"/>
                  </a:lnTo>
                  <a:close/>
                </a:path>
                <a:path w="107950" h="344170">
                  <a:moveTo>
                    <a:pt x="57150" y="0"/>
                  </a:moveTo>
                  <a:lnTo>
                    <a:pt x="48259" y="0"/>
                  </a:lnTo>
                  <a:lnTo>
                    <a:pt x="43814" y="635"/>
                  </a:lnTo>
                  <a:lnTo>
                    <a:pt x="40004" y="2540"/>
                  </a:lnTo>
                  <a:lnTo>
                    <a:pt x="36195" y="3810"/>
                  </a:lnTo>
                  <a:lnTo>
                    <a:pt x="20954" y="26670"/>
                  </a:lnTo>
                  <a:lnTo>
                    <a:pt x="20954" y="31115"/>
                  </a:lnTo>
                  <a:lnTo>
                    <a:pt x="46354" y="62230"/>
                  </a:lnTo>
                  <a:lnTo>
                    <a:pt x="50164" y="62865"/>
                  </a:lnTo>
                  <a:lnTo>
                    <a:pt x="59054" y="62865"/>
                  </a:lnTo>
                  <a:lnTo>
                    <a:pt x="86359" y="35560"/>
                  </a:lnTo>
                  <a:lnTo>
                    <a:pt x="85725" y="26670"/>
                  </a:lnTo>
                  <a:lnTo>
                    <a:pt x="64770" y="2540"/>
                  </a:lnTo>
                  <a:lnTo>
                    <a:pt x="60959" y="63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1" name="object 25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250929" y="7566659"/>
              <a:ext cx="194309" cy="243204"/>
            </a:xfrm>
            <a:prstGeom prst="rect">
              <a:avLst/>
            </a:prstGeom>
          </p:spPr>
        </p:pic>
      </p:grpSp>
      <p:sp>
        <p:nvSpPr>
          <p:cNvPr id="252" name="object 252" descr=""/>
          <p:cNvSpPr/>
          <p:nvPr/>
        </p:nvSpPr>
        <p:spPr>
          <a:xfrm>
            <a:off x="12076430" y="7456169"/>
            <a:ext cx="107950" cy="353060"/>
          </a:xfrm>
          <a:custGeom>
            <a:avLst/>
            <a:gdLst/>
            <a:ahLst/>
            <a:cxnLst/>
            <a:rect l="l" t="t" r="r" b="b"/>
            <a:pathLst>
              <a:path w="107950" h="353059">
                <a:moveTo>
                  <a:pt x="57150" y="0"/>
                </a:moveTo>
                <a:lnTo>
                  <a:pt x="40640" y="10159"/>
                </a:lnTo>
                <a:lnTo>
                  <a:pt x="0" y="14604"/>
                </a:lnTo>
                <a:lnTo>
                  <a:pt x="0" y="46989"/>
                </a:lnTo>
                <a:lnTo>
                  <a:pt x="10160" y="46989"/>
                </a:lnTo>
                <a:lnTo>
                  <a:pt x="28575" y="59054"/>
                </a:lnTo>
                <a:lnTo>
                  <a:pt x="28575" y="313054"/>
                </a:lnTo>
                <a:lnTo>
                  <a:pt x="17779" y="323214"/>
                </a:lnTo>
                <a:lnTo>
                  <a:pt x="12065" y="323849"/>
                </a:lnTo>
                <a:lnTo>
                  <a:pt x="0" y="324484"/>
                </a:lnTo>
                <a:lnTo>
                  <a:pt x="0" y="353059"/>
                </a:lnTo>
                <a:lnTo>
                  <a:pt x="107950" y="353059"/>
                </a:lnTo>
                <a:lnTo>
                  <a:pt x="107950" y="325119"/>
                </a:lnTo>
                <a:lnTo>
                  <a:pt x="81915" y="316229"/>
                </a:lnTo>
                <a:lnTo>
                  <a:pt x="81279" y="313689"/>
                </a:lnTo>
                <a:lnTo>
                  <a:pt x="81279" y="9524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5619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254" name="object 25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ts val="4635"/>
              </a:lnSpc>
              <a:spcBef>
                <a:spcPts val="115"/>
              </a:spcBef>
            </a:pPr>
            <a:r>
              <a:rPr dirty="0"/>
              <a:t>Summarize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inno</a:t>
            </a:r>
            <a:r>
              <a:rPr dirty="0" spc="-45"/>
              <a:t> </a:t>
            </a:r>
            <a:r>
              <a:rPr dirty="0"/>
              <a:t>vative</a:t>
            </a:r>
            <a:r>
              <a:rPr dirty="0" spc="-20"/>
              <a:t> </a:t>
            </a:r>
            <a:r>
              <a:rPr dirty="0"/>
              <a:t>aspec</a:t>
            </a:r>
            <a:r>
              <a:rPr dirty="0" spc="-45"/>
              <a:t> </a:t>
            </a:r>
            <a:r>
              <a:rPr dirty="0"/>
              <a:t>ts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25"/>
              <a:t>the</a:t>
            </a:r>
          </a:p>
          <a:p>
            <a:pPr marL="12700" marR="5080">
              <a:lnSpc>
                <a:spcPts val="4630"/>
              </a:lnSpc>
              <a:spcBef>
                <a:spcPts val="145"/>
              </a:spcBef>
            </a:pPr>
            <a:r>
              <a:rPr dirty="0"/>
              <a:t>inte</a:t>
            </a:r>
            <a:r>
              <a:rPr dirty="0" spc="-25"/>
              <a:t> </a:t>
            </a:r>
            <a:r>
              <a:rPr dirty="0" b="1">
                <a:latin typeface="Times New Roman"/>
                <a:cs typeface="Times New Roman"/>
              </a:rPr>
              <a:t>l</a:t>
            </a:r>
            <a:r>
              <a:rPr dirty="0" spc="-15" b="1">
                <a:latin typeface="Times New Roman"/>
                <a:cs typeface="Times New Roman"/>
              </a:rPr>
              <a:t> </a:t>
            </a:r>
            <a:r>
              <a:rPr dirty="0"/>
              <a:t>ig</a:t>
            </a:r>
            <a:r>
              <a:rPr dirty="0" spc="-5"/>
              <a:t> </a:t>
            </a:r>
            <a:r>
              <a:rPr dirty="0"/>
              <a:t>ent</a:t>
            </a:r>
            <a:r>
              <a:rPr dirty="0" spc="-30"/>
              <a:t> </a:t>
            </a:r>
            <a:r>
              <a:rPr dirty="0"/>
              <a:t>pers</a:t>
            </a:r>
            <a:r>
              <a:rPr dirty="0" spc="-30"/>
              <a:t> </a:t>
            </a:r>
            <a:r>
              <a:rPr dirty="0"/>
              <a:t>onal</a:t>
            </a:r>
            <a:r>
              <a:rPr dirty="0" spc="-50"/>
              <a:t> </a:t>
            </a:r>
            <a:r>
              <a:rPr dirty="0"/>
              <a:t>hea</a:t>
            </a:r>
            <a:r>
              <a:rPr dirty="0" spc="-20"/>
              <a:t> </a:t>
            </a:r>
            <a:r>
              <a:rPr dirty="0"/>
              <a:t>lth</a:t>
            </a:r>
            <a:r>
              <a:rPr dirty="0" spc="-35"/>
              <a:t> </a:t>
            </a:r>
            <a:r>
              <a:rPr dirty="0"/>
              <a:t>ass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tant,</a:t>
            </a:r>
            <a:r>
              <a:rPr dirty="0" spc="-15"/>
              <a:t> </a:t>
            </a:r>
            <a:r>
              <a:rPr dirty="0"/>
              <a:t>inc</a:t>
            </a:r>
            <a:r>
              <a:rPr dirty="0" spc="-15"/>
              <a:t> </a:t>
            </a:r>
            <a:r>
              <a:rPr dirty="0"/>
              <a:t>luding</a:t>
            </a:r>
            <a:r>
              <a:rPr dirty="0" spc="-35"/>
              <a:t> </a:t>
            </a:r>
            <a:r>
              <a:rPr dirty="0" spc="-25"/>
              <a:t>its </a:t>
            </a:r>
            <a:r>
              <a:rPr dirty="0"/>
              <a:t>rea</a:t>
            </a:r>
            <a:r>
              <a:rPr dirty="0" spc="-20"/>
              <a:t> </a:t>
            </a:r>
            <a:r>
              <a:rPr dirty="0" spc="-10"/>
              <a:t>l-</a:t>
            </a:r>
            <a:r>
              <a:rPr dirty="0"/>
              <a:t>tim</a:t>
            </a:r>
            <a:r>
              <a:rPr dirty="0" spc="-55"/>
              <a:t> </a:t>
            </a:r>
            <a:r>
              <a:rPr dirty="0"/>
              <a:t>e</a:t>
            </a:r>
            <a:r>
              <a:rPr dirty="0" spc="-5"/>
              <a:t> </a:t>
            </a:r>
            <a:r>
              <a:rPr dirty="0"/>
              <a:t>mo</a:t>
            </a:r>
            <a:r>
              <a:rPr dirty="0" spc="-5"/>
              <a:t> </a:t>
            </a:r>
            <a:r>
              <a:rPr dirty="0"/>
              <a:t>nito</a:t>
            </a:r>
            <a:r>
              <a:rPr dirty="0" spc="-40"/>
              <a:t> </a:t>
            </a:r>
            <a:r>
              <a:rPr dirty="0"/>
              <a:t>ring</a:t>
            </a:r>
            <a:r>
              <a:rPr dirty="0" spc="-20"/>
              <a:t> </a:t>
            </a:r>
            <a:r>
              <a:rPr dirty="0"/>
              <a:t>,</a:t>
            </a:r>
            <a:r>
              <a:rPr dirty="0" spc="-40"/>
              <a:t> </a:t>
            </a:r>
            <a:r>
              <a:rPr dirty="0"/>
              <a:t>persona</a:t>
            </a:r>
            <a:r>
              <a:rPr dirty="0" spc="-20"/>
              <a:t> </a:t>
            </a:r>
            <a:r>
              <a:rPr dirty="0"/>
              <a:t>lize</a:t>
            </a:r>
            <a:r>
              <a:rPr dirty="0" spc="-15"/>
              <a:t> </a:t>
            </a:r>
            <a:r>
              <a:rPr dirty="0" spc="-50"/>
              <a:t>d</a:t>
            </a:r>
          </a:p>
          <a:p>
            <a:pPr marL="12700">
              <a:lnSpc>
                <a:spcPts val="4440"/>
              </a:lnSpc>
            </a:pPr>
            <a:r>
              <a:rPr dirty="0"/>
              <a:t>rec</a:t>
            </a:r>
            <a:r>
              <a:rPr dirty="0" spc="-30"/>
              <a:t> </a:t>
            </a:r>
            <a:r>
              <a:rPr dirty="0"/>
              <a:t>ommendatio</a:t>
            </a:r>
            <a:r>
              <a:rPr dirty="0" spc="-25"/>
              <a:t> </a:t>
            </a:r>
            <a:r>
              <a:rPr dirty="0"/>
              <a:t>ns,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pro</a:t>
            </a:r>
            <a:r>
              <a:rPr dirty="0" spc="-10"/>
              <a:t> </a:t>
            </a:r>
            <a:r>
              <a:rPr dirty="0"/>
              <a:t>ac</a:t>
            </a:r>
            <a:r>
              <a:rPr dirty="0" spc="-25"/>
              <a:t> </a:t>
            </a:r>
            <a:r>
              <a:rPr dirty="0"/>
              <a:t>tive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le</a:t>
            </a:r>
            <a:r>
              <a:rPr dirty="0" spc="-35"/>
              <a:t> </a:t>
            </a:r>
            <a:r>
              <a:rPr dirty="0"/>
              <a:t>rts</a:t>
            </a:r>
            <a:r>
              <a:rPr dirty="0" spc="-60"/>
              <a:t> </a:t>
            </a:r>
            <a:r>
              <a:rPr dirty="0" spc="-50"/>
              <a:t>.</a:t>
            </a:r>
          </a:p>
        </p:txBody>
      </p:sp>
      <p:sp>
        <p:nvSpPr>
          <p:cNvPr id="255" name="object 255" descr=""/>
          <p:cNvSpPr txBox="1"/>
          <p:nvPr/>
        </p:nvSpPr>
        <p:spPr>
          <a:xfrm>
            <a:off x="2133345" y="6128080"/>
            <a:ext cx="9516745" cy="1793239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1530350">
              <a:lnSpc>
                <a:spcPts val="4630"/>
              </a:lnSpc>
              <a:spcBef>
                <a:spcPts val="310"/>
              </a:spcBef>
            </a:pPr>
            <a:r>
              <a:rPr dirty="0" sz="3900">
                <a:latin typeface="Times New Roman"/>
                <a:cs typeface="Times New Roman"/>
              </a:rPr>
              <a:t>Hig</a:t>
            </a:r>
            <a:r>
              <a:rPr dirty="0" sz="3900" spc="-2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hlig</a:t>
            </a:r>
            <a:r>
              <a:rPr dirty="0" sz="3900" spc="-1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ht</a:t>
            </a:r>
            <a:r>
              <a:rPr dirty="0" sz="3900" spc="-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the</a:t>
            </a:r>
            <a:r>
              <a:rPr dirty="0" sz="3900" spc="-3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po</a:t>
            </a:r>
            <a:r>
              <a:rPr dirty="0" sz="3900" spc="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s</a:t>
            </a:r>
            <a:r>
              <a:rPr dirty="0" sz="3900" spc="-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itive</a:t>
            </a:r>
            <a:r>
              <a:rPr dirty="0" sz="3900" spc="-3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im</a:t>
            </a:r>
            <a:r>
              <a:rPr dirty="0" sz="3900" spc="-8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pac</a:t>
            </a:r>
            <a:r>
              <a:rPr dirty="0" sz="3900" spc="-2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t</a:t>
            </a:r>
            <a:r>
              <a:rPr dirty="0" sz="3900" spc="-1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on</a:t>
            </a:r>
            <a:r>
              <a:rPr dirty="0" sz="3900" spc="-25">
                <a:latin typeface="Times New Roman"/>
                <a:cs typeface="Times New Roman"/>
              </a:rPr>
              <a:t> hea </a:t>
            </a:r>
            <a:r>
              <a:rPr dirty="0" sz="3900">
                <a:latin typeface="Times New Roman"/>
                <a:cs typeface="Times New Roman"/>
              </a:rPr>
              <a:t>lth</a:t>
            </a:r>
            <a:r>
              <a:rPr dirty="0" sz="3900" spc="-3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management</a:t>
            </a:r>
            <a:r>
              <a:rPr dirty="0" sz="3900" spc="-6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and</a:t>
            </a:r>
            <a:r>
              <a:rPr dirty="0" sz="3900" spc="-4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suggest</a:t>
            </a:r>
            <a:r>
              <a:rPr dirty="0" sz="3900" spc="-60">
                <a:latin typeface="Times New Roman"/>
                <a:cs typeface="Times New Roman"/>
              </a:rPr>
              <a:t> </a:t>
            </a:r>
            <a:r>
              <a:rPr dirty="0" sz="3900" spc="-10">
                <a:latin typeface="Times New Roman"/>
                <a:cs typeface="Times New Roman"/>
              </a:rPr>
              <a:t>future</a:t>
            </a: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ts val="4445"/>
              </a:lnSpc>
            </a:pPr>
            <a:r>
              <a:rPr dirty="0" sz="3900">
                <a:latin typeface="Times New Roman"/>
                <a:cs typeface="Times New Roman"/>
              </a:rPr>
              <a:t>enhanc</a:t>
            </a:r>
            <a:r>
              <a:rPr dirty="0" sz="3900" spc="-3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ements</a:t>
            </a:r>
            <a:r>
              <a:rPr dirty="0" sz="3900" spc="-2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,</a:t>
            </a:r>
            <a:r>
              <a:rPr dirty="0" sz="3900" spc="-2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suc</a:t>
            </a:r>
            <a:r>
              <a:rPr dirty="0" sz="3900" spc="-5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h</a:t>
            </a:r>
            <a:r>
              <a:rPr dirty="0" sz="3900" spc="-25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as</a:t>
            </a:r>
            <a:r>
              <a:rPr dirty="0" sz="3900" spc="-3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inte</a:t>
            </a:r>
            <a:r>
              <a:rPr dirty="0" sz="3900" spc="-5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grating</a:t>
            </a:r>
            <a:r>
              <a:rPr dirty="0" sz="3900" spc="-10">
                <a:latin typeface="Times New Roman"/>
                <a:cs typeface="Times New Roman"/>
              </a:rPr>
              <a:t> </a:t>
            </a:r>
            <a:r>
              <a:rPr dirty="0" sz="3900">
                <a:latin typeface="Times New Roman"/>
                <a:cs typeface="Times New Roman"/>
              </a:rPr>
              <a:t>additio</a:t>
            </a:r>
            <a:r>
              <a:rPr dirty="0" sz="3900" spc="-35">
                <a:latin typeface="Times New Roman"/>
                <a:cs typeface="Times New Roman"/>
              </a:rPr>
              <a:t> </a:t>
            </a:r>
            <a:r>
              <a:rPr dirty="0" sz="3900" spc="-25">
                <a:latin typeface="Times New Roman"/>
                <a:cs typeface="Times New Roman"/>
              </a:rPr>
              <a:t>nal</a:t>
            </a:r>
            <a:endParaRPr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345" y="-55422"/>
            <a:ext cx="9805670" cy="1210310"/>
          </a:xfrm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630"/>
              </a:lnSpc>
              <a:spcBef>
                <a:spcPts val="270"/>
              </a:spcBef>
            </a:pPr>
            <a:r>
              <a:rPr dirty="0" sz="3900"/>
              <a:t>hea</a:t>
            </a:r>
            <a:r>
              <a:rPr dirty="0" sz="3900" spc="-45"/>
              <a:t> </a:t>
            </a:r>
            <a:r>
              <a:rPr dirty="0" sz="3900"/>
              <a:t>lth</a:t>
            </a:r>
            <a:r>
              <a:rPr dirty="0" sz="3900" spc="-25"/>
              <a:t> </a:t>
            </a:r>
            <a:r>
              <a:rPr dirty="0" sz="3900"/>
              <a:t>metric</a:t>
            </a:r>
            <a:r>
              <a:rPr dirty="0" sz="3900" spc="-35"/>
              <a:t> </a:t>
            </a:r>
            <a:r>
              <a:rPr dirty="0" sz="3900"/>
              <a:t>s</a:t>
            </a:r>
            <a:r>
              <a:rPr dirty="0" sz="3900" spc="-20"/>
              <a:t> </a:t>
            </a:r>
            <a:r>
              <a:rPr dirty="0" sz="3900"/>
              <a:t>or</a:t>
            </a:r>
            <a:r>
              <a:rPr dirty="0" sz="3900" spc="-35"/>
              <a:t> </a:t>
            </a:r>
            <a:r>
              <a:rPr dirty="0" sz="3900"/>
              <a:t>expanding</a:t>
            </a:r>
            <a:r>
              <a:rPr dirty="0" sz="3900" spc="-20"/>
              <a:t> </a:t>
            </a:r>
            <a:r>
              <a:rPr dirty="0" sz="3900"/>
              <a:t>c</a:t>
            </a:r>
            <a:r>
              <a:rPr dirty="0" sz="3900" spc="-70"/>
              <a:t> </a:t>
            </a:r>
            <a:r>
              <a:rPr dirty="0" sz="3900"/>
              <a:t>ompatib</a:t>
            </a:r>
            <a:r>
              <a:rPr dirty="0" sz="3900" spc="-20"/>
              <a:t> </a:t>
            </a:r>
            <a:r>
              <a:rPr dirty="0" sz="3900"/>
              <a:t>ility</a:t>
            </a:r>
            <a:r>
              <a:rPr dirty="0" sz="3900" spc="-30"/>
              <a:t> </a:t>
            </a:r>
            <a:r>
              <a:rPr dirty="0" sz="3900" spc="-20"/>
              <a:t>with </a:t>
            </a:r>
            <a:r>
              <a:rPr dirty="0" sz="3900"/>
              <a:t>mo</a:t>
            </a:r>
            <a:r>
              <a:rPr dirty="0" sz="3900" spc="-10"/>
              <a:t> </a:t>
            </a:r>
            <a:r>
              <a:rPr dirty="0" sz="3900"/>
              <a:t>re</a:t>
            </a:r>
            <a:r>
              <a:rPr dirty="0" sz="3900" spc="-40"/>
              <a:t> </a:t>
            </a:r>
            <a:r>
              <a:rPr dirty="0" sz="3900"/>
              <a:t>wearab</a:t>
            </a:r>
            <a:r>
              <a:rPr dirty="0" sz="3900" spc="-25"/>
              <a:t> </a:t>
            </a:r>
            <a:r>
              <a:rPr dirty="0" sz="3900"/>
              <a:t>le</a:t>
            </a:r>
            <a:r>
              <a:rPr dirty="0" sz="3900" spc="-25"/>
              <a:t> </a:t>
            </a:r>
            <a:r>
              <a:rPr dirty="0" sz="3900"/>
              <a:t>devic</a:t>
            </a:r>
            <a:r>
              <a:rPr dirty="0" sz="3900" spc="-25"/>
              <a:t> </a:t>
            </a:r>
            <a:r>
              <a:rPr dirty="0" sz="3900"/>
              <a:t>es</a:t>
            </a:r>
            <a:r>
              <a:rPr dirty="0" sz="3900" spc="-20"/>
              <a:t> </a:t>
            </a:r>
            <a:r>
              <a:rPr dirty="0" sz="3900" spc="-50"/>
              <a:t>.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600"/>
              <a:t>PROJECT</a:t>
            </a:r>
            <a:r>
              <a:rPr dirty="0" sz="5600" spc="-245"/>
              <a:t> </a:t>
            </a:r>
            <a:r>
              <a:rPr dirty="0" sz="5600" spc="-10"/>
              <a:t>TITLE</a:t>
            </a:r>
            <a:endParaRPr sz="5600"/>
          </a:p>
        </p:txBody>
      </p:sp>
      <p:sp>
        <p:nvSpPr>
          <p:cNvPr id="3" name="object 3" descr=""/>
          <p:cNvSpPr txBox="1"/>
          <p:nvPr/>
        </p:nvSpPr>
        <p:spPr>
          <a:xfrm>
            <a:off x="1727961" y="2810713"/>
            <a:ext cx="9380855" cy="176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7009"/>
              </a:lnSpc>
            </a:pPr>
            <a:r>
              <a:rPr dirty="0" sz="5600">
                <a:latin typeface="Times New Roman"/>
                <a:cs typeface="Times New Roman"/>
              </a:rPr>
              <a:t>Employee</a:t>
            </a:r>
            <a:r>
              <a:rPr dirty="0" sz="5600" spc="-240">
                <a:latin typeface="Times New Roman"/>
                <a:cs typeface="Times New Roman"/>
              </a:rPr>
              <a:t> </a:t>
            </a:r>
            <a:r>
              <a:rPr dirty="0" sz="5600">
                <a:latin typeface="Times New Roman"/>
                <a:cs typeface="Times New Roman"/>
              </a:rPr>
              <a:t>Performance</a:t>
            </a:r>
            <a:r>
              <a:rPr dirty="0" sz="5600" spc="-240">
                <a:latin typeface="Times New Roman"/>
                <a:cs typeface="Times New Roman"/>
              </a:rPr>
              <a:t> </a:t>
            </a:r>
            <a:r>
              <a:rPr dirty="0" sz="5600" spc="-10">
                <a:latin typeface="Times New Roman"/>
                <a:cs typeface="Times New Roman"/>
              </a:rPr>
              <a:t>Analysis </a:t>
            </a:r>
            <a:r>
              <a:rPr dirty="0" sz="5600">
                <a:latin typeface="Times New Roman"/>
                <a:cs typeface="Times New Roman"/>
              </a:rPr>
              <a:t>using</a:t>
            </a:r>
            <a:r>
              <a:rPr dirty="0" sz="5600" spc="-95">
                <a:latin typeface="Times New Roman"/>
                <a:cs typeface="Times New Roman"/>
              </a:rPr>
              <a:t> </a:t>
            </a:r>
            <a:r>
              <a:rPr dirty="0" sz="5600" spc="-10">
                <a:latin typeface="Times New Roman"/>
                <a:cs typeface="Times New Roman"/>
              </a:rPr>
              <a:t>Excel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178278" y="8558276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2300" y="8509634"/>
            <a:ext cx="4940300" cy="393700"/>
            <a:chOff x="622300" y="8509634"/>
            <a:chExt cx="4940300" cy="3937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585834"/>
              <a:ext cx="2857500" cy="2667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09634"/>
              <a:ext cx="4940300" cy="3937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928100" y="2260600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0" y="0"/>
                </a:moveTo>
                <a:lnTo>
                  <a:pt x="0" y="0"/>
                </a:lnTo>
                <a:lnTo>
                  <a:pt x="0" y="432435"/>
                </a:lnTo>
                <a:lnTo>
                  <a:pt x="419100" y="432435"/>
                </a:lnTo>
                <a:lnTo>
                  <a:pt x="4191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2471400" y="7127875"/>
            <a:ext cx="609600" cy="610235"/>
          </a:xfrm>
          <a:custGeom>
            <a:avLst/>
            <a:gdLst/>
            <a:ahLst/>
            <a:cxnLst/>
            <a:rect l="l" t="t" r="r" b="b"/>
            <a:pathLst>
              <a:path w="609600" h="610234">
                <a:moveTo>
                  <a:pt x="609600" y="0"/>
                </a:moveTo>
                <a:lnTo>
                  <a:pt x="0" y="0"/>
                </a:lnTo>
                <a:lnTo>
                  <a:pt x="0" y="610235"/>
                </a:lnTo>
                <a:lnTo>
                  <a:pt x="609600" y="610235"/>
                </a:lnTo>
                <a:lnTo>
                  <a:pt x="609600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471400" y="7839075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0" y="0"/>
                </a:moveTo>
                <a:lnTo>
                  <a:pt x="0" y="0"/>
                </a:lnTo>
                <a:lnTo>
                  <a:pt x="0" y="241300"/>
                </a:lnTo>
                <a:lnTo>
                  <a:pt x="241300" y="241300"/>
                </a:lnTo>
                <a:lnTo>
                  <a:pt x="241300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8099"/>
            <a:ext cx="16256000" cy="9105900"/>
          </a:xfrm>
          <a:custGeom>
            <a:avLst/>
            <a:gdLst/>
            <a:ahLst/>
            <a:cxnLst/>
            <a:rect l="l" t="t" r="r" b="b"/>
            <a:pathLst>
              <a:path w="16256000" h="9105900">
                <a:moveTo>
                  <a:pt x="16256000" y="0"/>
                </a:moveTo>
                <a:lnTo>
                  <a:pt x="0" y="0"/>
                </a:lnTo>
                <a:lnTo>
                  <a:pt x="0" y="9105900"/>
                </a:lnTo>
                <a:lnTo>
                  <a:pt x="16256000" y="91059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4" name="object 4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8489" y="8695055"/>
            <a:ext cx="990600" cy="149225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9817100" y="596900"/>
            <a:ext cx="482600" cy="482600"/>
          </a:xfrm>
          <a:custGeom>
            <a:avLst/>
            <a:gdLst/>
            <a:ahLst/>
            <a:cxnLst/>
            <a:rect l="l" t="t" r="r" b="b"/>
            <a:pathLst>
              <a:path w="482600" h="482600">
                <a:moveTo>
                  <a:pt x="241300" y="0"/>
                </a:moveTo>
                <a:lnTo>
                  <a:pt x="176529" y="7620"/>
                </a:lnTo>
                <a:lnTo>
                  <a:pt x="119379" y="31115"/>
                </a:lnTo>
                <a:lnTo>
                  <a:pt x="70484" y="69850"/>
                </a:lnTo>
                <a:lnTo>
                  <a:pt x="32384" y="118745"/>
                </a:lnTo>
                <a:lnTo>
                  <a:pt x="8890" y="176529"/>
                </a:lnTo>
                <a:lnTo>
                  <a:pt x="0" y="240665"/>
                </a:lnTo>
                <a:lnTo>
                  <a:pt x="8890" y="304800"/>
                </a:lnTo>
                <a:lnTo>
                  <a:pt x="32384" y="361950"/>
                </a:lnTo>
                <a:lnTo>
                  <a:pt x="70484" y="411479"/>
                </a:lnTo>
                <a:lnTo>
                  <a:pt x="119379" y="449579"/>
                </a:lnTo>
                <a:lnTo>
                  <a:pt x="176529" y="473075"/>
                </a:lnTo>
                <a:lnTo>
                  <a:pt x="241300" y="482600"/>
                </a:lnTo>
                <a:lnTo>
                  <a:pt x="304800" y="473075"/>
                </a:lnTo>
                <a:lnTo>
                  <a:pt x="362584" y="449579"/>
                </a:lnTo>
                <a:lnTo>
                  <a:pt x="411479" y="411479"/>
                </a:lnTo>
                <a:lnTo>
                  <a:pt x="449579" y="361950"/>
                </a:lnTo>
                <a:lnTo>
                  <a:pt x="473709" y="304800"/>
                </a:lnTo>
                <a:lnTo>
                  <a:pt x="482600" y="240665"/>
                </a:lnTo>
                <a:lnTo>
                  <a:pt x="473709" y="176529"/>
                </a:lnTo>
                <a:lnTo>
                  <a:pt x="449579" y="118745"/>
                </a:lnTo>
                <a:lnTo>
                  <a:pt x="411479" y="69850"/>
                </a:lnTo>
                <a:lnTo>
                  <a:pt x="362584" y="31115"/>
                </a:lnTo>
                <a:lnTo>
                  <a:pt x="304800" y="7620"/>
                </a:lnTo>
                <a:lnTo>
                  <a:pt x="2413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681200" y="7480300"/>
            <a:ext cx="863600" cy="864869"/>
          </a:xfrm>
          <a:custGeom>
            <a:avLst/>
            <a:gdLst/>
            <a:ahLst/>
            <a:cxnLst/>
            <a:rect l="l" t="t" r="r" b="b"/>
            <a:pathLst>
              <a:path w="863600" h="864870">
                <a:moveTo>
                  <a:pt x="431800" y="0"/>
                </a:moveTo>
                <a:lnTo>
                  <a:pt x="368300" y="3810"/>
                </a:lnTo>
                <a:lnTo>
                  <a:pt x="307340" y="17144"/>
                </a:lnTo>
                <a:lnTo>
                  <a:pt x="250190" y="39369"/>
                </a:lnTo>
                <a:lnTo>
                  <a:pt x="196850" y="68580"/>
                </a:lnTo>
                <a:lnTo>
                  <a:pt x="148590" y="105409"/>
                </a:lnTo>
                <a:lnTo>
                  <a:pt x="106044" y="147319"/>
                </a:lnTo>
                <a:lnTo>
                  <a:pt x="69850" y="195580"/>
                </a:lnTo>
                <a:lnTo>
                  <a:pt x="40005" y="248284"/>
                </a:lnTo>
                <a:lnTo>
                  <a:pt x="17780" y="306069"/>
                </a:lnTo>
                <a:lnTo>
                  <a:pt x="4444" y="367030"/>
                </a:lnTo>
                <a:lnTo>
                  <a:pt x="0" y="431800"/>
                </a:lnTo>
                <a:lnTo>
                  <a:pt x="4444" y="495300"/>
                </a:lnTo>
                <a:lnTo>
                  <a:pt x="17780" y="556260"/>
                </a:lnTo>
                <a:lnTo>
                  <a:pt x="40005" y="612775"/>
                </a:lnTo>
                <a:lnTo>
                  <a:pt x="69850" y="666115"/>
                </a:lnTo>
                <a:lnTo>
                  <a:pt x="106044" y="714375"/>
                </a:lnTo>
                <a:lnTo>
                  <a:pt x="148590" y="756919"/>
                </a:lnTo>
                <a:lnTo>
                  <a:pt x="196850" y="793115"/>
                </a:lnTo>
                <a:lnTo>
                  <a:pt x="250190" y="822960"/>
                </a:lnTo>
                <a:lnTo>
                  <a:pt x="307340" y="845185"/>
                </a:lnTo>
                <a:lnTo>
                  <a:pt x="368300" y="858519"/>
                </a:lnTo>
                <a:lnTo>
                  <a:pt x="431800" y="864869"/>
                </a:lnTo>
                <a:lnTo>
                  <a:pt x="495934" y="858519"/>
                </a:lnTo>
                <a:lnTo>
                  <a:pt x="556894" y="845185"/>
                </a:lnTo>
                <a:lnTo>
                  <a:pt x="614044" y="822960"/>
                </a:lnTo>
                <a:lnTo>
                  <a:pt x="667384" y="793115"/>
                </a:lnTo>
                <a:lnTo>
                  <a:pt x="715644" y="756919"/>
                </a:lnTo>
                <a:lnTo>
                  <a:pt x="758190" y="714375"/>
                </a:lnTo>
                <a:lnTo>
                  <a:pt x="794384" y="666115"/>
                </a:lnTo>
                <a:lnTo>
                  <a:pt x="824230" y="612775"/>
                </a:lnTo>
                <a:lnTo>
                  <a:pt x="845819" y="556260"/>
                </a:lnTo>
                <a:lnTo>
                  <a:pt x="859790" y="495300"/>
                </a:lnTo>
                <a:lnTo>
                  <a:pt x="863600" y="431800"/>
                </a:lnTo>
                <a:lnTo>
                  <a:pt x="859790" y="367030"/>
                </a:lnTo>
                <a:lnTo>
                  <a:pt x="845819" y="306069"/>
                </a:lnTo>
                <a:lnTo>
                  <a:pt x="824230" y="248284"/>
                </a:lnTo>
                <a:lnTo>
                  <a:pt x="794384" y="195580"/>
                </a:lnTo>
                <a:lnTo>
                  <a:pt x="758190" y="147319"/>
                </a:lnTo>
                <a:lnTo>
                  <a:pt x="715644" y="105409"/>
                </a:lnTo>
                <a:lnTo>
                  <a:pt x="667384" y="68580"/>
                </a:lnTo>
                <a:lnTo>
                  <a:pt x="614044" y="39369"/>
                </a:lnTo>
                <a:lnTo>
                  <a:pt x="556894" y="17144"/>
                </a:lnTo>
                <a:lnTo>
                  <a:pt x="495934" y="3810"/>
                </a:lnTo>
                <a:lnTo>
                  <a:pt x="4318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00" y="8547100"/>
            <a:ext cx="4940300" cy="3937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0605" y="720090"/>
            <a:ext cx="2656840" cy="612775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3513454" y="2121535"/>
            <a:ext cx="1655445" cy="332105"/>
            <a:chOff x="3513454" y="2121535"/>
            <a:chExt cx="1655445" cy="332105"/>
          </a:xfrm>
        </p:grpSpPr>
        <p:sp>
          <p:nvSpPr>
            <p:cNvPr id="20" name="object 20" descr=""/>
            <p:cNvSpPr/>
            <p:nvPr/>
          </p:nvSpPr>
          <p:spPr>
            <a:xfrm>
              <a:off x="3513454" y="2121535"/>
              <a:ext cx="252729" cy="327025"/>
            </a:xfrm>
            <a:custGeom>
              <a:avLst/>
              <a:gdLst/>
              <a:ahLst/>
              <a:cxnLst/>
              <a:rect l="l" t="t" r="r" b="b"/>
              <a:pathLst>
                <a:path w="252729" h="327025">
                  <a:moveTo>
                    <a:pt x="137795" y="299085"/>
                  </a:moveTo>
                  <a:lnTo>
                    <a:pt x="0" y="299085"/>
                  </a:lnTo>
                  <a:lnTo>
                    <a:pt x="0" y="323850"/>
                  </a:lnTo>
                  <a:lnTo>
                    <a:pt x="137795" y="323850"/>
                  </a:lnTo>
                  <a:lnTo>
                    <a:pt x="137795" y="299085"/>
                  </a:lnTo>
                  <a:close/>
                </a:path>
                <a:path w="252729" h="327025">
                  <a:moveTo>
                    <a:pt x="95250" y="52705"/>
                  </a:moveTo>
                  <a:lnTo>
                    <a:pt x="38735" y="52705"/>
                  </a:lnTo>
                  <a:lnTo>
                    <a:pt x="38190" y="52795"/>
                  </a:lnTo>
                  <a:lnTo>
                    <a:pt x="40005" y="54610"/>
                  </a:lnTo>
                  <a:lnTo>
                    <a:pt x="41910" y="57150"/>
                  </a:lnTo>
                  <a:lnTo>
                    <a:pt x="42545" y="60960"/>
                  </a:lnTo>
                  <a:lnTo>
                    <a:pt x="42545" y="273050"/>
                  </a:lnTo>
                  <a:lnTo>
                    <a:pt x="12700" y="299085"/>
                  </a:lnTo>
                  <a:lnTo>
                    <a:pt x="121285" y="299085"/>
                  </a:lnTo>
                  <a:lnTo>
                    <a:pt x="95250" y="276225"/>
                  </a:lnTo>
                  <a:lnTo>
                    <a:pt x="95250" y="52705"/>
                  </a:lnTo>
                  <a:close/>
                </a:path>
                <a:path w="252729" h="327025">
                  <a:moveTo>
                    <a:pt x="95250" y="0"/>
                  </a:moveTo>
                  <a:lnTo>
                    <a:pt x="1270" y="37465"/>
                  </a:lnTo>
                  <a:lnTo>
                    <a:pt x="9525" y="61595"/>
                  </a:lnTo>
                  <a:lnTo>
                    <a:pt x="19685" y="57150"/>
                  </a:lnTo>
                  <a:lnTo>
                    <a:pt x="27305" y="54610"/>
                  </a:lnTo>
                  <a:lnTo>
                    <a:pt x="38190" y="52795"/>
                  </a:lnTo>
                  <a:lnTo>
                    <a:pt x="95250" y="52705"/>
                  </a:lnTo>
                  <a:lnTo>
                    <a:pt x="95250" y="0"/>
                  </a:lnTo>
                  <a:close/>
                </a:path>
                <a:path w="252729" h="327025">
                  <a:moveTo>
                    <a:pt x="224790" y="266700"/>
                  </a:moveTo>
                  <a:lnTo>
                    <a:pt x="215900" y="266700"/>
                  </a:lnTo>
                  <a:lnTo>
                    <a:pt x="212090" y="267335"/>
                  </a:lnTo>
                  <a:lnTo>
                    <a:pt x="190500" y="293370"/>
                  </a:lnTo>
                  <a:lnTo>
                    <a:pt x="191135" y="301625"/>
                  </a:lnTo>
                  <a:lnTo>
                    <a:pt x="217805" y="327025"/>
                  </a:lnTo>
                  <a:lnTo>
                    <a:pt x="226695" y="327025"/>
                  </a:lnTo>
                  <a:lnTo>
                    <a:pt x="252730" y="292735"/>
                  </a:lnTo>
                  <a:lnTo>
                    <a:pt x="251460" y="288925"/>
                  </a:lnTo>
                  <a:lnTo>
                    <a:pt x="224790" y="26670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3489" y="2127250"/>
              <a:ext cx="1375410" cy="326390"/>
            </a:xfrm>
            <a:prstGeom prst="rect">
              <a:avLst/>
            </a:prstGeom>
          </p:spPr>
        </p:pic>
      </p:grpSp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91454" y="2122170"/>
            <a:ext cx="1613534" cy="328295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3489325" y="2695575"/>
            <a:ext cx="1396365" cy="415925"/>
            <a:chOff x="3489325" y="2695575"/>
            <a:chExt cx="1396365" cy="415925"/>
          </a:xfrm>
        </p:grpSpPr>
        <p:sp>
          <p:nvSpPr>
            <p:cNvPr id="24" name="object 24" descr=""/>
            <p:cNvSpPr/>
            <p:nvPr/>
          </p:nvSpPr>
          <p:spPr>
            <a:xfrm>
              <a:off x="3489325" y="2695575"/>
              <a:ext cx="276860" cy="324485"/>
            </a:xfrm>
            <a:custGeom>
              <a:avLst/>
              <a:gdLst/>
              <a:ahLst/>
              <a:cxnLst/>
              <a:rect l="l" t="t" r="r" b="b"/>
              <a:pathLst>
                <a:path w="276860" h="324485">
                  <a:moveTo>
                    <a:pt x="162771" y="20954"/>
                  </a:moveTo>
                  <a:lnTo>
                    <a:pt x="99695" y="20954"/>
                  </a:lnTo>
                  <a:lnTo>
                    <a:pt x="101600" y="21589"/>
                  </a:lnTo>
                  <a:lnTo>
                    <a:pt x="105410" y="23495"/>
                  </a:lnTo>
                  <a:lnTo>
                    <a:pt x="122554" y="45085"/>
                  </a:lnTo>
                  <a:lnTo>
                    <a:pt x="124460" y="50164"/>
                  </a:lnTo>
                  <a:lnTo>
                    <a:pt x="125729" y="55879"/>
                  </a:lnTo>
                  <a:lnTo>
                    <a:pt x="125729" y="73025"/>
                  </a:lnTo>
                  <a:lnTo>
                    <a:pt x="109220" y="120014"/>
                  </a:lnTo>
                  <a:lnTo>
                    <a:pt x="99060" y="135254"/>
                  </a:lnTo>
                  <a:lnTo>
                    <a:pt x="94614" y="142875"/>
                  </a:lnTo>
                  <a:lnTo>
                    <a:pt x="90170" y="151764"/>
                  </a:lnTo>
                  <a:lnTo>
                    <a:pt x="86995" y="159385"/>
                  </a:lnTo>
                  <a:lnTo>
                    <a:pt x="134620" y="159385"/>
                  </a:lnTo>
                  <a:lnTo>
                    <a:pt x="137160" y="156210"/>
                  </a:lnTo>
                  <a:lnTo>
                    <a:pt x="142875" y="150495"/>
                  </a:lnTo>
                  <a:lnTo>
                    <a:pt x="147320" y="144145"/>
                  </a:lnTo>
                  <a:lnTo>
                    <a:pt x="151764" y="137160"/>
                  </a:lnTo>
                  <a:lnTo>
                    <a:pt x="156210" y="130810"/>
                  </a:lnTo>
                  <a:lnTo>
                    <a:pt x="160020" y="124460"/>
                  </a:lnTo>
                  <a:lnTo>
                    <a:pt x="163195" y="117475"/>
                  </a:lnTo>
                  <a:lnTo>
                    <a:pt x="167004" y="110489"/>
                  </a:lnTo>
                  <a:lnTo>
                    <a:pt x="170179" y="102870"/>
                  </a:lnTo>
                  <a:lnTo>
                    <a:pt x="172085" y="95250"/>
                  </a:lnTo>
                  <a:lnTo>
                    <a:pt x="174625" y="87629"/>
                  </a:lnTo>
                  <a:lnTo>
                    <a:pt x="175895" y="80010"/>
                  </a:lnTo>
                  <a:lnTo>
                    <a:pt x="177800" y="64135"/>
                  </a:lnTo>
                  <a:lnTo>
                    <a:pt x="177164" y="56514"/>
                  </a:lnTo>
                  <a:lnTo>
                    <a:pt x="175260" y="45085"/>
                  </a:lnTo>
                  <a:lnTo>
                    <a:pt x="173989" y="40639"/>
                  </a:lnTo>
                  <a:lnTo>
                    <a:pt x="170814" y="33020"/>
                  </a:lnTo>
                  <a:lnTo>
                    <a:pt x="162771" y="20954"/>
                  </a:lnTo>
                  <a:close/>
                </a:path>
                <a:path w="276860" h="324485">
                  <a:moveTo>
                    <a:pt x="43179" y="111760"/>
                  </a:moveTo>
                  <a:lnTo>
                    <a:pt x="33020" y="111760"/>
                  </a:lnTo>
                  <a:lnTo>
                    <a:pt x="35560" y="112395"/>
                  </a:lnTo>
                  <a:lnTo>
                    <a:pt x="40639" y="112395"/>
                  </a:lnTo>
                  <a:lnTo>
                    <a:pt x="43179" y="111760"/>
                  </a:lnTo>
                  <a:close/>
                </a:path>
                <a:path w="276860" h="324485">
                  <a:moveTo>
                    <a:pt x="95250" y="0"/>
                  </a:moveTo>
                  <a:lnTo>
                    <a:pt x="93979" y="0"/>
                  </a:lnTo>
                  <a:lnTo>
                    <a:pt x="86360" y="635"/>
                  </a:lnTo>
                  <a:lnTo>
                    <a:pt x="40639" y="13970"/>
                  </a:lnTo>
                  <a:lnTo>
                    <a:pt x="8889" y="43814"/>
                  </a:lnTo>
                  <a:lnTo>
                    <a:pt x="3175" y="66675"/>
                  </a:lnTo>
                  <a:lnTo>
                    <a:pt x="3175" y="74929"/>
                  </a:lnTo>
                  <a:lnTo>
                    <a:pt x="17779" y="110489"/>
                  </a:lnTo>
                  <a:lnTo>
                    <a:pt x="19685" y="110489"/>
                  </a:lnTo>
                  <a:lnTo>
                    <a:pt x="21589" y="111125"/>
                  </a:lnTo>
                  <a:lnTo>
                    <a:pt x="23495" y="111125"/>
                  </a:lnTo>
                  <a:lnTo>
                    <a:pt x="26035" y="111760"/>
                  </a:lnTo>
                  <a:lnTo>
                    <a:pt x="47625" y="111760"/>
                  </a:lnTo>
                  <a:lnTo>
                    <a:pt x="50164" y="109220"/>
                  </a:lnTo>
                  <a:lnTo>
                    <a:pt x="51435" y="105410"/>
                  </a:lnTo>
                  <a:lnTo>
                    <a:pt x="51435" y="104775"/>
                  </a:lnTo>
                  <a:lnTo>
                    <a:pt x="65404" y="104775"/>
                  </a:lnTo>
                  <a:lnTo>
                    <a:pt x="63500" y="99695"/>
                  </a:lnTo>
                  <a:lnTo>
                    <a:pt x="60325" y="95250"/>
                  </a:lnTo>
                  <a:lnTo>
                    <a:pt x="58420" y="90170"/>
                  </a:lnTo>
                  <a:lnTo>
                    <a:pt x="55245" y="79375"/>
                  </a:lnTo>
                  <a:lnTo>
                    <a:pt x="54610" y="74929"/>
                  </a:lnTo>
                  <a:lnTo>
                    <a:pt x="54610" y="73025"/>
                  </a:lnTo>
                  <a:lnTo>
                    <a:pt x="69214" y="37464"/>
                  </a:lnTo>
                  <a:lnTo>
                    <a:pt x="69850" y="36195"/>
                  </a:lnTo>
                  <a:lnTo>
                    <a:pt x="73025" y="32385"/>
                  </a:lnTo>
                  <a:lnTo>
                    <a:pt x="76200" y="31114"/>
                  </a:lnTo>
                  <a:lnTo>
                    <a:pt x="82550" y="27304"/>
                  </a:lnTo>
                  <a:lnTo>
                    <a:pt x="84454" y="26670"/>
                  </a:lnTo>
                  <a:lnTo>
                    <a:pt x="88264" y="24764"/>
                  </a:lnTo>
                  <a:lnTo>
                    <a:pt x="90170" y="24129"/>
                  </a:lnTo>
                  <a:lnTo>
                    <a:pt x="92710" y="22860"/>
                  </a:lnTo>
                  <a:lnTo>
                    <a:pt x="94614" y="22225"/>
                  </a:lnTo>
                  <a:lnTo>
                    <a:pt x="95250" y="21589"/>
                  </a:lnTo>
                  <a:lnTo>
                    <a:pt x="97154" y="21589"/>
                  </a:lnTo>
                  <a:lnTo>
                    <a:pt x="98425" y="20954"/>
                  </a:lnTo>
                  <a:lnTo>
                    <a:pt x="162771" y="20954"/>
                  </a:lnTo>
                  <a:lnTo>
                    <a:pt x="161925" y="19685"/>
                  </a:lnTo>
                  <a:lnTo>
                    <a:pt x="161289" y="19685"/>
                  </a:lnTo>
                  <a:lnTo>
                    <a:pt x="156210" y="14604"/>
                  </a:lnTo>
                  <a:lnTo>
                    <a:pt x="155575" y="14604"/>
                  </a:lnTo>
                  <a:lnTo>
                    <a:pt x="152400" y="12700"/>
                  </a:lnTo>
                  <a:lnTo>
                    <a:pt x="95250" y="12700"/>
                  </a:lnTo>
                  <a:lnTo>
                    <a:pt x="95250" y="0"/>
                  </a:lnTo>
                  <a:close/>
                </a:path>
                <a:path w="276860" h="324485">
                  <a:moveTo>
                    <a:pt x="65404" y="104775"/>
                  </a:moveTo>
                  <a:lnTo>
                    <a:pt x="51435" y="104775"/>
                  </a:lnTo>
                  <a:lnTo>
                    <a:pt x="51435" y="105410"/>
                  </a:lnTo>
                  <a:lnTo>
                    <a:pt x="52070" y="106045"/>
                  </a:lnTo>
                  <a:lnTo>
                    <a:pt x="52704" y="107950"/>
                  </a:lnTo>
                  <a:lnTo>
                    <a:pt x="53975" y="109854"/>
                  </a:lnTo>
                  <a:lnTo>
                    <a:pt x="55245" y="110489"/>
                  </a:lnTo>
                  <a:lnTo>
                    <a:pt x="57150" y="110489"/>
                  </a:lnTo>
                  <a:lnTo>
                    <a:pt x="59054" y="109854"/>
                  </a:lnTo>
                  <a:lnTo>
                    <a:pt x="65404" y="108585"/>
                  </a:lnTo>
                  <a:lnTo>
                    <a:pt x="66039" y="105410"/>
                  </a:lnTo>
                  <a:lnTo>
                    <a:pt x="65404" y="104775"/>
                  </a:lnTo>
                  <a:close/>
                </a:path>
                <a:path w="276860" h="324485">
                  <a:moveTo>
                    <a:pt x="109854" y="0"/>
                  </a:moveTo>
                  <a:lnTo>
                    <a:pt x="95250" y="0"/>
                  </a:lnTo>
                  <a:lnTo>
                    <a:pt x="95250" y="12700"/>
                  </a:lnTo>
                  <a:lnTo>
                    <a:pt x="152400" y="12700"/>
                  </a:lnTo>
                  <a:lnTo>
                    <a:pt x="151764" y="12064"/>
                  </a:lnTo>
                  <a:lnTo>
                    <a:pt x="148589" y="10795"/>
                  </a:lnTo>
                  <a:lnTo>
                    <a:pt x="145414" y="8254"/>
                  </a:lnTo>
                  <a:lnTo>
                    <a:pt x="141604" y="6350"/>
                  </a:lnTo>
                  <a:lnTo>
                    <a:pt x="137160" y="5714"/>
                  </a:lnTo>
                  <a:lnTo>
                    <a:pt x="129539" y="3175"/>
                  </a:lnTo>
                  <a:lnTo>
                    <a:pt x="117475" y="635"/>
                  </a:lnTo>
                  <a:lnTo>
                    <a:pt x="109854" y="0"/>
                  </a:lnTo>
                  <a:close/>
                </a:path>
                <a:path w="276860" h="324485">
                  <a:moveTo>
                    <a:pt x="44450" y="318135"/>
                  </a:moveTo>
                  <a:lnTo>
                    <a:pt x="15875" y="318135"/>
                  </a:lnTo>
                  <a:lnTo>
                    <a:pt x="17779" y="318770"/>
                  </a:lnTo>
                  <a:lnTo>
                    <a:pt x="20320" y="318770"/>
                  </a:lnTo>
                  <a:lnTo>
                    <a:pt x="25400" y="319404"/>
                  </a:lnTo>
                  <a:lnTo>
                    <a:pt x="34925" y="319404"/>
                  </a:lnTo>
                  <a:lnTo>
                    <a:pt x="42545" y="318770"/>
                  </a:lnTo>
                  <a:lnTo>
                    <a:pt x="44450" y="318135"/>
                  </a:lnTo>
                  <a:close/>
                </a:path>
                <a:path w="276860" h="324485">
                  <a:moveTo>
                    <a:pt x="134620" y="160020"/>
                  </a:moveTo>
                  <a:lnTo>
                    <a:pt x="86995" y="160020"/>
                  </a:lnTo>
                  <a:lnTo>
                    <a:pt x="79375" y="161925"/>
                  </a:lnTo>
                  <a:lnTo>
                    <a:pt x="46354" y="193039"/>
                  </a:lnTo>
                  <a:lnTo>
                    <a:pt x="17779" y="229235"/>
                  </a:lnTo>
                  <a:lnTo>
                    <a:pt x="635" y="272414"/>
                  </a:lnTo>
                  <a:lnTo>
                    <a:pt x="0" y="280670"/>
                  </a:lnTo>
                  <a:lnTo>
                    <a:pt x="635" y="296545"/>
                  </a:lnTo>
                  <a:lnTo>
                    <a:pt x="13335" y="318135"/>
                  </a:lnTo>
                  <a:lnTo>
                    <a:pt x="186689" y="318135"/>
                  </a:lnTo>
                  <a:lnTo>
                    <a:pt x="186689" y="288925"/>
                  </a:lnTo>
                  <a:lnTo>
                    <a:pt x="51435" y="288925"/>
                  </a:lnTo>
                  <a:lnTo>
                    <a:pt x="50800" y="285750"/>
                  </a:lnTo>
                  <a:lnTo>
                    <a:pt x="51435" y="280670"/>
                  </a:lnTo>
                  <a:lnTo>
                    <a:pt x="52704" y="274320"/>
                  </a:lnTo>
                  <a:lnTo>
                    <a:pt x="53339" y="267335"/>
                  </a:lnTo>
                  <a:lnTo>
                    <a:pt x="71754" y="229870"/>
                  </a:lnTo>
                  <a:lnTo>
                    <a:pt x="76200" y="223520"/>
                  </a:lnTo>
                  <a:lnTo>
                    <a:pt x="78104" y="219710"/>
                  </a:lnTo>
                  <a:lnTo>
                    <a:pt x="79771" y="219710"/>
                  </a:lnTo>
                  <a:lnTo>
                    <a:pt x="86995" y="211454"/>
                  </a:lnTo>
                  <a:lnTo>
                    <a:pt x="94614" y="203200"/>
                  </a:lnTo>
                  <a:lnTo>
                    <a:pt x="95885" y="201295"/>
                  </a:lnTo>
                  <a:lnTo>
                    <a:pt x="100329" y="196214"/>
                  </a:lnTo>
                  <a:lnTo>
                    <a:pt x="111125" y="185420"/>
                  </a:lnTo>
                  <a:lnTo>
                    <a:pt x="116204" y="179704"/>
                  </a:lnTo>
                  <a:lnTo>
                    <a:pt x="127000" y="168275"/>
                  </a:lnTo>
                  <a:lnTo>
                    <a:pt x="132079" y="162560"/>
                  </a:lnTo>
                  <a:lnTo>
                    <a:pt x="134620" y="160020"/>
                  </a:lnTo>
                  <a:close/>
                </a:path>
                <a:path w="276860" h="324485">
                  <a:moveTo>
                    <a:pt x="186689" y="219710"/>
                  </a:moveTo>
                  <a:lnTo>
                    <a:pt x="161925" y="219710"/>
                  </a:lnTo>
                  <a:lnTo>
                    <a:pt x="161289" y="227329"/>
                  </a:lnTo>
                  <a:lnTo>
                    <a:pt x="161289" y="234314"/>
                  </a:lnTo>
                  <a:lnTo>
                    <a:pt x="158750" y="247014"/>
                  </a:lnTo>
                  <a:lnTo>
                    <a:pt x="130810" y="286385"/>
                  </a:lnTo>
                  <a:lnTo>
                    <a:pt x="125095" y="288925"/>
                  </a:lnTo>
                  <a:lnTo>
                    <a:pt x="186689" y="288925"/>
                  </a:lnTo>
                  <a:lnTo>
                    <a:pt x="186689" y="219710"/>
                  </a:lnTo>
                  <a:close/>
                </a:path>
                <a:path w="276860" h="324485">
                  <a:moveTo>
                    <a:pt x="79771" y="219710"/>
                  </a:moveTo>
                  <a:lnTo>
                    <a:pt x="78104" y="219710"/>
                  </a:lnTo>
                  <a:lnTo>
                    <a:pt x="78104" y="221614"/>
                  </a:lnTo>
                  <a:lnTo>
                    <a:pt x="79771" y="219710"/>
                  </a:lnTo>
                  <a:close/>
                </a:path>
                <a:path w="276860" h="324485">
                  <a:moveTo>
                    <a:pt x="248920" y="264160"/>
                  </a:moveTo>
                  <a:lnTo>
                    <a:pt x="240029" y="264160"/>
                  </a:lnTo>
                  <a:lnTo>
                    <a:pt x="236220" y="264795"/>
                  </a:lnTo>
                  <a:lnTo>
                    <a:pt x="214629" y="290829"/>
                  </a:lnTo>
                  <a:lnTo>
                    <a:pt x="215264" y="299085"/>
                  </a:lnTo>
                  <a:lnTo>
                    <a:pt x="241935" y="324485"/>
                  </a:lnTo>
                  <a:lnTo>
                    <a:pt x="250825" y="324485"/>
                  </a:lnTo>
                  <a:lnTo>
                    <a:pt x="276860" y="290195"/>
                  </a:lnTo>
                  <a:lnTo>
                    <a:pt x="275589" y="286385"/>
                  </a:lnTo>
                  <a:lnTo>
                    <a:pt x="248920" y="26416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3490" y="2698750"/>
              <a:ext cx="1092200" cy="412750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00625" y="2693670"/>
            <a:ext cx="1576070" cy="328295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3482975" y="3268345"/>
            <a:ext cx="949960" cy="325755"/>
            <a:chOff x="3482975" y="3268345"/>
            <a:chExt cx="949960" cy="325755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2975" y="3268345"/>
              <a:ext cx="283210" cy="32321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793490" y="3270250"/>
              <a:ext cx="207010" cy="317500"/>
            </a:xfrm>
            <a:custGeom>
              <a:avLst/>
              <a:gdLst/>
              <a:ahLst/>
              <a:cxnLst/>
              <a:rect l="l" t="t" r="r" b="b"/>
              <a:pathLst>
                <a:path w="207010" h="317500">
                  <a:moveTo>
                    <a:pt x="186689" y="0"/>
                  </a:moveTo>
                  <a:lnTo>
                    <a:pt x="1905" y="0"/>
                  </a:lnTo>
                  <a:lnTo>
                    <a:pt x="1905" y="25400"/>
                  </a:lnTo>
                  <a:lnTo>
                    <a:pt x="29210" y="36195"/>
                  </a:lnTo>
                  <a:lnTo>
                    <a:pt x="29210" y="281304"/>
                  </a:lnTo>
                  <a:lnTo>
                    <a:pt x="17780" y="290195"/>
                  </a:lnTo>
                  <a:lnTo>
                    <a:pt x="12064" y="291464"/>
                  </a:lnTo>
                  <a:lnTo>
                    <a:pt x="0" y="292100"/>
                  </a:lnTo>
                  <a:lnTo>
                    <a:pt x="0" y="317500"/>
                  </a:lnTo>
                  <a:lnTo>
                    <a:pt x="193039" y="317500"/>
                  </a:lnTo>
                  <a:lnTo>
                    <a:pt x="207010" y="231775"/>
                  </a:lnTo>
                  <a:lnTo>
                    <a:pt x="180975" y="231775"/>
                  </a:lnTo>
                  <a:lnTo>
                    <a:pt x="173355" y="260985"/>
                  </a:lnTo>
                  <a:lnTo>
                    <a:pt x="144780" y="291464"/>
                  </a:lnTo>
                  <a:lnTo>
                    <a:pt x="99695" y="291464"/>
                  </a:lnTo>
                  <a:lnTo>
                    <a:pt x="81914" y="283845"/>
                  </a:lnTo>
                  <a:lnTo>
                    <a:pt x="81280" y="281304"/>
                  </a:lnTo>
                  <a:lnTo>
                    <a:pt x="81280" y="165100"/>
                  </a:lnTo>
                  <a:lnTo>
                    <a:pt x="132080" y="165100"/>
                  </a:lnTo>
                  <a:lnTo>
                    <a:pt x="134620" y="165735"/>
                  </a:lnTo>
                  <a:lnTo>
                    <a:pt x="142875" y="194310"/>
                  </a:lnTo>
                  <a:lnTo>
                    <a:pt x="168275" y="194310"/>
                  </a:lnTo>
                  <a:lnTo>
                    <a:pt x="168275" y="111760"/>
                  </a:lnTo>
                  <a:lnTo>
                    <a:pt x="143510" y="111760"/>
                  </a:lnTo>
                  <a:lnTo>
                    <a:pt x="134620" y="138429"/>
                  </a:lnTo>
                  <a:lnTo>
                    <a:pt x="132080" y="139064"/>
                  </a:lnTo>
                  <a:lnTo>
                    <a:pt x="81280" y="139064"/>
                  </a:lnTo>
                  <a:lnTo>
                    <a:pt x="81280" y="36829"/>
                  </a:lnTo>
                  <a:lnTo>
                    <a:pt x="97789" y="26670"/>
                  </a:lnTo>
                  <a:lnTo>
                    <a:pt x="137160" y="26670"/>
                  </a:lnTo>
                  <a:lnTo>
                    <a:pt x="156845" y="55245"/>
                  </a:lnTo>
                  <a:lnTo>
                    <a:pt x="158114" y="63500"/>
                  </a:lnTo>
                  <a:lnTo>
                    <a:pt x="160655" y="85725"/>
                  </a:lnTo>
                  <a:lnTo>
                    <a:pt x="186689" y="85725"/>
                  </a:lnTo>
                  <a:lnTo>
                    <a:pt x="18668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22725" y="3377565"/>
              <a:ext cx="203200" cy="21336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4246244" y="3273425"/>
              <a:ext cx="186690" cy="320675"/>
            </a:xfrm>
            <a:custGeom>
              <a:avLst/>
              <a:gdLst/>
              <a:ahLst/>
              <a:cxnLst/>
              <a:rect l="l" t="t" r="r" b="b"/>
              <a:pathLst>
                <a:path w="186689" h="320675">
                  <a:moveTo>
                    <a:pt x="186689" y="304800"/>
                  </a:moveTo>
                  <a:lnTo>
                    <a:pt x="116839" y="304800"/>
                  </a:lnTo>
                  <a:lnTo>
                    <a:pt x="118109" y="306704"/>
                  </a:lnTo>
                  <a:lnTo>
                    <a:pt x="114934" y="309245"/>
                  </a:lnTo>
                  <a:lnTo>
                    <a:pt x="114300" y="309879"/>
                  </a:lnTo>
                  <a:lnTo>
                    <a:pt x="113664" y="311785"/>
                  </a:lnTo>
                  <a:lnTo>
                    <a:pt x="135254" y="320675"/>
                  </a:lnTo>
                  <a:lnTo>
                    <a:pt x="137159" y="318135"/>
                  </a:lnTo>
                  <a:lnTo>
                    <a:pt x="139064" y="316864"/>
                  </a:lnTo>
                  <a:lnTo>
                    <a:pt x="140334" y="316229"/>
                  </a:lnTo>
                  <a:lnTo>
                    <a:pt x="141604" y="314960"/>
                  </a:lnTo>
                  <a:lnTo>
                    <a:pt x="144144" y="313689"/>
                  </a:lnTo>
                  <a:lnTo>
                    <a:pt x="150494" y="311150"/>
                  </a:lnTo>
                  <a:lnTo>
                    <a:pt x="154939" y="309879"/>
                  </a:lnTo>
                  <a:lnTo>
                    <a:pt x="165100" y="308610"/>
                  </a:lnTo>
                  <a:lnTo>
                    <a:pt x="170814" y="307975"/>
                  </a:lnTo>
                  <a:lnTo>
                    <a:pt x="177800" y="307975"/>
                  </a:lnTo>
                  <a:lnTo>
                    <a:pt x="186689" y="307339"/>
                  </a:lnTo>
                  <a:lnTo>
                    <a:pt x="186689" y="304800"/>
                  </a:lnTo>
                  <a:close/>
                </a:path>
                <a:path w="186689" h="320675">
                  <a:moveTo>
                    <a:pt x="80644" y="105410"/>
                  </a:moveTo>
                  <a:lnTo>
                    <a:pt x="37464" y="121920"/>
                  </a:lnTo>
                  <a:lnTo>
                    <a:pt x="10794" y="158750"/>
                  </a:lnTo>
                  <a:lnTo>
                    <a:pt x="0" y="200025"/>
                  </a:lnTo>
                  <a:lnTo>
                    <a:pt x="0" y="224154"/>
                  </a:lnTo>
                  <a:lnTo>
                    <a:pt x="8254" y="266064"/>
                  </a:lnTo>
                  <a:lnTo>
                    <a:pt x="33019" y="302895"/>
                  </a:lnTo>
                  <a:lnTo>
                    <a:pt x="73025" y="318770"/>
                  </a:lnTo>
                  <a:lnTo>
                    <a:pt x="83184" y="319404"/>
                  </a:lnTo>
                  <a:lnTo>
                    <a:pt x="96519" y="318135"/>
                  </a:lnTo>
                  <a:lnTo>
                    <a:pt x="102234" y="316229"/>
                  </a:lnTo>
                  <a:lnTo>
                    <a:pt x="107950" y="313689"/>
                  </a:lnTo>
                  <a:lnTo>
                    <a:pt x="114300" y="309879"/>
                  </a:lnTo>
                  <a:lnTo>
                    <a:pt x="116839" y="304800"/>
                  </a:lnTo>
                  <a:lnTo>
                    <a:pt x="186689" y="304800"/>
                  </a:lnTo>
                  <a:lnTo>
                    <a:pt x="186689" y="290829"/>
                  </a:lnTo>
                  <a:lnTo>
                    <a:pt x="81914" y="290829"/>
                  </a:lnTo>
                  <a:lnTo>
                    <a:pt x="78104" y="289560"/>
                  </a:lnTo>
                  <a:lnTo>
                    <a:pt x="69850" y="283845"/>
                  </a:lnTo>
                  <a:lnTo>
                    <a:pt x="66039" y="278764"/>
                  </a:lnTo>
                  <a:lnTo>
                    <a:pt x="62864" y="273050"/>
                  </a:lnTo>
                  <a:lnTo>
                    <a:pt x="59054" y="266700"/>
                  </a:lnTo>
                  <a:lnTo>
                    <a:pt x="51434" y="226060"/>
                  </a:lnTo>
                  <a:lnTo>
                    <a:pt x="50800" y="217170"/>
                  </a:lnTo>
                  <a:lnTo>
                    <a:pt x="51434" y="209550"/>
                  </a:lnTo>
                  <a:lnTo>
                    <a:pt x="62229" y="169545"/>
                  </a:lnTo>
                  <a:lnTo>
                    <a:pt x="80644" y="145414"/>
                  </a:lnTo>
                  <a:lnTo>
                    <a:pt x="82550" y="143510"/>
                  </a:lnTo>
                  <a:lnTo>
                    <a:pt x="160654" y="143510"/>
                  </a:lnTo>
                  <a:lnTo>
                    <a:pt x="160654" y="131445"/>
                  </a:lnTo>
                  <a:lnTo>
                    <a:pt x="116204" y="131445"/>
                  </a:lnTo>
                  <a:lnTo>
                    <a:pt x="116204" y="128270"/>
                  </a:lnTo>
                  <a:lnTo>
                    <a:pt x="115569" y="127635"/>
                  </a:lnTo>
                  <a:lnTo>
                    <a:pt x="111125" y="125729"/>
                  </a:lnTo>
                  <a:lnTo>
                    <a:pt x="99694" y="118745"/>
                  </a:lnTo>
                  <a:lnTo>
                    <a:pt x="95884" y="116839"/>
                  </a:lnTo>
                  <a:lnTo>
                    <a:pt x="92075" y="114300"/>
                  </a:lnTo>
                  <a:lnTo>
                    <a:pt x="89534" y="112395"/>
                  </a:lnTo>
                  <a:lnTo>
                    <a:pt x="86359" y="110489"/>
                  </a:lnTo>
                  <a:lnTo>
                    <a:pt x="83819" y="107950"/>
                  </a:lnTo>
                  <a:lnTo>
                    <a:pt x="80644" y="105410"/>
                  </a:lnTo>
                  <a:close/>
                </a:path>
                <a:path w="186689" h="320675">
                  <a:moveTo>
                    <a:pt x="116839" y="304800"/>
                  </a:moveTo>
                  <a:lnTo>
                    <a:pt x="114300" y="309879"/>
                  </a:lnTo>
                  <a:lnTo>
                    <a:pt x="114934" y="309245"/>
                  </a:lnTo>
                  <a:lnTo>
                    <a:pt x="118109" y="306704"/>
                  </a:lnTo>
                  <a:lnTo>
                    <a:pt x="116839" y="304800"/>
                  </a:lnTo>
                  <a:close/>
                </a:path>
                <a:path w="186689" h="320675">
                  <a:moveTo>
                    <a:pt x="160654" y="143510"/>
                  </a:moveTo>
                  <a:lnTo>
                    <a:pt x="83184" y="143510"/>
                  </a:lnTo>
                  <a:lnTo>
                    <a:pt x="88264" y="147320"/>
                  </a:lnTo>
                  <a:lnTo>
                    <a:pt x="93979" y="150495"/>
                  </a:lnTo>
                  <a:lnTo>
                    <a:pt x="111759" y="158750"/>
                  </a:lnTo>
                  <a:lnTo>
                    <a:pt x="113664" y="160020"/>
                  </a:lnTo>
                  <a:lnTo>
                    <a:pt x="113664" y="267970"/>
                  </a:lnTo>
                  <a:lnTo>
                    <a:pt x="112394" y="269875"/>
                  </a:lnTo>
                  <a:lnTo>
                    <a:pt x="107950" y="278764"/>
                  </a:lnTo>
                  <a:lnTo>
                    <a:pt x="89534" y="290829"/>
                  </a:lnTo>
                  <a:lnTo>
                    <a:pt x="186689" y="290829"/>
                  </a:lnTo>
                  <a:lnTo>
                    <a:pt x="186689" y="278764"/>
                  </a:lnTo>
                  <a:lnTo>
                    <a:pt x="177164" y="278764"/>
                  </a:lnTo>
                  <a:lnTo>
                    <a:pt x="171450" y="278129"/>
                  </a:lnTo>
                  <a:lnTo>
                    <a:pt x="166369" y="276860"/>
                  </a:lnTo>
                  <a:lnTo>
                    <a:pt x="165100" y="276225"/>
                  </a:lnTo>
                  <a:lnTo>
                    <a:pt x="161925" y="273050"/>
                  </a:lnTo>
                  <a:lnTo>
                    <a:pt x="161925" y="271779"/>
                  </a:lnTo>
                  <a:lnTo>
                    <a:pt x="161289" y="269875"/>
                  </a:lnTo>
                  <a:lnTo>
                    <a:pt x="160654" y="143510"/>
                  </a:lnTo>
                  <a:close/>
                </a:path>
                <a:path w="186689" h="320675">
                  <a:moveTo>
                    <a:pt x="116204" y="128270"/>
                  </a:moveTo>
                  <a:lnTo>
                    <a:pt x="116204" y="131445"/>
                  </a:lnTo>
                  <a:lnTo>
                    <a:pt x="116839" y="129539"/>
                  </a:lnTo>
                  <a:lnTo>
                    <a:pt x="116204" y="128270"/>
                  </a:lnTo>
                  <a:close/>
                </a:path>
                <a:path w="186689" h="320675">
                  <a:moveTo>
                    <a:pt x="139064" y="0"/>
                  </a:moveTo>
                  <a:lnTo>
                    <a:pt x="103504" y="12064"/>
                  </a:lnTo>
                  <a:lnTo>
                    <a:pt x="96519" y="12064"/>
                  </a:lnTo>
                  <a:lnTo>
                    <a:pt x="87629" y="12700"/>
                  </a:lnTo>
                  <a:lnTo>
                    <a:pt x="87629" y="41910"/>
                  </a:lnTo>
                  <a:lnTo>
                    <a:pt x="102234" y="41910"/>
                  </a:lnTo>
                  <a:lnTo>
                    <a:pt x="104775" y="42545"/>
                  </a:lnTo>
                  <a:lnTo>
                    <a:pt x="107950" y="43179"/>
                  </a:lnTo>
                  <a:lnTo>
                    <a:pt x="109854" y="43814"/>
                  </a:lnTo>
                  <a:lnTo>
                    <a:pt x="110489" y="45085"/>
                  </a:lnTo>
                  <a:lnTo>
                    <a:pt x="111759" y="45720"/>
                  </a:lnTo>
                  <a:lnTo>
                    <a:pt x="112394" y="46989"/>
                  </a:lnTo>
                  <a:lnTo>
                    <a:pt x="112394" y="48895"/>
                  </a:lnTo>
                  <a:lnTo>
                    <a:pt x="113029" y="50164"/>
                  </a:lnTo>
                  <a:lnTo>
                    <a:pt x="113664" y="52704"/>
                  </a:lnTo>
                  <a:lnTo>
                    <a:pt x="113664" y="55879"/>
                  </a:lnTo>
                  <a:lnTo>
                    <a:pt x="116204" y="128270"/>
                  </a:lnTo>
                  <a:lnTo>
                    <a:pt x="116839" y="129539"/>
                  </a:lnTo>
                  <a:lnTo>
                    <a:pt x="116204" y="131445"/>
                  </a:lnTo>
                  <a:lnTo>
                    <a:pt x="160654" y="131445"/>
                  </a:lnTo>
                  <a:lnTo>
                    <a:pt x="160654" y="8254"/>
                  </a:lnTo>
                  <a:lnTo>
                    <a:pt x="139064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66920" y="3271520"/>
            <a:ext cx="893445" cy="323850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3474720" y="3836670"/>
            <a:ext cx="965835" cy="340360"/>
            <a:chOff x="3474720" y="3836670"/>
            <a:chExt cx="965835" cy="340360"/>
          </a:xfrm>
        </p:grpSpPr>
        <p:sp>
          <p:nvSpPr>
            <p:cNvPr id="34" name="object 34" descr=""/>
            <p:cNvSpPr/>
            <p:nvPr/>
          </p:nvSpPr>
          <p:spPr>
            <a:xfrm>
              <a:off x="3474720" y="3836670"/>
              <a:ext cx="578485" cy="326390"/>
            </a:xfrm>
            <a:custGeom>
              <a:avLst/>
              <a:gdLst/>
              <a:ahLst/>
              <a:cxnLst/>
              <a:rect l="l" t="t" r="r" b="b"/>
              <a:pathLst>
                <a:path w="578485" h="326389">
                  <a:moveTo>
                    <a:pt x="163829" y="319404"/>
                  </a:moveTo>
                  <a:lnTo>
                    <a:pt x="135889" y="319404"/>
                  </a:lnTo>
                  <a:lnTo>
                    <a:pt x="137794" y="322579"/>
                  </a:lnTo>
                  <a:lnTo>
                    <a:pt x="140334" y="323850"/>
                  </a:lnTo>
                  <a:lnTo>
                    <a:pt x="159384" y="323850"/>
                  </a:lnTo>
                  <a:lnTo>
                    <a:pt x="161925" y="322579"/>
                  </a:lnTo>
                  <a:lnTo>
                    <a:pt x="163829" y="319404"/>
                  </a:lnTo>
                  <a:close/>
                </a:path>
                <a:path w="578485" h="326389">
                  <a:moveTo>
                    <a:pt x="215264" y="234950"/>
                  </a:moveTo>
                  <a:lnTo>
                    <a:pt x="125094" y="234953"/>
                  </a:lnTo>
                  <a:lnTo>
                    <a:pt x="125094" y="266700"/>
                  </a:lnTo>
                  <a:lnTo>
                    <a:pt x="124459" y="274319"/>
                  </a:lnTo>
                  <a:lnTo>
                    <a:pt x="124459" y="318134"/>
                  </a:lnTo>
                  <a:lnTo>
                    <a:pt x="125094" y="320039"/>
                  </a:lnTo>
                  <a:lnTo>
                    <a:pt x="127000" y="321309"/>
                  </a:lnTo>
                  <a:lnTo>
                    <a:pt x="129539" y="321944"/>
                  </a:lnTo>
                  <a:lnTo>
                    <a:pt x="130809" y="322579"/>
                  </a:lnTo>
                  <a:lnTo>
                    <a:pt x="132714" y="322579"/>
                  </a:lnTo>
                  <a:lnTo>
                    <a:pt x="134619" y="323214"/>
                  </a:lnTo>
                  <a:lnTo>
                    <a:pt x="135254" y="323214"/>
                  </a:lnTo>
                  <a:lnTo>
                    <a:pt x="135889" y="321944"/>
                  </a:lnTo>
                  <a:lnTo>
                    <a:pt x="135889" y="319404"/>
                  </a:lnTo>
                  <a:lnTo>
                    <a:pt x="175259" y="319404"/>
                  </a:lnTo>
                  <a:lnTo>
                    <a:pt x="175894" y="318134"/>
                  </a:lnTo>
                  <a:lnTo>
                    <a:pt x="175894" y="296544"/>
                  </a:lnTo>
                  <a:lnTo>
                    <a:pt x="176529" y="288925"/>
                  </a:lnTo>
                  <a:lnTo>
                    <a:pt x="176529" y="235584"/>
                  </a:lnTo>
                  <a:lnTo>
                    <a:pt x="215264" y="235584"/>
                  </a:lnTo>
                  <a:lnTo>
                    <a:pt x="215264" y="234950"/>
                  </a:lnTo>
                  <a:close/>
                </a:path>
                <a:path w="578485" h="326389">
                  <a:moveTo>
                    <a:pt x="175259" y="319404"/>
                  </a:moveTo>
                  <a:lnTo>
                    <a:pt x="163829" y="319404"/>
                  </a:lnTo>
                  <a:lnTo>
                    <a:pt x="163829" y="321944"/>
                  </a:lnTo>
                  <a:lnTo>
                    <a:pt x="164464" y="323214"/>
                  </a:lnTo>
                  <a:lnTo>
                    <a:pt x="165100" y="323214"/>
                  </a:lnTo>
                  <a:lnTo>
                    <a:pt x="167639" y="322579"/>
                  </a:lnTo>
                  <a:lnTo>
                    <a:pt x="168909" y="322579"/>
                  </a:lnTo>
                  <a:lnTo>
                    <a:pt x="174625" y="320675"/>
                  </a:lnTo>
                  <a:lnTo>
                    <a:pt x="175259" y="319404"/>
                  </a:lnTo>
                  <a:close/>
                </a:path>
                <a:path w="578485" h="326389">
                  <a:moveTo>
                    <a:pt x="0" y="206375"/>
                  </a:moveTo>
                  <a:lnTo>
                    <a:pt x="0" y="235584"/>
                  </a:lnTo>
                  <a:lnTo>
                    <a:pt x="125094" y="234953"/>
                  </a:lnTo>
                  <a:lnTo>
                    <a:pt x="215264" y="234950"/>
                  </a:lnTo>
                  <a:lnTo>
                    <a:pt x="215264" y="208279"/>
                  </a:lnTo>
                  <a:lnTo>
                    <a:pt x="6984" y="208279"/>
                  </a:lnTo>
                  <a:lnTo>
                    <a:pt x="0" y="206375"/>
                  </a:lnTo>
                  <a:close/>
                </a:path>
                <a:path w="578485" h="326389">
                  <a:moveTo>
                    <a:pt x="126364" y="17779"/>
                  </a:moveTo>
                  <a:lnTo>
                    <a:pt x="116839" y="29844"/>
                  </a:lnTo>
                  <a:lnTo>
                    <a:pt x="102234" y="48894"/>
                  </a:lnTo>
                  <a:lnTo>
                    <a:pt x="75564" y="89534"/>
                  </a:lnTo>
                  <a:lnTo>
                    <a:pt x="38734" y="151764"/>
                  </a:lnTo>
                  <a:lnTo>
                    <a:pt x="26034" y="172719"/>
                  </a:lnTo>
                  <a:lnTo>
                    <a:pt x="22225" y="179069"/>
                  </a:lnTo>
                  <a:lnTo>
                    <a:pt x="19050" y="184784"/>
                  </a:lnTo>
                  <a:lnTo>
                    <a:pt x="11429" y="197484"/>
                  </a:lnTo>
                  <a:lnTo>
                    <a:pt x="8889" y="203200"/>
                  </a:lnTo>
                  <a:lnTo>
                    <a:pt x="6984" y="208279"/>
                  </a:lnTo>
                  <a:lnTo>
                    <a:pt x="215264" y="208279"/>
                  </a:lnTo>
                  <a:lnTo>
                    <a:pt x="215264" y="206375"/>
                  </a:lnTo>
                  <a:lnTo>
                    <a:pt x="59689" y="206375"/>
                  </a:lnTo>
                  <a:lnTo>
                    <a:pt x="67944" y="193039"/>
                  </a:lnTo>
                  <a:lnTo>
                    <a:pt x="76834" y="178434"/>
                  </a:lnTo>
                  <a:lnTo>
                    <a:pt x="86359" y="162559"/>
                  </a:lnTo>
                  <a:lnTo>
                    <a:pt x="106044" y="128904"/>
                  </a:lnTo>
                  <a:lnTo>
                    <a:pt x="114300" y="114934"/>
                  </a:lnTo>
                  <a:lnTo>
                    <a:pt x="121284" y="103504"/>
                  </a:lnTo>
                  <a:lnTo>
                    <a:pt x="126364" y="94614"/>
                  </a:lnTo>
                  <a:lnTo>
                    <a:pt x="126364" y="17779"/>
                  </a:lnTo>
                  <a:close/>
                </a:path>
                <a:path w="578485" h="326389">
                  <a:moveTo>
                    <a:pt x="144779" y="2539"/>
                  </a:moveTo>
                  <a:lnTo>
                    <a:pt x="142875" y="2539"/>
                  </a:lnTo>
                  <a:lnTo>
                    <a:pt x="142875" y="3175"/>
                  </a:lnTo>
                  <a:lnTo>
                    <a:pt x="137159" y="3175"/>
                  </a:lnTo>
                  <a:lnTo>
                    <a:pt x="135889" y="3809"/>
                  </a:lnTo>
                  <a:lnTo>
                    <a:pt x="133984" y="3809"/>
                  </a:lnTo>
                  <a:lnTo>
                    <a:pt x="132714" y="4444"/>
                  </a:lnTo>
                  <a:lnTo>
                    <a:pt x="128269" y="6350"/>
                  </a:lnTo>
                  <a:lnTo>
                    <a:pt x="128904" y="8254"/>
                  </a:lnTo>
                  <a:lnTo>
                    <a:pt x="132079" y="11429"/>
                  </a:lnTo>
                  <a:lnTo>
                    <a:pt x="126364" y="17779"/>
                  </a:lnTo>
                  <a:lnTo>
                    <a:pt x="126239" y="162559"/>
                  </a:lnTo>
                  <a:lnTo>
                    <a:pt x="125729" y="206375"/>
                  </a:lnTo>
                  <a:lnTo>
                    <a:pt x="177164" y="206375"/>
                  </a:lnTo>
                  <a:lnTo>
                    <a:pt x="177745" y="179069"/>
                  </a:lnTo>
                  <a:lnTo>
                    <a:pt x="177800" y="113029"/>
                  </a:lnTo>
                  <a:lnTo>
                    <a:pt x="178434" y="94614"/>
                  </a:lnTo>
                  <a:lnTo>
                    <a:pt x="178434" y="69214"/>
                  </a:lnTo>
                  <a:lnTo>
                    <a:pt x="179069" y="59689"/>
                  </a:lnTo>
                  <a:lnTo>
                    <a:pt x="179069" y="22225"/>
                  </a:lnTo>
                  <a:lnTo>
                    <a:pt x="179704" y="14604"/>
                  </a:lnTo>
                  <a:lnTo>
                    <a:pt x="179704" y="10159"/>
                  </a:lnTo>
                  <a:lnTo>
                    <a:pt x="178434" y="8254"/>
                  </a:lnTo>
                  <a:lnTo>
                    <a:pt x="177800" y="6984"/>
                  </a:lnTo>
                  <a:lnTo>
                    <a:pt x="175260" y="4444"/>
                  </a:lnTo>
                  <a:lnTo>
                    <a:pt x="144779" y="4444"/>
                  </a:lnTo>
                  <a:lnTo>
                    <a:pt x="144779" y="2539"/>
                  </a:lnTo>
                  <a:close/>
                </a:path>
                <a:path w="578485" h="326389">
                  <a:moveTo>
                    <a:pt x="163829" y="2539"/>
                  </a:moveTo>
                  <a:lnTo>
                    <a:pt x="144779" y="2539"/>
                  </a:lnTo>
                  <a:lnTo>
                    <a:pt x="144779" y="4444"/>
                  </a:lnTo>
                  <a:lnTo>
                    <a:pt x="175260" y="4444"/>
                  </a:lnTo>
                  <a:lnTo>
                    <a:pt x="174625" y="3809"/>
                  </a:lnTo>
                  <a:lnTo>
                    <a:pt x="172084" y="3809"/>
                  </a:lnTo>
                  <a:lnTo>
                    <a:pt x="168909" y="3175"/>
                  </a:lnTo>
                  <a:lnTo>
                    <a:pt x="164464" y="3175"/>
                  </a:lnTo>
                  <a:lnTo>
                    <a:pt x="163829" y="2539"/>
                  </a:lnTo>
                  <a:close/>
                </a:path>
                <a:path w="578485" h="326389">
                  <a:moveTo>
                    <a:pt x="157479" y="1904"/>
                  </a:moveTo>
                  <a:lnTo>
                    <a:pt x="149225" y="1904"/>
                  </a:lnTo>
                  <a:lnTo>
                    <a:pt x="148589" y="2539"/>
                  </a:lnTo>
                  <a:lnTo>
                    <a:pt x="158114" y="2539"/>
                  </a:lnTo>
                  <a:lnTo>
                    <a:pt x="157479" y="1904"/>
                  </a:lnTo>
                  <a:close/>
                </a:path>
                <a:path w="578485" h="326389">
                  <a:moveTo>
                    <a:pt x="263525" y="265429"/>
                  </a:moveTo>
                  <a:lnTo>
                    <a:pt x="254634" y="265429"/>
                  </a:lnTo>
                  <a:lnTo>
                    <a:pt x="250825" y="266064"/>
                  </a:lnTo>
                  <a:lnTo>
                    <a:pt x="229234" y="292100"/>
                  </a:lnTo>
                  <a:lnTo>
                    <a:pt x="229869" y="300354"/>
                  </a:lnTo>
                  <a:lnTo>
                    <a:pt x="256539" y="325754"/>
                  </a:lnTo>
                  <a:lnTo>
                    <a:pt x="265429" y="325754"/>
                  </a:lnTo>
                  <a:lnTo>
                    <a:pt x="291464" y="291464"/>
                  </a:lnTo>
                  <a:lnTo>
                    <a:pt x="290194" y="287654"/>
                  </a:lnTo>
                  <a:lnTo>
                    <a:pt x="263525" y="265429"/>
                  </a:lnTo>
                  <a:close/>
                </a:path>
                <a:path w="578485" h="326389">
                  <a:moveTo>
                    <a:pt x="457834" y="0"/>
                  </a:moveTo>
                  <a:lnTo>
                    <a:pt x="440054" y="0"/>
                  </a:lnTo>
                  <a:lnTo>
                    <a:pt x="431164" y="1269"/>
                  </a:lnTo>
                  <a:lnTo>
                    <a:pt x="390525" y="17144"/>
                  </a:lnTo>
                  <a:lnTo>
                    <a:pt x="356869" y="48259"/>
                  </a:lnTo>
                  <a:lnTo>
                    <a:pt x="336550" y="81279"/>
                  </a:lnTo>
                  <a:lnTo>
                    <a:pt x="323850" y="120014"/>
                  </a:lnTo>
                  <a:lnTo>
                    <a:pt x="319404" y="151764"/>
                  </a:lnTo>
                  <a:lnTo>
                    <a:pt x="319404" y="173989"/>
                  </a:lnTo>
                  <a:lnTo>
                    <a:pt x="326389" y="215900"/>
                  </a:lnTo>
                  <a:lnTo>
                    <a:pt x="340994" y="253364"/>
                  </a:lnTo>
                  <a:lnTo>
                    <a:pt x="362584" y="285114"/>
                  </a:lnTo>
                  <a:lnTo>
                    <a:pt x="369569" y="291464"/>
                  </a:lnTo>
                  <a:lnTo>
                    <a:pt x="375919" y="297814"/>
                  </a:lnTo>
                  <a:lnTo>
                    <a:pt x="414019" y="320039"/>
                  </a:lnTo>
                  <a:lnTo>
                    <a:pt x="448944" y="326389"/>
                  </a:lnTo>
                  <a:lnTo>
                    <a:pt x="466725" y="325119"/>
                  </a:lnTo>
                  <a:lnTo>
                    <a:pt x="507364" y="308609"/>
                  </a:lnTo>
                  <a:lnTo>
                    <a:pt x="519429" y="299719"/>
                  </a:lnTo>
                  <a:lnTo>
                    <a:pt x="448944" y="299719"/>
                  </a:lnTo>
                  <a:lnTo>
                    <a:pt x="441959" y="299084"/>
                  </a:lnTo>
                  <a:lnTo>
                    <a:pt x="408304" y="277494"/>
                  </a:lnTo>
                  <a:lnTo>
                    <a:pt x="387350" y="240664"/>
                  </a:lnTo>
                  <a:lnTo>
                    <a:pt x="375919" y="191134"/>
                  </a:lnTo>
                  <a:lnTo>
                    <a:pt x="374650" y="177164"/>
                  </a:lnTo>
                  <a:lnTo>
                    <a:pt x="374650" y="148589"/>
                  </a:lnTo>
                  <a:lnTo>
                    <a:pt x="380364" y="108584"/>
                  </a:lnTo>
                  <a:lnTo>
                    <a:pt x="396875" y="64769"/>
                  </a:lnTo>
                  <a:lnTo>
                    <a:pt x="427354" y="31750"/>
                  </a:lnTo>
                  <a:lnTo>
                    <a:pt x="448944" y="26034"/>
                  </a:lnTo>
                  <a:lnTo>
                    <a:pt x="519429" y="26034"/>
                  </a:lnTo>
                  <a:lnTo>
                    <a:pt x="514984" y="22225"/>
                  </a:lnTo>
                  <a:lnTo>
                    <a:pt x="475614" y="3175"/>
                  </a:lnTo>
                  <a:lnTo>
                    <a:pt x="466725" y="1269"/>
                  </a:lnTo>
                  <a:lnTo>
                    <a:pt x="457834" y="0"/>
                  </a:lnTo>
                  <a:close/>
                </a:path>
                <a:path w="578485" h="326389">
                  <a:moveTo>
                    <a:pt x="523239" y="29209"/>
                  </a:moveTo>
                  <a:lnTo>
                    <a:pt x="523239" y="177164"/>
                  </a:lnTo>
                  <a:lnTo>
                    <a:pt x="521969" y="191134"/>
                  </a:lnTo>
                  <a:lnTo>
                    <a:pt x="513714" y="229234"/>
                  </a:lnTo>
                  <a:lnTo>
                    <a:pt x="495300" y="269875"/>
                  </a:lnTo>
                  <a:lnTo>
                    <a:pt x="463550" y="297179"/>
                  </a:lnTo>
                  <a:lnTo>
                    <a:pt x="448944" y="299719"/>
                  </a:lnTo>
                  <a:lnTo>
                    <a:pt x="519429" y="299719"/>
                  </a:lnTo>
                  <a:lnTo>
                    <a:pt x="546734" y="269875"/>
                  </a:lnTo>
                  <a:lnTo>
                    <a:pt x="560704" y="245109"/>
                  </a:lnTo>
                  <a:lnTo>
                    <a:pt x="565150" y="235584"/>
                  </a:lnTo>
                  <a:lnTo>
                    <a:pt x="575944" y="195579"/>
                  </a:lnTo>
                  <a:lnTo>
                    <a:pt x="578484" y="163194"/>
                  </a:lnTo>
                  <a:lnTo>
                    <a:pt x="577850" y="151764"/>
                  </a:lnTo>
                  <a:lnTo>
                    <a:pt x="571500" y="109854"/>
                  </a:lnTo>
                  <a:lnTo>
                    <a:pt x="556894" y="72389"/>
                  </a:lnTo>
                  <a:lnTo>
                    <a:pt x="528954" y="34289"/>
                  </a:lnTo>
                  <a:lnTo>
                    <a:pt x="523239" y="29209"/>
                  </a:lnTo>
                  <a:close/>
                </a:path>
                <a:path w="578485" h="326389">
                  <a:moveTo>
                    <a:pt x="519429" y="26034"/>
                  </a:moveTo>
                  <a:lnTo>
                    <a:pt x="448944" y="26034"/>
                  </a:lnTo>
                  <a:lnTo>
                    <a:pt x="456564" y="26669"/>
                  </a:lnTo>
                  <a:lnTo>
                    <a:pt x="463550" y="28575"/>
                  </a:lnTo>
                  <a:lnTo>
                    <a:pt x="495300" y="55879"/>
                  </a:lnTo>
                  <a:lnTo>
                    <a:pt x="513714" y="96519"/>
                  </a:lnTo>
                  <a:lnTo>
                    <a:pt x="521969" y="134619"/>
                  </a:lnTo>
                  <a:lnTo>
                    <a:pt x="523239" y="148589"/>
                  </a:lnTo>
                  <a:lnTo>
                    <a:pt x="523239" y="29209"/>
                  </a:lnTo>
                  <a:lnTo>
                    <a:pt x="521969" y="27939"/>
                  </a:lnTo>
                  <a:lnTo>
                    <a:pt x="519429" y="26034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71620" y="3949700"/>
              <a:ext cx="197485" cy="22732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02125" y="3949065"/>
              <a:ext cx="138429" cy="213995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42154" y="3836670"/>
            <a:ext cx="1435735" cy="34036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05525" y="3844925"/>
            <a:ext cx="588645" cy="320675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28790" y="3841750"/>
            <a:ext cx="1968500" cy="409575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3487420" y="4413250"/>
            <a:ext cx="1487170" cy="323850"/>
            <a:chOff x="3487420" y="4413250"/>
            <a:chExt cx="1487170" cy="323850"/>
          </a:xfrm>
        </p:grpSpPr>
        <p:pic>
          <p:nvPicPr>
            <p:cNvPr id="41" name="object 4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7420" y="4415790"/>
              <a:ext cx="278764" cy="31877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3490" y="4413250"/>
              <a:ext cx="1181100" cy="323850"/>
            </a:xfrm>
            <a:prstGeom prst="rect">
              <a:avLst/>
            </a:prstGeom>
          </p:spPr>
        </p:pic>
      </p:grpSp>
      <p:pic>
        <p:nvPicPr>
          <p:cNvPr id="43" name="object 4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88890" y="4413250"/>
            <a:ext cx="1943100" cy="409575"/>
          </a:xfrm>
          <a:prstGeom prst="rect">
            <a:avLst/>
          </a:prstGeom>
        </p:spPr>
      </p:pic>
      <p:grpSp>
        <p:nvGrpSpPr>
          <p:cNvPr id="44" name="object 44" descr=""/>
          <p:cNvGrpSpPr/>
          <p:nvPr/>
        </p:nvGrpSpPr>
        <p:grpSpPr>
          <a:xfrm>
            <a:off x="3482975" y="4984750"/>
            <a:ext cx="2042160" cy="437515"/>
            <a:chOff x="3482975" y="4984750"/>
            <a:chExt cx="2042160" cy="437515"/>
          </a:xfrm>
        </p:grpSpPr>
        <p:pic>
          <p:nvPicPr>
            <p:cNvPr id="45" name="object 4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82975" y="4986655"/>
              <a:ext cx="283210" cy="31940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94125" y="4984750"/>
              <a:ext cx="1731010" cy="437514"/>
            </a:xfrm>
            <a:prstGeom prst="rect">
              <a:avLst/>
            </a:prstGeom>
          </p:spPr>
        </p:pic>
      </p:grpSp>
      <p:pic>
        <p:nvPicPr>
          <p:cNvPr id="47" name="object 4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661025" y="4971415"/>
            <a:ext cx="1559559" cy="422910"/>
          </a:xfrm>
          <a:prstGeom prst="rect">
            <a:avLst/>
          </a:prstGeom>
        </p:spPr>
      </p:pic>
      <p:grpSp>
        <p:nvGrpSpPr>
          <p:cNvPr id="48" name="object 48" descr=""/>
          <p:cNvGrpSpPr/>
          <p:nvPr/>
        </p:nvGrpSpPr>
        <p:grpSpPr>
          <a:xfrm>
            <a:off x="3485515" y="5554979"/>
            <a:ext cx="1504950" cy="336550"/>
            <a:chOff x="3485515" y="5554979"/>
            <a:chExt cx="1504950" cy="336550"/>
          </a:xfrm>
        </p:grpSpPr>
        <p:sp>
          <p:nvSpPr>
            <p:cNvPr id="49" name="object 49" descr=""/>
            <p:cNvSpPr/>
            <p:nvPr/>
          </p:nvSpPr>
          <p:spPr>
            <a:xfrm>
              <a:off x="3485515" y="5558154"/>
              <a:ext cx="280035" cy="318770"/>
            </a:xfrm>
            <a:custGeom>
              <a:avLst/>
              <a:gdLst/>
              <a:ahLst/>
              <a:cxnLst/>
              <a:rect l="l" t="t" r="r" b="b"/>
              <a:pathLst>
                <a:path w="280035" h="318770">
                  <a:moveTo>
                    <a:pt x="97789" y="306070"/>
                  </a:moveTo>
                  <a:lnTo>
                    <a:pt x="67310" y="306070"/>
                  </a:lnTo>
                  <a:lnTo>
                    <a:pt x="71755" y="310515"/>
                  </a:lnTo>
                  <a:lnTo>
                    <a:pt x="76835" y="312420"/>
                  </a:lnTo>
                  <a:lnTo>
                    <a:pt x="88264" y="312420"/>
                  </a:lnTo>
                  <a:lnTo>
                    <a:pt x="90805" y="311785"/>
                  </a:lnTo>
                  <a:lnTo>
                    <a:pt x="93980" y="311785"/>
                  </a:lnTo>
                  <a:lnTo>
                    <a:pt x="96520" y="309880"/>
                  </a:lnTo>
                  <a:lnTo>
                    <a:pt x="97789" y="306070"/>
                  </a:lnTo>
                  <a:close/>
                </a:path>
                <a:path w="280035" h="318770">
                  <a:moveTo>
                    <a:pt x="188595" y="19685"/>
                  </a:moveTo>
                  <a:lnTo>
                    <a:pt x="133350" y="19685"/>
                  </a:lnTo>
                  <a:lnTo>
                    <a:pt x="132714" y="20320"/>
                  </a:lnTo>
                  <a:lnTo>
                    <a:pt x="127635" y="26670"/>
                  </a:lnTo>
                  <a:lnTo>
                    <a:pt x="124460" y="34925"/>
                  </a:lnTo>
                  <a:lnTo>
                    <a:pt x="119380" y="47625"/>
                  </a:lnTo>
                  <a:lnTo>
                    <a:pt x="117475" y="53975"/>
                  </a:lnTo>
                  <a:lnTo>
                    <a:pt x="114935" y="60325"/>
                  </a:lnTo>
                  <a:lnTo>
                    <a:pt x="111760" y="68580"/>
                  </a:lnTo>
                  <a:lnTo>
                    <a:pt x="109855" y="74930"/>
                  </a:lnTo>
                  <a:lnTo>
                    <a:pt x="106045" y="85725"/>
                  </a:lnTo>
                  <a:lnTo>
                    <a:pt x="102870" y="94615"/>
                  </a:lnTo>
                  <a:lnTo>
                    <a:pt x="100330" y="102870"/>
                  </a:lnTo>
                  <a:lnTo>
                    <a:pt x="97155" y="111760"/>
                  </a:lnTo>
                  <a:lnTo>
                    <a:pt x="94614" y="120015"/>
                  </a:lnTo>
                  <a:lnTo>
                    <a:pt x="92075" y="128905"/>
                  </a:lnTo>
                  <a:lnTo>
                    <a:pt x="86995" y="146050"/>
                  </a:lnTo>
                  <a:lnTo>
                    <a:pt x="81914" y="163830"/>
                  </a:lnTo>
                  <a:lnTo>
                    <a:pt x="76835" y="180975"/>
                  </a:lnTo>
                  <a:lnTo>
                    <a:pt x="72389" y="198755"/>
                  </a:lnTo>
                  <a:lnTo>
                    <a:pt x="67945" y="215900"/>
                  </a:lnTo>
                  <a:lnTo>
                    <a:pt x="64135" y="233680"/>
                  </a:lnTo>
                  <a:lnTo>
                    <a:pt x="57785" y="269240"/>
                  </a:lnTo>
                  <a:lnTo>
                    <a:pt x="56514" y="280670"/>
                  </a:lnTo>
                  <a:lnTo>
                    <a:pt x="55880" y="285750"/>
                  </a:lnTo>
                  <a:lnTo>
                    <a:pt x="55245" y="291465"/>
                  </a:lnTo>
                  <a:lnTo>
                    <a:pt x="54610" y="296545"/>
                  </a:lnTo>
                  <a:lnTo>
                    <a:pt x="54610" y="305435"/>
                  </a:lnTo>
                  <a:lnTo>
                    <a:pt x="55245" y="307340"/>
                  </a:lnTo>
                  <a:lnTo>
                    <a:pt x="57785" y="308610"/>
                  </a:lnTo>
                  <a:lnTo>
                    <a:pt x="61595" y="309880"/>
                  </a:lnTo>
                  <a:lnTo>
                    <a:pt x="62864" y="310515"/>
                  </a:lnTo>
                  <a:lnTo>
                    <a:pt x="66675" y="310515"/>
                  </a:lnTo>
                  <a:lnTo>
                    <a:pt x="67310" y="309245"/>
                  </a:lnTo>
                  <a:lnTo>
                    <a:pt x="67310" y="306070"/>
                  </a:lnTo>
                  <a:lnTo>
                    <a:pt x="109855" y="306070"/>
                  </a:lnTo>
                  <a:lnTo>
                    <a:pt x="111125" y="303530"/>
                  </a:lnTo>
                  <a:lnTo>
                    <a:pt x="113030" y="280670"/>
                  </a:lnTo>
                  <a:lnTo>
                    <a:pt x="113664" y="273685"/>
                  </a:lnTo>
                  <a:lnTo>
                    <a:pt x="117475" y="252730"/>
                  </a:lnTo>
                  <a:lnTo>
                    <a:pt x="118745" y="245110"/>
                  </a:lnTo>
                  <a:lnTo>
                    <a:pt x="126364" y="209550"/>
                  </a:lnTo>
                  <a:lnTo>
                    <a:pt x="128905" y="201295"/>
                  </a:lnTo>
                  <a:lnTo>
                    <a:pt x="130810" y="192405"/>
                  </a:lnTo>
                  <a:lnTo>
                    <a:pt x="133350" y="183515"/>
                  </a:lnTo>
                  <a:lnTo>
                    <a:pt x="135255" y="174625"/>
                  </a:lnTo>
                  <a:lnTo>
                    <a:pt x="140335" y="157480"/>
                  </a:lnTo>
                  <a:lnTo>
                    <a:pt x="145414" y="140970"/>
                  </a:lnTo>
                  <a:lnTo>
                    <a:pt x="150495" y="123825"/>
                  </a:lnTo>
                  <a:lnTo>
                    <a:pt x="167005" y="73660"/>
                  </a:lnTo>
                  <a:lnTo>
                    <a:pt x="181610" y="36195"/>
                  </a:lnTo>
                  <a:lnTo>
                    <a:pt x="187325" y="22860"/>
                  </a:lnTo>
                  <a:lnTo>
                    <a:pt x="188595" y="19685"/>
                  </a:lnTo>
                  <a:close/>
                </a:path>
                <a:path w="280035" h="318770">
                  <a:moveTo>
                    <a:pt x="109855" y="306070"/>
                  </a:moveTo>
                  <a:lnTo>
                    <a:pt x="98425" y="306070"/>
                  </a:lnTo>
                  <a:lnTo>
                    <a:pt x="98425" y="309245"/>
                  </a:lnTo>
                  <a:lnTo>
                    <a:pt x="99060" y="310515"/>
                  </a:lnTo>
                  <a:lnTo>
                    <a:pt x="100964" y="310515"/>
                  </a:lnTo>
                  <a:lnTo>
                    <a:pt x="104139" y="309880"/>
                  </a:lnTo>
                  <a:lnTo>
                    <a:pt x="105410" y="309245"/>
                  </a:lnTo>
                  <a:lnTo>
                    <a:pt x="108585" y="307975"/>
                  </a:lnTo>
                  <a:lnTo>
                    <a:pt x="109855" y="306070"/>
                  </a:lnTo>
                  <a:close/>
                </a:path>
                <a:path w="280035" h="318770">
                  <a:moveTo>
                    <a:pt x="44450" y="74930"/>
                  </a:moveTo>
                  <a:lnTo>
                    <a:pt x="12700" y="74930"/>
                  </a:lnTo>
                  <a:lnTo>
                    <a:pt x="15239" y="77470"/>
                  </a:lnTo>
                  <a:lnTo>
                    <a:pt x="17780" y="78105"/>
                  </a:lnTo>
                  <a:lnTo>
                    <a:pt x="22860" y="78740"/>
                  </a:lnTo>
                  <a:lnTo>
                    <a:pt x="33655" y="78740"/>
                  </a:lnTo>
                  <a:lnTo>
                    <a:pt x="39370" y="78105"/>
                  </a:lnTo>
                  <a:lnTo>
                    <a:pt x="41910" y="77470"/>
                  </a:lnTo>
                  <a:lnTo>
                    <a:pt x="44450" y="74930"/>
                  </a:lnTo>
                  <a:close/>
                </a:path>
                <a:path w="280035" h="318770">
                  <a:moveTo>
                    <a:pt x="144145" y="0"/>
                  </a:moveTo>
                  <a:lnTo>
                    <a:pt x="88264" y="0"/>
                  </a:lnTo>
                  <a:lnTo>
                    <a:pt x="60960" y="635"/>
                  </a:lnTo>
                  <a:lnTo>
                    <a:pt x="55880" y="635"/>
                  </a:lnTo>
                  <a:lnTo>
                    <a:pt x="50800" y="1270"/>
                  </a:lnTo>
                  <a:lnTo>
                    <a:pt x="40005" y="1270"/>
                  </a:lnTo>
                  <a:lnTo>
                    <a:pt x="34925" y="1905"/>
                  </a:lnTo>
                  <a:lnTo>
                    <a:pt x="29210" y="2540"/>
                  </a:lnTo>
                  <a:lnTo>
                    <a:pt x="26035" y="3175"/>
                  </a:lnTo>
                  <a:lnTo>
                    <a:pt x="23495" y="3810"/>
                  </a:lnTo>
                  <a:lnTo>
                    <a:pt x="20320" y="5080"/>
                  </a:lnTo>
                  <a:lnTo>
                    <a:pt x="17780" y="5715"/>
                  </a:lnTo>
                  <a:lnTo>
                    <a:pt x="12700" y="10795"/>
                  </a:lnTo>
                  <a:lnTo>
                    <a:pt x="10160" y="14605"/>
                  </a:lnTo>
                  <a:lnTo>
                    <a:pt x="9525" y="16510"/>
                  </a:lnTo>
                  <a:lnTo>
                    <a:pt x="6985" y="22225"/>
                  </a:lnTo>
                  <a:lnTo>
                    <a:pt x="3810" y="29845"/>
                  </a:lnTo>
                  <a:lnTo>
                    <a:pt x="1905" y="37465"/>
                  </a:lnTo>
                  <a:lnTo>
                    <a:pt x="1270" y="45720"/>
                  </a:lnTo>
                  <a:lnTo>
                    <a:pt x="0" y="53340"/>
                  </a:lnTo>
                  <a:lnTo>
                    <a:pt x="0" y="64135"/>
                  </a:lnTo>
                  <a:lnTo>
                    <a:pt x="635" y="68580"/>
                  </a:lnTo>
                  <a:lnTo>
                    <a:pt x="635" y="72390"/>
                  </a:lnTo>
                  <a:lnTo>
                    <a:pt x="1270" y="74295"/>
                  </a:lnTo>
                  <a:lnTo>
                    <a:pt x="3175" y="74930"/>
                  </a:lnTo>
                  <a:lnTo>
                    <a:pt x="5080" y="76200"/>
                  </a:lnTo>
                  <a:lnTo>
                    <a:pt x="6985" y="76835"/>
                  </a:lnTo>
                  <a:lnTo>
                    <a:pt x="7620" y="76835"/>
                  </a:lnTo>
                  <a:lnTo>
                    <a:pt x="8889" y="77470"/>
                  </a:lnTo>
                  <a:lnTo>
                    <a:pt x="10795" y="77470"/>
                  </a:lnTo>
                  <a:lnTo>
                    <a:pt x="12064" y="78105"/>
                  </a:lnTo>
                  <a:lnTo>
                    <a:pt x="12700" y="76835"/>
                  </a:lnTo>
                  <a:lnTo>
                    <a:pt x="12700" y="74930"/>
                  </a:lnTo>
                  <a:lnTo>
                    <a:pt x="53975" y="74930"/>
                  </a:lnTo>
                  <a:lnTo>
                    <a:pt x="55880" y="74295"/>
                  </a:lnTo>
                  <a:lnTo>
                    <a:pt x="56514" y="72390"/>
                  </a:lnTo>
                  <a:lnTo>
                    <a:pt x="56514" y="55245"/>
                  </a:lnTo>
                  <a:lnTo>
                    <a:pt x="57150" y="50165"/>
                  </a:lnTo>
                  <a:lnTo>
                    <a:pt x="57785" y="45720"/>
                  </a:lnTo>
                  <a:lnTo>
                    <a:pt x="59055" y="41275"/>
                  </a:lnTo>
                  <a:lnTo>
                    <a:pt x="59055" y="39370"/>
                  </a:lnTo>
                  <a:lnTo>
                    <a:pt x="59689" y="36830"/>
                  </a:lnTo>
                  <a:lnTo>
                    <a:pt x="60325" y="34925"/>
                  </a:lnTo>
                  <a:lnTo>
                    <a:pt x="60960" y="32385"/>
                  </a:lnTo>
                  <a:lnTo>
                    <a:pt x="63500" y="24765"/>
                  </a:lnTo>
                  <a:lnTo>
                    <a:pt x="64135" y="23495"/>
                  </a:lnTo>
                  <a:lnTo>
                    <a:pt x="64770" y="21590"/>
                  </a:lnTo>
                  <a:lnTo>
                    <a:pt x="66039" y="20320"/>
                  </a:lnTo>
                  <a:lnTo>
                    <a:pt x="66039" y="19685"/>
                  </a:lnTo>
                  <a:lnTo>
                    <a:pt x="188595" y="19685"/>
                  </a:lnTo>
                  <a:lnTo>
                    <a:pt x="189230" y="17780"/>
                  </a:lnTo>
                  <a:lnTo>
                    <a:pt x="191135" y="14605"/>
                  </a:lnTo>
                  <a:lnTo>
                    <a:pt x="191770" y="12700"/>
                  </a:lnTo>
                  <a:lnTo>
                    <a:pt x="193675" y="7620"/>
                  </a:lnTo>
                  <a:lnTo>
                    <a:pt x="192405" y="5715"/>
                  </a:lnTo>
                  <a:lnTo>
                    <a:pt x="171450" y="5715"/>
                  </a:lnTo>
                  <a:lnTo>
                    <a:pt x="171450" y="3810"/>
                  </a:lnTo>
                  <a:lnTo>
                    <a:pt x="172720" y="635"/>
                  </a:lnTo>
                  <a:lnTo>
                    <a:pt x="144145" y="0"/>
                  </a:lnTo>
                  <a:close/>
                </a:path>
                <a:path w="280035" h="318770">
                  <a:moveTo>
                    <a:pt x="53975" y="74930"/>
                  </a:moveTo>
                  <a:lnTo>
                    <a:pt x="44450" y="74930"/>
                  </a:lnTo>
                  <a:lnTo>
                    <a:pt x="44450" y="76835"/>
                  </a:lnTo>
                  <a:lnTo>
                    <a:pt x="45085" y="78105"/>
                  </a:lnTo>
                  <a:lnTo>
                    <a:pt x="45720" y="77470"/>
                  </a:lnTo>
                  <a:lnTo>
                    <a:pt x="47625" y="77470"/>
                  </a:lnTo>
                  <a:lnTo>
                    <a:pt x="48895" y="76835"/>
                  </a:lnTo>
                  <a:lnTo>
                    <a:pt x="50164" y="76835"/>
                  </a:lnTo>
                  <a:lnTo>
                    <a:pt x="53975" y="74930"/>
                  </a:lnTo>
                  <a:close/>
                </a:path>
                <a:path w="280035" h="318770">
                  <a:moveTo>
                    <a:pt x="71755" y="19685"/>
                  </a:moveTo>
                  <a:lnTo>
                    <a:pt x="66675" y="19685"/>
                  </a:lnTo>
                  <a:lnTo>
                    <a:pt x="67310" y="20320"/>
                  </a:lnTo>
                  <a:lnTo>
                    <a:pt x="71755" y="19685"/>
                  </a:lnTo>
                  <a:close/>
                </a:path>
                <a:path w="280035" h="318770">
                  <a:moveTo>
                    <a:pt x="177164" y="1270"/>
                  </a:moveTo>
                  <a:lnTo>
                    <a:pt x="173355" y="3810"/>
                  </a:lnTo>
                  <a:lnTo>
                    <a:pt x="171450" y="5715"/>
                  </a:lnTo>
                  <a:lnTo>
                    <a:pt x="192405" y="5715"/>
                  </a:lnTo>
                  <a:lnTo>
                    <a:pt x="192405" y="4445"/>
                  </a:lnTo>
                  <a:lnTo>
                    <a:pt x="188595" y="3810"/>
                  </a:lnTo>
                  <a:lnTo>
                    <a:pt x="184785" y="2540"/>
                  </a:lnTo>
                  <a:lnTo>
                    <a:pt x="181610" y="1905"/>
                  </a:lnTo>
                  <a:lnTo>
                    <a:pt x="177164" y="1270"/>
                  </a:lnTo>
                  <a:close/>
                </a:path>
                <a:path w="280035" h="318770">
                  <a:moveTo>
                    <a:pt x="252095" y="258445"/>
                  </a:moveTo>
                  <a:lnTo>
                    <a:pt x="243205" y="258445"/>
                  </a:lnTo>
                  <a:lnTo>
                    <a:pt x="239395" y="259080"/>
                  </a:lnTo>
                  <a:lnTo>
                    <a:pt x="217805" y="285115"/>
                  </a:lnTo>
                  <a:lnTo>
                    <a:pt x="218439" y="293370"/>
                  </a:lnTo>
                  <a:lnTo>
                    <a:pt x="245110" y="318770"/>
                  </a:lnTo>
                  <a:lnTo>
                    <a:pt x="254000" y="318770"/>
                  </a:lnTo>
                  <a:lnTo>
                    <a:pt x="280035" y="284480"/>
                  </a:lnTo>
                  <a:lnTo>
                    <a:pt x="278764" y="280670"/>
                  </a:lnTo>
                  <a:lnTo>
                    <a:pt x="252095" y="258445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92855" y="5554979"/>
              <a:ext cx="1197610" cy="336550"/>
            </a:xfrm>
            <a:prstGeom prst="rect">
              <a:avLst/>
            </a:prstGeom>
          </p:spPr>
        </p:pic>
      </p:grpSp>
      <p:pic>
        <p:nvPicPr>
          <p:cNvPr id="51" name="object 5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14925" y="5559425"/>
            <a:ext cx="588645" cy="320675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838190" y="5556250"/>
            <a:ext cx="1854200" cy="335914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3486150" y="6122670"/>
            <a:ext cx="2199640" cy="340360"/>
            <a:chOff x="3486150" y="6122670"/>
            <a:chExt cx="2199640" cy="340360"/>
          </a:xfrm>
        </p:grpSpPr>
        <p:pic>
          <p:nvPicPr>
            <p:cNvPr id="54" name="object 5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86150" y="6127750"/>
              <a:ext cx="280670" cy="321310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93490" y="6122670"/>
              <a:ext cx="1892300" cy="340360"/>
            </a:xfrm>
            <a:prstGeom prst="rect">
              <a:avLst/>
            </a:prstGeom>
          </p:spPr>
        </p:pic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8230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110"/>
              </a:spcBef>
            </a:pPr>
            <a:r>
              <a:rPr dirty="0" sz="6400" spc="-10"/>
              <a:t>AGENDA</a:t>
            </a:r>
            <a:endParaRPr sz="6400"/>
          </a:p>
        </p:txBody>
      </p:sp>
      <p:sp>
        <p:nvSpPr>
          <p:cNvPr id="57" name="object 57" descr=""/>
          <p:cNvSpPr txBox="1"/>
          <p:nvPr/>
        </p:nvSpPr>
        <p:spPr>
          <a:xfrm>
            <a:off x="3456559" y="1945675"/>
            <a:ext cx="4446270" cy="5733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509395">
              <a:lnSpc>
                <a:spcPct val="107000"/>
              </a:lnSpc>
              <a:spcBef>
                <a:spcPts val="90"/>
              </a:spcBef>
            </a:pPr>
            <a:r>
              <a:rPr dirty="0" sz="3500" spc="-10">
                <a:latin typeface="Times New Roman"/>
                <a:cs typeface="Times New Roman"/>
              </a:rPr>
              <a:t>1.Problem Statement 2.Project </a:t>
            </a:r>
            <a:r>
              <a:rPr dirty="0" sz="3500">
                <a:latin typeface="Times New Roman"/>
                <a:cs typeface="Times New Roman"/>
              </a:rPr>
              <a:t>Overview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3.End </a:t>
            </a:r>
            <a:r>
              <a:rPr dirty="0" sz="3500" spc="-20">
                <a:latin typeface="Times New Roman"/>
                <a:cs typeface="Times New Roman"/>
              </a:rPr>
              <a:t>Users</a:t>
            </a:r>
            <a:endParaRPr sz="3500">
              <a:latin typeface="Times New Roman"/>
              <a:cs typeface="Times New Roman"/>
            </a:endParaRPr>
          </a:p>
          <a:p>
            <a:pPr marL="12700" marR="599440">
              <a:lnSpc>
                <a:spcPct val="106900"/>
              </a:lnSpc>
            </a:pPr>
            <a:r>
              <a:rPr dirty="0" sz="3500">
                <a:latin typeface="Times New Roman"/>
                <a:cs typeface="Times New Roman"/>
              </a:rPr>
              <a:t>4.Our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Solution</a:t>
            </a:r>
            <a:r>
              <a:rPr dirty="0" sz="3500" spc="-50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and </a:t>
            </a:r>
            <a:r>
              <a:rPr dirty="0" sz="3500">
                <a:latin typeface="Times New Roman"/>
                <a:cs typeface="Times New Roman"/>
              </a:rPr>
              <a:t>Proposition</a:t>
            </a:r>
            <a:r>
              <a:rPr dirty="0" sz="3500" spc="-50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5.Dataset</a:t>
            </a:r>
            <a:endParaRPr sz="3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6900"/>
              </a:lnSpc>
              <a:spcBef>
                <a:spcPts val="25"/>
              </a:spcBef>
            </a:pPr>
            <a:r>
              <a:rPr dirty="0" sz="3500">
                <a:latin typeface="Times New Roman"/>
                <a:cs typeface="Times New Roman"/>
              </a:rPr>
              <a:t>Description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6.Modelling </a:t>
            </a:r>
            <a:r>
              <a:rPr dirty="0" sz="3500">
                <a:latin typeface="Times New Roman"/>
                <a:cs typeface="Times New Roman"/>
              </a:rPr>
              <a:t>Approach</a:t>
            </a:r>
            <a:r>
              <a:rPr dirty="0" sz="3500" spc="-5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7.Results</a:t>
            </a:r>
            <a:r>
              <a:rPr dirty="0" sz="3500" spc="-50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and </a:t>
            </a:r>
            <a:r>
              <a:rPr dirty="0" sz="3500">
                <a:latin typeface="Times New Roman"/>
                <a:cs typeface="Times New Roman"/>
              </a:rPr>
              <a:t>Discussion</a:t>
            </a:r>
            <a:r>
              <a:rPr dirty="0" sz="3500" spc="-40">
                <a:latin typeface="Times New Roman"/>
                <a:cs typeface="Times New Roman"/>
              </a:rPr>
              <a:t> </a:t>
            </a:r>
            <a:r>
              <a:rPr dirty="0" sz="3500" spc="-10">
                <a:latin typeface="Times New Roman"/>
                <a:cs typeface="Times New Roman"/>
              </a:rPr>
              <a:t>8.Conclusion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0396" y="1420494"/>
            <a:ext cx="177609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65">
                <a:solidFill>
                  <a:srgbClr val="2C82C2"/>
                </a:solidFill>
                <a:latin typeface="Times New Roman"/>
                <a:cs typeface="Times New Roman"/>
              </a:rPr>
              <a:t>3/21/2024</a:t>
            </a:r>
            <a:r>
              <a:rPr dirty="0" sz="1500" spc="-65">
                <a:latin typeface="Times New Roman"/>
                <a:cs typeface="Times New Roman"/>
              </a:rPr>
              <a:t>AnnualReview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178278" y="1377822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889" y="898525"/>
            <a:ext cx="2663571" cy="5200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6154" y="885189"/>
            <a:ext cx="3258566" cy="53530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3025" y="2922651"/>
            <a:ext cx="154774" cy="2127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8150" y="2920745"/>
            <a:ext cx="150875" cy="2127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03420" y="2922003"/>
            <a:ext cx="195579" cy="2254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55590" y="2921406"/>
            <a:ext cx="201295" cy="21168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1390" y="2923311"/>
            <a:ext cx="140970" cy="21231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3990" y="2923311"/>
            <a:ext cx="140970" cy="21231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8350" y="2920745"/>
            <a:ext cx="150875" cy="2127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2825" y="2922651"/>
            <a:ext cx="154774" cy="2127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3490" y="2923311"/>
            <a:ext cx="140970" cy="2123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27490" y="2923311"/>
            <a:ext cx="140970" cy="21231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54590" y="2921368"/>
            <a:ext cx="137159" cy="21184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42690" y="3445255"/>
            <a:ext cx="161277" cy="21018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83990" y="3442106"/>
            <a:ext cx="201295" cy="21168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50690" y="3445255"/>
            <a:ext cx="161277" cy="21018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05325" y="3451682"/>
            <a:ext cx="179704" cy="317931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165725" y="3451682"/>
            <a:ext cx="179704" cy="31793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3550" y="3441446"/>
            <a:ext cx="150875" cy="21272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8820" y="3442703"/>
            <a:ext cx="195579" cy="22543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66790" y="3444011"/>
            <a:ext cx="140970" cy="21231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460490" y="3441458"/>
            <a:ext cx="173355" cy="21728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1525" y="3443351"/>
            <a:ext cx="154774" cy="21272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62190" y="3442068"/>
            <a:ext cx="137159" cy="21184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625" y="3443351"/>
            <a:ext cx="154774" cy="2127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5390" y="3445255"/>
            <a:ext cx="161277" cy="210185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4150" y="3441446"/>
            <a:ext cx="150875" cy="212725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2025" y="3964051"/>
            <a:ext cx="154774" cy="21272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36390" y="3962158"/>
            <a:ext cx="173354" cy="21728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8425" y="3964051"/>
            <a:ext cx="154774" cy="21272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8825" y="3964051"/>
            <a:ext cx="154774" cy="21272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6325" y="4813046"/>
            <a:ext cx="154774" cy="21272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54450" y="4811776"/>
            <a:ext cx="150875" cy="21272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10990" y="4815585"/>
            <a:ext cx="161277" cy="210185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51020" y="4812398"/>
            <a:ext cx="195579" cy="22543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18990" y="4813706"/>
            <a:ext cx="140970" cy="212318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0925" y="4813046"/>
            <a:ext cx="154774" cy="212725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0990" y="4813706"/>
            <a:ext cx="140970" cy="212318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89625" y="4813046"/>
            <a:ext cx="154774" cy="212725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0450" y="4811776"/>
            <a:ext cx="150875" cy="212725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14590" y="4813706"/>
            <a:ext cx="140970" cy="212318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54619" y="4812398"/>
            <a:ext cx="195579" cy="22543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23225" y="4813046"/>
            <a:ext cx="154774" cy="21272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898890" y="4815585"/>
            <a:ext cx="161277" cy="21018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635490" y="4811801"/>
            <a:ext cx="201295" cy="211683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902825" y="4821250"/>
            <a:ext cx="179704" cy="317931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2225" y="4813046"/>
            <a:ext cx="154774" cy="212725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66790" y="5332501"/>
            <a:ext cx="201295" cy="21168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66890" y="5334406"/>
            <a:ext cx="140970" cy="212318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119619" y="5333098"/>
            <a:ext cx="195579" cy="22543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682990" y="5332501"/>
            <a:ext cx="201295" cy="211683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0325" y="5333746"/>
            <a:ext cx="154774" cy="212725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191625" y="5341950"/>
            <a:ext cx="179704" cy="317931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470390" y="5336285"/>
            <a:ext cx="161277" cy="210185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20325" y="5333746"/>
            <a:ext cx="154774" cy="212725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348990" y="5853188"/>
            <a:ext cx="173354" cy="217284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14420" y="5853798"/>
            <a:ext cx="195579" cy="225437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32250" y="5853176"/>
            <a:ext cx="150875" cy="212725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76090" y="5853188"/>
            <a:ext cx="173354" cy="217284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7125" y="5854446"/>
            <a:ext cx="154774" cy="212724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77790" y="5855106"/>
            <a:ext cx="140970" cy="212318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330950" y="5853176"/>
            <a:ext cx="150875" cy="212725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727190" y="5855106"/>
            <a:ext cx="140970" cy="212318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116444" y="6023990"/>
            <a:ext cx="77350" cy="90805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49590" y="5856985"/>
            <a:ext cx="161277" cy="210184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388350" y="5853176"/>
            <a:ext cx="150875" cy="212725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166225" y="5862650"/>
            <a:ext cx="179704" cy="317931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1390" y="6890410"/>
            <a:ext cx="140970" cy="212318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8325" y="6889750"/>
            <a:ext cx="154774" cy="212725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885690" y="6888492"/>
            <a:ext cx="173354" cy="217284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546725" y="6889750"/>
            <a:ext cx="154774" cy="212725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800090" y="6888467"/>
            <a:ext cx="137160" cy="211848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02119" y="6889101"/>
            <a:ext cx="195579" cy="225437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072119" y="6889101"/>
            <a:ext cx="195579" cy="225437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340090" y="6888467"/>
            <a:ext cx="137159" cy="211848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632825" y="6897954"/>
            <a:ext cx="179704" cy="317931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98890" y="6888492"/>
            <a:ext cx="173354" cy="217284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165590" y="6892290"/>
            <a:ext cx="161277" cy="210185"/>
          </a:xfrm>
          <a:prstGeom prst="rect">
            <a:avLst/>
          </a:prstGeom>
        </p:spPr>
      </p:pic>
      <p:grpSp>
        <p:nvGrpSpPr>
          <p:cNvPr id="80" name="object 80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81" name="object 81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2471400" y="7150100"/>
            <a:ext cx="610235" cy="610870"/>
          </a:xfrm>
          <a:custGeom>
            <a:avLst/>
            <a:gdLst/>
            <a:ahLst/>
            <a:cxnLst/>
            <a:rect l="l" t="t" r="r" b="b"/>
            <a:pathLst>
              <a:path w="610234" h="610870">
                <a:moveTo>
                  <a:pt x="610234" y="0"/>
                </a:moveTo>
                <a:lnTo>
                  <a:pt x="0" y="0"/>
                </a:lnTo>
                <a:lnTo>
                  <a:pt x="0" y="610869"/>
                </a:lnTo>
                <a:lnTo>
                  <a:pt x="610234" y="610869"/>
                </a:lnTo>
                <a:lnTo>
                  <a:pt x="610234" y="0"/>
                </a:lnTo>
                <a:close/>
              </a:path>
            </a:pathLst>
          </a:custGeom>
          <a:solidFill>
            <a:srgbClr val="41AE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 descr=""/>
          <p:cNvGrpSpPr/>
          <p:nvPr/>
        </p:nvGrpSpPr>
        <p:grpSpPr>
          <a:xfrm>
            <a:off x="10422890" y="3910965"/>
            <a:ext cx="3915410" cy="4343400"/>
            <a:chOff x="10422890" y="3910965"/>
            <a:chExt cx="3915410" cy="4343400"/>
          </a:xfrm>
        </p:grpSpPr>
        <p:sp>
          <p:nvSpPr>
            <p:cNvPr id="92" name="object 92" descr=""/>
            <p:cNvSpPr/>
            <p:nvPr/>
          </p:nvSpPr>
          <p:spPr>
            <a:xfrm>
              <a:off x="12471400" y="7861300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655300" y="3910965"/>
              <a:ext cx="3683000" cy="4343400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10561320" y="4636135"/>
              <a:ext cx="62230" cy="60325"/>
            </a:xfrm>
            <a:custGeom>
              <a:avLst/>
              <a:gdLst/>
              <a:ahLst/>
              <a:cxnLst/>
              <a:rect l="l" t="t" r="r" b="b"/>
              <a:pathLst>
                <a:path w="62229" h="60325">
                  <a:moveTo>
                    <a:pt x="33654" y="0"/>
                  </a:moveTo>
                  <a:lnTo>
                    <a:pt x="25400" y="0"/>
                  </a:lnTo>
                  <a:lnTo>
                    <a:pt x="634" y="22225"/>
                  </a:lnTo>
                  <a:lnTo>
                    <a:pt x="0" y="26669"/>
                  </a:lnTo>
                  <a:lnTo>
                    <a:pt x="23495" y="59689"/>
                  </a:lnTo>
                  <a:lnTo>
                    <a:pt x="27304" y="60325"/>
                  </a:lnTo>
                  <a:lnTo>
                    <a:pt x="35559" y="60325"/>
                  </a:lnTo>
                  <a:lnTo>
                    <a:pt x="40004" y="59689"/>
                  </a:lnTo>
                  <a:lnTo>
                    <a:pt x="62229" y="34289"/>
                  </a:lnTo>
                  <a:lnTo>
                    <a:pt x="62229" y="30479"/>
                  </a:lnTo>
                  <a:lnTo>
                    <a:pt x="33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422890" y="6565900"/>
              <a:ext cx="173990" cy="218439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689590" y="6566535"/>
              <a:ext cx="137795" cy="212725"/>
            </a:xfrm>
            <a:prstGeom prst="rect">
              <a:avLst/>
            </a:prstGeom>
          </p:spPr>
        </p:pic>
      </p:grpSp>
      <p:sp>
        <p:nvSpPr>
          <p:cNvPr id="97" name="object 97" descr=""/>
          <p:cNvSpPr/>
          <p:nvPr/>
        </p:nvSpPr>
        <p:spPr>
          <a:xfrm>
            <a:off x="3336925" y="2814954"/>
            <a:ext cx="215900" cy="314960"/>
          </a:xfrm>
          <a:custGeom>
            <a:avLst/>
            <a:gdLst/>
            <a:ahLst/>
            <a:cxnLst/>
            <a:rect l="l" t="t" r="r" b="b"/>
            <a:pathLst>
              <a:path w="215900" h="314960">
                <a:moveTo>
                  <a:pt x="215900" y="0"/>
                </a:moveTo>
                <a:lnTo>
                  <a:pt x="17779" y="0"/>
                </a:lnTo>
                <a:lnTo>
                  <a:pt x="0" y="84455"/>
                </a:lnTo>
                <a:lnTo>
                  <a:pt x="29210" y="84455"/>
                </a:lnTo>
                <a:lnTo>
                  <a:pt x="32385" y="75565"/>
                </a:lnTo>
                <a:lnTo>
                  <a:pt x="59054" y="27305"/>
                </a:lnTo>
                <a:lnTo>
                  <a:pt x="62864" y="25400"/>
                </a:lnTo>
                <a:lnTo>
                  <a:pt x="87629" y="25400"/>
                </a:lnTo>
                <a:lnTo>
                  <a:pt x="87629" y="279400"/>
                </a:lnTo>
                <a:lnTo>
                  <a:pt x="76835" y="288290"/>
                </a:lnTo>
                <a:lnTo>
                  <a:pt x="59054" y="290195"/>
                </a:lnTo>
                <a:lnTo>
                  <a:pt x="59054" y="314960"/>
                </a:lnTo>
                <a:lnTo>
                  <a:pt x="167004" y="314960"/>
                </a:lnTo>
                <a:lnTo>
                  <a:pt x="167004" y="288925"/>
                </a:lnTo>
                <a:lnTo>
                  <a:pt x="140335" y="281940"/>
                </a:lnTo>
                <a:lnTo>
                  <a:pt x="139700" y="279400"/>
                </a:lnTo>
                <a:lnTo>
                  <a:pt x="139700" y="25400"/>
                </a:lnTo>
                <a:lnTo>
                  <a:pt x="165735" y="25400"/>
                </a:lnTo>
                <a:lnTo>
                  <a:pt x="177800" y="50800"/>
                </a:lnTo>
                <a:lnTo>
                  <a:pt x="177164" y="59055"/>
                </a:lnTo>
                <a:lnTo>
                  <a:pt x="175260" y="71120"/>
                </a:lnTo>
                <a:lnTo>
                  <a:pt x="175260" y="76835"/>
                </a:lnTo>
                <a:lnTo>
                  <a:pt x="174625" y="84455"/>
                </a:lnTo>
                <a:lnTo>
                  <a:pt x="203200" y="84455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3616325" y="282321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89" h="315594">
                <a:moveTo>
                  <a:pt x="41910" y="5714"/>
                </a:moveTo>
                <a:lnTo>
                  <a:pt x="35560" y="8254"/>
                </a:lnTo>
                <a:lnTo>
                  <a:pt x="31114" y="9525"/>
                </a:lnTo>
                <a:lnTo>
                  <a:pt x="20954" y="10794"/>
                </a:lnTo>
                <a:lnTo>
                  <a:pt x="15239" y="11429"/>
                </a:lnTo>
                <a:lnTo>
                  <a:pt x="0" y="11429"/>
                </a:lnTo>
                <a:lnTo>
                  <a:pt x="0" y="40639"/>
                </a:lnTo>
                <a:lnTo>
                  <a:pt x="8889" y="40639"/>
                </a:lnTo>
                <a:lnTo>
                  <a:pt x="14604" y="41275"/>
                </a:lnTo>
                <a:lnTo>
                  <a:pt x="19685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7625"/>
                </a:lnTo>
                <a:lnTo>
                  <a:pt x="25400" y="51435"/>
                </a:lnTo>
                <a:lnTo>
                  <a:pt x="24764" y="281939"/>
                </a:lnTo>
                <a:lnTo>
                  <a:pt x="23495" y="283844"/>
                </a:lnTo>
                <a:lnTo>
                  <a:pt x="22860" y="285114"/>
                </a:lnTo>
                <a:lnTo>
                  <a:pt x="21589" y="286385"/>
                </a:lnTo>
                <a:lnTo>
                  <a:pt x="19685" y="287654"/>
                </a:lnTo>
                <a:lnTo>
                  <a:pt x="15875" y="288925"/>
                </a:lnTo>
                <a:lnTo>
                  <a:pt x="10795" y="289560"/>
                </a:lnTo>
                <a:lnTo>
                  <a:pt x="6350" y="290194"/>
                </a:lnTo>
                <a:lnTo>
                  <a:pt x="0" y="290194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0829"/>
                </a:lnTo>
                <a:lnTo>
                  <a:pt x="86360" y="289560"/>
                </a:lnTo>
                <a:lnTo>
                  <a:pt x="81279" y="288289"/>
                </a:lnTo>
                <a:lnTo>
                  <a:pt x="77470" y="287019"/>
                </a:lnTo>
                <a:lnTo>
                  <a:pt x="76200" y="286385"/>
                </a:lnTo>
                <a:lnTo>
                  <a:pt x="74929" y="285114"/>
                </a:lnTo>
                <a:lnTo>
                  <a:pt x="74295" y="283844"/>
                </a:lnTo>
                <a:lnTo>
                  <a:pt x="73025" y="282575"/>
                </a:lnTo>
                <a:lnTo>
                  <a:pt x="73025" y="276225"/>
                </a:lnTo>
                <a:lnTo>
                  <a:pt x="71120" y="159385"/>
                </a:lnTo>
                <a:lnTo>
                  <a:pt x="74929" y="159385"/>
                </a:lnTo>
                <a:lnTo>
                  <a:pt x="79375" y="157479"/>
                </a:lnTo>
                <a:lnTo>
                  <a:pt x="86360" y="154304"/>
                </a:lnTo>
                <a:lnTo>
                  <a:pt x="89535" y="152400"/>
                </a:lnTo>
                <a:lnTo>
                  <a:pt x="97154" y="148589"/>
                </a:lnTo>
                <a:lnTo>
                  <a:pt x="101600" y="146050"/>
                </a:lnTo>
                <a:lnTo>
                  <a:pt x="104775" y="144144"/>
                </a:lnTo>
                <a:lnTo>
                  <a:pt x="107314" y="142239"/>
                </a:lnTo>
                <a:lnTo>
                  <a:pt x="172720" y="142239"/>
                </a:lnTo>
                <a:lnTo>
                  <a:pt x="172085" y="140969"/>
                </a:lnTo>
                <a:lnTo>
                  <a:pt x="170179" y="134619"/>
                </a:lnTo>
                <a:lnTo>
                  <a:pt x="168910" y="132714"/>
                </a:lnTo>
                <a:lnTo>
                  <a:pt x="69850" y="132714"/>
                </a:lnTo>
                <a:lnTo>
                  <a:pt x="69214" y="130810"/>
                </a:lnTo>
                <a:lnTo>
                  <a:pt x="69850" y="129539"/>
                </a:lnTo>
                <a:lnTo>
                  <a:pt x="72389" y="22860"/>
                </a:lnTo>
                <a:lnTo>
                  <a:pt x="59054" y="22860"/>
                </a:lnTo>
                <a:lnTo>
                  <a:pt x="41910" y="5714"/>
                </a:lnTo>
                <a:close/>
              </a:path>
              <a:path w="199389" h="315594">
                <a:moveTo>
                  <a:pt x="172720" y="142239"/>
                </a:moveTo>
                <a:lnTo>
                  <a:pt x="109220" y="142239"/>
                </a:lnTo>
                <a:lnTo>
                  <a:pt x="111125" y="142875"/>
                </a:lnTo>
                <a:lnTo>
                  <a:pt x="116204" y="144779"/>
                </a:lnTo>
                <a:lnTo>
                  <a:pt x="118745" y="146685"/>
                </a:lnTo>
                <a:lnTo>
                  <a:pt x="123189" y="149860"/>
                </a:lnTo>
                <a:lnTo>
                  <a:pt x="125095" y="152400"/>
                </a:lnTo>
                <a:lnTo>
                  <a:pt x="125729" y="154939"/>
                </a:lnTo>
                <a:lnTo>
                  <a:pt x="127000" y="157479"/>
                </a:lnTo>
                <a:lnTo>
                  <a:pt x="127508" y="160019"/>
                </a:lnTo>
                <a:lnTo>
                  <a:pt x="127635" y="280669"/>
                </a:lnTo>
                <a:lnTo>
                  <a:pt x="121920" y="287654"/>
                </a:lnTo>
                <a:lnTo>
                  <a:pt x="120650" y="288289"/>
                </a:lnTo>
                <a:lnTo>
                  <a:pt x="118745" y="288925"/>
                </a:lnTo>
                <a:lnTo>
                  <a:pt x="113664" y="289560"/>
                </a:lnTo>
                <a:lnTo>
                  <a:pt x="109220" y="290194"/>
                </a:lnTo>
                <a:lnTo>
                  <a:pt x="102870" y="290194"/>
                </a:lnTo>
                <a:lnTo>
                  <a:pt x="102870" y="315594"/>
                </a:lnTo>
                <a:lnTo>
                  <a:pt x="199389" y="315594"/>
                </a:lnTo>
                <a:lnTo>
                  <a:pt x="199389" y="290829"/>
                </a:lnTo>
                <a:lnTo>
                  <a:pt x="188595" y="289560"/>
                </a:lnTo>
                <a:lnTo>
                  <a:pt x="186054" y="288925"/>
                </a:lnTo>
                <a:lnTo>
                  <a:pt x="184150" y="288289"/>
                </a:lnTo>
                <a:lnTo>
                  <a:pt x="181610" y="287654"/>
                </a:lnTo>
                <a:lnTo>
                  <a:pt x="180339" y="287019"/>
                </a:lnTo>
                <a:lnTo>
                  <a:pt x="178435" y="286385"/>
                </a:lnTo>
                <a:lnTo>
                  <a:pt x="177164" y="285114"/>
                </a:lnTo>
                <a:lnTo>
                  <a:pt x="175895" y="282575"/>
                </a:lnTo>
                <a:lnTo>
                  <a:pt x="175260" y="280669"/>
                </a:lnTo>
                <a:lnTo>
                  <a:pt x="175260" y="165100"/>
                </a:lnTo>
                <a:lnTo>
                  <a:pt x="174625" y="156210"/>
                </a:lnTo>
                <a:lnTo>
                  <a:pt x="173989" y="148589"/>
                </a:lnTo>
                <a:lnTo>
                  <a:pt x="172720" y="142239"/>
                </a:lnTo>
                <a:close/>
              </a:path>
              <a:path w="199389" h="315594">
                <a:moveTo>
                  <a:pt x="74929" y="159385"/>
                </a:moveTo>
                <a:lnTo>
                  <a:pt x="71120" y="159385"/>
                </a:lnTo>
                <a:lnTo>
                  <a:pt x="71754" y="160654"/>
                </a:lnTo>
                <a:lnTo>
                  <a:pt x="73025" y="160019"/>
                </a:lnTo>
                <a:lnTo>
                  <a:pt x="74929" y="159385"/>
                </a:lnTo>
                <a:close/>
              </a:path>
              <a:path w="199389" h="315594">
                <a:moveTo>
                  <a:pt x="69850" y="129539"/>
                </a:moveTo>
                <a:lnTo>
                  <a:pt x="69214" y="130810"/>
                </a:lnTo>
                <a:lnTo>
                  <a:pt x="69850" y="132714"/>
                </a:lnTo>
                <a:lnTo>
                  <a:pt x="69850" y="129539"/>
                </a:lnTo>
                <a:close/>
              </a:path>
              <a:path w="199389" h="315594">
                <a:moveTo>
                  <a:pt x="116839" y="104139"/>
                </a:moveTo>
                <a:lnTo>
                  <a:pt x="109854" y="104139"/>
                </a:lnTo>
                <a:lnTo>
                  <a:pt x="106679" y="107314"/>
                </a:lnTo>
                <a:lnTo>
                  <a:pt x="103504" y="109854"/>
                </a:lnTo>
                <a:lnTo>
                  <a:pt x="96520" y="114300"/>
                </a:lnTo>
                <a:lnTo>
                  <a:pt x="92710" y="116839"/>
                </a:lnTo>
                <a:lnTo>
                  <a:pt x="88264" y="119379"/>
                </a:lnTo>
                <a:lnTo>
                  <a:pt x="74929" y="126364"/>
                </a:lnTo>
                <a:lnTo>
                  <a:pt x="70485" y="128904"/>
                </a:lnTo>
                <a:lnTo>
                  <a:pt x="69850" y="129539"/>
                </a:lnTo>
                <a:lnTo>
                  <a:pt x="69850" y="132714"/>
                </a:lnTo>
                <a:lnTo>
                  <a:pt x="168910" y="132714"/>
                </a:lnTo>
                <a:lnTo>
                  <a:pt x="166370" y="127000"/>
                </a:lnTo>
                <a:lnTo>
                  <a:pt x="161925" y="120650"/>
                </a:lnTo>
                <a:lnTo>
                  <a:pt x="150495" y="111125"/>
                </a:lnTo>
                <a:lnTo>
                  <a:pt x="143510" y="107950"/>
                </a:lnTo>
                <a:lnTo>
                  <a:pt x="135889" y="106679"/>
                </a:lnTo>
                <a:lnTo>
                  <a:pt x="130175" y="105410"/>
                </a:lnTo>
                <a:lnTo>
                  <a:pt x="116839" y="104139"/>
                </a:lnTo>
                <a:close/>
              </a:path>
              <a:path w="199389" h="315594">
                <a:moveTo>
                  <a:pt x="51435" y="0"/>
                </a:moveTo>
                <a:lnTo>
                  <a:pt x="47625" y="2539"/>
                </a:lnTo>
                <a:lnTo>
                  <a:pt x="44450" y="4444"/>
                </a:lnTo>
                <a:lnTo>
                  <a:pt x="41910" y="5714"/>
                </a:lnTo>
                <a:lnTo>
                  <a:pt x="59054" y="22860"/>
                </a:lnTo>
                <a:lnTo>
                  <a:pt x="59054" y="2539"/>
                </a:lnTo>
                <a:lnTo>
                  <a:pt x="51435" y="0"/>
                </a:lnTo>
                <a:close/>
              </a:path>
              <a:path w="199389" h="315594">
                <a:moveTo>
                  <a:pt x="59054" y="2539"/>
                </a:moveTo>
                <a:lnTo>
                  <a:pt x="59054" y="22860"/>
                </a:lnTo>
                <a:lnTo>
                  <a:pt x="72389" y="22860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89" h="315594">
                <a:moveTo>
                  <a:pt x="50800" y="0"/>
                </a:moveTo>
                <a:lnTo>
                  <a:pt x="36195" y="0"/>
                </a:lnTo>
                <a:lnTo>
                  <a:pt x="41910" y="5714"/>
                </a:lnTo>
                <a:lnTo>
                  <a:pt x="44450" y="4444"/>
                </a:lnTo>
                <a:lnTo>
                  <a:pt x="47625" y="2539"/>
                </a:lnTo>
                <a:lnTo>
                  <a:pt x="50800" y="0"/>
                </a:lnTo>
                <a:close/>
              </a:path>
              <a:path w="199389" h="315594">
                <a:moveTo>
                  <a:pt x="59054" y="0"/>
                </a:moveTo>
                <a:lnTo>
                  <a:pt x="53339" y="0"/>
                </a:lnTo>
                <a:lnTo>
                  <a:pt x="59054" y="2539"/>
                </a:lnTo>
                <a:lnTo>
                  <a:pt x="59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9" name="object 99" descr=""/>
          <p:cNvGrpSpPr/>
          <p:nvPr/>
        </p:nvGrpSpPr>
        <p:grpSpPr>
          <a:xfrm>
            <a:off x="4771390" y="2921635"/>
            <a:ext cx="499109" cy="214629"/>
            <a:chOff x="4771390" y="2921635"/>
            <a:chExt cx="499109" cy="214629"/>
          </a:xfrm>
        </p:grpSpPr>
        <p:pic>
          <p:nvPicPr>
            <p:cNvPr id="100" name="object 10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71390" y="2921635"/>
              <a:ext cx="137795" cy="212725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936490" y="2921635"/>
              <a:ext cx="137795" cy="212725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114925" y="2922905"/>
              <a:ext cx="155575" cy="213360"/>
            </a:xfrm>
            <a:prstGeom prst="rect">
              <a:avLst/>
            </a:prstGeom>
          </p:spPr>
        </p:pic>
      </p:grpSp>
      <p:sp>
        <p:nvSpPr>
          <p:cNvPr id="103" name="object 103" descr=""/>
          <p:cNvSpPr/>
          <p:nvPr/>
        </p:nvSpPr>
        <p:spPr>
          <a:xfrm>
            <a:off x="5610225" y="287464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4">
                <a:moveTo>
                  <a:pt x="6731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29845" y="47625"/>
                </a:lnTo>
                <a:lnTo>
                  <a:pt x="22860" y="58419"/>
                </a:lnTo>
                <a:lnTo>
                  <a:pt x="22225" y="60959"/>
                </a:lnTo>
                <a:lnTo>
                  <a:pt x="24764" y="62229"/>
                </a:lnTo>
                <a:lnTo>
                  <a:pt x="0" y="59054"/>
                </a:lnTo>
                <a:lnTo>
                  <a:pt x="0" y="87629"/>
                </a:lnTo>
                <a:lnTo>
                  <a:pt x="19050" y="87629"/>
                </a:lnTo>
                <a:lnTo>
                  <a:pt x="19050" y="181609"/>
                </a:lnTo>
                <a:lnTo>
                  <a:pt x="22860" y="222884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4" y="257809"/>
                </a:lnTo>
                <a:lnTo>
                  <a:pt x="83185" y="255904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2550" y="226059"/>
                </a:lnTo>
                <a:lnTo>
                  <a:pt x="79375" y="226694"/>
                </a:lnTo>
                <a:lnTo>
                  <a:pt x="74929" y="226694"/>
                </a:lnTo>
                <a:lnTo>
                  <a:pt x="72389" y="224789"/>
                </a:lnTo>
                <a:lnTo>
                  <a:pt x="67945" y="215900"/>
                </a:lnTo>
                <a:lnTo>
                  <a:pt x="67310" y="207644"/>
                </a:lnTo>
                <a:lnTo>
                  <a:pt x="67310" y="87629"/>
                </a:lnTo>
                <a:lnTo>
                  <a:pt x="102235" y="87629"/>
                </a:lnTo>
                <a:lnTo>
                  <a:pt x="102235" y="59054"/>
                </a:lnTo>
                <a:lnTo>
                  <a:pt x="67310" y="59054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5888990" y="2780664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4">
                <a:moveTo>
                  <a:pt x="92710" y="0"/>
                </a:moveTo>
                <a:lnTo>
                  <a:pt x="0" y="0"/>
                </a:lnTo>
                <a:lnTo>
                  <a:pt x="0" y="405764"/>
                </a:lnTo>
                <a:lnTo>
                  <a:pt x="92710" y="405764"/>
                </a:lnTo>
                <a:lnTo>
                  <a:pt x="92710" y="381000"/>
                </a:lnTo>
                <a:lnTo>
                  <a:pt x="74930" y="378460"/>
                </a:lnTo>
                <a:lnTo>
                  <a:pt x="55880" y="342900"/>
                </a:lnTo>
                <a:lnTo>
                  <a:pt x="55880" y="60325"/>
                </a:lnTo>
                <a:lnTo>
                  <a:pt x="73660" y="26670"/>
                </a:lnTo>
                <a:lnTo>
                  <a:pt x="81914" y="25400"/>
                </a:lnTo>
                <a:lnTo>
                  <a:pt x="92710" y="24764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6269354" y="2926079"/>
            <a:ext cx="190500" cy="276225"/>
          </a:xfrm>
          <a:custGeom>
            <a:avLst/>
            <a:gdLst/>
            <a:ahLst/>
            <a:cxnLst/>
            <a:rect l="l" t="t" r="r" b="b"/>
            <a:pathLst>
              <a:path w="190500" h="276225">
                <a:moveTo>
                  <a:pt x="38100" y="219075"/>
                </a:moveTo>
                <a:lnTo>
                  <a:pt x="31115" y="219075"/>
                </a:lnTo>
                <a:lnTo>
                  <a:pt x="24765" y="221615"/>
                </a:lnTo>
                <a:lnTo>
                  <a:pt x="6985" y="257175"/>
                </a:lnTo>
                <a:lnTo>
                  <a:pt x="9525" y="263525"/>
                </a:lnTo>
                <a:lnTo>
                  <a:pt x="42545" y="276225"/>
                </a:lnTo>
                <a:lnTo>
                  <a:pt x="49530" y="275590"/>
                </a:lnTo>
                <a:lnTo>
                  <a:pt x="88900" y="245745"/>
                </a:lnTo>
                <a:lnTo>
                  <a:pt x="89535" y="244475"/>
                </a:lnTo>
                <a:lnTo>
                  <a:pt x="55245" y="244475"/>
                </a:lnTo>
                <a:lnTo>
                  <a:pt x="53975" y="243840"/>
                </a:lnTo>
                <a:lnTo>
                  <a:pt x="51435" y="240665"/>
                </a:lnTo>
                <a:lnTo>
                  <a:pt x="50165" y="238125"/>
                </a:lnTo>
                <a:lnTo>
                  <a:pt x="48260" y="234950"/>
                </a:lnTo>
                <a:lnTo>
                  <a:pt x="41275" y="220980"/>
                </a:lnTo>
                <a:lnTo>
                  <a:pt x="38100" y="219075"/>
                </a:lnTo>
                <a:close/>
              </a:path>
              <a:path w="190500" h="276225">
                <a:moveTo>
                  <a:pt x="97155" y="0"/>
                </a:moveTo>
                <a:lnTo>
                  <a:pt x="0" y="0"/>
                </a:lnTo>
                <a:lnTo>
                  <a:pt x="0" y="24130"/>
                </a:lnTo>
                <a:lnTo>
                  <a:pt x="5715" y="25400"/>
                </a:lnTo>
                <a:lnTo>
                  <a:pt x="10160" y="26035"/>
                </a:lnTo>
                <a:lnTo>
                  <a:pt x="13970" y="27305"/>
                </a:lnTo>
                <a:lnTo>
                  <a:pt x="16510" y="28575"/>
                </a:lnTo>
                <a:lnTo>
                  <a:pt x="20320" y="31115"/>
                </a:lnTo>
                <a:lnTo>
                  <a:pt x="21590" y="32385"/>
                </a:lnTo>
                <a:lnTo>
                  <a:pt x="22860" y="34290"/>
                </a:lnTo>
                <a:lnTo>
                  <a:pt x="24765" y="35560"/>
                </a:lnTo>
                <a:lnTo>
                  <a:pt x="26035" y="38100"/>
                </a:lnTo>
                <a:lnTo>
                  <a:pt x="27305" y="41910"/>
                </a:lnTo>
                <a:lnTo>
                  <a:pt x="28575" y="45085"/>
                </a:lnTo>
                <a:lnTo>
                  <a:pt x="29845" y="50165"/>
                </a:lnTo>
                <a:lnTo>
                  <a:pt x="31750" y="55245"/>
                </a:lnTo>
                <a:lnTo>
                  <a:pt x="38735" y="75565"/>
                </a:lnTo>
                <a:lnTo>
                  <a:pt x="41910" y="83185"/>
                </a:lnTo>
                <a:lnTo>
                  <a:pt x="46990" y="98425"/>
                </a:lnTo>
                <a:lnTo>
                  <a:pt x="56515" y="125095"/>
                </a:lnTo>
                <a:lnTo>
                  <a:pt x="76200" y="182245"/>
                </a:lnTo>
                <a:lnTo>
                  <a:pt x="78105" y="187325"/>
                </a:lnTo>
                <a:lnTo>
                  <a:pt x="80645" y="194945"/>
                </a:lnTo>
                <a:lnTo>
                  <a:pt x="76200" y="206375"/>
                </a:lnTo>
                <a:lnTo>
                  <a:pt x="72390" y="216535"/>
                </a:lnTo>
                <a:lnTo>
                  <a:pt x="68580" y="225425"/>
                </a:lnTo>
                <a:lnTo>
                  <a:pt x="65405" y="232410"/>
                </a:lnTo>
                <a:lnTo>
                  <a:pt x="60960" y="240665"/>
                </a:lnTo>
                <a:lnTo>
                  <a:pt x="58420" y="244475"/>
                </a:lnTo>
                <a:lnTo>
                  <a:pt x="89535" y="244475"/>
                </a:lnTo>
                <a:lnTo>
                  <a:pt x="92710" y="240030"/>
                </a:lnTo>
                <a:lnTo>
                  <a:pt x="95885" y="234315"/>
                </a:lnTo>
                <a:lnTo>
                  <a:pt x="98425" y="227965"/>
                </a:lnTo>
                <a:lnTo>
                  <a:pt x="102235" y="220345"/>
                </a:lnTo>
                <a:lnTo>
                  <a:pt x="105410" y="212725"/>
                </a:lnTo>
                <a:lnTo>
                  <a:pt x="107950" y="205105"/>
                </a:lnTo>
                <a:lnTo>
                  <a:pt x="109220" y="201930"/>
                </a:lnTo>
                <a:lnTo>
                  <a:pt x="110490" y="196850"/>
                </a:lnTo>
                <a:lnTo>
                  <a:pt x="117475" y="175895"/>
                </a:lnTo>
                <a:lnTo>
                  <a:pt x="125095" y="154940"/>
                </a:lnTo>
                <a:lnTo>
                  <a:pt x="131445" y="134620"/>
                </a:lnTo>
                <a:lnTo>
                  <a:pt x="102235" y="134620"/>
                </a:lnTo>
                <a:lnTo>
                  <a:pt x="102235" y="131445"/>
                </a:lnTo>
                <a:lnTo>
                  <a:pt x="73660" y="36195"/>
                </a:lnTo>
                <a:lnTo>
                  <a:pt x="73025" y="34290"/>
                </a:lnTo>
                <a:lnTo>
                  <a:pt x="73025" y="33655"/>
                </a:lnTo>
                <a:lnTo>
                  <a:pt x="72390" y="32385"/>
                </a:lnTo>
                <a:lnTo>
                  <a:pt x="73025" y="31115"/>
                </a:lnTo>
                <a:lnTo>
                  <a:pt x="73025" y="29845"/>
                </a:lnTo>
                <a:lnTo>
                  <a:pt x="73660" y="29210"/>
                </a:lnTo>
                <a:lnTo>
                  <a:pt x="76200" y="27305"/>
                </a:lnTo>
                <a:lnTo>
                  <a:pt x="78105" y="26670"/>
                </a:lnTo>
                <a:lnTo>
                  <a:pt x="83820" y="25400"/>
                </a:lnTo>
                <a:lnTo>
                  <a:pt x="97155" y="25400"/>
                </a:lnTo>
                <a:lnTo>
                  <a:pt x="97155" y="0"/>
                </a:lnTo>
                <a:close/>
              </a:path>
              <a:path w="190500" h="276225">
                <a:moveTo>
                  <a:pt x="102235" y="131445"/>
                </a:moveTo>
                <a:lnTo>
                  <a:pt x="102235" y="134620"/>
                </a:lnTo>
                <a:lnTo>
                  <a:pt x="103505" y="134620"/>
                </a:lnTo>
                <a:lnTo>
                  <a:pt x="102235" y="131445"/>
                </a:lnTo>
                <a:close/>
              </a:path>
              <a:path w="190500" h="276225">
                <a:moveTo>
                  <a:pt x="177800" y="25400"/>
                </a:moveTo>
                <a:lnTo>
                  <a:pt x="127635" y="25400"/>
                </a:lnTo>
                <a:lnTo>
                  <a:pt x="131445" y="27305"/>
                </a:lnTo>
                <a:lnTo>
                  <a:pt x="133350" y="29210"/>
                </a:lnTo>
                <a:lnTo>
                  <a:pt x="133985" y="30480"/>
                </a:lnTo>
                <a:lnTo>
                  <a:pt x="133985" y="35560"/>
                </a:lnTo>
                <a:lnTo>
                  <a:pt x="133350" y="37465"/>
                </a:lnTo>
                <a:lnTo>
                  <a:pt x="132080" y="41910"/>
                </a:lnTo>
                <a:lnTo>
                  <a:pt x="130810" y="45085"/>
                </a:lnTo>
                <a:lnTo>
                  <a:pt x="129540" y="50165"/>
                </a:lnTo>
                <a:lnTo>
                  <a:pt x="116840" y="88900"/>
                </a:lnTo>
                <a:lnTo>
                  <a:pt x="109855" y="108585"/>
                </a:lnTo>
                <a:lnTo>
                  <a:pt x="102235" y="131445"/>
                </a:lnTo>
                <a:lnTo>
                  <a:pt x="103505" y="134620"/>
                </a:lnTo>
                <a:lnTo>
                  <a:pt x="131445" y="134620"/>
                </a:lnTo>
                <a:lnTo>
                  <a:pt x="143510" y="99695"/>
                </a:lnTo>
                <a:lnTo>
                  <a:pt x="153670" y="70485"/>
                </a:lnTo>
                <a:lnTo>
                  <a:pt x="160020" y="51435"/>
                </a:lnTo>
                <a:lnTo>
                  <a:pt x="163830" y="40640"/>
                </a:lnTo>
                <a:lnTo>
                  <a:pt x="165100" y="38100"/>
                </a:lnTo>
                <a:lnTo>
                  <a:pt x="165735" y="35560"/>
                </a:lnTo>
                <a:lnTo>
                  <a:pt x="168275" y="31750"/>
                </a:lnTo>
                <a:lnTo>
                  <a:pt x="172085" y="27940"/>
                </a:lnTo>
                <a:lnTo>
                  <a:pt x="173990" y="26670"/>
                </a:lnTo>
                <a:lnTo>
                  <a:pt x="177800" y="25400"/>
                </a:lnTo>
                <a:close/>
              </a:path>
              <a:path w="190500" h="276225">
                <a:moveTo>
                  <a:pt x="190500" y="0"/>
                </a:moveTo>
                <a:lnTo>
                  <a:pt x="113030" y="0"/>
                </a:lnTo>
                <a:lnTo>
                  <a:pt x="113030" y="25400"/>
                </a:lnTo>
                <a:lnTo>
                  <a:pt x="190500" y="25400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6" name="object 106" descr=""/>
          <p:cNvGrpSpPr/>
          <p:nvPr/>
        </p:nvGrpSpPr>
        <p:grpSpPr>
          <a:xfrm>
            <a:off x="6765290" y="2874010"/>
            <a:ext cx="308610" cy="262255"/>
            <a:chOff x="6765290" y="2874010"/>
            <a:chExt cx="308610" cy="262255"/>
          </a:xfrm>
        </p:grpSpPr>
        <p:sp>
          <p:nvSpPr>
            <p:cNvPr id="107" name="object 107" descr=""/>
            <p:cNvSpPr/>
            <p:nvPr/>
          </p:nvSpPr>
          <p:spPr>
            <a:xfrm>
              <a:off x="6765290" y="2874010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4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5"/>
                  </a:lnTo>
                  <a:lnTo>
                    <a:pt x="22859" y="58419"/>
                  </a:lnTo>
                  <a:lnTo>
                    <a:pt x="22225" y="60960"/>
                  </a:lnTo>
                  <a:lnTo>
                    <a:pt x="24764" y="62229"/>
                  </a:lnTo>
                  <a:lnTo>
                    <a:pt x="0" y="59054"/>
                  </a:lnTo>
                  <a:lnTo>
                    <a:pt x="0" y="87629"/>
                  </a:lnTo>
                  <a:lnTo>
                    <a:pt x="19050" y="87629"/>
                  </a:lnTo>
                  <a:lnTo>
                    <a:pt x="19050" y="181610"/>
                  </a:lnTo>
                  <a:lnTo>
                    <a:pt x="22859" y="222885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7810"/>
                  </a:lnTo>
                  <a:lnTo>
                    <a:pt x="83184" y="255904"/>
                  </a:lnTo>
                  <a:lnTo>
                    <a:pt x="97154" y="250825"/>
                  </a:lnTo>
                  <a:lnTo>
                    <a:pt x="113029" y="241300"/>
                  </a:lnTo>
                  <a:lnTo>
                    <a:pt x="99694" y="217169"/>
                  </a:lnTo>
                  <a:lnTo>
                    <a:pt x="82550" y="226060"/>
                  </a:lnTo>
                  <a:lnTo>
                    <a:pt x="79375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5900"/>
                  </a:lnTo>
                  <a:lnTo>
                    <a:pt x="67309" y="207644"/>
                  </a:lnTo>
                  <a:lnTo>
                    <a:pt x="67309" y="87629"/>
                  </a:lnTo>
                  <a:lnTo>
                    <a:pt x="102234" y="87629"/>
                  </a:lnTo>
                  <a:lnTo>
                    <a:pt x="102234" y="59054"/>
                  </a:lnTo>
                  <a:lnTo>
                    <a:pt x="67309" y="590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918325" y="2922905"/>
              <a:ext cx="155575" cy="213360"/>
            </a:xfrm>
            <a:prstGeom prst="rect">
              <a:avLst/>
            </a:prstGeom>
          </p:spPr>
        </p:pic>
      </p:grpSp>
      <p:sp>
        <p:nvSpPr>
          <p:cNvPr id="109" name="object 109" descr=""/>
          <p:cNvSpPr/>
          <p:nvPr/>
        </p:nvSpPr>
        <p:spPr>
          <a:xfrm>
            <a:off x="7172325" y="2921635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3815" y="4444"/>
                </a:moveTo>
                <a:lnTo>
                  <a:pt x="41909" y="5714"/>
                </a:lnTo>
                <a:lnTo>
                  <a:pt x="39370" y="6985"/>
                </a:lnTo>
                <a:lnTo>
                  <a:pt x="33020" y="8889"/>
                </a:lnTo>
                <a:lnTo>
                  <a:pt x="29209" y="10160"/>
                </a:lnTo>
                <a:lnTo>
                  <a:pt x="19050" y="12064"/>
                </a:lnTo>
                <a:lnTo>
                  <a:pt x="11429" y="12700"/>
                </a:lnTo>
                <a:lnTo>
                  <a:pt x="0" y="12700"/>
                </a:lnTo>
                <a:lnTo>
                  <a:pt x="0" y="41910"/>
                </a:lnTo>
                <a:lnTo>
                  <a:pt x="13970" y="41910"/>
                </a:lnTo>
                <a:lnTo>
                  <a:pt x="19050" y="43179"/>
                </a:lnTo>
                <a:lnTo>
                  <a:pt x="20954" y="43814"/>
                </a:lnTo>
                <a:lnTo>
                  <a:pt x="22859" y="45719"/>
                </a:lnTo>
                <a:lnTo>
                  <a:pt x="23495" y="46989"/>
                </a:lnTo>
                <a:lnTo>
                  <a:pt x="24129" y="50164"/>
                </a:lnTo>
                <a:lnTo>
                  <a:pt x="24129" y="179704"/>
                </a:lnTo>
                <a:lnTo>
                  <a:pt x="19050" y="184785"/>
                </a:lnTo>
                <a:lnTo>
                  <a:pt x="15240" y="186054"/>
                </a:lnTo>
                <a:lnTo>
                  <a:pt x="10795" y="186689"/>
                </a:lnTo>
                <a:lnTo>
                  <a:pt x="6350" y="186689"/>
                </a:lnTo>
                <a:lnTo>
                  <a:pt x="0" y="187325"/>
                </a:lnTo>
                <a:lnTo>
                  <a:pt x="0" y="212089"/>
                </a:lnTo>
                <a:lnTo>
                  <a:pt x="93345" y="212089"/>
                </a:lnTo>
                <a:lnTo>
                  <a:pt x="93345" y="187960"/>
                </a:lnTo>
                <a:lnTo>
                  <a:pt x="83184" y="186054"/>
                </a:lnTo>
                <a:lnTo>
                  <a:pt x="80645" y="185419"/>
                </a:lnTo>
                <a:lnTo>
                  <a:pt x="78104" y="185419"/>
                </a:lnTo>
                <a:lnTo>
                  <a:pt x="76200" y="184785"/>
                </a:lnTo>
                <a:lnTo>
                  <a:pt x="74929" y="184150"/>
                </a:lnTo>
                <a:lnTo>
                  <a:pt x="73659" y="182879"/>
                </a:lnTo>
                <a:lnTo>
                  <a:pt x="72390" y="182244"/>
                </a:lnTo>
                <a:lnTo>
                  <a:pt x="70484" y="179069"/>
                </a:lnTo>
                <a:lnTo>
                  <a:pt x="70484" y="173989"/>
                </a:lnTo>
                <a:lnTo>
                  <a:pt x="66040" y="56514"/>
                </a:lnTo>
                <a:lnTo>
                  <a:pt x="75565" y="56514"/>
                </a:lnTo>
                <a:lnTo>
                  <a:pt x="78740" y="55244"/>
                </a:lnTo>
                <a:lnTo>
                  <a:pt x="82550" y="52704"/>
                </a:lnTo>
                <a:lnTo>
                  <a:pt x="90170" y="48894"/>
                </a:lnTo>
                <a:lnTo>
                  <a:pt x="103504" y="41275"/>
                </a:lnTo>
                <a:lnTo>
                  <a:pt x="106679" y="39369"/>
                </a:lnTo>
                <a:lnTo>
                  <a:pt x="267970" y="39369"/>
                </a:lnTo>
                <a:lnTo>
                  <a:pt x="267970" y="38100"/>
                </a:lnTo>
                <a:lnTo>
                  <a:pt x="266065" y="31750"/>
                </a:lnTo>
                <a:lnTo>
                  <a:pt x="66675" y="31750"/>
                </a:lnTo>
                <a:lnTo>
                  <a:pt x="66040" y="29210"/>
                </a:lnTo>
                <a:lnTo>
                  <a:pt x="67309" y="27304"/>
                </a:lnTo>
                <a:lnTo>
                  <a:pt x="67945" y="23494"/>
                </a:lnTo>
                <a:lnTo>
                  <a:pt x="43815" y="23494"/>
                </a:lnTo>
                <a:lnTo>
                  <a:pt x="43815" y="4444"/>
                </a:lnTo>
                <a:close/>
              </a:path>
              <a:path w="294004" h="212089">
                <a:moveTo>
                  <a:pt x="205740" y="39369"/>
                </a:moveTo>
                <a:lnTo>
                  <a:pt x="107950" y="39369"/>
                </a:lnTo>
                <a:lnTo>
                  <a:pt x="109854" y="40004"/>
                </a:lnTo>
                <a:lnTo>
                  <a:pt x="112395" y="40639"/>
                </a:lnTo>
                <a:lnTo>
                  <a:pt x="114934" y="41910"/>
                </a:lnTo>
                <a:lnTo>
                  <a:pt x="116840" y="43179"/>
                </a:lnTo>
                <a:lnTo>
                  <a:pt x="122554" y="48894"/>
                </a:lnTo>
                <a:lnTo>
                  <a:pt x="124459" y="54610"/>
                </a:lnTo>
                <a:lnTo>
                  <a:pt x="125095" y="57785"/>
                </a:lnTo>
                <a:lnTo>
                  <a:pt x="125095" y="179069"/>
                </a:lnTo>
                <a:lnTo>
                  <a:pt x="123825" y="180975"/>
                </a:lnTo>
                <a:lnTo>
                  <a:pt x="123190" y="182244"/>
                </a:lnTo>
                <a:lnTo>
                  <a:pt x="121920" y="183514"/>
                </a:lnTo>
                <a:lnTo>
                  <a:pt x="120015" y="184150"/>
                </a:lnTo>
                <a:lnTo>
                  <a:pt x="118745" y="184785"/>
                </a:lnTo>
                <a:lnTo>
                  <a:pt x="116204" y="185419"/>
                </a:lnTo>
                <a:lnTo>
                  <a:pt x="111759" y="186689"/>
                </a:lnTo>
                <a:lnTo>
                  <a:pt x="107315" y="186689"/>
                </a:lnTo>
                <a:lnTo>
                  <a:pt x="100965" y="187325"/>
                </a:lnTo>
                <a:lnTo>
                  <a:pt x="100965" y="212089"/>
                </a:lnTo>
                <a:lnTo>
                  <a:pt x="194309" y="212089"/>
                </a:lnTo>
                <a:lnTo>
                  <a:pt x="194309" y="187960"/>
                </a:lnTo>
                <a:lnTo>
                  <a:pt x="184150" y="186054"/>
                </a:lnTo>
                <a:lnTo>
                  <a:pt x="181609" y="185419"/>
                </a:lnTo>
                <a:lnTo>
                  <a:pt x="179070" y="185419"/>
                </a:lnTo>
                <a:lnTo>
                  <a:pt x="177165" y="184785"/>
                </a:lnTo>
                <a:lnTo>
                  <a:pt x="175895" y="184150"/>
                </a:lnTo>
                <a:lnTo>
                  <a:pt x="174625" y="182879"/>
                </a:lnTo>
                <a:lnTo>
                  <a:pt x="173354" y="182244"/>
                </a:lnTo>
                <a:lnTo>
                  <a:pt x="171450" y="179069"/>
                </a:lnTo>
                <a:lnTo>
                  <a:pt x="170815" y="57785"/>
                </a:lnTo>
                <a:lnTo>
                  <a:pt x="168275" y="57785"/>
                </a:lnTo>
                <a:lnTo>
                  <a:pt x="167004" y="55244"/>
                </a:lnTo>
                <a:lnTo>
                  <a:pt x="177165" y="55244"/>
                </a:lnTo>
                <a:lnTo>
                  <a:pt x="187325" y="50164"/>
                </a:lnTo>
                <a:lnTo>
                  <a:pt x="191134" y="47625"/>
                </a:lnTo>
                <a:lnTo>
                  <a:pt x="194945" y="45719"/>
                </a:lnTo>
                <a:lnTo>
                  <a:pt x="199390" y="43179"/>
                </a:lnTo>
                <a:lnTo>
                  <a:pt x="205740" y="39369"/>
                </a:lnTo>
                <a:close/>
              </a:path>
              <a:path w="294004" h="212089">
                <a:moveTo>
                  <a:pt x="267970" y="39369"/>
                </a:moveTo>
                <a:lnTo>
                  <a:pt x="206375" y="39369"/>
                </a:lnTo>
                <a:lnTo>
                  <a:pt x="208279" y="40004"/>
                </a:lnTo>
                <a:lnTo>
                  <a:pt x="210820" y="40639"/>
                </a:lnTo>
                <a:lnTo>
                  <a:pt x="213995" y="41910"/>
                </a:lnTo>
                <a:lnTo>
                  <a:pt x="224154" y="57785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3514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5" y="185419"/>
                </a:lnTo>
                <a:lnTo>
                  <a:pt x="210820" y="186689"/>
                </a:lnTo>
                <a:lnTo>
                  <a:pt x="206375" y="186689"/>
                </a:lnTo>
                <a:lnTo>
                  <a:pt x="200025" y="187325"/>
                </a:lnTo>
                <a:lnTo>
                  <a:pt x="200025" y="212089"/>
                </a:lnTo>
                <a:lnTo>
                  <a:pt x="294004" y="212089"/>
                </a:lnTo>
                <a:lnTo>
                  <a:pt x="294004" y="187960"/>
                </a:lnTo>
                <a:lnTo>
                  <a:pt x="283209" y="186054"/>
                </a:lnTo>
                <a:lnTo>
                  <a:pt x="281304" y="185419"/>
                </a:lnTo>
                <a:lnTo>
                  <a:pt x="278765" y="185419"/>
                </a:lnTo>
                <a:lnTo>
                  <a:pt x="276859" y="184785"/>
                </a:lnTo>
                <a:lnTo>
                  <a:pt x="274320" y="183514"/>
                </a:lnTo>
                <a:lnTo>
                  <a:pt x="273050" y="182244"/>
                </a:lnTo>
                <a:lnTo>
                  <a:pt x="271145" y="179704"/>
                </a:lnTo>
                <a:lnTo>
                  <a:pt x="271145" y="177800"/>
                </a:lnTo>
                <a:lnTo>
                  <a:pt x="270509" y="175260"/>
                </a:lnTo>
                <a:lnTo>
                  <a:pt x="270509" y="52704"/>
                </a:lnTo>
                <a:lnTo>
                  <a:pt x="269875" y="45085"/>
                </a:lnTo>
                <a:lnTo>
                  <a:pt x="267970" y="39369"/>
                </a:lnTo>
                <a:close/>
              </a:path>
              <a:path w="294004" h="212089">
                <a:moveTo>
                  <a:pt x="75565" y="56514"/>
                </a:moveTo>
                <a:lnTo>
                  <a:pt x="66040" y="56514"/>
                </a:lnTo>
                <a:lnTo>
                  <a:pt x="67309" y="58419"/>
                </a:lnTo>
                <a:lnTo>
                  <a:pt x="69215" y="59054"/>
                </a:lnTo>
                <a:lnTo>
                  <a:pt x="75565" y="56514"/>
                </a:lnTo>
                <a:close/>
              </a:path>
              <a:path w="294004" h="212089">
                <a:moveTo>
                  <a:pt x="169545" y="55244"/>
                </a:moveTo>
                <a:lnTo>
                  <a:pt x="167004" y="55244"/>
                </a:lnTo>
                <a:lnTo>
                  <a:pt x="168275" y="57785"/>
                </a:lnTo>
                <a:lnTo>
                  <a:pt x="170815" y="57785"/>
                </a:lnTo>
                <a:lnTo>
                  <a:pt x="170815" y="55879"/>
                </a:lnTo>
                <a:lnTo>
                  <a:pt x="169545" y="55244"/>
                </a:lnTo>
                <a:close/>
              </a:path>
              <a:path w="294004" h="212089">
                <a:moveTo>
                  <a:pt x="177165" y="55244"/>
                </a:moveTo>
                <a:lnTo>
                  <a:pt x="169545" y="55244"/>
                </a:lnTo>
                <a:lnTo>
                  <a:pt x="170815" y="55879"/>
                </a:lnTo>
                <a:lnTo>
                  <a:pt x="170815" y="57785"/>
                </a:lnTo>
                <a:lnTo>
                  <a:pt x="177165" y="55244"/>
                </a:lnTo>
                <a:close/>
              </a:path>
              <a:path w="294004" h="212089">
                <a:moveTo>
                  <a:pt x="67309" y="27304"/>
                </a:moveTo>
                <a:lnTo>
                  <a:pt x="66040" y="29210"/>
                </a:lnTo>
                <a:lnTo>
                  <a:pt x="66675" y="31750"/>
                </a:lnTo>
                <a:lnTo>
                  <a:pt x="67309" y="27304"/>
                </a:lnTo>
                <a:close/>
              </a:path>
              <a:path w="294004" h="212089">
                <a:moveTo>
                  <a:pt x="123190" y="1269"/>
                </a:moveTo>
                <a:lnTo>
                  <a:pt x="107950" y="1269"/>
                </a:lnTo>
                <a:lnTo>
                  <a:pt x="105409" y="3810"/>
                </a:lnTo>
                <a:lnTo>
                  <a:pt x="101600" y="6985"/>
                </a:lnTo>
                <a:lnTo>
                  <a:pt x="90170" y="14604"/>
                </a:lnTo>
                <a:lnTo>
                  <a:pt x="85725" y="17144"/>
                </a:lnTo>
                <a:lnTo>
                  <a:pt x="71754" y="24764"/>
                </a:lnTo>
                <a:lnTo>
                  <a:pt x="67309" y="27304"/>
                </a:lnTo>
                <a:lnTo>
                  <a:pt x="66675" y="31750"/>
                </a:lnTo>
                <a:lnTo>
                  <a:pt x="163829" y="31750"/>
                </a:lnTo>
                <a:lnTo>
                  <a:pt x="163195" y="30479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90" y="1269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30479"/>
                </a:lnTo>
                <a:lnTo>
                  <a:pt x="163829" y="31750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1269"/>
                </a:moveTo>
                <a:lnTo>
                  <a:pt x="207009" y="1269"/>
                </a:lnTo>
                <a:lnTo>
                  <a:pt x="204470" y="4444"/>
                </a:lnTo>
                <a:lnTo>
                  <a:pt x="200659" y="6985"/>
                </a:lnTo>
                <a:lnTo>
                  <a:pt x="193040" y="12700"/>
                </a:lnTo>
                <a:lnTo>
                  <a:pt x="188595" y="15239"/>
                </a:lnTo>
                <a:lnTo>
                  <a:pt x="179070" y="20954"/>
                </a:lnTo>
                <a:lnTo>
                  <a:pt x="174625" y="23494"/>
                </a:lnTo>
                <a:lnTo>
                  <a:pt x="165100" y="28575"/>
                </a:lnTo>
                <a:lnTo>
                  <a:pt x="163829" y="29210"/>
                </a:lnTo>
                <a:lnTo>
                  <a:pt x="163829" y="31750"/>
                </a:lnTo>
                <a:lnTo>
                  <a:pt x="266065" y="31750"/>
                </a:lnTo>
                <a:lnTo>
                  <a:pt x="262890" y="23494"/>
                </a:lnTo>
                <a:lnTo>
                  <a:pt x="227329" y="2539"/>
                </a:lnTo>
                <a:lnTo>
                  <a:pt x="213995" y="1269"/>
                </a:lnTo>
                <a:close/>
              </a:path>
              <a:path w="294004" h="212089">
                <a:moveTo>
                  <a:pt x="51434" y="1269"/>
                </a:moveTo>
                <a:lnTo>
                  <a:pt x="46990" y="1904"/>
                </a:lnTo>
                <a:lnTo>
                  <a:pt x="45720" y="3175"/>
                </a:lnTo>
                <a:lnTo>
                  <a:pt x="43815" y="4444"/>
                </a:lnTo>
                <a:lnTo>
                  <a:pt x="43815" y="23494"/>
                </a:lnTo>
                <a:lnTo>
                  <a:pt x="62229" y="5079"/>
                </a:lnTo>
                <a:lnTo>
                  <a:pt x="51434" y="1269"/>
                </a:lnTo>
                <a:close/>
              </a:path>
              <a:path w="294004" h="212089">
                <a:moveTo>
                  <a:pt x="62229" y="5079"/>
                </a:moveTo>
                <a:lnTo>
                  <a:pt x="43815" y="23494"/>
                </a:lnTo>
                <a:lnTo>
                  <a:pt x="67945" y="23494"/>
                </a:lnTo>
                <a:lnTo>
                  <a:pt x="70484" y="8889"/>
                </a:lnTo>
                <a:lnTo>
                  <a:pt x="62229" y="5079"/>
                </a:lnTo>
                <a:close/>
              </a:path>
              <a:path w="294004" h="212089">
                <a:moveTo>
                  <a:pt x="66675" y="635"/>
                </a:moveTo>
                <a:lnTo>
                  <a:pt x="53975" y="635"/>
                </a:lnTo>
                <a:lnTo>
                  <a:pt x="51434" y="1269"/>
                </a:lnTo>
                <a:lnTo>
                  <a:pt x="62229" y="5079"/>
                </a:lnTo>
                <a:lnTo>
                  <a:pt x="66675" y="635"/>
                </a:lnTo>
                <a:close/>
              </a:path>
              <a:path w="294004" h="212089">
                <a:moveTo>
                  <a:pt x="46990" y="1904"/>
                </a:moveTo>
                <a:lnTo>
                  <a:pt x="46354" y="1904"/>
                </a:lnTo>
                <a:lnTo>
                  <a:pt x="45720" y="3175"/>
                </a:lnTo>
                <a:lnTo>
                  <a:pt x="46990" y="1904"/>
                </a:lnTo>
                <a:close/>
              </a:path>
              <a:path w="294004" h="212089">
                <a:moveTo>
                  <a:pt x="49529" y="0"/>
                </a:moveTo>
                <a:lnTo>
                  <a:pt x="46990" y="1904"/>
                </a:lnTo>
                <a:lnTo>
                  <a:pt x="51434" y="126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7543800" y="2791460"/>
            <a:ext cx="325755" cy="430530"/>
          </a:xfrm>
          <a:custGeom>
            <a:avLst/>
            <a:gdLst/>
            <a:ahLst/>
            <a:cxnLst/>
            <a:rect l="l" t="t" r="r" b="b"/>
            <a:pathLst>
              <a:path w="325754" h="430530">
                <a:moveTo>
                  <a:pt x="207893" y="151764"/>
                </a:moveTo>
                <a:lnTo>
                  <a:pt x="136525" y="151764"/>
                </a:lnTo>
                <a:lnTo>
                  <a:pt x="136525" y="175260"/>
                </a:lnTo>
                <a:lnTo>
                  <a:pt x="151129" y="175260"/>
                </a:lnTo>
                <a:lnTo>
                  <a:pt x="156209" y="176529"/>
                </a:lnTo>
                <a:lnTo>
                  <a:pt x="158115" y="177164"/>
                </a:lnTo>
                <a:lnTo>
                  <a:pt x="158750" y="178435"/>
                </a:lnTo>
                <a:lnTo>
                  <a:pt x="160020" y="179069"/>
                </a:lnTo>
                <a:lnTo>
                  <a:pt x="160654" y="180339"/>
                </a:lnTo>
                <a:lnTo>
                  <a:pt x="161290" y="183514"/>
                </a:lnTo>
                <a:lnTo>
                  <a:pt x="161290" y="398144"/>
                </a:lnTo>
                <a:lnTo>
                  <a:pt x="157479" y="401954"/>
                </a:lnTo>
                <a:lnTo>
                  <a:pt x="156209" y="402589"/>
                </a:lnTo>
                <a:lnTo>
                  <a:pt x="154304" y="403860"/>
                </a:lnTo>
                <a:lnTo>
                  <a:pt x="152400" y="403860"/>
                </a:lnTo>
                <a:lnTo>
                  <a:pt x="147320" y="404494"/>
                </a:lnTo>
                <a:lnTo>
                  <a:pt x="142875" y="405129"/>
                </a:lnTo>
                <a:lnTo>
                  <a:pt x="136525" y="405129"/>
                </a:lnTo>
                <a:lnTo>
                  <a:pt x="136525" y="430529"/>
                </a:lnTo>
                <a:lnTo>
                  <a:pt x="233679" y="430529"/>
                </a:lnTo>
                <a:lnTo>
                  <a:pt x="233679" y="405764"/>
                </a:lnTo>
                <a:lnTo>
                  <a:pt x="222884" y="404494"/>
                </a:lnTo>
                <a:lnTo>
                  <a:pt x="220345" y="403860"/>
                </a:lnTo>
                <a:lnTo>
                  <a:pt x="210820" y="398779"/>
                </a:lnTo>
                <a:lnTo>
                  <a:pt x="209550" y="397510"/>
                </a:lnTo>
                <a:lnTo>
                  <a:pt x="209550" y="391794"/>
                </a:lnTo>
                <a:lnTo>
                  <a:pt x="205104" y="330835"/>
                </a:lnTo>
                <a:lnTo>
                  <a:pt x="204470" y="323214"/>
                </a:lnTo>
                <a:lnTo>
                  <a:pt x="297790" y="323214"/>
                </a:lnTo>
                <a:lnTo>
                  <a:pt x="304165" y="317500"/>
                </a:lnTo>
                <a:lnTo>
                  <a:pt x="235584" y="317500"/>
                </a:lnTo>
                <a:lnTo>
                  <a:pt x="210184" y="287654"/>
                </a:lnTo>
                <a:lnTo>
                  <a:pt x="207645" y="187325"/>
                </a:lnTo>
                <a:lnTo>
                  <a:pt x="212498" y="187325"/>
                </a:lnTo>
                <a:lnTo>
                  <a:pt x="242570" y="170814"/>
                </a:lnTo>
                <a:lnTo>
                  <a:pt x="274320" y="170814"/>
                </a:lnTo>
                <a:lnTo>
                  <a:pt x="274320" y="156844"/>
                </a:lnTo>
                <a:lnTo>
                  <a:pt x="207009" y="156844"/>
                </a:lnTo>
                <a:lnTo>
                  <a:pt x="207893" y="151764"/>
                </a:lnTo>
                <a:close/>
              </a:path>
              <a:path w="325754" h="430530">
                <a:moveTo>
                  <a:pt x="147320" y="3175"/>
                </a:moveTo>
                <a:lnTo>
                  <a:pt x="145415" y="5079"/>
                </a:lnTo>
                <a:lnTo>
                  <a:pt x="144779" y="8254"/>
                </a:lnTo>
                <a:lnTo>
                  <a:pt x="137795" y="25400"/>
                </a:lnTo>
                <a:lnTo>
                  <a:pt x="45720" y="257810"/>
                </a:lnTo>
                <a:lnTo>
                  <a:pt x="3809" y="362585"/>
                </a:lnTo>
                <a:lnTo>
                  <a:pt x="0" y="367664"/>
                </a:lnTo>
                <a:lnTo>
                  <a:pt x="634" y="371475"/>
                </a:lnTo>
                <a:lnTo>
                  <a:pt x="15240" y="373379"/>
                </a:lnTo>
                <a:lnTo>
                  <a:pt x="22225" y="374014"/>
                </a:lnTo>
                <a:lnTo>
                  <a:pt x="41909" y="372110"/>
                </a:lnTo>
                <a:lnTo>
                  <a:pt x="48259" y="370839"/>
                </a:lnTo>
                <a:lnTo>
                  <a:pt x="50165" y="368935"/>
                </a:lnTo>
                <a:lnTo>
                  <a:pt x="53975" y="360044"/>
                </a:lnTo>
                <a:lnTo>
                  <a:pt x="60959" y="342264"/>
                </a:lnTo>
                <a:lnTo>
                  <a:pt x="136525" y="151764"/>
                </a:lnTo>
                <a:lnTo>
                  <a:pt x="207893" y="151764"/>
                </a:lnTo>
                <a:lnTo>
                  <a:pt x="208887" y="146050"/>
                </a:lnTo>
                <a:lnTo>
                  <a:pt x="139065" y="146050"/>
                </a:lnTo>
                <a:lnTo>
                  <a:pt x="193040" y="10160"/>
                </a:lnTo>
                <a:lnTo>
                  <a:pt x="194945" y="4444"/>
                </a:lnTo>
                <a:lnTo>
                  <a:pt x="152400" y="4444"/>
                </a:lnTo>
                <a:lnTo>
                  <a:pt x="147320" y="3175"/>
                </a:lnTo>
                <a:close/>
              </a:path>
              <a:path w="325754" h="430530">
                <a:moveTo>
                  <a:pt x="297790" y="323214"/>
                </a:moveTo>
                <a:lnTo>
                  <a:pt x="204470" y="323214"/>
                </a:lnTo>
                <a:lnTo>
                  <a:pt x="205104" y="330835"/>
                </a:lnTo>
                <a:lnTo>
                  <a:pt x="207645" y="333375"/>
                </a:lnTo>
                <a:lnTo>
                  <a:pt x="237490" y="346075"/>
                </a:lnTo>
                <a:lnTo>
                  <a:pt x="242570" y="346075"/>
                </a:lnTo>
                <a:lnTo>
                  <a:pt x="285750" y="334010"/>
                </a:lnTo>
                <a:lnTo>
                  <a:pt x="297790" y="323214"/>
                </a:lnTo>
                <a:close/>
              </a:path>
              <a:path w="325754" h="430530">
                <a:moveTo>
                  <a:pt x="274320" y="140335"/>
                </a:moveTo>
                <a:lnTo>
                  <a:pt x="274320" y="252729"/>
                </a:lnTo>
                <a:lnTo>
                  <a:pt x="266065" y="293369"/>
                </a:lnTo>
                <a:lnTo>
                  <a:pt x="243840" y="317500"/>
                </a:lnTo>
                <a:lnTo>
                  <a:pt x="304165" y="317500"/>
                </a:lnTo>
                <a:lnTo>
                  <a:pt x="304800" y="316864"/>
                </a:lnTo>
                <a:lnTo>
                  <a:pt x="322579" y="273050"/>
                </a:lnTo>
                <a:lnTo>
                  <a:pt x="325754" y="250825"/>
                </a:lnTo>
                <a:lnTo>
                  <a:pt x="325754" y="239394"/>
                </a:lnTo>
                <a:lnTo>
                  <a:pt x="318770" y="194944"/>
                </a:lnTo>
                <a:lnTo>
                  <a:pt x="306704" y="170814"/>
                </a:lnTo>
                <a:lnTo>
                  <a:pt x="305434" y="168910"/>
                </a:lnTo>
                <a:lnTo>
                  <a:pt x="274320" y="140335"/>
                </a:lnTo>
                <a:close/>
              </a:path>
              <a:path w="325754" h="430530">
                <a:moveTo>
                  <a:pt x="274320" y="170814"/>
                </a:moveTo>
                <a:lnTo>
                  <a:pt x="243204" y="170814"/>
                </a:lnTo>
                <a:lnTo>
                  <a:pt x="248920" y="176529"/>
                </a:lnTo>
                <a:lnTo>
                  <a:pt x="252729" y="179704"/>
                </a:lnTo>
                <a:lnTo>
                  <a:pt x="270509" y="215264"/>
                </a:lnTo>
                <a:lnTo>
                  <a:pt x="274320" y="243839"/>
                </a:lnTo>
                <a:lnTo>
                  <a:pt x="274320" y="170814"/>
                </a:lnTo>
                <a:close/>
              </a:path>
              <a:path w="325754" h="430530">
                <a:moveTo>
                  <a:pt x="212498" y="187325"/>
                </a:moveTo>
                <a:lnTo>
                  <a:pt x="207645" y="187325"/>
                </a:lnTo>
                <a:lnTo>
                  <a:pt x="208279" y="188594"/>
                </a:lnTo>
                <a:lnTo>
                  <a:pt x="210184" y="188594"/>
                </a:lnTo>
                <a:lnTo>
                  <a:pt x="212498" y="187325"/>
                </a:lnTo>
                <a:close/>
              </a:path>
              <a:path w="325754" h="430530">
                <a:moveTo>
                  <a:pt x="245109" y="132714"/>
                </a:moveTo>
                <a:lnTo>
                  <a:pt x="241934" y="135254"/>
                </a:lnTo>
                <a:lnTo>
                  <a:pt x="239395" y="137794"/>
                </a:lnTo>
                <a:lnTo>
                  <a:pt x="235584" y="140335"/>
                </a:lnTo>
                <a:lnTo>
                  <a:pt x="232409" y="142239"/>
                </a:lnTo>
                <a:lnTo>
                  <a:pt x="228600" y="144779"/>
                </a:lnTo>
                <a:lnTo>
                  <a:pt x="224154" y="147319"/>
                </a:lnTo>
                <a:lnTo>
                  <a:pt x="220345" y="149225"/>
                </a:lnTo>
                <a:lnTo>
                  <a:pt x="207009" y="156844"/>
                </a:lnTo>
                <a:lnTo>
                  <a:pt x="274320" y="156844"/>
                </a:lnTo>
                <a:lnTo>
                  <a:pt x="274320" y="140335"/>
                </a:lnTo>
                <a:lnTo>
                  <a:pt x="267334" y="137160"/>
                </a:lnTo>
                <a:lnTo>
                  <a:pt x="260350" y="134619"/>
                </a:lnTo>
                <a:lnTo>
                  <a:pt x="252729" y="133350"/>
                </a:lnTo>
                <a:lnTo>
                  <a:pt x="245109" y="132714"/>
                </a:lnTo>
                <a:close/>
              </a:path>
              <a:path w="325754" h="430530">
                <a:moveTo>
                  <a:pt x="182245" y="139064"/>
                </a:moveTo>
                <a:lnTo>
                  <a:pt x="179704" y="139064"/>
                </a:lnTo>
                <a:lnTo>
                  <a:pt x="139065" y="146050"/>
                </a:lnTo>
                <a:lnTo>
                  <a:pt x="208887" y="146050"/>
                </a:lnTo>
                <a:lnTo>
                  <a:pt x="209550" y="142239"/>
                </a:lnTo>
                <a:lnTo>
                  <a:pt x="189865" y="140335"/>
                </a:lnTo>
                <a:lnTo>
                  <a:pt x="187325" y="140335"/>
                </a:lnTo>
                <a:lnTo>
                  <a:pt x="182245" y="139064"/>
                </a:lnTo>
                <a:close/>
              </a:path>
              <a:path w="325754" h="430530">
                <a:moveTo>
                  <a:pt x="181609" y="0"/>
                </a:moveTo>
                <a:lnTo>
                  <a:pt x="174625" y="0"/>
                </a:lnTo>
                <a:lnTo>
                  <a:pt x="153670" y="1269"/>
                </a:lnTo>
                <a:lnTo>
                  <a:pt x="153670" y="3810"/>
                </a:lnTo>
                <a:lnTo>
                  <a:pt x="152400" y="4444"/>
                </a:lnTo>
                <a:lnTo>
                  <a:pt x="194945" y="4444"/>
                </a:lnTo>
                <a:lnTo>
                  <a:pt x="193675" y="1904"/>
                </a:lnTo>
                <a:lnTo>
                  <a:pt x="181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1" name="object 111" descr=""/>
          <p:cNvGrpSpPr/>
          <p:nvPr/>
        </p:nvGrpSpPr>
        <p:grpSpPr>
          <a:xfrm>
            <a:off x="7946390" y="2921000"/>
            <a:ext cx="351790" cy="218440"/>
            <a:chOff x="7946390" y="2921000"/>
            <a:chExt cx="351790" cy="218440"/>
          </a:xfrm>
        </p:grpSpPr>
        <p:pic>
          <p:nvPicPr>
            <p:cNvPr id="112" name="object 11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946390" y="2921635"/>
              <a:ext cx="137795" cy="212725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24190" y="2921000"/>
              <a:ext cx="173990" cy="218439"/>
            </a:xfrm>
            <a:prstGeom prst="rect">
              <a:avLst/>
            </a:prstGeom>
          </p:spPr>
        </p:pic>
      </p:grpSp>
      <p:sp>
        <p:nvSpPr>
          <p:cNvPr id="114" name="object 114" descr=""/>
          <p:cNvSpPr/>
          <p:nvPr/>
        </p:nvSpPr>
        <p:spPr>
          <a:xfrm>
            <a:off x="9368790" y="2780664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09" h="405764">
                <a:moveTo>
                  <a:pt x="92709" y="0"/>
                </a:moveTo>
                <a:lnTo>
                  <a:pt x="0" y="0"/>
                </a:lnTo>
                <a:lnTo>
                  <a:pt x="0" y="24764"/>
                </a:lnTo>
                <a:lnTo>
                  <a:pt x="19684" y="26670"/>
                </a:lnTo>
                <a:lnTo>
                  <a:pt x="37464" y="62864"/>
                </a:lnTo>
                <a:lnTo>
                  <a:pt x="37464" y="342900"/>
                </a:lnTo>
                <a:lnTo>
                  <a:pt x="18414" y="378460"/>
                </a:lnTo>
                <a:lnTo>
                  <a:pt x="10159" y="380364"/>
                </a:lnTo>
                <a:lnTo>
                  <a:pt x="0" y="381000"/>
                </a:lnTo>
                <a:lnTo>
                  <a:pt x="0" y="405764"/>
                </a:lnTo>
                <a:lnTo>
                  <a:pt x="92709" y="405764"/>
                </a:lnTo>
                <a:lnTo>
                  <a:pt x="92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5" name="object 115" descr=""/>
          <p:cNvGrpSpPr/>
          <p:nvPr/>
        </p:nvGrpSpPr>
        <p:grpSpPr>
          <a:xfrm>
            <a:off x="9620884" y="2820670"/>
            <a:ext cx="340995" cy="318770"/>
            <a:chOff x="9620884" y="2820670"/>
            <a:chExt cx="340995" cy="318770"/>
          </a:xfrm>
        </p:grpSpPr>
        <p:sp>
          <p:nvSpPr>
            <p:cNvPr id="116" name="object 116" descr=""/>
            <p:cNvSpPr/>
            <p:nvPr/>
          </p:nvSpPr>
          <p:spPr>
            <a:xfrm>
              <a:off x="9620884" y="2820670"/>
              <a:ext cx="127635" cy="314960"/>
            </a:xfrm>
            <a:custGeom>
              <a:avLst/>
              <a:gdLst/>
              <a:ahLst/>
              <a:cxnLst/>
              <a:rect l="l" t="t" r="r" b="b"/>
              <a:pathLst>
                <a:path w="127634" h="314960">
                  <a:moveTo>
                    <a:pt x="100965" y="0"/>
                  </a:moveTo>
                  <a:lnTo>
                    <a:pt x="85725" y="0"/>
                  </a:lnTo>
                  <a:lnTo>
                    <a:pt x="57150" y="14604"/>
                  </a:lnTo>
                  <a:lnTo>
                    <a:pt x="33020" y="60325"/>
                  </a:lnTo>
                  <a:lnTo>
                    <a:pt x="26035" y="100964"/>
                  </a:lnTo>
                  <a:lnTo>
                    <a:pt x="25400" y="108584"/>
                  </a:lnTo>
                  <a:lnTo>
                    <a:pt x="25400" y="118109"/>
                  </a:lnTo>
                  <a:lnTo>
                    <a:pt x="0" y="118109"/>
                  </a:lnTo>
                  <a:lnTo>
                    <a:pt x="0" y="146684"/>
                  </a:lnTo>
                  <a:lnTo>
                    <a:pt x="25400" y="146684"/>
                  </a:lnTo>
                  <a:lnTo>
                    <a:pt x="25400" y="279400"/>
                  </a:lnTo>
                  <a:lnTo>
                    <a:pt x="15875" y="288289"/>
                  </a:lnTo>
                  <a:lnTo>
                    <a:pt x="11430" y="289559"/>
                  </a:lnTo>
                  <a:lnTo>
                    <a:pt x="0" y="290194"/>
                  </a:lnTo>
                  <a:lnTo>
                    <a:pt x="0" y="314959"/>
                  </a:lnTo>
                  <a:lnTo>
                    <a:pt x="97155" y="314959"/>
                  </a:lnTo>
                  <a:lnTo>
                    <a:pt x="97155" y="290829"/>
                  </a:lnTo>
                  <a:lnTo>
                    <a:pt x="73025" y="279400"/>
                  </a:lnTo>
                  <a:lnTo>
                    <a:pt x="73025" y="146684"/>
                  </a:lnTo>
                  <a:lnTo>
                    <a:pt x="102870" y="146684"/>
                  </a:lnTo>
                  <a:lnTo>
                    <a:pt x="102870" y="118109"/>
                  </a:lnTo>
                  <a:lnTo>
                    <a:pt x="73025" y="118109"/>
                  </a:lnTo>
                  <a:lnTo>
                    <a:pt x="73025" y="78104"/>
                  </a:lnTo>
                  <a:lnTo>
                    <a:pt x="84455" y="33019"/>
                  </a:lnTo>
                  <a:lnTo>
                    <a:pt x="86360" y="33019"/>
                  </a:lnTo>
                  <a:lnTo>
                    <a:pt x="86995" y="33654"/>
                  </a:lnTo>
                  <a:lnTo>
                    <a:pt x="88265" y="35559"/>
                  </a:lnTo>
                  <a:lnTo>
                    <a:pt x="95885" y="50800"/>
                  </a:lnTo>
                  <a:lnTo>
                    <a:pt x="127635" y="28575"/>
                  </a:lnTo>
                  <a:lnTo>
                    <a:pt x="127635" y="21589"/>
                  </a:lnTo>
                  <a:lnTo>
                    <a:pt x="10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87889" y="2921000"/>
              <a:ext cx="173990" cy="218439"/>
            </a:xfrm>
            <a:prstGeom prst="rect">
              <a:avLst/>
            </a:prstGeom>
          </p:spPr>
        </p:pic>
      </p:grpSp>
      <p:sp>
        <p:nvSpPr>
          <p:cNvPr id="118" name="object 118" descr=""/>
          <p:cNvSpPr/>
          <p:nvPr/>
        </p:nvSpPr>
        <p:spPr>
          <a:xfrm>
            <a:off x="3349625" y="3442334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3814" y="4445"/>
                </a:moveTo>
                <a:lnTo>
                  <a:pt x="41910" y="5714"/>
                </a:lnTo>
                <a:lnTo>
                  <a:pt x="39370" y="6985"/>
                </a:lnTo>
                <a:lnTo>
                  <a:pt x="33020" y="8889"/>
                </a:lnTo>
                <a:lnTo>
                  <a:pt x="29210" y="10160"/>
                </a:lnTo>
                <a:lnTo>
                  <a:pt x="19050" y="12064"/>
                </a:lnTo>
                <a:lnTo>
                  <a:pt x="11429" y="12700"/>
                </a:lnTo>
                <a:lnTo>
                  <a:pt x="0" y="12700"/>
                </a:lnTo>
                <a:lnTo>
                  <a:pt x="0" y="41910"/>
                </a:lnTo>
                <a:lnTo>
                  <a:pt x="13970" y="41910"/>
                </a:lnTo>
                <a:lnTo>
                  <a:pt x="19050" y="43179"/>
                </a:lnTo>
                <a:lnTo>
                  <a:pt x="20954" y="43814"/>
                </a:lnTo>
                <a:lnTo>
                  <a:pt x="22860" y="45719"/>
                </a:lnTo>
                <a:lnTo>
                  <a:pt x="23495" y="46989"/>
                </a:lnTo>
                <a:lnTo>
                  <a:pt x="24129" y="50164"/>
                </a:lnTo>
                <a:lnTo>
                  <a:pt x="24129" y="179704"/>
                </a:lnTo>
                <a:lnTo>
                  <a:pt x="19050" y="184785"/>
                </a:lnTo>
                <a:lnTo>
                  <a:pt x="15239" y="186054"/>
                </a:lnTo>
                <a:lnTo>
                  <a:pt x="10795" y="186689"/>
                </a:lnTo>
                <a:lnTo>
                  <a:pt x="6350" y="186689"/>
                </a:lnTo>
                <a:lnTo>
                  <a:pt x="0" y="187325"/>
                </a:lnTo>
                <a:lnTo>
                  <a:pt x="0" y="212089"/>
                </a:lnTo>
                <a:lnTo>
                  <a:pt x="93345" y="212089"/>
                </a:lnTo>
                <a:lnTo>
                  <a:pt x="93345" y="187960"/>
                </a:lnTo>
                <a:lnTo>
                  <a:pt x="83185" y="186054"/>
                </a:lnTo>
                <a:lnTo>
                  <a:pt x="80645" y="185419"/>
                </a:lnTo>
                <a:lnTo>
                  <a:pt x="78104" y="185419"/>
                </a:lnTo>
                <a:lnTo>
                  <a:pt x="76200" y="184785"/>
                </a:lnTo>
                <a:lnTo>
                  <a:pt x="74929" y="184150"/>
                </a:lnTo>
                <a:lnTo>
                  <a:pt x="73660" y="182879"/>
                </a:lnTo>
                <a:lnTo>
                  <a:pt x="72389" y="182244"/>
                </a:lnTo>
                <a:lnTo>
                  <a:pt x="70485" y="179069"/>
                </a:lnTo>
                <a:lnTo>
                  <a:pt x="70485" y="173989"/>
                </a:lnTo>
                <a:lnTo>
                  <a:pt x="66039" y="56514"/>
                </a:lnTo>
                <a:lnTo>
                  <a:pt x="75564" y="56514"/>
                </a:lnTo>
                <a:lnTo>
                  <a:pt x="78739" y="55244"/>
                </a:lnTo>
                <a:lnTo>
                  <a:pt x="82550" y="52704"/>
                </a:lnTo>
                <a:lnTo>
                  <a:pt x="90170" y="48894"/>
                </a:lnTo>
                <a:lnTo>
                  <a:pt x="103504" y="41275"/>
                </a:lnTo>
                <a:lnTo>
                  <a:pt x="106679" y="39369"/>
                </a:lnTo>
                <a:lnTo>
                  <a:pt x="267970" y="39369"/>
                </a:lnTo>
                <a:lnTo>
                  <a:pt x="267970" y="38100"/>
                </a:lnTo>
                <a:lnTo>
                  <a:pt x="266064" y="31750"/>
                </a:lnTo>
                <a:lnTo>
                  <a:pt x="66675" y="31750"/>
                </a:lnTo>
                <a:lnTo>
                  <a:pt x="66039" y="29210"/>
                </a:lnTo>
                <a:lnTo>
                  <a:pt x="67310" y="27304"/>
                </a:lnTo>
                <a:lnTo>
                  <a:pt x="67945" y="23494"/>
                </a:lnTo>
                <a:lnTo>
                  <a:pt x="43814" y="23494"/>
                </a:lnTo>
                <a:lnTo>
                  <a:pt x="43814" y="4445"/>
                </a:lnTo>
                <a:close/>
              </a:path>
              <a:path w="294004" h="212089">
                <a:moveTo>
                  <a:pt x="205739" y="39369"/>
                </a:moveTo>
                <a:lnTo>
                  <a:pt x="107950" y="39369"/>
                </a:lnTo>
                <a:lnTo>
                  <a:pt x="109854" y="40004"/>
                </a:lnTo>
                <a:lnTo>
                  <a:pt x="112395" y="40639"/>
                </a:lnTo>
                <a:lnTo>
                  <a:pt x="114935" y="41910"/>
                </a:lnTo>
                <a:lnTo>
                  <a:pt x="116839" y="43179"/>
                </a:lnTo>
                <a:lnTo>
                  <a:pt x="122554" y="48894"/>
                </a:lnTo>
                <a:lnTo>
                  <a:pt x="124460" y="54610"/>
                </a:lnTo>
                <a:lnTo>
                  <a:pt x="125095" y="57785"/>
                </a:lnTo>
                <a:lnTo>
                  <a:pt x="125095" y="179069"/>
                </a:lnTo>
                <a:lnTo>
                  <a:pt x="123825" y="180975"/>
                </a:lnTo>
                <a:lnTo>
                  <a:pt x="123189" y="182244"/>
                </a:lnTo>
                <a:lnTo>
                  <a:pt x="121920" y="183514"/>
                </a:lnTo>
                <a:lnTo>
                  <a:pt x="120014" y="184150"/>
                </a:lnTo>
                <a:lnTo>
                  <a:pt x="118745" y="184785"/>
                </a:lnTo>
                <a:lnTo>
                  <a:pt x="116204" y="185419"/>
                </a:lnTo>
                <a:lnTo>
                  <a:pt x="111760" y="186689"/>
                </a:lnTo>
                <a:lnTo>
                  <a:pt x="107314" y="186689"/>
                </a:lnTo>
                <a:lnTo>
                  <a:pt x="100964" y="187325"/>
                </a:lnTo>
                <a:lnTo>
                  <a:pt x="100964" y="212089"/>
                </a:lnTo>
                <a:lnTo>
                  <a:pt x="194310" y="212089"/>
                </a:lnTo>
                <a:lnTo>
                  <a:pt x="194310" y="187960"/>
                </a:lnTo>
                <a:lnTo>
                  <a:pt x="184150" y="186054"/>
                </a:lnTo>
                <a:lnTo>
                  <a:pt x="181610" y="185419"/>
                </a:lnTo>
                <a:lnTo>
                  <a:pt x="179070" y="185419"/>
                </a:lnTo>
                <a:lnTo>
                  <a:pt x="177164" y="184785"/>
                </a:lnTo>
                <a:lnTo>
                  <a:pt x="175895" y="184150"/>
                </a:lnTo>
                <a:lnTo>
                  <a:pt x="174625" y="182879"/>
                </a:lnTo>
                <a:lnTo>
                  <a:pt x="173354" y="182244"/>
                </a:lnTo>
                <a:lnTo>
                  <a:pt x="171450" y="179069"/>
                </a:lnTo>
                <a:lnTo>
                  <a:pt x="170814" y="57785"/>
                </a:lnTo>
                <a:lnTo>
                  <a:pt x="168275" y="57785"/>
                </a:lnTo>
                <a:lnTo>
                  <a:pt x="167004" y="55244"/>
                </a:lnTo>
                <a:lnTo>
                  <a:pt x="177164" y="55244"/>
                </a:lnTo>
                <a:lnTo>
                  <a:pt x="187325" y="50164"/>
                </a:lnTo>
                <a:lnTo>
                  <a:pt x="191135" y="47625"/>
                </a:lnTo>
                <a:lnTo>
                  <a:pt x="199389" y="43179"/>
                </a:lnTo>
                <a:lnTo>
                  <a:pt x="205739" y="39369"/>
                </a:lnTo>
                <a:close/>
              </a:path>
              <a:path w="294004" h="212089">
                <a:moveTo>
                  <a:pt x="267970" y="39369"/>
                </a:moveTo>
                <a:lnTo>
                  <a:pt x="206375" y="39369"/>
                </a:lnTo>
                <a:lnTo>
                  <a:pt x="208279" y="40004"/>
                </a:lnTo>
                <a:lnTo>
                  <a:pt x="210820" y="40639"/>
                </a:lnTo>
                <a:lnTo>
                  <a:pt x="213995" y="41910"/>
                </a:lnTo>
                <a:lnTo>
                  <a:pt x="224154" y="57785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3514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4" y="185419"/>
                </a:lnTo>
                <a:lnTo>
                  <a:pt x="210820" y="186689"/>
                </a:lnTo>
                <a:lnTo>
                  <a:pt x="206375" y="186689"/>
                </a:lnTo>
                <a:lnTo>
                  <a:pt x="200025" y="187325"/>
                </a:lnTo>
                <a:lnTo>
                  <a:pt x="200025" y="212089"/>
                </a:lnTo>
                <a:lnTo>
                  <a:pt x="294004" y="212089"/>
                </a:lnTo>
                <a:lnTo>
                  <a:pt x="294004" y="187960"/>
                </a:lnTo>
                <a:lnTo>
                  <a:pt x="283210" y="186054"/>
                </a:lnTo>
                <a:lnTo>
                  <a:pt x="281304" y="185419"/>
                </a:lnTo>
                <a:lnTo>
                  <a:pt x="278764" y="185419"/>
                </a:lnTo>
                <a:lnTo>
                  <a:pt x="276860" y="184785"/>
                </a:lnTo>
                <a:lnTo>
                  <a:pt x="274320" y="183514"/>
                </a:lnTo>
                <a:lnTo>
                  <a:pt x="273050" y="182244"/>
                </a:lnTo>
                <a:lnTo>
                  <a:pt x="271145" y="179704"/>
                </a:lnTo>
                <a:lnTo>
                  <a:pt x="271145" y="177800"/>
                </a:lnTo>
                <a:lnTo>
                  <a:pt x="270510" y="175260"/>
                </a:lnTo>
                <a:lnTo>
                  <a:pt x="270510" y="52704"/>
                </a:lnTo>
                <a:lnTo>
                  <a:pt x="269875" y="45085"/>
                </a:lnTo>
                <a:lnTo>
                  <a:pt x="267970" y="39369"/>
                </a:lnTo>
                <a:close/>
              </a:path>
              <a:path w="294004" h="212089">
                <a:moveTo>
                  <a:pt x="75564" y="56514"/>
                </a:moveTo>
                <a:lnTo>
                  <a:pt x="66039" y="56514"/>
                </a:lnTo>
                <a:lnTo>
                  <a:pt x="67310" y="58419"/>
                </a:lnTo>
                <a:lnTo>
                  <a:pt x="69214" y="59054"/>
                </a:lnTo>
                <a:lnTo>
                  <a:pt x="75564" y="56514"/>
                </a:lnTo>
                <a:close/>
              </a:path>
              <a:path w="294004" h="212089">
                <a:moveTo>
                  <a:pt x="169545" y="55244"/>
                </a:moveTo>
                <a:lnTo>
                  <a:pt x="167004" y="55244"/>
                </a:lnTo>
                <a:lnTo>
                  <a:pt x="168275" y="57785"/>
                </a:lnTo>
                <a:lnTo>
                  <a:pt x="170814" y="57785"/>
                </a:lnTo>
                <a:lnTo>
                  <a:pt x="170814" y="55879"/>
                </a:lnTo>
                <a:lnTo>
                  <a:pt x="169545" y="55244"/>
                </a:lnTo>
                <a:close/>
              </a:path>
              <a:path w="294004" h="212089">
                <a:moveTo>
                  <a:pt x="177164" y="55244"/>
                </a:moveTo>
                <a:lnTo>
                  <a:pt x="169545" y="55244"/>
                </a:lnTo>
                <a:lnTo>
                  <a:pt x="170814" y="55879"/>
                </a:lnTo>
                <a:lnTo>
                  <a:pt x="170814" y="57785"/>
                </a:lnTo>
                <a:lnTo>
                  <a:pt x="177164" y="55244"/>
                </a:lnTo>
                <a:close/>
              </a:path>
              <a:path w="294004" h="212089">
                <a:moveTo>
                  <a:pt x="67310" y="27304"/>
                </a:moveTo>
                <a:lnTo>
                  <a:pt x="66039" y="29210"/>
                </a:lnTo>
                <a:lnTo>
                  <a:pt x="66675" y="31750"/>
                </a:lnTo>
                <a:lnTo>
                  <a:pt x="67310" y="27304"/>
                </a:lnTo>
                <a:close/>
              </a:path>
              <a:path w="294004" h="212089">
                <a:moveTo>
                  <a:pt x="123189" y="1269"/>
                </a:moveTo>
                <a:lnTo>
                  <a:pt x="107950" y="1269"/>
                </a:lnTo>
                <a:lnTo>
                  <a:pt x="105410" y="3810"/>
                </a:lnTo>
                <a:lnTo>
                  <a:pt x="101600" y="6985"/>
                </a:lnTo>
                <a:lnTo>
                  <a:pt x="90170" y="14604"/>
                </a:lnTo>
                <a:lnTo>
                  <a:pt x="85725" y="17144"/>
                </a:lnTo>
                <a:lnTo>
                  <a:pt x="71754" y="24764"/>
                </a:lnTo>
                <a:lnTo>
                  <a:pt x="67310" y="27304"/>
                </a:lnTo>
                <a:lnTo>
                  <a:pt x="66675" y="31750"/>
                </a:lnTo>
                <a:lnTo>
                  <a:pt x="163829" y="31750"/>
                </a:lnTo>
                <a:lnTo>
                  <a:pt x="163195" y="30479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89" y="1269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30479"/>
                </a:lnTo>
                <a:lnTo>
                  <a:pt x="163829" y="31750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1269"/>
                </a:moveTo>
                <a:lnTo>
                  <a:pt x="207010" y="1269"/>
                </a:lnTo>
                <a:lnTo>
                  <a:pt x="204469" y="4445"/>
                </a:lnTo>
                <a:lnTo>
                  <a:pt x="200660" y="6985"/>
                </a:lnTo>
                <a:lnTo>
                  <a:pt x="193039" y="12700"/>
                </a:lnTo>
                <a:lnTo>
                  <a:pt x="188595" y="15239"/>
                </a:lnTo>
                <a:lnTo>
                  <a:pt x="179070" y="20954"/>
                </a:lnTo>
                <a:lnTo>
                  <a:pt x="174625" y="23494"/>
                </a:lnTo>
                <a:lnTo>
                  <a:pt x="165100" y="28575"/>
                </a:lnTo>
                <a:lnTo>
                  <a:pt x="163829" y="29210"/>
                </a:lnTo>
                <a:lnTo>
                  <a:pt x="163829" y="31750"/>
                </a:lnTo>
                <a:lnTo>
                  <a:pt x="266064" y="31750"/>
                </a:lnTo>
                <a:lnTo>
                  <a:pt x="262889" y="23494"/>
                </a:lnTo>
                <a:lnTo>
                  <a:pt x="227329" y="2539"/>
                </a:lnTo>
                <a:lnTo>
                  <a:pt x="213995" y="1269"/>
                </a:lnTo>
                <a:close/>
              </a:path>
              <a:path w="294004" h="212089">
                <a:moveTo>
                  <a:pt x="51435" y="1269"/>
                </a:moveTo>
                <a:lnTo>
                  <a:pt x="46989" y="1904"/>
                </a:lnTo>
                <a:lnTo>
                  <a:pt x="45720" y="3175"/>
                </a:lnTo>
                <a:lnTo>
                  <a:pt x="43814" y="4445"/>
                </a:lnTo>
                <a:lnTo>
                  <a:pt x="43814" y="23494"/>
                </a:lnTo>
                <a:lnTo>
                  <a:pt x="62229" y="5079"/>
                </a:lnTo>
                <a:lnTo>
                  <a:pt x="51435" y="1269"/>
                </a:lnTo>
                <a:close/>
              </a:path>
              <a:path w="294004" h="212089">
                <a:moveTo>
                  <a:pt x="62229" y="5079"/>
                </a:moveTo>
                <a:lnTo>
                  <a:pt x="43814" y="23494"/>
                </a:lnTo>
                <a:lnTo>
                  <a:pt x="67945" y="23494"/>
                </a:lnTo>
                <a:lnTo>
                  <a:pt x="70485" y="8889"/>
                </a:lnTo>
                <a:lnTo>
                  <a:pt x="62229" y="5079"/>
                </a:lnTo>
                <a:close/>
              </a:path>
              <a:path w="294004" h="212089">
                <a:moveTo>
                  <a:pt x="66675" y="635"/>
                </a:moveTo>
                <a:lnTo>
                  <a:pt x="53975" y="635"/>
                </a:lnTo>
                <a:lnTo>
                  <a:pt x="51435" y="1269"/>
                </a:lnTo>
                <a:lnTo>
                  <a:pt x="62229" y="5079"/>
                </a:lnTo>
                <a:lnTo>
                  <a:pt x="66675" y="635"/>
                </a:lnTo>
                <a:close/>
              </a:path>
              <a:path w="294004" h="212089">
                <a:moveTo>
                  <a:pt x="46989" y="1904"/>
                </a:moveTo>
                <a:lnTo>
                  <a:pt x="46354" y="1904"/>
                </a:lnTo>
                <a:lnTo>
                  <a:pt x="45720" y="3175"/>
                </a:lnTo>
                <a:lnTo>
                  <a:pt x="46989" y="1904"/>
                </a:lnTo>
                <a:close/>
              </a:path>
              <a:path w="294004" h="212089">
                <a:moveTo>
                  <a:pt x="49529" y="0"/>
                </a:moveTo>
                <a:lnTo>
                  <a:pt x="46989" y="1904"/>
                </a:lnTo>
                <a:lnTo>
                  <a:pt x="51435" y="126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9" name="object 119" descr=""/>
          <p:cNvGrpSpPr/>
          <p:nvPr/>
        </p:nvGrpSpPr>
        <p:grpSpPr>
          <a:xfrm>
            <a:off x="4787900" y="3347720"/>
            <a:ext cx="299720" cy="308610"/>
            <a:chOff x="4787900" y="3347720"/>
            <a:chExt cx="299720" cy="308610"/>
          </a:xfrm>
        </p:grpSpPr>
        <p:sp>
          <p:nvSpPr>
            <p:cNvPr id="120" name="object 120" descr=""/>
            <p:cNvSpPr/>
            <p:nvPr/>
          </p:nvSpPr>
          <p:spPr>
            <a:xfrm>
              <a:off x="4787900" y="3347720"/>
              <a:ext cx="97155" cy="308610"/>
            </a:xfrm>
            <a:custGeom>
              <a:avLst/>
              <a:gdLst/>
              <a:ahLst/>
              <a:cxnLst/>
              <a:rect l="l" t="t" r="r" b="b"/>
              <a:pathLst>
                <a:path w="97154" h="308610">
                  <a:moveTo>
                    <a:pt x="41910" y="102869"/>
                  </a:moveTo>
                  <a:lnTo>
                    <a:pt x="8254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14604" y="138429"/>
                  </a:lnTo>
                  <a:lnTo>
                    <a:pt x="19685" y="139700"/>
                  </a:lnTo>
                  <a:lnTo>
                    <a:pt x="21589" y="140334"/>
                  </a:lnTo>
                  <a:lnTo>
                    <a:pt x="22860" y="140969"/>
                  </a:lnTo>
                  <a:lnTo>
                    <a:pt x="24764" y="144779"/>
                  </a:lnTo>
                  <a:lnTo>
                    <a:pt x="25400" y="146684"/>
                  </a:lnTo>
                  <a:lnTo>
                    <a:pt x="25400" y="273684"/>
                  </a:lnTo>
                  <a:lnTo>
                    <a:pt x="24764" y="276225"/>
                  </a:lnTo>
                  <a:lnTo>
                    <a:pt x="23495" y="277494"/>
                  </a:lnTo>
                  <a:lnTo>
                    <a:pt x="22860" y="278764"/>
                  </a:lnTo>
                  <a:lnTo>
                    <a:pt x="21589" y="280034"/>
                  </a:lnTo>
                  <a:lnTo>
                    <a:pt x="19685" y="280669"/>
                  </a:lnTo>
                  <a:lnTo>
                    <a:pt x="17779" y="281939"/>
                  </a:lnTo>
                  <a:lnTo>
                    <a:pt x="15875" y="281939"/>
                  </a:lnTo>
                  <a:lnTo>
                    <a:pt x="10795" y="283209"/>
                  </a:lnTo>
                  <a:lnTo>
                    <a:pt x="6350" y="283209"/>
                  </a:lnTo>
                  <a:lnTo>
                    <a:pt x="0" y="283844"/>
                  </a:lnTo>
                  <a:lnTo>
                    <a:pt x="0" y="308609"/>
                  </a:lnTo>
                  <a:lnTo>
                    <a:pt x="97154" y="308609"/>
                  </a:lnTo>
                  <a:lnTo>
                    <a:pt x="97154" y="284479"/>
                  </a:lnTo>
                  <a:lnTo>
                    <a:pt x="86360" y="282575"/>
                  </a:lnTo>
                  <a:lnTo>
                    <a:pt x="83820" y="282575"/>
                  </a:lnTo>
                  <a:lnTo>
                    <a:pt x="80010" y="281304"/>
                  </a:lnTo>
                  <a:lnTo>
                    <a:pt x="76835" y="279400"/>
                  </a:lnTo>
                  <a:lnTo>
                    <a:pt x="75564" y="278764"/>
                  </a:lnTo>
                  <a:lnTo>
                    <a:pt x="73660" y="276225"/>
                  </a:lnTo>
                  <a:lnTo>
                    <a:pt x="73025" y="273684"/>
                  </a:lnTo>
                  <a:lnTo>
                    <a:pt x="73025" y="119379"/>
                  </a:lnTo>
                  <a:lnTo>
                    <a:pt x="59054" y="119379"/>
                  </a:lnTo>
                  <a:lnTo>
                    <a:pt x="41910" y="102869"/>
                  </a:lnTo>
                  <a:close/>
                </a:path>
                <a:path w="97154" h="308610">
                  <a:moveTo>
                    <a:pt x="52070" y="96519"/>
                  </a:moveTo>
                  <a:lnTo>
                    <a:pt x="50403" y="97472"/>
                  </a:lnTo>
                  <a:lnTo>
                    <a:pt x="47625" y="99694"/>
                  </a:lnTo>
                  <a:lnTo>
                    <a:pt x="44450" y="101600"/>
                  </a:lnTo>
                  <a:lnTo>
                    <a:pt x="41910" y="102869"/>
                  </a:lnTo>
                  <a:lnTo>
                    <a:pt x="59054" y="119379"/>
                  </a:lnTo>
                  <a:lnTo>
                    <a:pt x="59054" y="99059"/>
                  </a:lnTo>
                  <a:lnTo>
                    <a:pt x="53339" y="97154"/>
                  </a:lnTo>
                  <a:lnTo>
                    <a:pt x="53816" y="97154"/>
                  </a:lnTo>
                  <a:lnTo>
                    <a:pt x="52070" y="96519"/>
                  </a:lnTo>
                  <a:close/>
                </a:path>
                <a:path w="97154" h="308610">
                  <a:moveTo>
                    <a:pt x="59054" y="99059"/>
                  </a:moveTo>
                  <a:lnTo>
                    <a:pt x="59054" y="119379"/>
                  </a:lnTo>
                  <a:lnTo>
                    <a:pt x="73025" y="119379"/>
                  </a:lnTo>
                  <a:lnTo>
                    <a:pt x="73025" y="104775"/>
                  </a:lnTo>
                  <a:lnTo>
                    <a:pt x="59054" y="99059"/>
                  </a:lnTo>
                  <a:close/>
                </a:path>
                <a:path w="97154" h="308610">
                  <a:moveTo>
                    <a:pt x="50800" y="97154"/>
                  </a:moveTo>
                  <a:lnTo>
                    <a:pt x="36829" y="97154"/>
                  </a:lnTo>
                  <a:lnTo>
                    <a:pt x="41910" y="102869"/>
                  </a:lnTo>
                  <a:lnTo>
                    <a:pt x="44450" y="101600"/>
                  </a:lnTo>
                  <a:lnTo>
                    <a:pt x="47625" y="99059"/>
                  </a:lnTo>
                  <a:lnTo>
                    <a:pt x="50403" y="97472"/>
                  </a:lnTo>
                  <a:lnTo>
                    <a:pt x="50800" y="97154"/>
                  </a:lnTo>
                  <a:close/>
                </a:path>
                <a:path w="97154" h="308610">
                  <a:moveTo>
                    <a:pt x="59054" y="97154"/>
                  </a:moveTo>
                  <a:lnTo>
                    <a:pt x="53816" y="97154"/>
                  </a:lnTo>
                  <a:lnTo>
                    <a:pt x="59054" y="99059"/>
                  </a:lnTo>
                  <a:lnTo>
                    <a:pt x="59054" y="97154"/>
                  </a:lnTo>
                  <a:close/>
                </a:path>
                <a:path w="97154" h="308610">
                  <a:moveTo>
                    <a:pt x="50800" y="0"/>
                  </a:moveTo>
                  <a:lnTo>
                    <a:pt x="43179" y="0"/>
                  </a:lnTo>
                  <a:lnTo>
                    <a:pt x="39370" y="634"/>
                  </a:lnTo>
                  <a:lnTo>
                    <a:pt x="20954" y="17779"/>
                  </a:lnTo>
                  <a:lnTo>
                    <a:pt x="19685" y="20954"/>
                  </a:lnTo>
                  <a:lnTo>
                    <a:pt x="19050" y="24129"/>
                  </a:lnTo>
                  <a:lnTo>
                    <a:pt x="19050" y="27939"/>
                  </a:lnTo>
                  <a:lnTo>
                    <a:pt x="19685" y="32384"/>
                  </a:lnTo>
                  <a:lnTo>
                    <a:pt x="20320" y="36194"/>
                  </a:lnTo>
                  <a:lnTo>
                    <a:pt x="22225" y="39369"/>
                  </a:lnTo>
                  <a:lnTo>
                    <a:pt x="23495" y="42544"/>
                  </a:lnTo>
                  <a:lnTo>
                    <a:pt x="26035" y="45719"/>
                  </a:lnTo>
                  <a:lnTo>
                    <a:pt x="31114" y="50800"/>
                  </a:lnTo>
                  <a:lnTo>
                    <a:pt x="34289" y="52704"/>
                  </a:lnTo>
                  <a:lnTo>
                    <a:pt x="38100" y="53975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56514" y="55879"/>
                  </a:lnTo>
                  <a:lnTo>
                    <a:pt x="60325" y="53975"/>
                  </a:lnTo>
                  <a:lnTo>
                    <a:pt x="63500" y="52704"/>
                  </a:lnTo>
                  <a:lnTo>
                    <a:pt x="77470" y="31750"/>
                  </a:lnTo>
                  <a:lnTo>
                    <a:pt x="76835" y="24129"/>
                  </a:lnTo>
                  <a:lnTo>
                    <a:pt x="54610" y="634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885689" y="3442335"/>
              <a:ext cx="201929" cy="212725"/>
            </a:xfrm>
            <a:prstGeom prst="rect">
              <a:avLst/>
            </a:prstGeom>
          </p:spPr>
        </p:pic>
      </p:grpSp>
      <p:sp>
        <p:nvSpPr>
          <p:cNvPr id="122" name="object 122" descr=""/>
          <p:cNvSpPr/>
          <p:nvPr/>
        </p:nvSpPr>
        <p:spPr>
          <a:xfrm>
            <a:off x="6296025" y="339534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19"/>
                </a:lnTo>
                <a:lnTo>
                  <a:pt x="29845" y="47625"/>
                </a:lnTo>
                <a:lnTo>
                  <a:pt x="22860" y="58419"/>
                </a:lnTo>
                <a:lnTo>
                  <a:pt x="22225" y="60959"/>
                </a:lnTo>
                <a:lnTo>
                  <a:pt x="24764" y="62229"/>
                </a:lnTo>
                <a:lnTo>
                  <a:pt x="0" y="59054"/>
                </a:lnTo>
                <a:lnTo>
                  <a:pt x="0" y="87629"/>
                </a:lnTo>
                <a:lnTo>
                  <a:pt x="19050" y="87629"/>
                </a:lnTo>
                <a:lnTo>
                  <a:pt x="19050" y="181609"/>
                </a:lnTo>
                <a:lnTo>
                  <a:pt x="22860" y="222884"/>
                </a:lnTo>
                <a:lnTo>
                  <a:pt x="49529" y="256539"/>
                </a:lnTo>
                <a:lnTo>
                  <a:pt x="57150" y="258444"/>
                </a:lnTo>
                <a:lnTo>
                  <a:pt x="71120" y="258444"/>
                </a:lnTo>
                <a:lnTo>
                  <a:pt x="75564" y="257809"/>
                </a:lnTo>
                <a:lnTo>
                  <a:pt x="83185" y="255904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69"/>
                </a:lnTo>
                <a:lnTo>
                  <a:pt x="82550" y="226059"/>
                </a:lnTo>
                <a:lnTo>
                  <a:pt x="79375" y="226694"/>
                </a:lnTo>
                <a:lnTo>
                  <a:pt x="74929" y="226694"/>
                </a:lnTo>
                <a:lnTo>
                  <a:pt x="72389" y="224789"/>
                </a:lnTo>
                <a:lnTo>
                  <a:pt x="67945" y="215900"/>
                </a:lnTo>
                <a:lnTo>
                  <a:pt x="67310" y="207644"/>
                </a:lnTo>
                <a:lnTo>
                  <a:pt x="67310" y="87629"/>
                </a:lnTo>
                <a:lnTo>
                  <a:pt x="102235" y="87629"/>
                </a:lnTo>
                <a:lnTo>
                  <a:pt x="102235" y="59054"/>
                </a:lnTo>
                <a:lnTo>
                  <a:pt x="67310" y="59054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727825" y="3442334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3815" y="4444"/>
                </a:moveTo>
                <a:lnTo>
                  <a:pt x="41909" y="5714"/>
                </a:lnTo>
                <a:lnTo>
                  <a:pt x="39370" y="6985"/>
                </a:lnTo>
                <a:lnTo>
                  <a:pt x="33020" y="8889"/>
                </a:lnTo>
                <a:lnTo>
                  <a:pt x="29209" y="10160"/>
                </a:lnTo>
                <a:lnTo>
                  <a:pt x="19050" y="12064"/>
                </a:lnTo>
                <a:lnTo>
                  <a:pt x="11429" y="12700"/>
                </a:lnTo>
                <a:lnTo>
                  <a:pt x="0" y="12700"/>
                </a:lnTo>
                <a:lnTo>
                  <a:pt x="0" y="41910"/>
                </a:lnTo>
                <a:lnTo>
                  <a:pt x="13970" y="41910"/>
                </a:lnTo>
                <a:lnTo>
                  <a:pt x="19050" y="43179"/>
                </a:lnTo>
                <a:lnTo>
                  <a:pt x="20954" y="43814"/>
                </a:lnTo>
                <a:lnTo>
                  <a:pt x="22859" y="45719"/>
                </a:lnTo>
                <a:lnTo>
                  <a:pt x="23495" y="46989"/>
                </a:lnTo>
                <a:lnTo>
                  <a:pt x="24129" y="50164"/>
                </a:lnTo>
                <a:lnTo>
                  <a:pt x="24129" y="179704"/>
                </a:lnTo>
                <a:lnTo>
                  <a:pt x="19050" y="184785"/>
                </a:lnTo>
                <a:lnTo>
                  <a:pt x="15240" y="186054"/>
                </a:lnTo>
                <a:lnTo>
                  <a:pt x="10795" y="186689"/>
                </a:lnTo>
                <a:lnTo>
                  <a:pt x="6350" y="186689"/>
                </a:lnTo>
                <a:lnTo>
                  <a:pt x="0" y="187325"/>
                </a:lnTo>
                <a:lnTo>
                  <a:pt x="0" y="212089"/>
                </a:lnTo>
                <a:lnTo>
                  <a:pt x="93345" y="212089"/>
                </a:lnTo>
                <a:lnTo>
                  <a:pt x="93345" y="187960"/>
                </a:lnTo>
                <a:lnTo>
                  <a:pt x="83184" y="186054"/>
                </a:lnTo>
                <a:lnTo>
                  <a:pt x="80645" y="185419"/>
                </a:lnTo>
                <a:lnTo>
                  <a:pt x="78104" y="185419"/>
                </a:lnTo>
                <a:lnTo>
                  <a:pt x="76200" y="184785"/>
                </a:lnTo>
                <a:lnTo>
                  <a:pt x="74929" y="184150"/>
                </a:lnTo>
                <a:lnTo>
                  <a:pt x="73659" y="182879"/>
                </a:lnTo>
                <a:lnTo>
                  <a:pt x="72390" y="182244"/>
                </a:lnTo>
                <a:lnTo>
                  <a:pt x="70484" y="179069"/>
                </a:lnTo>
                <a:lnTo>
                  <a:pt x="70484" y="173989"/>
                </a:lnTo>
                <a:lnTo>
                  <a:pt x="66040" y="56514"/>
                </a:lnTo>
                <a:lnTo>
                  <a:pt x="75565" y="56514"/>
                </a:lnTo>
                <a:lnTo>
                  <a:pt x="78740" y="55244"/>
                </a:lnTo>
                <a:lnTo>
                  <a:pt x="82550" y="52704"/>
                </a:lnTo>
                <a:lnTo>
                  <a:pt x="90170" y="48894"/>
                </a:lnTo>
                <a:lnTo>
                  <a:pt x="103504" y="41275"/>
                </a:lnTo>
                <a:lnTo>
                  <a:pt x="106679" y="39369"/>
                </a:lnTo>
                <a:lnTo>
                  <a:pt x="267970" y="39369"/>
                </a:lnTo>
                <a:lnTo>
                  <a:pt x="267970" y="38100"/>
                </a:lnTo>
                <a:lnTo>
                  <a:pt x="266065" y="31750"/>
                </a:lnTo>
                <a:lnTo>
                  <a:pt x="66675" y="31750"/>
                </a:lnTo>
                <a:lnTo>
                  <a:pt x="66040" y="29210"/>
                </a:lnTo>
                <a:lnTo>
                  <a:pt x="67309" y="27304"/>
                </a:lnTo>
                <a:lnTo>
                  <a:pt x="67945" y="23494"/>
                </a:lnTo>
                <a:lnTo>
                  <a:pt x="43815" y="23494"/>
                </a:lnTo>
                <a:lnTo>
                  <a:pt x="43815" y="4444"/>
                </a:lnTo>
                <a:close/>
              </a:path>
              <a:path w="294004" h="212089">
                <a:moveTo>
                  <a:pt x="205740" y="39369"/>
                </a:moveTo>
                <a:lnTo>
                  <a:pt x="107950" y="39369"/>
                </a:lnTo>
                <a:lnTo>
                  <a:pt x="109854" y="40004"/>
                </a:lnTo>
                <a:lnTo>
                  <a:pt x="112395" y="40639"/>
                </a:lnTo>
                <a:lnTo>
                  <a:pt x="114934" y="41910"/>
                </a:lnTo>
                <a:lnTo>
                  <a:pt x="116840" y="43179"/>
                </a:lnTo>
                <a:lnTo>
                  <a:pt x="122554" y="48894"/>
                </a:lnTo>
                <a:lnTo>
                  <a:pt x="124459" y="54610"/>
                </a:lnTo>
                <a:lnTo>
                  <a:pt x="125095" y="57785"/>
                </a:lnTo>
                <a:lnTo>
                  <a:pt x="125095" y="179069"/>
                </a:lnTo>
                <a:lnTo>
                  <a:pt x="123825" y="180975"/>
                </a:lnTo>
                <a:lnTo>
                  <a:pt x="123190" y="182244"/>
                </a:lnTo>
                <a:lnTo>
                  <a:pt x="121920" y="183514"/>
                </a:lnTo>
                <a:lnTo>
                  <a:pt x="120015" y="184150"/>
                </a:lnTo>
                <a:lnTo>
                  <a:pt x="118745" y="184785"/>
                </a:lnTo>
                <a:lnTo>
                  <a:pt x="116204" y="185419"/>
                </a:lnTo>
                <a:lnTo>
                  <a:pt x="111759" y="186689"/>
                </a:lnTo>
                <a:lnTo>
                  <a:pt x="107315" y="186689"/>
                </a:lnTo>
                <a:lnTo>
                  <a:pt x="100965" y="187325"/>
                </a:lnTo>
                <a:lnTo>
                  <a:pt x="100965" y="212089"/>
                </a:lnTo>
                <a:lnTo>
                  <a:pt x="194309" y="212089"/>
                </a:lnTo>
                <a:lnTo>
                  <a:pt x="194309" y="187960"/>
                </a:lnTo>
                <a:lnTo>
                  <a:pt x="184150" y="186054"/>
                </a:lnTo>
                <a:lnTo>
                  <a:pt x="181609" y="185419"/>
                </a:lnTo>
                <a:lnTo>
                  <a:pt x="179070" y="185419"/>
                </a:lnTo>
                <a:lnTo>
                  <a:pt x="177165" y="184785"/>
                </a:lnTo>
                <a:lnTo>
                  <a:pt x="175895" y="184150"/>
                </a:lnTo>
                <a:lnTo>
                  <a:pt x="174625" y="182879"/>
                </a:lnTo>
                <a:lnTo>
                  <a:pt x="173354" y="182244"/>
                </a:lnTo>
                <a:lnTo>
                  <a:pt x="171450" y="179069"/>
                </a:lnTo>
                <a:lnTo>
                  <a:pt x="170815" y="57785"/>
                </a:lnTo>
                <a:lnTo>
                  <a:pt x="168275" y="57785"/>
                </a:lnTo>
                <a:lnTo>
                  <a:pt x="167004" y="55244"/>
                </a:lnTo>
                <a:lnTo>
                  <a:pt x="177165" y="55244"/>
                </a:lnTo>
                <a:lnTo>
                  <a:pt x="187325" y="50164"/>
                </a:lnTo>
                <a:lnTo>
                  <a:pt x="191134" y="47625"/>
                </a:lnTo>
                <a:lnTo>
                  <a:pt x="194945" y="45719"/>
                </a:lnTo>
                <a:lnTo>
                  <a:pt x="199390" y="43179"/>
                </a:lnTo>
                <a:lnTo>
                  <a:pt x="205740" y="39369"/>
                </a:lnTo>
                <a:close/>
              </a:path>
              <a:path w="294004" h="212089">
                <a:moveTo>
                  <a:pt x="267970" y="39369"/>
                </a:moveTo>
                <a:lnTo>
                  <a:pt x="206375" y="39369"/>
                </a:lnTo>
                <a:lnTo>
                  <a:pt x="208279" y="40004"/>
                </a:lnTo>
                <a:lnTo>
                  <a:pt x="210820" y="40639"/>
                </a:lnTo>
                <a:lnTo>
                  <a:pt x="213995" y="41910"/>
                </a:lnTo>
                <a:lnTo>
                  <a:pt x="224154" y="57785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3514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5" y="185419"/>
                </a:lnTo>
                <a:lnTo>
                  <a:pt x="210820" y="186689"/>
                </a:lnTo>
                <a:lnTo>
                  <a:pt x="206375" y="186689"/>
                </a:lnTo>
                <a:lnTo>
                  <a:pt x="200025" y="187325"/>
                </a:lnTo>
                <a:lnTo>
                  <a:pt x="200025" y="212089"/>
                </a:lnTo>
                <a:lnTo>
                  <a:pt x="294004" y="212089"/>
                </a:lnTo>
                <a:lnTo>
                  <a:pt x="294004" y="187960"/>
                </a:lnTo>
                <a:lnTo>
                  <a:pt x="283209" y="186054"/>
                </a:lnTo>
                <a:lnTo>
                  <a:pt x="281304" y="185419"/>
                </a:lnTo>
                <a:lnTo>
                  <a:pt x="278765" y="185419"/>
                </a:lnTo>
                <a:lnTo>
                  <a:pt x="276859" y="184785"/>
                </a:lnTo>
                <a:lnTo>
                  <a:pt x="274320" y="183514"/>
                </a:lnTo>
                <a:lnTo>
                  <a:pt x="273050" y="182244"/>
                </a:lnTo>
                <a:lnTo>
                  <a:pt x="271145" y="179704"/>
                </a:lnTo>
                <a:lnTo>
                  <a:pt x="271145" y="177800"/>
                </a:lnTo>
                <a:lnTo>
                  <a:pt x="270509" y="175260"/>
                </a:lnTo>
                <a:lnTo>
                  <a:pt x="270509" y="52704"/>
                </a:lnTo>
                <a:lnTo>
                  <a:pt x="269875" y="45085"/>
                </a:lnTo>
                <a:lnTo>
                  <a:pt x="267970" y="39369"/>
                </a:lnTo>
                <a:close/>
              </a:path>
              <a:path w="294004" h="212089">
                <a:moveTo>
                  <a:pt x="75565" y="56514"/>
                </a:moveTo>
                <a:lnTo>
                  <a:pt x="66040" y="56514"/>
                </a:lnTo>
                <a:lnTo>
                  <a:pt x="67309" y="58419"/>
                </a:lnTo>
                <a:lnTo>
                  <a:pt x="69215" y="59054"/>
                </a:lnTo>
                <a:lnTo>
                  <a:pt x="75565" y="56514"/>
                </a:lnTo>
                <a:close/>
              </a:path>
              <a:path w="294004" h="212089">
                <a:moveTo>
                  <a:pt x="169545" y="55244"/>
                </a:moveTo>
                <a:lnTo>
                  <a:pt x="167004" y="55244"/>
                </a:lnTo>
                <a:lnTo>
                  <a:pt x="168275" y="57785"/>
                </a:lnTo>
                <a:lnTo>
                  <a:pt x="170815" y="57785"/>
                </a:lnTo>
                <a:lnTo>
                  <a:pt x="170815" y="55879"/>
                </a:lnTo>
                <a:lnTo>
                  <a:pt x="169545" y="55244"/>
                </a:lnTo>
                <a:close/>
              </a:path>
              <a:path w="294004" h="212089">
                <a:moveTo>
                  <a:pt x="177165" y="55244"/>
                </a:moveTo>
                <a:lnTo>
                  <a:pt x="169545" y="55244"/>
                </a:lnTo>
                <a:lnTo>
                  <a:pt x="170815" y="55879"/>
                </a:lnTo>
                <a:lnTo>
                  <a:pt x="170815" y="57785"/>
                </a:lnTo>
                <a:lnTo>
                  <a:pt x="177165" y="55244"/>
                </a:lnTo>
                <a:close/>
              </a:path>
              <a:path w="294004" h="212089">
                <a:moveTo>
                  <a:pt x="67309" y="27304"/>
                </a:moveTo>
                <a:lnTo>
                  <a:pt x="66040" y="29210"/>
                </a:lnTo>
                <a:lnTo>
                  <a:pt x="66675" y="31750"/>
                </a:lnTo>
                <a:lnTo>
                  <a:pt x="67309" y="27304"/>
                </a:lnTo>
                <a:close/>
              </a:path>
              <a:path w="294004" h="212089">
                <a:moveTo>
                  <a:pt x="123190" y="1269"/>
                </a:moveTo>
                <a:lnTo>
                  <a:pt x="107950" y="1269"/>
                </a:lnTo>
                <a:lnTo>
                  <a:pt x="105409" y="3810"/>
                </a:lnTo>
                <a:lnTo>
                  <a:pt x="101600" y="6985"/>
                </a:lnTo>
                <a:lnTo>
                  <a:pt x="90170" y="14604"/>
                </a:lnTo>
                <a:lnTo>
                  <a:pt x="85725" y="17144"/>
                </a:lnTo>
                <a:lnTo>
                  <a:pt x="71754" y="24764"/>
                </a:lnTo>
                <a:lnTo>
                  <a:pt x="67309" y="27304"/>
                </a:lnTo>
                <a:lnTo>
                  <a:pt x="66675" y="31750"/>
                </a:lnTo>
                <a:lnTo>
                  <a:pt x="163829" y="31750"/>
                </a:lnTo>
                <a:lnTo>
                  <a:pt x="163195" y="30479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90" y="1269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30479"/>
                </a:lnTo>
                <a:lnTo>
                  <a:pt x="163829" y="31750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1269"/>
                </a:moveTo>
                <a:lnTo>
                  <a:pt x="207009" y="1269"/>
                </a:lnTo>
                <a:lnTo>
                  <a:pt x="204470" y="4444"/>
                </a:lnTo>
                <a:lnTo>
                  <a:pt x="200659" y="6985"/>
                </a:lnTo>
                <a:lnTo>
                  <a:pt x="193040" y="12700"/>
                </a:lnTo>
                <a:lnTo>
                  <a:pt x="188595" y="15239"/>
                </a:lnTo>
                <a:lnTo>
                  <a:pt x="179070" y="20954"/>
                </a:lnTo>
                <a:lnTo>
                  <a:pt x="174625" y="23494"/>
                </a:lnTo>
                <a:lnTo>
                  <a:pt x="165100" y="28575"/>
                </a:lnTo>
                <a:lnTo>
                  <a:pt x="163829" y="29210"/>
                </a:lnTo>
                <a:lnTo>
                  <a:pt x="163829" y="31750"/>
                </a:lnTo>
                <a:lnTo>
                  <a:pt x="266065" y="31750"/>
                </a:lnTo>
                <a:lnTo>
                  <a:pt x="262890" y="23494"/>
                </a:lnTo>
                <a:lnTo>
                  <a:pt x="227329" y="2539"/>
                </a:lnTo>
                <a:lnTo>
                  <a:pt x="213995" y="1269"/>
                </a:lnTo>
                <a:close/>
              </a:path>
              <a:path w="294004" h="212089">
                <a:moveTo>
                  <a:pt x="51434" y="1269"/>
                </a:moveTo>
                <a:lnTo>
                  <a:pt x="46990" y="1904"/>
                </a:lnTo>
                <a:lnTo>
                  <a:pt x="45720" y="3175"/>
                </a:lnTo>
                <a:lnTo>
                  <a:pt x="43815" y="4444"/>
                </a:lnTo>
                <a:lnTo>
                  <a:pt x="43815" y="23494"/>
                </a:lnTo>
                <a:lnTo>
                  <a:pt x="62229" y="5079"/>
                </a:lnTo>
                <a:lnTo>
                  <a:pt x="51434" y="1269"/>
                </a:lnTo>
                <a:close/>
              </a:path>
              <a:path w="294004" h="212089">
                <a:moveTo>
                  <a:pt x="62229" y="5079"/>
                </a:moveTo>
                <a:lnTo>
                  <a:pt x="43815" y="23494"/>
                </a:lnTo>
                <a:lnTo>
                  <a:pt x="67945" y="23494"/>
                </a:lnTo>
                <a:lnTo>
                  <a:pt x="70484" y="8889"/>
                </a:lnTo>
                <a:lnTo>
                  <a:pt x="62229" y="5079"/>
                </a:lnTo>
                <a:close/>
              </a:path>
              <a:path w="294004" h="212089">
                <a:moveTo>
                  <a:pt x="66675" y="635"/>
                </a:moveTo>
                <a:lnTo>
                  <a:pt x="53975" y="635"/>
                </a:lnTo>
                <a:lnTo>
                  <a:pt x="51434" y="1269"/>
                </a:lnTo>
                <a:lnTo>
                  <a:pt x="62229" y="5079"/>
                </a:lnTo>
                <a:lnTo>
                  <a:pt x="66675" y="635"/>
                </a:lnTo>
                <a:close/>
              </a:path>
              <a:path w="294004" h="212089">
                <a:moveTo>
                  <a:pt x="46990" y="1904"/>
                </a:moveTo>
                <a:lnTo>
                  <a:pt x="46354" y="1904"/>
                </a:lnTo>
                <a:lnTo>
                  <a:pt x="45720" y="3175"/>
                </a:lnTo>
                <a:lnTo>
                  <a:pt x="46990" y="1904"/>
                </a:lnTo>
                <a:close/>
              </a:path>
              <a:path w="294004" h="212089">
                <a:moveTo>
                  <a:pt x="49529" y="0"/>
                </a:moveTo>
                <a:lnTo>
                  <a:pt x="46990" y="1904"/>
                </a:lnTo>
                <a:lnTo>
                  <a:pt x="51434" y="126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4" name="object 124" descr=""/>
          <p:cNvGrpSpPr/>
          <p:nvPr/>
        </p:nvGrpSpPr>
        <p:grpSpPr>
          <a:xfrm>
            <a:off x="7639684" y="3341370"/>
            <a:ext cx="323215" cy="315595"/>
            <a:chOff x="7639684" y="3341370"/>
            <a:chExt cx="323215" cy="315595"/>
          </a:xfrm>
        </p:grpSpPr>
        <p:sp>
          <p:nvSpPr>
            <p:cNvPr id="125" name="object 125" descr=""/>
            <p:cNvSpPr/>
            <p:nvPr/>
          </p:nvSpPr>
          <p:spPr>
            <a:xfrm>
              <a:off x="7639684" y="3341370"/>
              <a:ext cx="127635" cy="314960"/>
            </a:xfrm>
            <a:custGeom>
              <a:avLst/>
              <a:gdLst/>
              <a:ahLst/>
              <a:cxnLst/>
              <a:rect l="l" t="t" r="r" b="b"/>
              <a:pathLst>
                <a:path w="127634" h="314960">
                  <a:moveTo>
                    <a:pt x="100965" y="0"/>
                  </a:moveTo>
                  <a:lnTo>
                    <a:pt x="85725" y="0"/>
                  </a:lnTo>
                  <a:lnTo>
                    <a:pt x="57150" y="14604"/>
                  </a:lnTo>
                  <a:lnTo>
                    <a:pt x="33020" y="60325"/>
                  </a:lnTo>
                  <a:lnTo>
                    <a:pt x="26035" y="100964"/>
                  </a:lnTo>
                  <a:lnTo>
                    <a:pt x="25400" y="108584"/>
                  </a:lnTo>
                  <a:lnTo>
                    <a:pt x="25400" y="118109"/>
                  </a:lnTo>
                  <a:lnTo>
                    <a:pt x="0" y="118109"/>
                  </a:lnTo>
                  <a:lnTo>
                    <a:pt x="0" y="146684"/>
                  </a:lnTo>
                  <a:lnTo>
                    <a:pt x="25400" y="146684"/>
                  </a:lnTo>
                  <a:lnTo>
                    <a:pt x="25400" y="279400"/>
                  </a:lnTo>
                  <a:lnTo>
                    <a:pt x="15875" y="288289"/>
                  </a:lnTo>
                  <a:lnTo>
                    <a:pt x="11430" y="289559"/>
                  </a:lnTo>
                  <a:lnTo>
                    <a:pt x="0" y="290194"/>
                  </a:lnTo>
                  <a:lnTo>
                    <a:pt x="0" y="314959"/>
                  </a:lnTo>
                  <a:lnTo>
                    <a:pt x="97155" y="314959"/>
                  </a:lnTo>
                  <a:lnTo>
                    <a:pt x="97155" y="290829"/>
                  </a:lnTo>
                  <a:lnTo>
                    <a:pt x="73025" y="279400"/>
                  </a:lnTo>
                  <a:lnTo>
                    <a:pt x="73025" y="146684"/>
                  </a:lnTo>
                  <a:lnTo>
                    <a:pt x="102870" y="146684"/>
                  </a:lnTo>
                  <a:lnTo>
                    <a:pt x="102870" y="118109"/>
                  </a:lnTo>
                  <a:lnTo>
                    <a:pt x="73025" y="118109"/>
                  </a:lnTo>
                  <a:lnTo>
                    <a:pt x="73025" y="78104"/>
                  </a:lnTo>
                  <a:lnTo>
                    <a:pt x="84455" y="33019"/>
                  </a:lnTo>
                  <a:lnTo>
                    <a:pt x="86360" y="33019"/>
                  </a:lnTo>
                  <a:lnTo>
                    <a:pt x="86995" y="33654"/>
                  </a:lnTo>
                  <a:lnTo>
                    <a:pt x="88265" y="35559"/>
                  </a:lnTo>
                  <a:lnTo>
                    <a:pt x="95885" y="50800"/>
                  </a:lnTo>
                  <a:lnTo>
                    <a:pt x="127635" y="28575"/>
                  </a:lnTo>
                  <a:lnTo>
                    <a:pt x="127635" y="21589"/>
                  </a:lnTo>
                  <a:lnTo>
                    <a:pt x="100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07324" y="3443605"/>
              <a:ext cx="155575" cy="213360"/>
            </a:xfrm>
            <a:prstGeom prst="rect">
              <a:avLst/>
            </a:prstGeom>
          </p:spPr>
        </p:pic>
      </p:grpSp>
      <p:sp>
        <p:nvSpPr>
          <p:cNvPr id="127" name="object 127" descr=""/>
          <p:cNvSpPr/>
          <p:nvPr/>
        </p:nvSpPr>
        <p:spPr>
          <a:xfrm>
            <a:off x="8285480" y="3338829"/>
            <a:ext cx="185420" cy="319405"/>
          </a:xfrm>
          <a:custGeom>
            <a:avLst/>
            <a:gdLst/>
            <a:ahLst/>
            <a:cxnLst/>
            <a:rect l="l" t="t" r="r" b="b"/>
            <a:pathLst>
              <a:path w="185420" h="319404">
                <a:moveTo>
                  <a:pt x="185420" y="303530"/>
                </a:moveTo>
                <a:lnTo>
                  <a:pt x="116204" y="303530"/>
                </a:lnTo>
                <a:lnTo>
                  <a:pt x="117475" y="305435"/>
                </a:lnTo>
                <a:lnTo>
                  <a:pt x="114300" y="307975"/>
                </a:lnTo>
                <a:lnTo>
                  <a:pt x="113665" y="308610"/>
                </a:lnTo>
                <a:lnTo>
                  <a:pt x="113029" y="310515"/>
                </a:lnTo>
                <a:lnTo>
                  <a:pt x="134620" y="319405"/>
                </a:lnTo>
                <a:lnTo>
                  <a:pt x="136525" y="316865"/>
                </a:lnTo>
                <a:lnTo>
                  <a:pt x="138429" y="315595"/>
                </a:lnTo>
                <a:lnTo>
                  <a:pt x="139700" y="314960"/>
                </a:lnTo>
                <a:lnTo>
                  <a:pt x="140970" y="313690"/>
                </a:lnTo>
                <a:lnTo>
                  <a:pt x="143510" y="312420"/>
                </a:lnTo>
                <a:lnTo>
                  <a:pt x="149860" y="309880"/>
                </a:lnTo>
                <a:lnTo>
                  <a:pt x="154304" y="308610"/>
                </a:lnTo>
                <a:lnTo>
                  <a:pt x="164465" y="307340"/>
                </a:lnTo>
                <a:lnTo>
                  <a:pt x="170179" y="306705"/>
                </a:lnTo>
                <a:lnTo>
                  <a:pt x="177165" y="306705"/>
                </a:lnTo>
                <a:lnTo>
                  <a:pt x="185420" y="306070"/>
                </a:lnTo>
                <a:lnTo>
                  <a:pt x="185420" y="303530"/>
                </a:lnTo>
                <a:close/>
              </a:path>
              <a:path w="185420" h="319404">
                <a:moveTo>
                  <a:pt x="80645" y="104775"/>
                </a:moveTo>
                <a:lnTo>
                  <a:pt x="43815" y="116840"/>
                </a:lnTo>
                <a:lnTo>
                  <a:pt x="15240" y="149225"/>
                </a:lnTo>
                <a:lnTo>
                  <a:pt x="1270" y="187960"/>
                </a:lnTo>
                <a:lnTo>
                  <a:pt x="0" y="199390"/>
                </a:lnTo>
                <a:lnTo>
                  <a:pt x="70" y="224790"/>
                </a:lnTo>
                <a:lnTo>
                  <a:pt x="8254" y="264795"/>
                </a:lnTo>
                <a:lnTo>
                  <a:pt x="33020" y="301625"/>
                </a:lnTo>
                <a:lnTo>
                  <a:pt x="73025" y="317500"/>
                </a:lnTo>
                <a:lnTo>
                  <a:pt x="82550" y="318135"/>
                </a:lnTo>
                <a:lnTo>
                  <a:pt x="95885" y="316865"/>
                </a:lnTo>
                <a:lnTo>
                  <a:pt x="102235" y="314960"/>
                </a:lnTo>
                <a:lnTo>
                  <a:pt x="107315" y="312420"/>
                </a:lnTo>
                <a:lnTo>
                  <a:pt x="113665" y="308610"/>
                </a:lnTo>
                <a:lnTo>
                  <a:pt x="116204" y="303530"/>
                </a:lnTo>
                <a:lnTo>
                  <a:pt x="185420" y="303530"/>
                </a:lnTo>
                <a:lnTo>
                  <a:pt x="185420" y="289560"/>
                </a:lnTo>
                <a:lnTo>
                  <a:pt x="81279" y="289560"/>
                </a:lnTo>
                <a:lnTo>
                  <a:pt x="77470" y="288290"/>
                </a:lnTo>
                <a:lnTo>
                  <a:pt x="53975" y="248285"/>
                </a:lnTo>
                <a:lnTo>
                  <a:pt x="50800" y="224790"/>
                </a:lnTo>
                <a:lnTo>
                  <a:pt x="50800" y="208915"/>
                </a:lnTo>
                <a:lnTo>
                  <a:pt x="52070" y="201295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4" y="174625"/>
                </a:lnTo>
                <a:lnTo>
                  <a:pt x="62229" y="168910"/>
                </a:lnTo>
                <a:lnTo>
                  <a:pt x="64770" y="163830"/>
                </a:lnTo>
                <a:lnTo>
                  <a:pt x="68579" y="156845"/>
                </a:lnTo>
                <a:lnTo>
                  <a:pt x="72390" y="151765"/>
                </a:lnTo>
                <a:lnTo>
                  <a:pt x="80010" y="144780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10"/>
                </a:lnTo>
                <a:lnTo>
                  <a:pt x="115570" y="130810"/>
                </a:lnTo>
                <a:lnTo>
                  <a:pt x="115570" y="128270"/>
                </a:lnTo>
                <a:lnTo>
                  <a:pt x="114935" y="127000"/>
                </a:lnTo>
                <a:lnTo>
                  <a:pt x="111125" y="125095"/>
                </a:lnTo>
                <a:lnTo>
                  <a:pt x="99060" y="118110"/>
                </a:lnTo>
                <a:lnTo>
                  <a:pt x="95250" y="116205"/>
                </a:lnTo>
                <a:lnTo>
                  <a:pt x="88900" y="112395"/>
                </a:lnTo>
                <a:lnTo>
                  <a:pt x="85725" y="109855"/>
                </a:lnTo>
                <a:lnTo>
                  <a:pt x="83185" y="107950"/>
                </a:lnTo>
                <a:lnTo>
                  <a:pt x="80645" y="104775"/>
                </a:lnTo>
                <a:close/>
              </a:path>
              <a:path w="185420" h="319404">
                <a:moveTo>
                  <a:pt x="116204" y="303530"/>
                </a:moveTo>
                <a:lnTo>
                  <a:pt x="113665" y="308610"/>
                </a:lnTo>
                <a:lnTo>
                  <a:pt x="114300" y="307975"/>
                </a:lnTo>
                <a:lnTo>
                  <a:pt x="117475" y="305435"/>
                </a:lnTo>
                <a:lnTo>
                  <a:pt x="116204" y="303530"/>
                </a:lnTo>
                <a:close/>
              </a:path>
              <a:path w="185420" h="319404">
                <a:moveTo>
                  <a:pt x="160020" y="142875"/>
                </a:moveTo>
                <a:lnTo>
                  <a:pt x="83185" y="142875"/>
                </a:lnTo>
                <a:lnTo>
                  <a:pt x="88265" y="146685"/>
                </a:lnTo>
                <a:lnTo>
                  <a:pt x="93979" y="149860"/>
                </a:lnTo>
                <a:lnTo>
                  <a:pt x="111125" y="158115"/>
                </a:lnTo>
                <a:lnTo>
                  <a:pt x="113029" y="159385"/>
                </a:lnTo>
                <a:lnTo>
                  <a:pt x="113029" y="266700"/>
                </a:lnTo>
                <a:lnTo>
                  <a:pt x="111760" y="268605"/>
                </a:lnTo>
                <a:lnTo>
                  <a:pt x="110490" y="271780"/>
                </a:lnTo>
                <a:lnTo>
                  <a:pt x="88900" y="289560"/>
                </a:lnTo>
                <a:lnTo>
                  <a:pt x="185420" y="289560"/>
                </a:lnTo>
                <a:lnTo>
                  <a:pt x="185420" y="277495"/>
                </a:lnTo>
                <a:lnTo>
                  <a:pt x="170815" y="277495"/>
                </a:lnTo>
                <a:lnTo>
                  <a:pt x="165735" y="276225"/>
                </a:lnTo>
                <a:lnTo>
                  <a:pt x="161925" y="273685"/>
                </a:lnTo>
                <a:lnTo>
                  <a:pt x="161290" y="272415"/>
                </a:lnTo>
                <a:lnTo>
                  <a:pt x="160654" y="270510"/>
                </a:lnTo>
                <a:lnTo>
                  <a:pt x="160654" y="268605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9404">
                <a:moveTo>
                  <a:pt x="115570" y="128270"/>
                </a:moveTo>
                <a:lnTo>
                  <a:pt x="115570" y="130810"/>
                </a:lnTo>
                <a:lnTo>
                  <a:pt x="116840" y="128905"/>
                </a:lnTo>
                <a:lnTo>
                  <a:pt x="115570" y="128270"/>
                </a:lnTo>
                <a:close/>
              </a:path>
              <a:path w="185420" h="319404">
                <a:moveTo>
                  <a:pt x="138429" y="0"/>
                </a:moveTo>
                <a:lnTo>
                  <a:pt x="134620" y="3810"/>
                </a:lnTo>
                <a:lnTo>
                  <a:pt x="130810" y="5715"/>
                </a:lnTo>
                <a:lnTo>
                  <a:pt x="123825" y="8890"/>
                </a:lnTo>
                <a:lnTo>
                  <a:pt x="119379" y="9525"/>
                </a:lnTo>
                <a:lnTo>
                  <a:pt x="113665" y="10795"/>
                </a:lnTo>
                <a:lnTo>
                  <a:pt x="109220" y="11430"/>
                </a:lnTo>
                <a:lnTo>
                  <a:pt x="103504" y="12065"/>
                </a:lnTo>
                <a:lnTo>
                  <a:pt x="95885" y="12700"/>
                </a:lnTo>
                <a:lnTo>
                  <a:pt x="86995" y="12700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10"/>
                </a:lnTo>
                <a:lnTo>
                  <a:pt x="107315" y="43180"/>
                </a:lnTo>
                <a:lnTo>
                  <a:pt x="109220" y="43815"/>
                </a:lnTo>
                <a:lnTo>
                  <a:pt x="111125" y="45720"/>
                </a:lnTo>
                <a:lnTo>
                  <a:pt x="112395" y="48260"/>
                </a:lnTo>
                <a:lnTo>
                  <a:pt x="112395" y="50165"/>
                </a:lnTo>
                <a:lnTo>
                  <a:pt x="113029" y="52705"/>
                </a:lnTo>
                <a:lnTo>
                  <a:pt x="113029" y="55245"/>
                </a:lnTo>
                <a:lnTo>
                  <a:pt x="115570" y="128270"/>
                </a:lnTo>
                <a:lnTo>
                  <a:pt x="116840" y="128905"/>
                </a:lnTo>
                <a:lnTo>
                  <a:pt x="115570" y="130810"/>
                </a:lnTo>
                <a:lnTo>
                  <a:pt x="160020" y="130810"/>
                </a:lnTo>
                <a:lnTo>
                  <a:pt x="160020" y="8255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8556625" y="3340100"/>
            <a:ext cx="183515" cy="319405"/>
          </a:xfrm>
          <a:custGeom>
            <a:avLst/>
            <a:gdLst/>
            <a:ahLst/>
            <a:cxnLst/>
            <a:rect l="l" t="t" r="r" b="b"/>
            <a:pathLst>
              <a:path w="183515" h="319404">
                <a:moveTo>
                  <a:pt x="51434" y="0"/>
                </a:moveTo>
                <a:lnTo>
                  <a:pt x="47625" y="3810"/>
                </a:lnTo>
                <a:lnTo>
                  <a:pt x="40004" y="7620"/>
                </a:lnTo>
                <a:lnTo>
                  <a:pt x="36195" y="8889"/>
                </a:lnTo>
                <a:lnTo>
                  <a:pt x="31750" y="9525"/>
                </a:lnTo>
                <a:lnTo>
                  <a:pt x="26670" y="10795"/>
                </a:lnTo>
                <a:lnTo>
                  <a:pt x="21590" y="11429"/>
                </a:lnTo>
                <a:lnTo>
                  <a:pt x="15875" y="12064"/>
                </a:lnTo>
                <a:lnTo>
                  <a:pt x="8254" y="12700"/>
                </a:lnTo>
                <a:lnTo>
                  <a:pt x="0" y="12700"/>
                </a:lnTo>
                <a:lnTo>
                  <a:pt x="0" y="41910"/>
                </a:lnTo>
                <a:lnTo>
                  <a:pt x="14604" y="41910"/>
                </a:lnTo>
                <a:lnTo>
                  <a:pt x="19684" y="43179"/>
                </a:lnTo>
                <a:lnTo>
                  <a:pt x="20954" y="43814"/>
                </a:lnTo>
                <a:lnTo>
                  <a:pt x="24129" y="46989"/>
                </a:lnTo>
                <a:lnTo>
                  <a:pt x="24129" y="48260"/>
                </a:lnTo>
                <a:lnTo>
                  <a:pt x="24765" y="50164"/>
                </a:lnTo>
                <a:lnTo>
                  <a:pt x="25400" y="52704"/>
                </a:lnTo>
                <a:lnTo>
                  <a:pt x="25400" y="319404"/>
                </a:lnTo>
                <a:lnTo>
                  <a:pt x="32384" y="317500"/>
                </a:lnTo>
                <a:lnTo>
                  <a:pt x="37465" y="316864"/>
                </a:lnTo>
                <a:lnTo>
                  <a:pt x="40640" y="316229"/>
                </a:lnTo>
                <a:lnTo>
                  <a:pt x="43179" y="316229"/>
                </a:lnTo>
                <a:lnTo>
                  <a:pt x="55245" y="314960"/>
                </a:lnTo>
                <a:lnTo>
                  <a:pt x="73025" y="314960"/>
                </a:lnTo>
                <a:lnTo>
                  <a:pt x="71120" y="309879"/>
                </a:lnTo>
                <a:lnTo>
                  <a:pt x="68579" y="307339"/>
                </a:lnTo>
                <a:lnTo>
                  <a:pt x="69850" y="305435"/>
                </a:lnTo>
                <a:lnTo>
                  <a:pt x="144779" y="305435"/>
                </a:lnTo>
                <a:lnTo>
                  <a:pt x="150495" y="301625"/>
                </a:lnTo>
                <a:lnTo>
                  <a:pt x="156209" y="295910"/>
                </a:lnTo>
                <a:lnTo>
                  <a:pt x="161290" y="290195"/>
                </a:lnTo>
                <a:lnTo>
                  <a:pt x="94615" y="290195"/>
                </a:lnTo>
                <a:lnTo>
                  <a:pt x="92075" y="289560"/>
                </a:lnTo>
                <a:lnTo>
                  <a:pt x="84454" y="285750"/>
                </a:lnTo>
                <a:lnTo>
                  <a:pt x="82550" y="283845"/>
                </a:lnTo>
                <a:lnTo>
                  <a:pt x="80009" y="281939"/>
                </a:lnTo>
                <a:lnTo>
                  <a:pt x="78104" y="280035"/>
                </a:lnTo>
                <a:lnTo>
                  <a:pt x="74929" y="275589"/>
                </a:lnTo>
                <a:lnTo>
                  <a:pt x="73025" y="271779"/>
                </a:lnTo>
                <a:lnTo>
                  <a:pt x="73025" y="158114"/>
                </a:lnTo>
                <a:lnTo>
                  <a:pt x="74929" y="157479"/>
                </a:lnTo>
                <a:lnTo>
                  <a:pt x="78740" y="155575"/>
                </a:lnTo>
                <a:lnTo>
                  <a:pt x="90804" y="149225"/>
                </a:lnTo>
                <a:lnTo>
                  <a:pt x="95884" y="146050"/>
                </a:lnTo>
                <a:lnTo>
                  <a:pt x="100329" y="142875"/>
                </a:lnTo>
                <a:lnTo>
                  <a:pt x="164465" y="142875"/>
                </a:lnTo>
                <a:lnTo>
                  <a:pt x="163195" y="140970"/>
                </a:lnTo>
                <a:lnTo>
                  <a:pt x="157479" y="133985"/>
                </a:lnTo>
                <a:lnTo>
                  <a:pt x="153670" y="129539"/>
                </a:lnTo>
                <a:lnTo>
                  <a:pt x="69850" y="129539"/>
                </a:lnTo>
                <a:lnTo>
                  <a:pt x="69215" y="127635"/>
                </a:lnTo>
                <a:lnTo>
                  <a:pt x="69850" y="126364"/>
                </a:lnTo>
                <a:lnTo>
                  <a:pt x="73025" y="8254"/>
                </a:lnTo>
                <a:lnTo>
                  <a:pt x="51434" y="0"/>
                </a:lnTo>
                <a:close/>
              </a:path>
              <a:path w="183515" h="319404">
                <a:moveTo>
                  <a:pt x="144779" y="305435"/>
                </a:moveTo>
                <a:lnTo>
                  <a:pt x="69850" y="305435"/>
                </a:lnTo>
                <a:lnTo>
                  <a:pt x="71120" y="309879"/>
                </a:lnTo>
                <a:lnTo>
                  <a:pt x="77470" y="313054"/>
                </a:lnTo>
                <a:lnTo>
                  <a:pt x="84454" y="316229"/>
                </a:lnTo>
                <a:lnTo>
                  <a:pt x="92075" y="318135"/>
                </a:lnTo>
                <a:lnTo>
                  <a:pt x="100329" y="318135"/>
                </a:lnTo>
                <a:lnTo>
                  <a:pt x="143509" y="306704"/>
                </a:lnTo>
                <a:lnTo>
                  <a:pt x="144779" y="305435"/>
                </a:lnTo>
                <a:close/>
              </a:path>
              <a:path w="183515" h="319404">
                <a:moveTo>
                  <a:pt x="69850" y="305435"/>
                </a:moveTo>
                <a:lnTo>
                  <a:pt x="68579" y="307339"/>
                </a:lnTo>
                <a:lnTo>
                  <a:pt x="71120" y="309879"/>
                </a:lnTo>
                <a:lnTo>
                  <a:pt x="69850" y="305435"/>
                </a:lnTo>
                <a:close/>
              </a:path>
              <a:path w="183515" h="319404">
                <a:moveTo>
                  <a:pt x="164465" y="142875"/>
                </a:moveTo>
                <a:lnTo>
                  <a:pt x="100965" y="142875"/>
                </a:lnTo>
                <a:lnTo>
                  <a:pt x="102870" y="144779"/>
                </a:lnTo>
                <a:lnTo>
                  <a:pt x="110490" y="151764"/>
                </a:lnTo>
                <a:lnTo>
                  <a:pt x="114300" y="157479"/>
                </a:lnTo>
                <a:lnTo>
                  <a:pt x="118109" y="163829"/>
                </a:lnTo>
                <a:lnTo>
                  <a:pt x="121284" y="168910"/>
                </a:lnTo>
                <a:lnTo>
                  <a:pt x="123825" y="174625"/>
                </a:lnTo>
                <a:lnTo>
                  <a:pt x="126365" y="180975"/>
                </a:lnTo>
                <a:lnTo>
                  <a:pt x="128270" y="187960"/>
                </a:lnTo>
                <a:lnTo>
                  <a:pt x="130175" y="194310"/>
                </a:lnTo>
                <a:lnTo>
                  <a:pt x="131445" y="201929"/>
                </a:lnTo>
                <a:lnTo>
                  <a:pt x="132079" y="208914"/>
                </a:lnTo>
                <a:lnTo>
                  <a:pt x="132079" y="224789"/>
                </a:lnTo>
                <a:lnTo>
                  <a:pt x="124459" y="265429"/>
                </a:lnTo>
                <a:lnTo>
                  <a:pt x="102234" y="290195"/>
                </a:lnTo>
                <a:lnTo>
                  <a:pt x="161290" y="290195"/>
                </a:lnTo>
                <a:lnTo>
                  <a:pt x="180340" y="245745"/>
                </a:lnTo>
                <a:lnTo>
                  <a:pt x="183515" y="211454"/>
                </a:lnTo>
                <a:lnTo>
                  <a:pt x="182879" y="199389"/>
                </a:lnTo>
                <a:lnTo>
                  <a:pt x="181609" y="187960"/>
                </a:lnTo>
                <a:lnTo>
                  <a:pt x="179070" y="177164"/>
                </a:lnTo>
                <a:lnTo>
                  <a:pt x="175895" y="167639"/>
                </a:lnTo>
                <a:lnTo>
                  <a:pt x="172084" y="158114"/>
                </a:lnTo>
                <a:lnTo>
                  <a:pt x="164465" y="142875"/>
                </a:lnTo>
                <a:close/>
              </a:path>
              <a:path w="183515" h="319404">
                <a:moveTo>
                  <a:pt x="69850" y="126364"/>
                </a:moveTo>
                <a:lnTo>
                  <a:pt x="69215" y="127635"/>
                </a:lnTo>
                <a:lnTo>
                  <a:pt x="69850" y="129539"/>
                </a:lnTo>
                <a:lnTo>
                  <a:pt x="69850" y="126364"/>
                </a:lnTo>
                <a:close/>
              </a:path>
              <a:path w="183515" h="319404">
                <a:moveTo>
                  <a:pt x="102870" y="104775"/>
                </a:moveTo>
                <a:lnTo>
                  <a:pt x="97790" y="109854"/>
                </a:lnTo>
                <a:lnTo>
                  <a:pt x="94615" y="111760"/>
                </a:lnTo>
                <a:lnTo>
                  <a:pt x="92075" y="113664"/>
                </a:lnTo>
                <a:lnTo>
                  <a:pt x="88900" y="115570"/>
                </a:lnTo>
                <a:lnTo>
                  <a:pt x="85090" y="117475"/>
                </a:lnTo>
                <a:lnTo>
                  <a:pt x="74295" y="123825"/>
                </a:lnTo>
                <a:lnTo>
                  <a:pt x="70484" y="125729"/>
                </a:lnTo>
                <a:lnTo>
                  <a:pt x="69850" y="126364"/>
                </a:lnTo>
                <a:lnTo>
                  <a:pt x="69850" y="129539"/>
                </a:lnTo>
                <a:lnTo>
                  <a:pt x="153670" y="129539"/>
                </a:lnTo>
                <a:lnTo>
                  <a:pt x="151765" y="127635"/>
                </a:lnTo>
                <a:lnTo>
                  <a:pt x="118109" y="106679"/>
                </a:lnTo>
                <a:lnTo>
                  <a:pt x="110490" y="105410"/>
                </a:lnTo>
                <a:lnTo>
                  <a:pt x="10287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9318625" y="3343275"/>
            <a:ext cx="189865" cy="316230"/>
          </a:xfrm>
          <a:custGeom>
            <a:avLst/>
            <a:gdLst/>
            <a:ahLst/>
            <a:cxnLst/>
            <a:rect l="l" t="t" r="r" b="b"/>
            <a:pathLst>
              <a:path w="189865" h="316229">
                <a:moveTo>
                  <a:pt x="41909" y="6350"/>
                </a:moveTo>
                <a:lnTo>
                  <a:pt x="8254" y="12700"/>
                </a:lnTo>
                <a:lnTo>
                  <a:pt x="0" y="12700"/>
                </a:lnTo>
                <a:lnTo>
                  <a:pt x="0" y="41910"/>
                </a:lnTo>
                <a:lnTo>
                  <a:pt x="14604" y="41910"/>
                </a:lnTo>
                <a:lnTo>
                  <a:pt x="19684" y="43179"/>
                </a:lnTo>
                <a:lnTo>
                  <a:pt x="21590" y="43814"/>
                </a:lnTo>
                <a:lnTo>
                  <a:pt x="23495" y="45720"/>
                </a:lnTo>
                <a:lnTo>
                  <a:pt x="24765" y="48260"/>
                </a:lnTo>
                <a:lnTo>
                  <a:pt x="24765" y="50164"/>
                </a:lnTo>
                <a:lnTo>
                  <a:pt x="25400" y="52070"/>
                </a:lnTo>
                <a:lnTo>
                  <a:pt x="25400" y="280670"/>
                </a:lnTo>
                <a:lnTo>
                  <a:pt x="24765" y="282575"/>
                </a:lnTo>
                <a:lnTo>
                  <a:pt x="22859" y="285750"/>
                </a:lnTo>
                <a:lnTo>
                  <a:pt x="21590" y="287020"/>
                </a:lnTo>
                <a:lnTo>
                  <a:pt x="19684" y="287654"/>
                </a:lnTo>
                <a:lnTo>
                  <a:pt x="18415" y="288925"/>
                </a:lnTo>
                <a:lnTo>
                  <a:pt x="15875" y="289560"/>
                </a:lnTo>
                <a:lnTo>
                  <a:pt x="11429" y="290195"/>
                </a:lnTo>
                <a:lnTo>
                  <a:pt x="6350" y="290195"/>
                </a:lnTo>
                <a:lnTo>
                  <a:pt x="0" y="290829"/>
                </a:lnTo>
                <a:lnTo>
                  <a:pt x="0" y="316229"/>
                </a:lnTo>
                <a:lnTo>
                  <a:pt x="97154" y="316229"/>
                </a:lnTo>
                <a:lnTo>
                  <a:pt x="97154" y="291464"/>
                </a:lnTo>
                <a:lnTo>
                  <a:pt x="86359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9375" y="288289"/>
                </a:lnTo>
                <a:lnTo>
                  <a:pt x="78104" y="287654"/>
                </a:lnTo>
                <a:lnTo>
                  <a:pt x="76200" y="286385"/>
                </a:lnTo>
                <a:lnTo>
                  <a:pt x="74929" y="285750"/>
                </a:lnTo>
                <a:lnTo>
                  <a:pt x="73659" y="283210"/>
                </a:lnTo>
                <a:lnTo>
                  <a:pt x="73025" y="280670"/>
                </a:lnTo>
                <a:lnTo>
                  <a:pt x="73025" y="226060"/>
                </a:lnTo>
                <a:lnTo>
                  <a:pt x="60325" y="203835"/>
                </a:lnTo>
                <a:lnTo>
                  <a:pt x="67945" y="195579"/>
                </a:lnTo>
                <a:lnTo>
                  <a:pt x="73025" y="189229"/>
                </a:lnTo>
                <a:lnTo>
                  <a:pt x="73025" y="22860"/>
                </a:lnTo>
                <a:lnTo>
                  <a:pt x="59054" y="22860"/>
                </a:lnTo>
                <a:lnTo>
                  <a:pt x="41909" y="6350"/>
                </a:lnTo>
                <a:close/>
              </a:path>
              <a:path w="189865" h="316229">
                <a:moveTo>
                  <a:pt x="122554" y="219710"/>
                </a:moveTo>
                <a:lnTo>
                  <a:pt x="76834" y="219710"/>
                </a:lnTo>
                <a:lnTo>
                  <a:pt x="127000" y="315595"/>
                </a:lnTo>
                <a:lnTo>
                  <a:pt x="189865" y="315595"/>
                </a:lnTo>
                <a:lnTo>
                  <a:pt x="189865" y="290195"/>
                </a:lnTo>
                <a:lnTo>
                  <a:pt x="184150" y="290195"/>
                </a:lnTo>
                <a:lnTo>
                  <a:pt x="179704" y="288925"/>
                </a:lnTo>
                <a:lnTo>
                  <a:pt x="173354" y="285114"/>
                </a:lnTo>
                <a:lnTo>
                  <a:pt x="169545" y="282575"/>
                </a:lnTo>
                <a:lnTo>
                  <a:pt x="166370" y="279400"/>
                </a:lnTo>
                <a:lnTo>
                  <a:pt x="162559" y="276225"/>
                </a:lnTo>
                <a:lnTo>
                  <a:pt x="155575" y="269239"/>
                </a:lnTo>
                <a:lnTo>
                  <a:pt x="152400" y="265429"/>
                </a:lnTo>
                <a:lnTo>
                  <a:pt x="149859" y="262254"/>
                </a:lnTo>
                <a:lnTo>
                  <a:pt x="147954" y="259079"/>
                </a:lnTo>
                <a:lnTo>
                  <a:pt x="145415" y="255270"/>
                </a:lnTo>
                <a:lnTo>
                  <a:pt x="142240" y="249554"/>
                </a:lnTo>
                <a:lnTo>
                  <a:pt x="137795" y="243204"/>
                </a:lnTo>
                <a:lnTo>
                  <a:pt x="133984" y="236854"/>
                </a:lnTo>
                <a:lnTo>
                  <a:pt x="129540" y="230504"/>
                </a:lnTo>
                <a:lnTo>
                  <a:pt x="122554" y="219710"/>
                </a:lnTo>
                <a:close/>
              </a:path>
              <a:path w="189865" h="316229">
                <a:moveTo>
                  <a:pt x="184150" y="108585"/>
                </a:moveTo>
                <a:lnTo>
                  <a:pt x="86995" y="108585"/>
                </a:lnTo>
                <a:lnTo>
                  <a:pt x="86995" y="133985"/>
                </a:lnTo>
                <a:lnTo>
                  <a:pt x="97790" y="133985"/>
                </a:lnTo>
                <a:lnTo>
                  <a:pt x="104140" y="134620"/>
                </a:lnTo>
                <a:lnTo>
                  <a:pt x="107315" y="136525"/>
                </a:lnTo>
                <a:lnTo>
                  <a:pt x="107950" y="137795"/>
                </a:lnTo>
                <a:lnTo>
                  <a:pt x="107950" y="140335"/>
                </a:lnTo>
                <a:lnTo>
                  <a:pt x="107315" y="141604"/>
                </a:lnTo>
                <a:lnTo>
                  <a:pt x="106679" y="143510"/>
                </a:lnTo>
                <a:lnTo>
                  <a:pt x="105409" y="146050"/>
                </a:lnTo>
                <a:lnTo>
                  <a:pt x="103504" y="148589"/>
                </a:lnTo>
                <a:lnTo>
                  <a:pt x="99695" y="154939"/>
                </a:lnTo>
                <a:lnTo>
                  <a:pt x="97154" y="158114"/>
                </a:lnTo>
                <a:lnTo>
                  <a:pt x="94615" y="161925"/>
                </a:lnTo>
                <a:lnTo>
                  <a:pt x="91440" y="165735"/>
                </a:lnTo>
                <a:lnTo>
                  <a:pt x="88900" y="169545"/>
                </a:lnTo>
                <a:lnTo>
                  <a:pt x="80645" y="179704"/>
                </a:lnTo>
                <a:lnTo>
                  <a:pt x="74929" y="187325"/>
                </a:lnTo>
                <a:lnTo>
                  <a:pt x="73025" y="189229"/>
                </a:lnTo>
                <a:lnTo>
                  <a:pt x="73025" y="226060"/>
                </a:lnTo>
                <a:lnTo>
                  <a:pt x="83184" y="244475"/>
                </a:lnTo>
                <a:lnTo>
                  <a:pt x="76834" y="219710"/>
                </a:lnTo>
                <a:lnTo>
                  <a:pt x="122554" y="219710"/>
                </a:lnTo>
                <a:lnTo>
                  <a:pt x="116840" y="210185"/>
                </a:lnTo>
                <a:lnTo>
                  <a:pt x="106045" y="194310"/>
                </a:lnTo>
                <a:lnTo>
                  <a:pt x="109854" y="188595"/>
                </a:lnTo>
                <a:lnTo>
                  <a:pt x="113665" y="184150"/>
                </a:lnTo>
                <a:lnTo>
                  <a:pt x="124459" y="170814"/>
                </a:lnTo>
                <a:lnTo>
                  <a:pt x="128270" y="166370"/>
                </a:lnTo>
                <a:lnTo>
                  <a:pt x="131445" y="163195"/>
                </a:lnTo>
                <a:lnTo>
                  <a:pt x="133984" y="160020"/>
                </a:lnTo>
                <a:lnTo>
                  <a:pt x="136525" y="156210"/>
                </a:lnTo>
                <a:lnTo>
                  <a:pt x="139065" y="154304"/>
                </a:lnTo>
                <a:lnTo>
                  <a:pt x="173354" y="135254"/>
                </a:lnTo>
                <a:lnTo>
                  <a:pt x="177800" y="133985"/>
                </a:lnTo>
                <a:lnTo>
                  <a:pt x="184150" y="133350"/>
                </a:lnTo>
                <a:lnTo>
                  <a:pt x="184150" y="108585"/>
                </a:lnTo>
                <a:close/>
              </a:path>
              <a:path w="189865" h="316229">
                <a:moveTo>
                  <a:pt x="73025" y="189229"/>
                </a:moveTo>
                <a:lnTo>
                  <a:pt x="67945" y="195579"/>
                </a:lnTo>
                <a:lnTo>
                  <a:pt x="60325" y="203835"/>
                </a:lnTo>
                <a:lnTo>
                  <a:pt x="73025" y="226060"/>
                </a:lnTo>
                <a:lnTo>
                  <a:pt x="73025" y="189229"/>
                </a:lnTo>
                <a:close/>
              </a:path>
              <a:path w="189865" h="316229">
                <a:moveTo>
                  <a:pt x="51434" y="0"/>
                </a:moveTo>
                <a:lnTo>
                  <a:pt x="50545" y="635"/>
                </a:lnTo>
                <a:lnTo>
                  <a:pt x="50800" y="635"/>
                </a:lnTo>
                <a:lnTo>
                  <a:pt x="46990" y="3175"/>
                </a:lnTo>
                <a:lnTo>
                  <a:pt x="43815" y="5079"/>
                </a:lnTo>
                <a:lnTo>
                  <a:pt x="41909" y="6350"/>
                </a:lnTo>
                <a:lnTo>
                  <a:pt x="59054" y="22860"/>
                </a:lnTo>
                <a:lnTo>
                  <a:pt x="59054" y="2539"/>
                </a:lnTo>
                <a:lnTo>
                  <a:pt x="51434" y="0"/>
                </a:lnTo>
                <a:close/>
              </a:path>
              <a:path w="189865" h="316229">
                <a:moveTo>
                  <a:pt x="59054" y="2539"/>
                </a:moveTo>
                <a:lnTo>
                  <a:pt x="59054" y="22860"/>
                </a:lnTo>
                <a:lnTo>
                  <a:pt x="73025" y="22860"/>
                </a:lnTo>
                <a:lnTo>
                  <a:pt x="73025" y="8254"/>
                </a:lnTo>
                <a:lnTo>
                  <a:pt x="59054" y="2539"/>
                </a:lnTo>
                <a:close/>
              </a:path>
              <a:path w="189865" h="316229">
                <a:moveTo>
                  <a:pt x="50545" y="635"/>
                </a:moveTo>
                <a:lnTo>
                  <a:pt x="36195" y="635"/>
                </a:lnTo>
                <a:lnTo>
                  <a:pt x="41909" y="6350"/>
                </a:lnTo>
                <a:lnTo>
                  <a:pt x="43815" y="5079"/>
                </a:lnTo>
                <a:lnTo>
                  <a:pt x="46990" y="3175"/>
                </a:lnTo>
                <a:lnTo>
                  <a:pt x="50545" y="635"/>
                </a:lnTo>
                <a:close/>
              </a:path>
              <a:path w="189865" h="316229">
                <a:moveTo>
                  <a:pt x="59054" y="635"/>
                </a:moveTo>
                <a:lnTo>
                  <a:pt x="53340" y="635"/>
                </a:lnTo>
                <a:lnTo>
                  <a:pt x="59054" y="2539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0" name="object 130" descr=""/>
          <p:cNvGrpSpPr/>
          <p:nvPr/>
        </p:nvGrpSpPr>
        <p:grpSpPr>
          <a:xfrm>
            <a:off x="9702800" y="3347720"/>
            <a:ext cx="312420" cy="308610"/>
            <a:chOff x="9702800" y="3347720"/>
            <a:chExt cx="312420" cy="308610"/>
          </a:xfrm>
        </p:grpSpPr>
        <p:sp>
          <p:nvSpPr>
            <p:cNvPr id="131" name="object 131" descr=""/>
            <p:cNvSpPr/>
            <p:nvPr/>
          </p:nvSpPr>
          <p:spPr>
            <a:xfrm>
              <a:off x="9702800" y="3347720"/>
              <a:ext cx="97155" cy="308610"/>
            </a:xfrm>
            <a:custGeom>
              <a:avLst/>
              <a:gdLst/>
              <a:ahLst/>
              <a:cxnLst/>
              <a:rect l="l" t="t" r="r" b="b"/>
              <a:pathLst>
                <a:path w="97154" h="308610">
                  <a:moveTo>
                    <a:pt x="41909" y="102869"/>
                  </a:moveTo>
                  <a:lnTo>
                    <a:pt x="8254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14604" y="138429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2859" y="140969"/>
                  </a:lnTo>
                  <a:lnTo>
                    <a:pt x="24765" y="144779"/>
                  </a:lnTo>
                  <a:lnTo>
                    <a:pt x="25400" y="146684"/>
                  </a:lnTo>
                  <a:lnTo>
                    <a:pt x="25400" y="273684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8764"/>
                  </a:lnTo>
                  <a:lnTo>
                    <a:pt x="21590" y="280034"/>
                  </a:lnTo>
                  <a:lnTo>
                    <a:pt x="19684" y="280669"/>
                  </a:lnTo>
                  <a:lnTo>
                    <a:pt x="17779" y="281939"/>
                  </a:lnTo>
                  <a:lnTo>
                    <a:pt x="15875" y="281939"/>
                  </a:lnTo>
                  <a:lnTo>
                    <a:pt x="10795" y="283209"/>
                  </a:lnTo>
                  <a:lnTo>
                    <a:pt x="6350" y="283209"/>
                  </a:lnTo>
                  <a:lnTo>
                    <a:pt x="0" y="283844"/>
                  </a:lnTo>
                  <a:lnTo>
                    <a:pt x="0" y="308609"/>
                  </a:lnTo>
                  <a:lnTo>
                    <a:pt x="97154" y="308609"/>
                  </a:lnTo>
                  <a:lnTo>
                    <a:pt x="97154" y="284479"/>
                  </a:lnTo>
                  <a:lnTo>
                    <a:pt x="86359" y="282575"/>
                  </a:lnTo>
                  <a:lnTo>
                    <a:pt x="83820" y="282575"/>
                  </a:lnTo>
                  <a:lnTo>
                    <a:pt x="80009" y="281304"/>
                  </a:lnTo>
                  <a:lnTo>
                    <a:pt x="76834" y="279400"/>
                  </a:lnTo>
                  <a:lnTo>
                    <a:pt x="75565" y="278764"/>
                  </a:lnTo>
                  <a:lnTo>
                    <a:pt x="73659" y="276225"/>
                  </a:lnTo>
                  <a:lnTo>
                    <a:pt x="73025" y="273684"/>
                  </a:lnTo>
                  <a:lnTo>
                    <a:pt x="73025" y="119379"/>
                  </a:lnTo>
                  <a:lnTo>
                    <a:pt x="59054" y="119379"/>
                  </a:lnTo>
                  <a:lnTo>
                    <a:pt x="41909" y="102869"/>
                  </a:lnTo>
                  <a:close/>
                </a:path>
                <a:path w="97154" h="308610">
                  <a:moveTo>
                    <a:pt x="52070" y="96519"/>
                  </a:moveTo>
                  <a:lnTo>
                    <a:pt x="50403" y="97472"/>
                  </a:lnTo>
                  <a:lnTo>
                    <a:pt x="47625" y="99694"/>
                  </a:lnTo>
                  <a:lnTo>
                    <a:pt x="44450" y="101600"/>
                  </a:lnTo>
                  <a:lnTo>
                    <a:pt x="41909" y="102869"/>
                  </a:lnTo>
                  <a:lnTo>
                    <a:pt x="59054" y="119379"/>
                  </a:lnTo>
                  <a:lnTo>
                    <a:pt x="59054" y="99059"/>
                  </a:lnTo>
                  <a:lnTo>
                    <a:pt x="53340" y="97154"/>
                  </a:lnTo>
                  <a:lnTo>
                    <a:pt x="53816" y="97154"/>
                  </a:lnTo>
                  <a:lnTo>
                    <a:pt x="52070" y="96519"/>
                  </a:lnTo>
                  <a:close/>
                </a:path>
                <a:path w="97154" h="308610">
                  <a:moveTo>
                    <a:pt x="59054" y="99059"/>
                  </a:moveTo>
                  <a:lnTo>
                    <a:pt x="59054" y="119379"/>
                  </a:lnTo>
                  <a:lnTo>
                    <a:pt x="73025" y="119379"/>
                  </a:lnTo>
                  <a:lnTo>
                    <a:pt x="73025" y="104775"/>
                  </a:lnTo>
                  <a:lnTo>
                    <a:pt x="59054" y="99059"/>
                  </a:lnTo>
                  <a:close/>
                </a:path>
                <a:path w="97154" h="308610">
                  <a:moveTo>
                    <a:pt x="50800" y="97154"/>
                  </a:moveTo>
                  <a:lnTo>
                    <a:pt x="36829" y="97154"/>
                  </a:lnTo>
                  <a:lnTo>
                    <a:pt x="41909" y="102869"/>
                  </a:lnTo>
                  <a:lnTo>
                    <a:pt x="44450" y="101600"/>
                  </a:lnTo>
                  <a:lnTo>
                    <a:pt x="47625" y="99059"/>
                  </a:lnTo>
                  <a:lnTo>
                    <a:pt x="50403" y="97472"/>
                  </a:lnTo>
                  <a:lnTo>
                    <a:pt x="50800" y="97154"/>
                  </a:lnTo>
                  <a:close/>
                </a:path>
                <a:path w="97154" h="308610">
                  <a:moveTo>
                    <a:pt x="59054" y="97154"/>
                  </a:moveTo>
                  <a:lnTo>
                    <a:pt x="53816" y="97154"/>
                  </a:lnTo>
                  <a:lnTo>
                    <a:pt x="59054" y="99059"/>
                  </a:lnTo>
                  <a:lnTo>
                    <a:pt x="59054" y="97154"/>
                  </a:lnTo>
                  <a:close/>
                </a:path>
                <a:path w="97154" h="308610">
                  <a:moveTo>
                    <a:pt x="50800" y="0"/>
                  </a:moveTo>
                  <a:lnTo>
                    <a:pt x="43179" y="0"/>
                  </a:lnTo>
                  <a:lnTo>
                    <a:pt x="39370" y="634"/>
                  </a:lnTo>
                  <a:lnTo>
                    <a:pt x="20954" y="17779"/>
                  </a:lnTo>
                  <a:lnTo>
                    <a:pt x="19684" y="20954"/>
                  </a:lnTo>
                  <a:lnTo>
                    <a:pt x="19050" y="24129"/>
                  </a:lnTo>
                  <a:lnTo>
                    <a:pt x="19050" y="27939"/>
                  </a:lnTo>
                  <a:lnTo>
                    <a:pt x="19684" y="32384"/>
                  </a:lnTo>
                  <a:lnTo>
                    <a:pt x="20320" y="36194"/>
                  </a:lnTo>
                  <a:lnTo>
                    <a:pt x="22225" y="39369"/>
                  </a:lnTo>
                  <a:lnTo>
                    <a:pt x="23495" y="42544"/>
                  </a:lnTo>
                  <a:lnTo>
                    <a:pt x="26034" y="45719"/>
                  </a:lnTo>
                  <a:lnTo>
                    <a:pt x="31115" y="50800"/>
                  </a:lnTo>
                  <a:lnTo>
                    <a:pt x="34290" y="52704"/>
                  </a:lnTo>
                  <a:lnTo>
                    <a:pt x="38100" y="53975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56515" y="55879"/>
                  </a:lnTo>
                  <a:lnTo>
                    <a:pt x="60325" y="53975"/>
                  </a:lnTo>
                  <a:lnTo>
                    <a:pt x="63500" y="52704"/>
                  </a:lnTo>
                  <a:lnTo>
                    <a:pt x="77470" y="31750"/>
                  </a:lnTo>
                  <a:lnTo>
                    <a:pt x="76834" y="24129"/>
                  </a:lnTo>
                  <a:lnTo>
                    <a:pt x="54609" y="634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13289" y="3442335"/>
              <a:ext cx="201929" cy="212725"/>
            </a:xfrm>
            <a:prstGeom prst="rect">
              <a:avLst/>
            </a:prstGeom>
          </p:spPr>
        </p:pic>
      </p:grpSp>
      <p:sp>
        <p:nvSpPr>
          <p:cNvPr id="133" name="object 133" descr=""/>
          <p:cNvSpPr/>
          <p:nvPr/>
        </p:nvSpPr>
        <p:spPr>
          <a:xfrm>
            <a:off x="3348990" y="3822065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4">
                <a:moveTo>
                  <a:pt x="92710" y="0"/>
                </a:moveTo>
                <a:lnTo>
                  <a:pt x="0" y="0"/>
                </a:lnTo>
                <a:lnTo>
                  <a:pt x="0" y="405764"/>
                </a:lnTo>
                <a:lnTo>
                  <a:pt x="92710" y="405764"/>
                </a:lnTo>
                <a:lnTo>
                  <a:pt x="92710" y="381000"/>
                </a:lnTo>
                <a:lnTo>
                  <a:pt x="74930" y="378460"/>
                </a:lnTo>
                <a:lnTo>
                  <a:pt x="55880" y="342900"/>
                </a:lnTo>
                <a:lnTo>
                  <a:pt x="55880" y="60325"/>
                </a:lnTo>
                <a:lnTo>
                  <a:pt x="73660" y="26670"/>
                </a:lnTo>
                <a:lnTo>
                  <a:pt x="81914" y="25400"/>
                </a:lnTo>
                <a:lnTo>
                  <a:pt x="92710" y="24764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3757295" y="3963034"/>
            <a:ext cx="273685" cy="213360"/>
          </a:xfrm>
          <a:custGeom>
            <a:avLst/>
            <a:gdLst/>
            <a:ahLst/>
            <a:cxnLst/>
            <a:rect l="l" t="t" r="r" b="b"/>
            <a:pathLst>
              <a:path w="273685" h="213360">
                <a:moveTo>
                  <a:pt x="108584" y="47625"/>
                </a:moveTo>
                <a:lnTo>
                  <a:pt x="0" y="47625"/>
                </a:lnTo>
                <a:lnTo>
                  <a:pt x="0" y="90804"/>
                </a:lnTo>
                <a:lnTo>
                  <a:pt x="108584" y="90804"/>
                </a:lnTo>
                <a:lnTo>
                  <a:pt x="108584" y="47625"/>
                </a:lnTo>
                <a:close/>
              </a:path>
              <a:path w="273685" h="213360">
                <a:moveTo>
                  <a:pt x="222250" y="0"/>
                </a:moveTo>
                <a:lnTo>
                  <a:pt x="215900" y="0"/>
                </a:lnTo>
                <a:lnTo>
                  <a:pt x="205739" y="635"/>
                </a:lnTo>
                <a:lnTo>
                  <a:pt x="163194" y="15875"/>
                </a:lnTo>
                <a:lnTo>
                  <a:pt x="133984" y="51435"/>
                </a:lnTo>
                <a:lnTo>
                  <a:pt x="123189" y="91439"/>
                </a:lnTo>
                <a:lnTo>
                  <a:pt x="122554" y="102869"/>
                </a:lnTo>
                <a:lnTo>
                  <a:pt x="123189" y="115569"/>
                </a:lnTo>
                <a:lnTo>
                  <a:pt x="132079" y="159385"/>
                </a:lnTo>
                <a:lnTo>
                  <a:pt x="158750" y="196850"/>
                </a:lnTo>
                <a:lnTo>
                  <a:pt x="200025" y="212725"/>
                </a:lnTo>
                <a:lnTo>
                  <a:pt x="209550" y="213360"/>
                </a:lnTo>
                <a:lnTo>
                  <a:pt x="218439" y="213360"/>
                </a:lnTo>
                <a:lnTo>
                  <a:pt x="256539" y="193675"/>
                </a:lnTo>
                <a:lnTo>
                  <a:pt x="263226" y="184785"/>
                </a:lnTo>
                <a:lnTo>
                  <a:pt x="210819" y="184785"/>
                </a:lnTo>
                <a:lnTo>
                  <a:pt x="206375" y="183514"/>
                </a:lnTo>
                <a:lnTo>
                  <a:pt x="181609" y="140969"/>
                </a:lnTo>
                <a:lnTo>
                  <a:pt x="178434" y="97154"/>
                </a:lnTo>
                <a:lnTo>
                  <a:pt x="179069" y="89535"/>
                </a:lnTo>
                <a:lnTo>
                  <a:pt x="179704" y="82550"/>
                </a:lnTo>
                <a:lnTo>
                  <a:pt x="180975" y="74929"/>
                </a:lnTo>
                <a:lnTo>
                  <a:pt x="186689" y="55879"/>
                </a:lnTo>
                <a:lnTo>
                  <a:pt x="189229" y="50800"/>
                </a:lnTo>
                <a:lnTo>
                  <a:pt x="192404" y="43814"/>
                </a:lnTo>
                <a:lnTo>
                  <a:pt x="195579" y="38100"/>
                </a:lnTo>
                <a:lnTo>
                  <a:pt x="203200" y="31114"/>
                </a:lnTo>
                <a:lnTo>
                  <a:pt x="206375" y="29210"/>
                </a:lnTo>
                <a:lnTo>
                  <a:pt x="262254" y="29210"/>
                </a:lnTo>
                <a:lnTo>
                  <a:pt x="262254" y="22225"/>
                </a:lnTo>
                <a:lnTo>
                  <a:pt x="227964" y="635"/>
                </a:lnTo>
                <a:lnTo>
                  <a:pt x="222250" y="0"/>
                </a:lnTo>
                <a:close/>
              </a:path>
              <a:path w="273685" h="213360">
                <a:moveTo>
                  <a:pt x="254000" y="151129"/>
                </a:moveTo>
                <a:lnTo>
                  <a:pt x="224789" y="183514"/>
                </a:lnTo>
                <a:lnTo>
                  <a:pt x="220344" y="184785"/>
                </a:lnTo>
                <a:lnTo>
                  <a:pt x="263226" y="184785"/>
                </a:lnTo>
                <a:lnTo>
                  <a:pt x="267334" y="178435"/>
                </a:lnTo>
                <a:lnTo>
                  <a:pt x="270509" y="172085"/>
                </a:lnTo>
                <a:lnTo>
                  <a:pt x="273684" y="163829"/>
                </a:lnTo>
                <a:lnTo>
                  <a:pt x="254000" y="151129"/>
                </a:lnTo>
                <a:close/>
              </a:path>
              <a:path w="273685" h="213360">
                <a:moveTo>
                  <a:pt x="262254" y="29210"/>
                </a:moveTo>
                <a:lnTo>
                  <a:pt x="210819" y="29210"/>
                </a:lnTo>
                <a:lnTo>
                  <a:pt x="212725" y="30479"/>
                </a:lnTo>
                <a:lnTo>
                  <a:pt x="216534" y="34289"/>
                </a:lnTo>
                <a:lnTo>
                  <a:pt x="218439" y="36829"/>
                </a:lnTo>
                <a:lnTo>
                  <a:pt x="230504" y="53339"/>
                </a:lnTo>
                <a:lnTo>
                  <a:pt x="233679" y="55244"/>
                </a:lnTo>
                <a:lnTo>
                  <a:pt x="241300" y="55244"/>
                </a:lnTo>
                <a:lnTo>
                  <a:pt x="243839" y="54610"/>
                </a:lnTo>
                <a:lnTo>
                  <a:pt x="262149" y="31114"/>
                </a:lnTo>
                <a:lnTo>
                  <a:pt x="262254" y="29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4403725" y="3963034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3814" y="4445"/>
                </a:moveTo>
                <a:lnTo>
                  <a:pt x="41910" y="5714"/>
                </a:lnTo>
                <a:lnTo>
                  <a:pt x="39370" y="6985"/>
                </a:lnTo>
                <a:lnTo>
                  <a:pt x="33020" y="8889"/>
                </a:lnTo>
                <a:lnTo>
                  <a:pt x="29210" y="10160"/>
                </a:lnTo>
                <a:lnTo>
                  <a:pt x="19050" y="12064"/>
                </a:lnTo>
                <a:lnTo>
                  <a:pt x="11429" y="12700"/>
                </a:lnTo>
                <a:lnTo>
                  <a:pt x="0" y="12700"/>
                </a:lnTo>
                <a:lnTo>
                  <a:pt x="0" y="41910"/>
                </a:lnTo>
                <a:lnTo>
                  <a:pt x="13970" y="41910"/>
                </a:lnTo>
                <a:lnTo>
                  <a:pt x="19050" y="43179"/>
                </a:lnTo>
                <a:lnTo>
                  <a:pt x="20954" y="43814"/>
                </a:lnTo>
                <a:lnTo>
                  <a:pt x="22860" y="45719"/>
                </a:lnTo>
                <a:lnTo>
                  <a:pt x="23495" y="46989"/>
                </a:lnTo>
                <a:lnTo>
                  <a:pt x="24129" y="50164"/>
                </a:lnTo>
                <a:lnTo>
                  <a:pt x="24129" y="179704"/>
                </a:lnTo>
                <a:lnTo>
                  <a:pt x="19050" y="184785"/>
                </a:lnTo>
                <a:lnTo>
                  <a:pt x="15239" y="186054"/>
                </a:lnTo>
                <a:lnTo>
                  <a:pt x="10795" y="186689"/>
                </a:lnTo>
                <a:lnTo>
                  <a:pt x="6350" y="186689"/>
                </a:lnTo>
                <a:lnTo>
                  <a:pt x="0" y="187325"/>
                </a:lnTo>
                <a:lnTo>
                  <a:pt x="0" y="212089"/>
                </a:lnTo>
                <a:lnTo>
                  <a:pt x="93345" y="212089"/>
                </a:lnTo>
                <a:lnTo>
                  <a:pt x="93345" y="187960"/>
                </a:lnTo>
                <a:lnTo>
                  <a:pt x="83185" y="186054"/>
                </a:lnTo>
                <a:lnTo>
                  <a:pt x="80645" y="185419"/>
                </a:lnTo>
                <a:lnTo>
                  <a:pt x="78104" y="185419"/>
                </a:lnTo>
                <a:lnTo>
                  <a:pt x="76200" y="184785"/>
                </a:lnTo>
                <a:lnTo>
                  <a:pt x="74929" y="184150"/>
                </a:lnTo>
                <a:lnTo>
                  <a:pt x="73660" y="182879"/>
                </a:lnTo>
                <a:lnTo>
                  <a:pt x="72389" y="182244"/>
                </a:lnTo>
                <a:lnTo>
                  <a:pt x="70485" y="179069"/>
                </a:lnTo>
                <a:lnTo>
                  <a:pt x="70485" y="173989"/>
                </a:lnTo>
                <a:lnTo>
                  <a:pt x="66039" y="56514"/>
                </a:lnTo>
                <a:lnTo>
                  <a:pt x="75564" y="56514"/>
                </a:lnTo>
                <a:lnTo>
                  <a:pt x="78739" y="55244"/>
                </a:lnTo>
                <a:lnTo>
                  <a:pt x="82550" y="52704"/>
                </a:lnTo>
                <a:lnTo>
                  <a:pt x="90170" y="48894"/>
                </a:lnTo>
                <a:lnTo>
                  <a:pt x="103504" y="41275"/>
                </a:lnTo>
                <a:lnTo>
                  <a:pt x="106679" y="39369"/>
                </a:lnTo>
                <a:lnTo>
                  <a:pt x="267970" y="39369"/>
                </a:lnTo>
                <a:lnTo>
                  <a:pt x="267970" y="38100"/>
                </a:lnTo>
                <a:lnTo>
                  <a:pt x="266064" y="31750"/>
                </a:lnTo>
                <a:lnTo>
                  <a:pt x="66675" y="31750"/>
                </a:lnTo>
                <a:lnTo>
                  <a:pt x="66039" y="29210"/>
                </a:lnTo>
                <a:lnTo>
                  <a:pt x="67310" y="27304"/>
                </a:lnTo>
                <a:lnTo>
                  <a:pt x="67945" y="23494"/>
                </a:lnTo>
                <a:lnTo>
                  <a:pt x="43814" y="23494"/>
                </a:lnTo>
                <a:lnTo>
                  <a:pt x="43814" y="4445"/>
                </a:lnTo>
                <a:close/>
              </a:path>
              <a:path w="294004" h="212089">
                <a:moveTo>
                  <a:pt x="205739" y="39369"/>
                </a:moveTo>
                <a:lnTo>
                  <a:pt x="107950" y="39369"/>
                </a:lnTo>
                <a:lnTo>
                  <a:pt x="109854" y="40004"/>
                </a:lnTo>
                <a:lnTo>
                  <a:pt x="112395" y="40639"/>
                </a:lnTo>
                <a:lnTo>
                  <a:pt x="114935" y="41910"/>
                </a:lnTo>
                <a:lnTo>
                  <a:pt x="116839" y="43179"/>
                </a:lnTo>
                <a:lnTo>
                  <a:pt x="122554" y="48894"/>
                </a:lnTo>
                <a:lnTo>
                  <a:pt x="124460" y="54610"/>
                </a:lnTo>
                <a:lnTo>
                  <a:pt x="125095" y="57785"/>
                </a:lnTo>
                <a:lnTo>
                  <a:pt x="125095" y="179069"/>
                </a:lnTo>
                <a:lnTo>
                  <a:pt x="123825" y="180975"/>
                </a:lnTo>
                <a:lnTo>
                  <a:pt x="123189" y="182244"/>
                </a:lnTo>
                <a:lnTo>
                  <a:pt x="121920" y="183514"/>
                </a:lnTo>
                <a:lnTo>
                  <a:pt x="120014" y="184150"/>
                </a:lnTo>
                <a:lnTo>
                  <a:pt x="118745" y="184785"/>
                </a:lnTo>
                <a:lnTo>
                  <a:pt x="116204" y="185419"/>
                </a:lnTo>
                <a:lnTo>
                  <a:pt x="111760" y="186689"/>
                </a:lnTo>
                <a:lnTo>
                  <a:pt x="107314" y="186689"/>
                </a:lnTo>
                <a:lnTo>
                  <a:pt x="100964" y="187325"/>
                </a:lnTo>
                <a:lnTo>
                  <a:pt x="100964" y="212089"/>
                </a:lnTo>
                <a:lnTo>
                  <a:pt x="194310" y="212089"/>
                </a:lnTo>
                <a:lnTo>
                  <a:pt x="194310" y="187960"/>
                </a:lnTo>
                <a:lnTo>
                  <a:pt x="184150" y="186054"/>
                </a:lnTo>
                <a:lnTo>
                  <a:pt x="181610" y="185419"/>
                </a:lnTo>
                <a:lnTo>
                  <a:pt x="179070" y="185419"/>
                </a:lnTo>
                <a:lnTo>
                  <a:pt x="177164" y="184785"/>
                </a:lnTo>
                <a:lnTo>
                  <a:pt x="175895" y="184150"/>
                </a:lnTo>
                <a:lnTo>
                  <a:pt x="174625" y="182879"/>
                </a:lnTo>
                <a:lnTo>
                  <a:pt x="173354" y="182244"/>
                </a:lnTo>
                <a:lnTo>
                  <a:pt x="171450" y="179069"/>
                </a:lnTo>
                <a:lnTo>
                  <a:pt x="170814" y="57785"/>
                </a:lnTo>
                <a:lnTo>
                  <a:pt x="168275" y="57785"/>
                </a:lnTo>
                <a:lnTo>
                  <a:pt x="167004" y="55244"/>
                </a:lnTo>
                <a:lnTo>
                  <a:pt x="177164" y="55244"/>
                </a:lnTo>
                <a:lnTo>
                  <a:pt x="187325" y="50164"/>
                </a:lnTo>
                <a:lnTo>
                  <a:pt x="191135" y="47625"/>
                </a:lnTo>
                <a:lnTo>
                  <a:pt x="199389" y="43179"/>
                </a:lnTo>
                <a:lnTo>
                  <a:pt x="205739" y="39369"/>
                </a:lnTo>
                <a:close/>
              </a:path>
              <a:path w="294004" h="212089">
                <a:moveTo>
                  <a:pt x="267970" y="39369"/>
                </a:moveTo>
                <a:lnTo>
                  <a:pt x="206375" y="39369"/>
                </a:lnTo>
                <a:lnTo>
                  <a:pt x="208279" y="40004"/>
                </a:lnTo>
                <a:lnTo>
                  <a:pt x="210820" y="40639"/>
                </a:lnTo>
                <a:lnTo>
                  <a:pt x="213995" y="41910"/>
                </a:lnTo>
                <a:lnTo>
                  <a:pt x="224154" y="57785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3514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4" y="185419"/>
                </a:lnTo>
                <a:lnTo>
                  <a:pt x="210820" y="186689"/>
                </a:lnTo>
                <a:lnTo>
                  <a:pt x="206375" y="186689"/>
                </a:lnTo>
                <a:lnTo>
                  <a:pt x="200025" y="187325"/>
                </a:lnTo>
                <a:lnTo>
                  <a:pt x="200025" y="212089"/>
                </a:lnTo>
                <a:lnTo>
                  <a:pt x="294004" y="212089"/>
                </a:lnTo>
                <a:lnTo>
                  <a:pt x="294004" y="187960"/>
                </a:lnTo>
                <a:lnTo>
                  <a:pt x="283210" y="186054"/>
                </a:lnTo>
                <a:lnTo>
                  <a:pt x="281304" y="185419"/>
                </a:lnTo>
                <a:lnTo>
                  <a:pt x="278764" y="185419"/>
                </a:lnTo>
                <a:lnTo>
                  <a:pt x="276860" y="184785"/>
                </a:lnTo>
                <a:lnTo>
                  <a:pt x="274320" y="183514"/>
                </a:lnTo>
                <a:lnTo>
                  <a:pt x="273050" y="182244"/>
                </a:lnTo>
                <a:lnTo>
                  <a:pt x="271145" y="179704"/>
                </a:lnTo>
                <a:lnTo>
                  <a:pt x="271145" y="177800"/>
                </a:lnTo>
                <a:lnTo>
                  <a:pt x="270510" y="175260"/>
                </a:lnTo>
                <a:lnTo>
                  <a:pt x="270510" y="52704"/>
                </a:lnTo>
                <a:lnTo>
                  <a:pt x="269875" y="45085"/>
                </a:lnTo>
                <a:lnTo>
                  <a:pt x="267970" y="39369"/>
                </a:lnTo>
                <a:close/>
              </a:path>
              <a:path w="294004" h="212089">
                <a:moveTo>
                  <a:pt x="75564" y="56514"/>
                </a:moveTo>
                <a:lnTo>
                  <a:pt x="66039" y="56514"/>
                </a:lnTo>
                <a:lnTo>
                  <a:pt x="67310" y="58419"/>
                </a:lnTo>
                <a:lnTo>
                  <a:pt x="69214" y="59054"/>
                </a:lnTo>
                <a:lnTo>
                  <a:pt x="75564" y="56514"/>
                </a:lnTo>
                <a:close/>
              </a:path>
              <a:path w="294004" h="212089">
                <a:moveTo>
                  <a:pt x="169545" y="55244"/>
                </a:moveTo>
                <a:lnTo>
                  <a:pt x="167004" y="55244"/>
                </a:lnTo>
                <a:lnTo>
                  <a:pt x="168275" y="57785"/>
                </a:lnTo>
                <a:lnTo>
                  <a:pt x="170814" y="57785"/>
                </a:lnTo>
                <a:lnTo>
                  <a:pt x="170814" y="55879"/>
                </a:lnTo>
                <a:lnTo>
                  <a:pt x="169545" y="55244"/>
                </a:lnTo>
                <a:close/>
              </a:path>
              <a:path w="294004" h="212089">
                <a:moveTo>
                  <a:pt x="177164" y="55244"/>
                </a:moveTo>
                <a:lnTo>
                  <a:pt x="169545" y="55244"/>
                </a:lnTo>
                <a:lnTo>
                  <a:pt x="170814" y="55879"/>
                </a:lnTo>
                <a:lnTo>
                  <a:pt x="170814" y="57785"/>
                </a:lnTo>
                <a:lnTo>
                  <a:pt x="177164" y="55244"/>
                </a:lnTo>
                <a:close/>
              </a:path>
              <a:path w="294004" h="212089">
                <a:moveTo>
                  <a:pt x="67310" y="27304"/>
                </a:moveTo>
                <a:lnTo>
                  <a:pt x="66039" y="29210"/>
                </a:lnTo>
                <a:lnTo>
                  <a:pt x="66675" y="31750"/>
                </a:lnTo>
                <a:lnTo>
                  <a:pt x="67310" y="27304"/>
                </a:lnTo>
                <a:close/>
              </a:path>
              <a:path w="294004" h="212089">
                <a:moveTo>
                  <a:pt x="123189" y="1269"/>
                </a:moveTo>
                <a:lnTo>
                  <a:pt x="107950" y="1269"/>
                </a:lnTo>
                <a:lnTo>
                  <a:pt x="105410" y="3810"/>
                </a:lnTo>
                <a:lnTo>
                  <a:pt x="101600" y="6985"/>
                </a:lnTo>
                <a:lnTo>
                  <a:pt x="90170" y="14604"/>
                </a:lnTo>
                <a:lnTo>
                  <a:pt x="85725" y="17144"/>
                </a:lnTo>
                <a:lnTo>
                  <a:pt x="71754" y="24764"/>
                </a:lnTo>
                <a:lnTo>
                  <a:pt x="67310" y="27304"/>
                </a:lnTo>
                <a:lnTo>
                  <a:pt x="66675" y="31750"/>
                </a:lnTo>
                <a:lnTo>
                  <a:pt x="163829" y="31750"/>
                </a:lnTo>
                <a:lnTo>
                  <a:pt x="163195" y="30479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89" y="1269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30479"/>
                </a:lnTo>
                <a:lnTo>
                  <a:pt x="163829" y="31750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1269"/>
                </a:moveTo>
                <a:lnTo>
                  <a:pt x="207010" y="1269"/>
                </a:lnTo>
                <a:lnTo>
                  <a:pt x="204469" y="4445"/>
                </a:lnTo>
                <a:lnTo>
                  <a:pt x="200660" y="6985"/>
                </a:lnTo>
                <a:lnTo>
                  <a:pt x="193039" y="12700"/>
                </a:lnTo>
                <a:lnTo>
                  <a:pt x="188595" y="15239"/>
                </a:lnTo>
                <a:lnTo>
                  <a:pt x="179070" y="20954"/>
                </a:lnTo>
                <a:lnTo>
                  <a:pt x="174625" y="23494"/>
                </a:lnTo>
                <a:lnTo>
                  <a:pt x="165100" y="28575"/>
                </a:lnTo>
                <a:lnTo>
                  <a:pt x="163829" y="29210"/>
                </a:lnTo>
                <a:lnTo>
                  <a:pt x="163829" y="31750"/>
                </a:lnTo>
                <a:lnTo>
                  <a:pt x="266064" y="31750"/>
                </a:lnTo>
                <a:lnTo>
                  <a:pt x="262889" y="23494"/>
                </a:lnTo>
                <a:lnTo>
                  <a:pt x="227329" y="2539"/>
                </a:lnTo>
                <a:lnTo>
                  <a:pt x="213995" y="1269"/>
                </a:lnTo>
                <a:close/>
              </a:path>
              <a:path w="294004" h="212089">
                <a:moveTo>
                  <a:pt x="51435" y="1269"/>
                </a:moveTo>
                <a:lnTo>
                  <a:pt x="46989" y="1904"/>
                </a:lnTo>
                <a:lnTo>
                  <a:pt x="45720" y="3175"/>
                </a:lnTo>
                <a:lnTo>
                  <a:pt x="43814" y="4445"/>
                </a:lnTo>
                <a:lnTo>
                  <a:pt x="43814" y="23494"/>
                </a:lnTo>
                <a:lnTo>
                  <a:pt x="62229" y="5079"/>
                </a:lnTo>
                <a:lnTo>
                  <a:pt x="51435" y="1269"/>
                </a:lnTo>
                <a:close/>
              </a:path>
              <a:path w="294004" h="212089">
                <a:moveTo>
                  <a:pt x="62229" y="5079"/>
                </a:moveTo>
                <a:lnTo>
                  <a:pt x="43814" y="23494"/>
                </a:lnTo>
                <a:lnTo>
                  <a:pt x="67945" y="23494"/>
                </a:lnTo>
                <a:lnTo>
                  <a:pt x="70485" y="8889"/>
                </a:lnTo>
                <a:lnTo>
                  <a:pt x="62229" y="5079"/>
                </a:lnTo>
                <a:close/>
              </a:path>
              <a:path w="294004" h="212089">
                <a:moveTo>
                  <a:pt x="66675" y="635"/>
                </a:moveTo>
                <a:lnTo>
                  <a:pt x="53975" y="635"/>
                </a:lnTo>
                <a:lnTo>
                  <a:pt x="51435" y="1269"/>
                </a:lnTo>
                <a:lnTo>
                  <a:pt x="62229" y="5079"/>
                </a:lnTo>
                <a:lnTo>
                  <a:pt x="66675" y="635"/>
                </a:lnTo>
                <a:close/>
              </a:path>
              <a:path w="294004" h="212089">
                <a:moveTo>
                  <a:pt x="46989" y="1904"/>
                </a:moveTo>
                <a:lnTo>
                  <a:pt x="46354" y="1904"/>
                </a:lnTo>
                <a:lnTo>
                  <a:pt x="45720" y="3175"/>
                </a:lnTo>
                <a:lnTo>
                  <a:pt x="46989" y="1904"/>
                </a:lnTo>
                <a:close/>
              </a:path>
              <a:path w="294004" h="212089">
                <a:moveTo>
                  <a:pt x="49529" y="0"/>
                </a:moveTo>
                <a:lnTo>
                  <a:pt x="46989" y="1904"/>
                </a:lnTo>
                <a:lnTo>
                  <a:pt x="51435" y="126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4797425" y="3963034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3814" y="4445"/>
                </a:moveTo>
                <a:lnTo>
                  <a:pt x="41910" y="5714"/>
                </a:lnTo>
                <a:lnTo>
                  <a:pt x="39370" y="6985"/>
                </a:lnTo>
                <a:lnTo>
                  <a:pt x="33020" y="8889"/>
                </a:lnTo>
                <a:lnTo>
                  <a:pt x="29210" y="10160"/>
                </a:lnTo>
                <a:lnTo>
                  <a:pt x="19050" y="12064"/>
                </a:lnTo>
                <a:lnTo>
                  <a:pt x="11429" y="12700"/>
                </a:lnTo>
                <a:lnTo>
                  <a:pt x="0" y="12700"/>
                </a:lnTo>
                <a:lnTo>
                  <a:pt x="0" y="41910"/>
                </a:lnTo>
                <a:lnTo>
                  <a:pt x="13970" y="41910"/>
                </a:lnTo>
                <a:lnTo>
                  <a:pt x="19050" y="43179"/>
                </a:lnTo>
                <a:lnTo>
                  <a:pt x="20954" y="43814"/>
                </a:lnTo>
                <a:lnTo>
                  <a:pt x="22860" y="45719"/>
                </a:lnTo>
                <a:lnTo>
                  <a:pt x="23495" y="46989"/>
                </a:lnTo>
                <a:lnTo>
                  <a:pt x="24129" y="50164"/>
                </a:lnTo>
                <a:lnTo>
                  <a:pt x="24129" y="179704"/>
                </a:lnTo>
                <a:lnTo>
                  <a:pt x="19050" y="184785"/>
                </a:lnTo>
                <a:lnTo>
                  <a:pt x="15239" y="186054"/>
                </a:lnTo>
                <a:lnTo>
                  <a:pt x="10795" y="186689"/>
                </a:lnTo>
                <a:lnTo>
                  <a:pt x="6350" y="186689"/>
                </a:lnTo>
                <a:lnTo>
                  <a:pt x="0" y="187325"/>
                </a:lnTo>
                <a:lnTo>
                  <a:pt x="0" y="212089"/>
                </a:lnTo>
                <a:lnTo>
                  <a:pt x="93345" y="212089"/>
                </a:lnTo>
                <a:lnTo>
                  <a:pt x="93345" y="187960"/>
                </a:lnTo>
                <a:lnTo>
                  <a:pt x="83185" y="186054"/>
                </a:lnTo>
                <a:lnTo>
                  <a:pt x="80645" y="185419"/>
                </a:lnTo>
                <a:lnTo>
                  <a:pt x="78104" y="185419"/>
                </a:lnTo>
                <a:lnTo>
                  <a:pt x="76200" y="184785"/>
                </a:lnTo>
                <a:lnTo>
                  <a:pt x="74929" y="184150"/>
                </a:lnTo>
                <a:lnTo>
                  <a:pt x="73660" y="182879"/>
                </a:lnTo>
                <a:lnTo>
                  <a:pt x="72389" y="182244"/>
                </a:lnTo>
                <a:lnTo>
                  <a:pt x="70485" y="179069"/>
                </a:lnTo>
                <a:lnTo>
                  <a:pt x="70485" y="173989"/>
                </a:lnTo>
                <a:lnTo>
                  <a:pt x="66039" y="56514"/>
                </a:lnTo>
                <a:lnTo>
                  <a:pt x="75564" y="56514"/>
                </a:lnTo>
                <a:lnTo>
                  <a:pt x="78739" y="55244"/>
                </a:lnTo>
                <a:lnTo>
                  <a:pt x="82550" y="52704"/>
                </a:lnTo>
                <a:lnTo>
                  <a:pt x="90170" y="48894"/>
                </a:lnTo>
                <a:lnTo>
                  <a:pt x="103504" y="41275"/>
                </a:lnTo>
                <a:lnTo>
                  <a:pt x="106679" y="39369"/>
                </a:lnTo>
                <a:lnTo>
                  <a:pt x="267970" y="39369"/>
                </a:lnTo>
                <a:lnTo>
                  <a:pt x="267970" y="38100"/>
                </a:lnTo>
                <a:lnTo>
                  <a:pt x="266064" y="31750"/>
                </a:lnTo>
                <a:lnTo>
                  <a:pt x="66675" y="31750"/>
                </a:lnTo>
                <a:lnTo>
                  <a:pt x="66039" y="29210"/>
                </a:lnTo>
                <a:lnTo>
                  <a:pt x="67310" y="27304"/>
                </a:lnTo>
                <a:lnTo>
                  <a:pt x="67945" y="23494"/>
                </a:lnTo>
                <a:lnTo>
                  <a:pt x="43814" y="23494"/>
                </a:lnTo>
                <a:lnTo>
                  <a:pt x="43814" y="4445"/>
                </a:lnTo>
                <a:close/>
              </a:path>
              <a:path w="294004" h="212089">
                <a:moveTo>
                  <a:pt x="205739" y="39369"/>
                </a:moveTo>
                <a:lnTo>
                  <a:pt x="107950" y="39369"/>
                </a:lnTo>
                <a:lnTo>
                  <a:pt x="109854" y="40004"/>
                </a:lnTo>
                <a:lnTo>
                  <a:pt x="112395" y="40639"/>
                </a:lnTo>
                <a:lnTo>
                  <a:pt x="114935" y="41910"/>
                </a:lnTo>
                <a:lnTo>
                  <a:pt x="116839" y="43179"/>
                </a:lnTo>
                <a:lnTo>
                  <a:pt x="122554" y="48894"/>
                </a:lnTo>
                <a:lnTo>
                  <a:pt x="124460" y="54610"/>
                </a:lnTo>
                <a:lnTo>
                  <a:pt x="125095" y="57785"/>
                </a:lnTo>
                <a:lnTo>
                  <a:pt x="125095" y="179069"/>
                </a:lnTo>
                <a:lnTo>
                  <a:pt x="123825" y="180975"/>
                </a:lnTo>
                <a:lnTo>
                  <a:pt x="123189" y="182244"/>
                </a:lnTo>
                <a:lnTo>
                  <a:pt x="121920" y="183514"/>
                </a:lnTo>
                <a:lnTo>
                  <a:pt x="120014" y="184150"/>
                </a:lnTo>
                <a:lnTo>
                  <a:pt x="118745" y="184785"/>
                </a:lnTo>
                <a:lnTo>
                  <a:pt x="116204" y="185419"/>
                </a:lnTo>
                <a:lnTo>
                  <a:pt x="111760" y="186689"/>
                </a:lnTo>
                <a:lnTo>
                  <a:pt x="107314" y="186689"/>
                </a:lnTo>
                <a:lnTo>
                  <a:pt x="100964" y="187325"/>
                </a:lnTo>
                <a:lnTo>
                  <a:pt x="100964" y="212089"/>
                </a:lnTo>
                <a:lnTo>
                  <a:pt x="194310" y="212089"/>
                </a:lnTo>
                <a:lnTo>
                  <a:pt x="194310" y="187960"/>
                </a:lnTo>
                <a:lnTo>
                  <a:pt x="184150" y="186054"/>
                </a:lnTo>
                <a:lnTo>
                  <a:pt x="181610" y="185419"/>
                </a:lnTo>
                <a:lnTo>
                  <a:pt x="179070" y="185419"/>
                </a:lnTo>
                <a:lnTo>
                  <a:pt x="177164" y="184785"/>
                </a:lnTo>
                <a:lnTo>
                  <a:pt x="175895" y="184150"/>
                </a:lnTo>
                <a:lnTo>
                  <a:pt x="174625" y="182879"/>
                </a:lnTo>
                <a:lnTo>
                  <a:pt x="173354" y="182244"/>
                </a:lnTo>
                <a:lnTo>
                  <a:pt x="171450" y="179069"/>
                </a:lnTo>
                <a:lnTo>
                  <a:pt x="170814" y="57785"/>
                </a:lnTo>
                <a:lnTo>
                  <a:pt x="168275" y="57785"/>
                </a:lnTo>
                <a:lnTo>
                  <a:pt x="167004" y="55244"/>
                </a:lnTo>
                <a:lnTo>
                  <a:pt x="177164" y="55244"/>
                </a:lnTo>
                <a:lnTo>
                  <a:pt x="187325" y="50164"/>
                </a:lnTo>
                <a:lnTo>
                  <a:pt x="191135" y="47625"/>
                </a:lnTo>
                <a:lnTo>
                  <a:pt x="199389" y="43179"/>
                </a:lnTo>
                <a:lnTo>
                  <a:pt x="205739" y="39369"/>
                </a:lnTo>
                <a:close/>
              </a:path>
              <a:path w="294004" h="212089">
                <a:moveTo>
                  <a:pt x="267970" y="39369"/>
                </a:moveTo>
                <a:lnTo>
                  <a:pt x="206375" y="39369"/>
                </a:lnTo>
                <a:lnTo>
                  <a:pt x="208279" y="40004"/>
                </a:lnTo>
                <a:lnTo>
                  <a:pt x="210820" y="40639"/>
                </a:lnTo>
                <a:lnTo>
                  <a:pt x="213995" y="41910"/>
                </a:lnTo>
                <a:lnTo>
                  <a:pt x="224154" y="57785"/>
                </a:lnTo>
                <a:lnTo>
                  <a:pt x="224154" y="179069"/>
                </a:lnTo>
                <a:lnTo>
                  <a:pt x="222250" y="182244"/>
                </a:lnTo>
                <a:lnTo>
                  <a:pt x="220979" y="183514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4" y="185419"/>
                </a:lnTo>
                <a:lnTo>
                  <a:pt x="210820" y="186689"/>
                </a:lnTo>
                <a:lnTo>
                  <a:pt x="206375" y="186689"/>
                </a:lnTo>
                <a:lnTo>
                  <a:pt x="200025" y="187325"/>
                </a:lnTo>
                <a:lnTo>
                  <a:pt x="200025" y="212089"/>
                </a:lnTo>
                <a:lnTo>
                  <a:pt x="294004" y="212089"/>
                </a:lnTo>
                <a:lnTo>
                  <a:pt x="294004" y="187960"/>
                </a:lnTo>
                <a:lnTo>
                  <a:pt x="283210" y="186054"/>
                </a:lnTo>
                <a:lnTo>
                  <a:pt x="281304" y="185419"/>
                </a:lnTo>
                <a:lnTo>
                  <a:pt x="278764" y="185419"/>
                </a:lnTo>
                <a:lnTo>
                  <a:pt x="276860" y="184785"/>
                </a:lnTo>
                <a:lnTo>
                  <a:pt x="274320" y="183514"/>
                </a:lnTo>
                <a:lnTo>
                  <a:pt x="273050" y="182244"/>
                </a:lnTo>
                <a:lnTo>
                  <a:pt x="271145" y="179704"/>
                </a:lnTo>
                <a:lnTo>
                  <a:pt x="271145" y="177800"/>
                </a:lnTo>
                <a:lnTo>
                  <a:pt x="270510" y="175260"/>
                </a:lnTo>
                <a:lnTo>
                  <a:pt x="270510" y="52704"/>
                </a:lnTo>
                <a:lnTo>
                  <a:pt x="269875" y="45085"/>
                </a:lnTo>
                <a:lnTo>
                  <a:pt x="267970" y="39369"/>
                </a:lnTo>
                <a:close/>
              </a:path>
              <a:path w="294004" h="212089">
                <a:moveTo>
                  <a:pt x="75564" y="56514"/>
                </a:moveTo>
                <a:lnTo>
                  <a:pt x="66039" y="56514"/>
                </a:lnTo>
                <a:lnTo>
                  <a:pt x="67310" y="58419"/>
                </a:lnTo>
                <a:lnTo>
                  <a:pt x="69214" y="59054"/>
                </a:lnTo>
                <a:lnTo>
                  <a:pt x="75564" y="56514"/>
                </a:lnTo>
                <a:close/>
              </a:path>
              <a:path w="294004" h="212089">
                <a:moveTo>
                  <a:pt x="169545" y="55244"/>
                </a:moveTo>
                <a:lnTo>
                  <a:pt x="167004" y="55244"/>
                </a:lnTo>
                <a:lnTo>
                  <a:pt x="168275" y="57785"/>
                </a:lnTo>
                <a:lnTo>
                  <a:pt x="170814" y="57785"/>
                </a:lnTo>
                <a:lnTo>
                  <a:pt x="170814" y="55879"/>
                </a:lnTo>
                <a:lnTo>
                  <a:pt x="169545" y="55244"/>
                </a:lnTo>
                <a:close/>
              </a:path>
              <a:path w="294004" h="212089">
                <a:moveTo>
                  <a:pt x="177164" y="55244"/>
                </a:moveTo>
                <a:lnTo>
                  <a:pt x="169545" y="55244"/>
                </a:lnTo>
                <a:lnTo>
                  <a:pt x="170814" y="55879"/>
                </a:lnTo>
                <a:lnTo>
                  <a:pt x="170814" y="57785"/>
                </a:lnTo>
                <a:lnTo>
                  <a:pt x="177164" y="55244"/>
                </a:lnTo>
                <a:close/>
              </a:path>
              <a:path w="294004" h="212089">
                <a:moveTo>
                  <a:pt x="67310" y="27304"/>
                </a:moveTo>
                <a:lnTo>
                  <a:pt x="66039" y="29210"/>
                </a:lnTo>
                <a:lnTo>
                  <a:pt x="66675" y="31750"/>
                </a:lnTo>
                <a:lnTo>
                  <a:pt x="67310" y="27304"/>
                </a:lnTo>
                <a:close/>
              </a:path>
              <a:path w="294004" h="212089">
                <a:moveTo>
                  <a:pt x="123189" y="1269"/>
                </a:moveTo>
                <a:lnTo>
                  <a:pt x="107950" y="1269"/>
                </a:lnTo>
                <a:lnTo>
                  <a:pt x="105410" y="3810"/>
                </a:lnTo>
                <a:lnTo>
                  <a:pt x="101600" y="6985"/>
                </a:lnTo>
                <a:lnTo>
                  <a:pt x="90170" y="14604"/>
                </a:lnTo>
                <a:lnTo>
                  <a:pt x="85725" y="17144"/>
                </a:lnTo>
                <a:lnTo>
                  <a:pt x="71754" y="24764"/>
                </a:lnTo>
                <a:lnTo>
                  <a:pt x="67310" y="27304"/>
                </a:lnTo>
                <a:lnTo>
                  <a:pt x="66675" y="31750"/>
                </a:lnTo>
                <a:lnTo>
                  <a:pt x="163829" y="31750"/>
                </a:lnTo>
                <a:lnTo>
                  <a:pt x="163195" y="30479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89" y="1269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30479"/>
                </a:lnTo>
                <a:lnTo>
                  <a:pt x="163829" y="31750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1269"/>
                </a:moveTo>
                <a:lnTo>
                  <a:pt x="207010" y="1269"/>
                </a:lnTo>
                <a:lnTo>
                  <a:pt x="204469" y="4445"/>
                </a:lnTo>
                <a:lnTo>
                  <a:pt x="200660" y="6985"/>
                </a:lnTo>
                <a:lnTo>
                  <a:pt x="193039" y="12700"/>
                </a:lnTo>
                <a:lnTo>
                  <a:pt x="188595" y="15239"/>
                </a:lnTo>
                <a:lnTo>
                  <a:pt x="179070" y="20954"/>
                </a:lnTo>
                <a:lnTo>
                  <a:pt x="174625" y="23494"/>
                </a:lnTo>
                <a:lnTo>
                  <a:pt x="165100" y="28575"/>
                </a:lnTo>
                <a:lnTo>
                  <a:pt x="163829" y="29210"/>
                </a:lnTo>
                <a:lnTo>
                  <a:pt x="163829" y="31750"/>
                </a:lnTo>
                <a:lnTo>
                  <a:pt x="266064" y="31750"/>
                </a:lnTo>
                <a:lnTo>
                  <a:pt x="262889" y="23494"/>
                </a:lnTo>
                <a:lnTo>
                  <a:pt x="227329" y="2539"/>
                </a:lnTo>
                <a:lnTo>
                  <a:pt x="213995" y="1269"/>
                </a:lnTo>
                <a:close/>
              </a:path>
              <a:path w="294004" h="212089">
                <a:moveTo>
                  <a:pt x="51435" y="1269"/>
                </a:moveTo>
                <a:lnTo>
                  <a:pt x="46989" y="1904"/>
                </a:lnTo>
                <a:lnTo>
                  <a:pt x="45720" y="3175"/>
                </a:lnTo>
                <a:lnTo>
                  <a:pt x="43814" y="4445"/>
                </a:lnTo>
                <a:lnTo>
                  <a:pt x="43814" y="23494"/>
                </a:lnTo>
                <a:lnTo>
                  <a:pt x="62229" y="5079"/>
                </a:lnTo>
                <a:lnTo>
                  <a:pt x="51435" y="1269"/>
                </a:lnTo>
                <a:close/>
              </a:path>
              <a:path w="294004" h="212089">
                <a:moveTo>
                  <a:pt x="62229" y="5079"/>
                </a:moveTo>
                <a:lnTo>
                  <a:pt x="43814" y="23494"/>
                </a:lnTo>
                <a:lnTo>
                  <a:pt x="67945" y="23494"/>
                </a:lnTo>
                <a:lnTo>
                  <a:pt x="70485" y="8889"/>
                </a:lnTo>
                <a:lnTo>
                  <a:pt x="62229" y="5079"/>
                </a:lnTo>
                <a:close/>
              </a:path>
              <a:path w="294004" h="212089">
                <a:moveTo>
                  <a:pt x="66675" y="635"/>
                </a:moveTo>
                <a:lnTo>
                  <a:pt x="53975" y="635"/>
                </a:lnTo>
                <a:lnTo>
                  <a:pt x="51435" y="1269"/>
                </a:lnTo>
                <a:lnTo>
                  <a:pt x="62229" y="5079"/>
                </a:lnTo>
                <a:lnTo>
                  <a:pt x="66675" y="635"/>
                </a:lnTo>
                <a:close/>
              </a:path>
              <a:path w="294004" h="212089">
                <a:moveTo>
                  <a:pt x="46989" y="1904"/>
                </a:moveTo>
                <a:lnTo>
                  <a:pt x="46354" y="1904"/>
                </a:lnTo>
                <a:lnTo>
                  <a:pt x="45720" y="3175"/>
                </a:lnTo>
                <a:lnTo>
                  <a:pt x="46989" y="1904"/>
                </a:lnTo>
                <a:close/>
              </a:path>
              <a:path w="294004" h="212089">
                <a:moveTo>
                  <a:pt x="49529" y="0"/>
                </a:moveTo>
                <a:lnTo>
                  <a:pt x="46989" y="1904"/>
                </a:lnTo>
                <a:lnTo>
                  <a:pt x="51435" y="1269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7" name="object 137" descr=""/>
          <p:cNvGrpSpPr/>
          <p:nvPr/>
        </p:nvGrpSpPr>
        <p:grpSpPr>
          <a:xfrm>
            <a:off x="5431790" y="3962400"/>
            <a:ext cx="314325" cy="213360"/>
            <a:chOff x="5431790" y="3962400"/>
            <a:chExt cx="314325" cy="213360"/>
          </a:xfrm>
        </p:grpSpPr>
        <p:pic>
          <p:nvPicPr>
            <p:cNvPr id="138" name="object 138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31790" y="3963035"/>
              <a:ext cx="137795" cy="212725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94350" y="3962400"/>
              <a:ext cx="151764" cy="213360"/>
            </a:xfrm>
            <a:prstGeom prst="rect">
              <a:avLst/>
            </a:prstGeom>
          </p:spPr>
        </p:pic>
      </p:grpSp>
      <p:sp>
        <p:nvSpPr>
          <p:cNvPr id="140" name="object 140" descr=""/>
          <p:cNvSpPr/>
          <p:nvPr/>
        </p:nvSpPr>
        <p:spPr>
          <a:xfrm>
            <a:off x="6207125" y="3965575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4">
                <a:moveTo>
                  <a:pt x="45720" y="6350"/>
                </a:moveTo>
                <a:lnTo>
                  <a:pt x="43179" y="6350"/>
                </a:lnTo>
                <a:lnTo>
                  <a:pt x="39370" y="7620"/>
                </a:lnTo>
                <a:lnTo>
                  <a:pt x="36195" y="8889"/>
                </a:lnTo>
                <a:lnTo>
                  <a:pt x="31750" y="10160"/>
                </a:lnTo>
                <a:lnTo>
                  <a:pt x="26670" y="11429"/>
                </a:lnTo>
                <a:lnTo>
                  <a:pt x="21589" y="12064"/>
                </a:lnTo>
                <a:lnTo>
                  <a:pt x="15875" y="12700"/>
                </a:lnTo>
                <a:lnTo>
                  <a:pt x="8254" y="13335"/>
                </a:lnTo>
                <a:lnTo>
                  <a:pt x="0" y="13335"/>
                </a:lnTo>
                <a:lnTo>
                  <a:pt x="0" y="42545"/>
                </a:lnTo>
                <a:lnTo>
                  <a:pt x="14604" y="42545"/>
                </a:lnTo>
                <a:lnTo>
                  <a:pt x="19685" y="43814"/>
                </a:lnTo>
                <a:lnTo>
                  <a:pt x="21589" y="44450"/>
                </a:lnTo>
                <a:lnTo>
                  <a:pt x="22225" y="45720"/>
                </a:lnTo>
                <a:lnTo>
                  <a:pt x="23495" y="46354"/>
                </a:lnTo>
                <a:lnTo>
                  <a:pt x="24129" y="47625"/>
                </a:lnTo>
                <a:lnTo>
                  <a:pt x="24764" y="50800"/>
                </a:lnTo>
                <a:lnTo>
                  <a:pt x="24764" y="265429"/>
                </a:lnTo>
                <a:lnTo>
                  <a:pt x="20954" y="269239"/>
                </a:lnTo>
                <a:lnTo>
                  <a:pt x="19685" y="269875"/>
                </a:lnTo>
                <a:lnTo>
                  <a:pt x="17779" y="271145"/>
                </a:lnTo>
                <a:lnTo>
                  <a:pt x="15875" y="271145"/>
                </a:lnTo>
                <a:lnTo>
                  <a:pt x="10795" y="271779"/>
                </a:lnTo>
                <a:lnTo>
                  <a:pt x="6350" y="272414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50"/>
                </a:lnTo>
                <a:lnTo>
                  <a:pt x="86360" y="271779"/>
                </a:lnTo>
                <a:lnTo>
                  <a:pt x="81279" y="270510"/>
                </a:lnTo>
                <a:lnTo>
                  <a:pt x="79375" y="270510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5"/>
                </a:lnTo>
                <a:lnTo>
                  <a:pt x="74295" y="266064"/>
                </a:lnTo>
                <a:lnTo>
                  <a:pt x="73025" y="264795"/>
                </a:lnTo>
                <a:lnTo>
                  <a:pt x="73025" y="259079"/>
                </a:lnTo>
                <a:lnTo>
                  <a:pt x="68579" y="198120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500"/>
                </a:lnTo>
                <a:lnTo>
                  <a:pt x="162560" y="190500"/>
                </a:lnTo>
                <a:lnTo>
                  <a:pt x="167639" y="184785"/>
                </a:lnTo>
                <a:lnTo>
                  <a:pt x="99060" y="184785"/>
                </a:lnTo>
                <a:lnTo>
                  <a:pt x="94614" y="183514"/>
                </a:lnTo>
                <a:lnTo>
                  <a:pt x="73660" y="154939"/>
                </a:lnTo>
                <a:lnTo>
                  <a:pt x="73025" y="153035"/>
                </a:lnTo>
                <a:lnTo>
                  <a:pt x="71120" y="54610"/>
                </a:lnTo>
                <a:lnTo>
                  <a:pt x="74929" y="54610"/>
                </a:lnTo>
                <a:lnTo>
                  <a:pt x="76835" y="53975"/>
                </a:lnTo>
                <a:lnTo>
                  <a:pt x="79375" y="52704"/>
                </a:lnTo>
                <a:lnTo>
                  <a:pt x="82550" y="51435"/>
                </a:lnTo>
                <a:lnTo>
                  <a:pt x="86360" y="49529"/>
                </a:lnTo>
                <a:lnTo>
                  <a:pt x="92710" y="45720"/>
                </a:lnTo>
                <a:lnTo>
                  <a:pt x="100329" y="41275"/>
                </a:lnTo>
                <a:lnTo>
                  <a:pt x="103504" y="39370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10" y="36195"/>
                </a:lnTo>
                <a:lnTo>
                  <a:pt x="163195" y="29210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4" y="26035"/>
                </a:lnTo>
                <a:lnTo>
                  <a:pt x="70485" y="24129"/>
                </a:lnTo>
                <a:lnTo>
                  <a:pt x="73025" y="9525"/>
                </a:lnTo>
                <a:lnTo>
                  <a:pt x="53339" y="7620"/>
                </a:lnTo>
                <a:lnTo>
                  <a:pt x="50800" y="7620"/>
                </a:lnTo>
                <a:lnTo>
                  <a:pt x="45720" y="6350"/>
                </a:lnTo>
                <a:close/>
              </a:path>
              <a:path w="189229" h="297814">
                <a:moveTo>
                  <a:pt x="162560" y="190500"/>
                </a:moveTo>
                <a:lnTo>
                  <a:pt x="67945" y="190500"/>
                </a:lnTo>
                <a:lnTo>
                  <a:pt x="68579" y="198120"/>
                </a:lnTo>
                <a:lnTo>
                  <a:pt x="90804" y="210820"/>
                </a:lnTo>
                <a:lnTo>
                  <a:pt x="95250" y="212725"/>
                </a:lnTo>
                <a:lnTo>
                  <a:pt x="100964" y="213360"/>
                </a:lnTo>
                <a:lnTo>
                  <a:pt x="106045" y="213360"/>
                </a:lnTo>
                <a:lnTo>
                  <a:pt x="149225" y="201295"/>
                </a:lnTo>
                <a:lnTo>
                  <a:pt x="156210" y="196850"/>
                </a:lnTo>
                <a:lnTo>
                  <a:pt x="162560" y="190500"/>
                </a:lnTo>
                <a:close/>
              </a:path>
              <a:path w="189229" h="297814">
                <a:moveTo>
                  <a:pt x="67945" y="190500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20"/>
                </a:lnTo>
                <a:lnTo>
                  <a:pt x="67945" y="190500"/>
                </a:lnTo>
                <a:close/>
              </a:path>
              <a:path w="189229" h="297814">
                <a:moveTo>
                  <a:pt x="170179" y="38100"/>
                </a:moveTo>
                <a:lnTo>
                  <a:pt x="106679" y="38100"/>
                </a:lnTo>
                <a:lnTo>
                  <a:pt x="112395" y="43814"/>
                </a:lnTo>
                <a:lnTo>
                  <a:pt x="116204" y="46989"/>
                </a:lnTo>
                <a:lnTo>
                  <a:pt x="120014" y="52070"/>
                </a:lnTo>
                <a:lnTo>
                  <a:pt x="123825" y="59054"/>
                </a:lnTo>
                <a:lnTo>
                  <a:pt x="127000" y="64135"/>
                </a:lnTo>
                <a:lnTo>
                  <a:pt x="129539" y="69850"/>
                </a:lnTo>
                <a:lnTo>
                  <a:pt x="131445" y="76200"/>
                </a:lnTo>
                <a:lnTo>
                  <a:pt x="133985" y="82550"/>
                </a:lnTo>
                <a:lnTo>
                  <a:pt x="135889" y="89535"/>
                </a:lnTo>
                <a:lnTo>
                  <a:pt x="137160" y="96520"/>
                </a:lnTo>
                <a:lnTo>
                  <a:pt x="137795" y="104139"/>
                </a:lnTo>
                <a:lnTo>
                  <a:pt x="137795" y="120014"/>
                </a:lnTo>
                <a:lnTo>
                  <a:pt x="129539" y="160654"/>
                </a:lnTo>
                <a:lnTo>
                  <a:pt x="107314" y="184785"/>
                </a:lnTo>
                <a:lnTo>
                  <a:pt x="167639" y="184785"/>
                </a:lnTo>
                <a:lnTo>
                  <a:pt x="186054" y="140335"/>
                </a:lnTo>
                <a:lnTo>
                  <a:pt x="189229" y="118110"/>
                </a:lnTo>
                <a:lnTo>
                  <a:pt x="189229" y="94614"/>
                </a:lnTo>
                <a:lnTo>
                  <a:pt x="187212" y="82550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89" y="44450"/>
                </a:lnTo>
                <a:lnTo>
                  <a:pt x="170179" y="38100"/>
                </a:lnTo>
                <a:close/>
              </a:path>
              <a:path w="189229" h="297814">
                <a:moveTo>
                  <a:pt x="74929" y="54610"/>
                </a:moveTo>
                <a:lnTo>
                  <a:pt x="71120" y="54610"/>
                </a:lnTo>
                <a:lnTo>
                  <a:pt x="71754" y="55879"/>
                </a:lnTo>
                <a:lnTo>
                  <a:pt x="73660" y="55879"/>
                </a:lnTo>
                <a:lnTo>
                  <a:pt x="74929" y="54610"/>
                </a:lnTo>
                <a:close/>
              </a:path>
              <a:path w="189229" h="297814">
                <a:moveTo>
                  <a:pt x="70485" y="24129"/>
                </a:moveTo>
                <a:lnTo>
                  <a:pt x="69214" y="26035"/>
                </a:lnTo>
                <a:lnTo>
                  <a:pt x="69850" y="27304"/>
                </a:lnTo>
                <a:lnTo>
                  <a:pt x="70485" y="24129"/>
                </a:lnTo>
                <a:close/>
              </a:path>
              <a:path w="189229" h="297814">
                <a:moveTo>
                  <a:pt x="108585" y="0"/>
                </a:moveTo>
                <a:lnTo>
                  <a:pt x="105410" y="2539"/>
                </a:lnTo>
                <a:lnTo>
                  <a:pt x="102870" y="5079"/>
                </a:lnTo>
                <a:lnTo>
                  <a:pt x="99060" y="7620"/>
                </a:lnTo>
                <a:lnTo>
                  <a:pt x="95885" y="9525"/>
                </a:lnTo>
                <a:lnTo>
                  <a:pt x="92075" y="12064"/>
                </a:lnTo>
                <a:lnTo>
                  <a:pt x="87629" y="14604"/>
                </a:lnTo>
                <a:lnTo>
                  <a:pt x="83820" y="16510"/>
                </a:lnTo>
                <a:lnTo>
                  <a:pt x="70485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10" y="4445"/>
                </a:lnTo>
                <a:lnTo>
                  <a:pt x="116204" y="635"/>
                </a:lnTo>
                <a:lnTo>
                  <a:pt x="10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1" name="object 141" descr=""/>
          <p:cNvGrpSpPr/>
          <p:nvPr/>
        </p:nvGrpSpPr>
        <p:grpSpPr>
          <a:xfrm>
            <a:off x="6485890" y="3863340"/>
            <a:ext cx="276225" cy="316230"/>
            <a:chOff x="6485890" y="3863340"/>
            <a:chExt cx="276225" cy="316230"/>
          </a:xfrm>
        </p:grpSpPr>
        <p:sp>
          <p:nvSpPr>
            <p:cNvPr id="142" name="object 142" descr=""/>
            <p:cNvSpPr/>
            <p:nvPr/>
          </p:nvSpPr>
          <p:spPr>
            <a:xfrm>
              <a:off x="6485890" y="3863340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29">
                  <a:moveTo>
                    <a:pt x="51435" y="0"/>
                  </a:moveTo>
                  <a:lnTo>
                    <a:pt x="43814" y="5714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070"/>
                  </a:lnTo>
                  <a:lnTo>
                    <a:pt x="25400" y="280670"/>
                  </a:lnTo>
                  <a:lnTo>
                    <a:pt x="16510" y="289560"/>
                  </a:lnTo>
                  <a:lnTo>
                    <a:pt x="11430" y="290195"/>
                  </a:lnTo>
                  <a:lnTo>
                    <a:pt x="0" y="290830"/>
                  </a:lnTo>
                  <a:lnTo>
                    <a:pt x="0" y="316230"/>
                  </a:lnTo>
                  <a:lnTo>
                    <a:pt x="97155" y="316230"/>
                  </a:lnTo>
                  <a:lnTo>
                    <a:pt x="97155" y="291464"/>
                  </a:lnTo>
                  <a:lnTo>
                    <a:pt x="73660" y="283210"/>
                  </a:lnTo>
                  <a:lnTo>
                    <a:pt x="73025" y="280670"/>
                  </a:lnTo>
                  <a:lnTo>
                    <a:pt x="73025" y="8255"/>
                  </a:lnTo>
                  <a:lnTo>
                    <a:pt x="51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00190" y="3966210"/>
              <a:ext cx="161925" cy="210820"/>
            </a:xfrm>
            <a:prstGeom prst="rect">
              <a:avLst/>
            </a:prstGeom>
          </p:spPr>
        </p:pic>
      </p:grpSp>
      <p:grpSp>
        <p:nvGrpSpPr>
          <p:cNvPr id="144" name="object 144" descr=""/>
          <p:cNvGrpSpPr/>
          <p:nvPr/>
        </p:nvGrpSpPr>
        <p:grpSpPr>
          <a:xfrm>
            <a:off x="6841490" y="3862070"/>
            <a:ext cx="478790" cy="318770"/>
            <a:chOff x="6841490" y="3862070"/>
            <a:chExt cx="478790" cy="318770"/>
          </a:xfrm>
        </p:grpSpPr>
        <p:sp>
          <p:nvSpPr>
            <p:cNvPr id="145" name="object 145" descr=""/>
            <p:cNvSpPr/>
            <p:nvPr/>
          </p:nvSpPr>
          <p:spPr>
            <a:xfrm>
              <a:off x="6841490" y="3862070"/>
              <a:ext cx="264795" cy="314960"/>
            </a:xfrm>
            <a:custGeom>
              <a:avLst/>
              <a:gdLst/>
              <a:ahLst/>
              <a:cxnLst/>
              <a:rect l="l" t="t" r="r" b="b"/>
              <a:pathLst>
                <a:path w="264795" h="314960">
                  <a:moveTo>
                    <a:pt x="67309" y="140969"/>
                  </a:moveTo>
                  <a:lnTo>
                    <a:pt x="19050" y="140969"/>
                  </a:lnTo>
                  <a:lnTo>
                    <a:pt x="19050" y="234950"/>
                  </a:lnTo>
                  <a:lnTo>
                    <a:pt x="22859" y="276225"/>
                  </a:lnTo>
                  <a:lnTo>
                    <a:pt x="49529" y="309879"/>
                  </a:lnTo>
                  <a:lnTo>
                    <a:pt x="57150" y="311784"/>
                  </a:lnTo>
                  <a:lnTo>
                    <a:pt x="71119" y="311784"/>
                  </a:lnTo>
                  <a:lnTo>
                    <a:pt x="113029" y="294639"/>
                  </a:lnTo>
                  <a:lnTo>
                    <a:pt x="104958" y="280034"/>
                  </a:lnTo>
                  <a:lnTo>
                    <a:pt x="74929" y="280034"/>
                  </a:lnTo>
                  <a:lnTo>
                    <a:pt x="72389" y="278129"/>
                  </a:lnTo>
                  <a:lnTo>
                    <a:pt x="67944" y="269239"/>
                  </a:lnTo>
                  <a:lnTo>
                    <a:pt x="67309" y="260984"/>
                  </a:lnTo>
                  <a:lnTo>
                    <a:pt x="67309" y="140969"/>
                  </a:lnTo>
                  <a:close/>
                </a:path>
                <a:path w="264795" h="314960">
                  <a:moveTo>
                    <a:pt x="99694" y="270509"/>
                  </a:moveTo>
                  <a:lnTo>
                    <a:pt x="87629" y="276859"/>
                  </a:lnTo>
                  <a:lnTo>
                    <a:pt x="82550" y="279400"/>
                  </a:lnTo>
                  <a:lnTo>
                    <a:pt x="79375" y="280034"/>
                  </a:lnTo>
                  <a:lnTo>
                    <a:pt x="104958" y="280034"/>
                  </a:lnTo>
                  <a:lnTo>
                    <a:pt x="99694" y="270509"/>
                  </a:lnTo>
                  <a:close/>
                </a:path>
                <a:path w="264795" h="314960">
                  <a:moveTo>
                    <a:pt x="0" y="112394"/>
                  </a:moveTo>
                  <a:lnTo>
                    <a:pt x="0" y="140969"/>
                  </a:lnTo>
                  <a:lnTo>
                    <a:pt x="102234" y="140969"/>
                  </a:lnTo>
                  <a:lnTo>
                    <a:pt x="102234" y="115569"/>
                  </a:lnTo>
                  <a:lnTo>
                    <a:pt x="24764" y="115569"/>
                  </a:lnTo>
                  <a:lnTo>
                    <a:pt x="0" y="112394"/>
                  </a:lnTo>
                  <a:close/>
                </a:path>
                <a:path w="264795" h="314960">
                  <a:moveTo>
                    <a:pt x="67309" y="53339"/>
                  </a:moveTo>
                  <a:lnTo>
                    <a:pt x="41909" y="53339"/>
                  </a:lnTo>
                  <a:lnTo>
                    <a:pt x="41909" y="60959"/>
                  </a:lnTo>
                  <a:lnTo>
                    <a:pt x="40639" y="73659"/>
                  </a:lnTo>
                  <a:lnTo>
                    <a:pt x="27304" y="104775"/>
                  </a:lnTo>
                  <a:lnTo>
                    <a:pt x="22859" y="111759"/>
                  </a:lnTo>
                  <a:lnTo>
                    <a:pt x="22225" y="114300"/>
                  </a:lnTo>
                  <a:lnTo>
                    <a:pt x="24764" y="115569"/>
                  </a:lnTo>
                  <a:lnTo>
                    <a:pt x="102234" y="115569"/>
                  </a:lnTo>
                  <a:lnTo>
                    <a:pt x="102234" y="112394"/>
                  </a:lnTo>
                  <a:lnTo>
                    <a:pt x="67309" y="112394"/>
                  </a:lnTo>
                  <a:lnTo>
                    <a:pt x="67309" y="53339"/>
                  </a:lnTo>
                  <a:close/>
                </a:path>
                <a:path w="264795" h="314960">
                  <a:moveTo>
                    <a:pt x="210184" y="146684"/>
                  </a:moveTo>
                  <a:lnTo>
                    <a:pt x="162559" y="146684"/>
                  </a:lnTo>
                  <a:lnTo>
                    <a:pt x="162559" y="279400"/>
                  </a:lnTo>
                  <a:lnTo>
                    <a:pt x="161925" y="281939"/>
                  </a:lnTo>
                  <a:lnTo>
                    <a:pt x="137159" y="290194"/>
                  </a:lnTo>
                  <a:lnTo>
                    <a:pt x="137159" y="314959"/>
                  </a:lnTo>
                  <a:lnTo>
                    <a:pt x="234314" y="314959"/>
                  </a:lnTo>
                  <a:lnTo>
                    <a:pt x="234314" y="290829"/>
                  </a:lnTo>
                  <a:lnTo>
                    <a:pt x="218439" y="288289"/>
                  </a:lnTo>
                  <a:lnTo>
                    <a:pt x="216534" y="287654"/>
                  </a:lnTo>
                  <a:lnTo>
                    <a:pt x="213359" y="285750"/>
                  </a:lnTo>
                  <a:lnTo>
                    <a:pt x="212725" y="285114"/>
                  </a:lnTo>
                  <a:lnTo>
                    <a:pt x="210819" y="281939"/>
                  </a:lnTo>
                  <a:lnTo>
                    <a:pt x="210184" y="279400"/>
                  </a:lnTo>
                  <a:lnTo>
                    <a:pt x="210184" y="146684"/>
                  </a:lnTo>
                  <a:close/>
                </a:path>
                <a:path w="264795" h="314960">
                  <a:moveTo>
                    <a:pt x="240029" y="118109"/>
                  </a:moveTo>
                  <a:lnTo>
                    <a:pt x="137159" y="118109"/>
                  </a:lnTo>
                  <a:lnTo>
                    <a:pt x="137159" y="146684"/>
                  </a:lnTo>
                  <a:lnTo>
                    <a:pt x="240029" y="146684"/>
                  </a:lnTo>
                  <a:lnTo>
                    <a:pt x="240029" y="118109"/>
                  </a:lnTo>
                  <a:close/>
                </a:path>
                <a:path w="264795" h="314960">
                  <a:moveTo>
                    <a:pt x="238125" y="0"/>
                  </a:moveTo>
                  <a:lnTo>
                    <a:pt x="222884" y="0"/>
                  </a:lnTo>
                  <a:lnTo>
                    <a:pt x="214629" y="1904"/>
                  </a:lnTo>
                  <a:lnTo>
                    <a:pt x="184150" y="27304"/>
                  </a:lnTo>
                  <a:lnTo>
                    <a:pt x="172084" y="54609"/>
                  </a:lnTo>
                  <a:lnTo>
                    <a:pt x="170179" y="60325"/>
                  </a:lnTo>
                  <a:lnTo>
                    <a:pt x="167004" y="73025"/>
                  </a:lnTo>
                  <a:lnTo>
                    <a:pt x="164464" y="86359"/>
                  </a:lnTo>
                  <a:lnTo>
                    <a:pt x="163194" y="100964"/>
                  </a:lnTo>
                  <a:lnTo>
                    <a:pt x="162559" y="108584"/>
                  </a:lnTo>
                  <a:lnTo>
                    <a:pt x="162559" y="118109"/>
                  </a:lnTo>
                  <a:lnTo>
                    <a:pt x="210184" y="118109"/>
                  </a:lnTo>
                  <a:lnTo>
                    <a:pt x="210184" y="78104"/>
                  </a:lnTo>
                  <a:lnTo>
                    <a:pt x="210819" y="64769"/>
                  </a:lnTo>
                  <a:lnTo>
                    <a:pt x="221614" y="33019"/>
                  </a:lnTo>
                  <a:lnTo>
                    <a:pt x="263842" y="33019"/>
                  </a:lnTo>
                  <a:lnTo>
                    <a:pt x="264159" y="32384"/>
                  </a:lnTo>
                  <a:lnTo>
                    <a:pt x="264794" y="28575"/>
                  </a:lnTo>
                  <a:lnTo>
                    <a:pt x="264794" y="21589"/>
                  </a:lnTo>
                  <a:lnTo>
                    <a:pt x="242569" y="634"/>
                  </a:lnTo>
                  <a:lnTo>
                    <a:pt x="238125" y="0"/>
                  </a:lnTo>
                  <a:close/>
                </a:path>
                <a:path w="264795" h="314960">
                  <a:moveTo>
                    <a:pt x="263842" y="33019"/>
                  </a:moveTo>
                  <a:lnTo>
                    <a:pt x="222884" y="33019"/>
                  </a:lnTo>
                  <a:lnTo>
                    <a:pt x="224154" y="33654"/>
                  </a:lnTo>
                  <a:lnTo>
                    <a:pt x="225425" y="35559"/>
                  </a:lnTo>
                  <a:lnTo>
                    <a:pt x="233044" y="50800"/>
                  </a:lnTo>
                  <a:lnTo>
                    <a:pt x="235584" y="52704"/>
                  </a:lnTo>
                  <a:lnTo>
                    <a:pt x="243204" y="52704"/>
                  </a:lnTo>
                  <a:lnTo>
                    <a:pt x="260984" y="38734"/>
                  </a:lnTo>
                  <a:lnTo>
                    <a:pt x="263842" y="33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146290" y="3962400"/>
              <a:ext cx="173990" cy="218439"/>
            </a:xfrm>
            <a:prstGeom prst="rect">
              <a:avLst/>
            </a:prstGeom>
          </p:spPr>
        </p:pic>
      </p:grpSp>
      <p:grpSp>
        <p:nvGrpSpPr>
          <p:cNvPr id="147" name="object 147" descr=""/>
          <p:cNvGrpSpPr/>
          <p:nvPr/>
        </p:nvGrpSpPr>
        <p:grpSpPr>
          <a:xfrm>
            <a:off x="7412990" y="3963034"/>
            <a:ext cx="459105" cy="212725"/>
            <a:chOff x="7412990" y="3963034"/>
            <a:chExt cx="459105" cy="212725"/>
          </a:xfrm>
        </p:grpSpPr>
        <p:pic>
          <p:nvPicPr>
            <p:cNvPr id="148" name="object 148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412990" y="3963034"/>
              <a:ext cx="137795" cy="212725"/>
            </a:xfrm>
            <a:prstGeom prst="rect">
              <a:avLst/>
            </a:prstGeom>
          </p:spPr>
        </p:pic>
        <p:sp>
          <p:nvSpPr>
            <p:cNvPr id="149" name="object 149" descr=""/>
            <p:cNvSpPr/>
            <p:nvPr/>
          </p:nvSpPr>
          <p:spPr>
            <a:xfrm>
              <a:off x="7578090" y="3963034"/>
              <a:ext cx="294005" cy="212090"/>
            </a:xfrm>
            <a:custGeom>
              <a:avLst/>
              <a:gdLst/>
              <a:ahLst/>
              <a:cxnLst/>
              <a:rect l="l" t="t" r="r" b="b"/>
              <a:pathLst>
                <a:path w="294004" h="212089">
                  <a:moveTo>
                    <a:pt x="43814" y="4444"/>
                  </a:moveTo>
                  <a:lnTo>
                    <a:pt x="41909" y="5714"/>
                  </a:lnTo>
                  <a:lnTo>
                    <a:pt x="39369" y="6985"/>
                  </a:lnTo>
                  <a:lnTo>
                    <a:pt x="33019" y="8889"/>
                  </a:lnTo>
                  <a:lnTo>
                    <a:pt x="29209" y="10160"/>
                  </a:lnTo>
                  <a:lnTo>
                    <a:pt x="19050" y="12064"/>
                  </a:lnTo>
                  <a:lnTo>
                    <a:pt x="11429" y="1270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13969" y="41910"/>
                  </a:lnTo>
                  <a:lnTo>
                    <a:pt x="19050" y="43179"/>
                  </a:lnTo>
                  <a:lnTo>
                    <a:pt x="20954" y="43814"/>
                  </a:lnTo>
                  <a:lnTo>
                    <a:pt x="22859" y="45719"/>
                  </a:lnTo>
                  <a:lnTo>
                    <a:pt x="23494" y="46989"/>
                  </a:lnTo>
                  <a:lnTo>
                    <a:pt x="24129" y="50164"/>
                  </a:lnTo>
                  <a:lnTo>
                    <a:pt x="24129" y="179704"/>
                  </a:lnTo>
                  <a:lnTo>
                    <a:pt x="19050" y="184785"/>
                  </a:lnTo>
                  <a:lnTo>
                    <a:pt x="15239" y="186054"/>
                  </a:lnTo>
                  <a:lnTo>
                    <a:pt x="10794" y="186689"/>
                  </a:lnTo>
                  <a:lnTo>
                    <a:pt x="6350" y="186689"/>
                  </a:lnTo>
                  <a:lnTo>
                    <a:pt x="0" y="187325"/>
                  </a:lnTo>
                  <a:lnTo>
                    <a:pt x="0" y="212089"/>
                  </a:lnTo>
                  <a:lnTo>
                    <a:pt x="93344" y="212089"/>
                  </a:lnTo>
                  <a:lnTo>
                    <a:pt x="93344" y="187960"/>
                  </a:lnTo>
                  <a:lnTo>
                    <a:pt x="83184" y="186054"/>
                  </a:lnTo>
                  <a:lnTo>
                    <a:pt x="80644" y="185419"/>
                  </a:lnTo>
                  <a:lnTo>
                    <a:pt x="78104" y="185419"/>
                  </a:lnTo>
                  <a:lnTo>
                    <a:pt x="76200" y="184785"/>
                  </a:lnTo>
                  <a:lnTo>
                    <a:pt x="74929" y="184150"/>
                  </a:lnTo>
                  <a:lnTo>
                    <a:pt x="73659" y="182879"/>
                  </a:lnTo>
                  <a:lnTo>
                    <a:pt x="72389" y="182244"/>
                  </a:lnTo>
                  <a:lnTo>
                    <a:pt x="70484" y="179069"/>
                  </a:lnTo>
                  <a:lnTo>
                    <a:pt x="70484" y="173989"/>
                  </a:lnTo>
                  <a:lnTo>
                    <a:pt x="66039" y="56514"/>
                  </a:lnTo>
                  <a:lnTo>
                    <a:pt x="75564" y="56514"/>
                  </a:lnTo>
                  <a:lnTo>
                    <a:pt x="78739" y="55244"/>
                  </a:lnTo>
                  <a:lnTo>
                    <a:pt x="82550" y="52704"/>
                  </a:lnTo>
                  <a:lnTo>
                    <a:pt x="90169" y="48894"/>
                  </a:lnTo>
                  <a:lnTo>
                    <a:pt x="103504" y="41275"/>
                  </a:lnTo>
                  <a:lnTo>
                    <a:pt x="106679" y="39369"/>
                  </a:lnTo>
                  <a:lnTo>
                    <a:pt x="267969" y="39369"/>
                  </a:lnTo>
                  <a:lnTo>
                    <a:pt x="267969" y="38100"/>
                  </a:lnTo>
                  <a:lnTo>
                    <a:pt x="266064" y="31750"/>
                  </a:lnTo>
                  <a:lnTo>
                    <a:pt x="66675" y="31750"/>
                  </a:lnTo>
                  <a:lnTo>
                    <a:pt x="66039" y="29210"/>
                  </a:lnTo>
                  <a:lnTo>
                    <a:pt x="67309" y="27304"/>
                  </a:lnTo>
                  <a:lnTo>
                    <a:pt x="67944" y="23494"/>
                  </a:lnTo>
                  <a:lnTo>
                    <a:pt x="43814" y="23494"/>
                  </a:lnTo>
                  <a:lnTo>
                    <a:pt x="43814" y="4444"/>
                  </a:lnTo>
                  <a:close/>
                </a:path>
                <a:path w="294004" h="212089">
                  <a:moveTo>
                    <a:pt x="205739" y="39369"/>
                  </a:moveTo>
                  <a:lnTo>
                    <a:pt x="107950" y="39369"/>
                  </a:lnTo>
                  <a:lnTo>
                    <a:pt x="109854" y="40004"/>
                  </a:lnTo>
                  <a:lnTo>
                    <a:pt x="112394" y="40639"/>
                  </a:lnTo>
                  <a:lnTo>
                    <a:pt x="114934" y="41910"/>
                  </a:lnTo>
                  <a:lnTo>
                    <a:pt x="116839" y="43179"/>
                  </a:lnTo>
                  <a:lnTo>
                    <a:pt x="122554" y="48894"/>
                  </a:lnTo>
                  <a:lnTo>
                    <a:pt x="124459" y="54610"/>
                  </a:lnTo>
                  <a:lnTo>
                    <a:pt x="125094" y="57785"/>
                  </a:lnTo>
                  <a:lnTo>
                    <a:pt x="125094" y="179069"/>
                  </a:lnTo>
                  <a:lnTo>
                    <a:pt x="123825" y="180975"/>
                  </a:lnTo>
                  <a:lnTo>
                    <a:pt x="123189" y="182244"/>
                  </a:lnTo>
                  <a:lnTo>
                    <a:pt x="121919" y="183514"/>
                  </a:lnTo>
                  <a:lnTo>
                    <a:pt x="120014" y="184150"/>
                  </a:lnTo>
                  <a:lnTo>
                    <a:pt x="118744" y="184785"/>
                  </a:lnTo>
                  <a:lnTo>
                    <a:pt x="116204" y="185419"/>
                  </a:lnTo>
                  <a:lnTo>
                    <a:pt x="111759" y="186689"/>
                  </a:lnTo>
                  <a:lnTo>
                    <a:pt x="107314" y="186689"/>
                  </a:lnTo>
                  <a:lnTo>
                    <a:pt x="100964" y="187325"/>
                  </a:lnTo>
                  <a:lnTo>
                    <a:pt x="100964" y="212089"/>
                  </a:lnTo>
                  <a:lnTo>
                    <a:pt x="194309" y="212089"/>
                  </a:lnTo>
                  <a:lnTo>
                    <a:pt x="194309" y="187960"/>
                  </a:lnTo>
                  <a:lnTo>
                    <a:pt x="184150" y="186054"/>
                  </a:lnTo>
                  <a:lnTo>
                    <a:pt x="181609" y="185419"/>
                  </a:lnTo>
                  <a:lnTo>
                    <a:pt x="179069" y="185419"/>
                  </a:lnTo>
                  <a:lnTo>
                    <a:pt x="177164" y="184785"/>
                  </a:lnTo>
                  <a:lnTo>
                    <a:pt x="175894" y="184150"/>
                  </a:lnTo>
                  <a:lnTo>
                    <a:pt x="174625" y="182879"/>
                  </a:lnTo>
                  <a:lnTo>
                    <a:pt x="173354" y="182244"/>
                  </a:lnTo>
                  <a:lnTo>
                    <a:pt x="171450" y="179069"/>
                  </a:lnTo>
                  <a:lnTo>
                    <a:pt x="170814" y="57785"/>
                  </a:lnTo>
                  <a:lnTo>
                    <a:pt x="168275" y="57785"/>
                  </a:lnTo>
                  <a:lnTo>
                    <a:pt x="167004" y="55244"/>
                  </a:lnTo>
                  <a:lnTo>
                    <a:pt x="177164" y="55244"/>
                  </a:lnTo>
                  <a:lnTo>
                    <a:pt x="187325" y="50164"/>
                  </a:lnTo>
                  <a:lnTo>
                    <a:pt x="191134" y="47625"/>
                  </a:lnTo>
                  <a:lnTo>
                    <a:pt x="194944" y="45719"/>
                  </a:lnTo>
                  <a:lnTo>
                    <a:pt x="199389" y="43179"/>
                  </a:lnTo>
                  <a:lnTo>
                    <a:pt x="205739" y="39369"/>
                  </a:lnTo>
                  <a:close/>
                </a:path>
                <a:path w="294004" h="212089">
                  <a:moveTo>
                    <a:pt x="267969" y="39369"/>
                  </a:moveTo>
                  <a:lnTo>
                    <a:pt x="206375" y="39369"/>
                  </a:lnTo>
                  <a:lnTo>
                    <a:pt x="208279" y="40004"/>
                  </a:lnTo>
                  <a:lnTo>
                    <a:pt x="210819" y="40639"/>
                  </a:lnTo>
                  <a:lnTo>
                    <a:pt x="213994" y="41910"/>
                  </a:lnTo>
                  <a:lnTo>
                    <a:pt x="224154" y="57785"/>
                  </a:lnTo>
                  <a:lnTo>
                    <a:pt x="224154" y="179069"/>
                  </a:lnTo>
                  <a:lnTo>
                    <a:pt x="222250" y="182244"/>
                  </a:lnTo>
                  <a:lnTo>
                    <a:pt x="220979" y="183514"/>
                  </a:lnTo>
                  <a:lnTo>
                    <a:pt x="219075" y="184150"/>
                  </a:lnTo>
                  <a:lnTo>
                    <a:pt x="217804" y="184785"/>
                  </a:lnTo>
                  <a:lnTo>
                    <a:pt x="215264" y="185419"/>
                  </a:lnTo>
                  <a:lnTo>
                    <a:pt x="210819" y="186689"/>
                  </a:lnTo>
                  <a:lnTo>
                    <a:pt x="206375" y="186689"/>
                  </a:lnTo>
                  <a:lnTo>
                    <a:pt x="200025" y="187325"/>
                  </a:lnTo>
                  <a:lnTo>
                    <a:pt x="200025" y="212089"/>
                  </a:lnTo>
                  <a:lnTo>
                    <a:pt x="294004" y="212089"/>
                  </a:lnTo>
                  <a:lnTo>
                    <a:pt x="294004" y="187960"/>
                  </a:lnTo>
                  <a:lnTo>
                    <a:pt x="283209" y="186054"/>
                  </a:lnTo>
                  <a:lnTo>
                    <a:pt x="281304" y="185419"/>
                  </a:lnTo>
                  <a:lnTo>
                    <a:pt x="278764" y="185419"/>
                  </a:lnTo>
                  <a:lnTo>
                    <a:pt x="276859" y="184785"/>
                  </a:lnTo>
                  <a:lnTo>
                    <a:pt x="274319" y="183514"/>
                  </a:lnTo>
                  <a:lnTo>
                    <a:pt x="273050" y="182244"/>
                  </a:lnTo>
                  <a:lnTo>
                    <a:pt x="271144" y="179704"/>
                  </a:lnTo>
                  <a:lnTo>
                    <a:pt x="271144" y="177800"/>
                  </a:lnTo>
                  <a:lnTo>
                    <a:pt x="270509" y="175260"/>
                  </a:lnTo>
                  <a:lnTo>
                    <a:pt x="270509" y="52704"/>
                  </a:lnTo>
                  <a:lnTo>
                    <a:pt x="269875" y="45085"/>
                  </a:lnTo>
                  <a:lnTo>
                    <a:pt x="267969" y="39369"/>
                  </a:lnTo>
                  <a:close/>
                </a:path>
                <a:path w="294004" h="212089">
                  <a:moveTo>
                    <a:pt x="75564" y="56514"/>
                  </a:moveTo>
                  <a:lnTo>
                    <a:pt x="66039" y="56514"/>
                  </a:lnTo>
                  <a:lnTo>
                    <a:pt x="67309" y="58419"/>
                  </a:lnTo>
                  <a:lnTo>
                    <a:pt x="69214" y="59054"/>
                  </a:lnTo>
                  <a:lnTo>
                    <a:pt x="75564" y="56514"/>
                  </a:lnTo>
                  <a:close/>
                </a:path>
                <a:path w="294004" h="212089">
                  <a:moveTo>
                    <a:pt x="169544" y="55244"/>
                  </a:moveTo>
                  <a:lnTo>
                    <a:pt x="167004" y="55244"/>
                  </a:lnTo>
                  <a:lnTo>
                    <a:pt x="168275" y="57785"/>
                  </a:lnTo>
                  <a:lnTo>
                    <a:pt x="170814" y="57785"/>
                  </a:lnTo>
                  <a:lnTo>
                    <a:pt x="170814" y="55879"/>
                  </a:lnTo>
                  <a:lnTo>
                    <a:pt x="169544" y="55244"/>
                  </a:lnTo>
                  <a:close/>
                </a:path>
                <a:path w="294004" h="212089">
                  <a:moveTo>
                    <a:pt x="177164" y="55244"/>
                  </a:moveTo>
                  <a:lnTo>
                    <a:pt x="169544" y="55244"/>
                  </a:lnTo>
                  <a:lnTo>
                    <a:pt x="170814" y="55879"/>
                  </a:lnTo>
                  <a:lnTo>
                    <a:pt x="170814" y="57785"/>
                  </a:lnTo>
                  <a:lnTo>
                    <a:pt x="177164" y="55244"/>
                  </a:lnTo>
                  <a:close/>
                </a:path>
                <a:path w="294004" h="212089">
                  <a:moveTo>
                    <a:pt x="67309" y="27304"/>
                  </a:moveTo>
                  <a:lnTo>
                    <a:pt x="66039" y="29210"/>
                  </a:lnTo>
                  <a:lnTo>
                    <a:pt x="66675" y="31750"/>
                  </a:lnTo>
                  <a:lnTo>
                    <a:pt x="67309" y="27304"/>
                  </a:lnTo>
                  <a:close/>
                </a:path>
                <a:path w="294004" h="212089">
                  <a:moveTo>
                    <a:pt x="123189" y="1269"/>
                  </a:moveTo>
                  <a:lnTo>
                    <a:pt x="107950" y="1269"/>
                  </a:lnTo>
                  <a:lnTo>
                    <a:pt x="105409" y="3810"/>
                  </a:lnTo>
                  <a:lnTo>
                    <a:pt x="101600" y="6985"/>
                  </a:lnTo>
                  <a:lnTo>
                    <a:pt x="90169" y="14604"/>
                  </a:lnTo>
                  <a:lnTo>
                    <a:pt x="85725" y="17144"/>
                  </a:lnTo>
                  <a:lnTo>
                    <a:pt x="71754" y="24764"/>
                  </a:lnTo>
                  <a:lnTo>
                    <a:pt x="67309" y="27304"/>
                  </a:lnTo>
                  <a:lnTo>
                    <a:pt x="66675" y="31750"/>
                  </a:lnTo>
                  <a:lnTo>
                    <a:pt x="163829" y="31750"/>
                  </a:lnTo>
                  <a:lnTo>
                    <a:pt x="163194" y="30479"/>
                  </a:lnTo>
                  <a:lnTo>
                    <a:pt x="163829" y="29210"/>
                  </a:lnTo>
                  <a:lnTo>
                    <a:pt x="134619" y="3175"/>
                  </a:lnTo>
                  <a:lnTo>
                    <a:pt x="123189" y="1269"/>
                  </a:lnTo>
                  <a:close/>
                </a:path>
                <a:path w="294004" h="212089">
                  <a:moveTo>
                    <a:pt x="163829" y="29210"/>
                  </a:moveTo>
                  <a:lnTo>
                    <a:pt x="163194" y="30479"/>
                  </a:lnTo>
                  <a:lnTo>
                    <a:pt x="163829" y="31750"/>
                  </a:lnTo>
                  <a:lnTo>
                    <a:pt x="163829" y="29210"/>
                  </a:lnTo>
                  <a:close/>
                </a:path>
                <a:path w="294004" h="212089">
                  <a:moveTo>
                    <a:pt x="213994" y="1269"/>
                  </a:moveTo>
                  <a:lnTo>
                    <a:pt x="207009" y="1269"/>
                  </a:lnTo>
                  <a:lnTo>
                    <a:pt x="204469" y="4444"/>
                  </a:lnTo>
                  <a:lnTo>
                    <a:pt x="200659" y="6985"/>
                  </a:lnTo>
                  <a:lnTo>
                    <a:pt x="193039" y="12700"/>
                  </a:lnTo>
                  <a:lnTo>
                    <a:pt x="188594" y="15239"/>
                  </a:lnTo>
                  <a:lnTo>
                    <a:pt x="179069" y="20954"/>
                  </a:lnTo>
                  <a:lnTo>
                    <a:pt x="174625" y="23494"/>
                  </a:lnTo>
                  <a:lnTo>
                    <a:pt x="165100" y="28575"/>
                  </a:lnTo>
                  <a:lnTo>
                    <a:pt x="163829" y="29210"/>
                  </a:lnTo>
                  <a:lnTo>
                    <a:pt x="163829" y="31750"/>
                  </a:lnTo>
                  <a:lnTo>
                    <a:pt x="266064" y="31750"/>
                  </a:lnTo>
                  <a:lnTo>
                    <a:pt x="262889" y="23494"/>
                  </a:lnTo>
                  <a:lnTo>
                    <a:pt x="227329" y="2539"/>
                  </a:lnTo>
                  <a:lnTo>
                    <a:pt x="213994" y="1269"/>
                  </a:lnTo>
                  <a:close/>
                </a:path>
                <a:path w="294004" h="212089">
                  <a:moveTo>
                    <a:pt x="51434" y="1269"/>
                  </a:moveTo>
                  <a:lnTo>
                    <a:pt x="46989" y="1904"/>
                  </a:lnTo>
                  <a:lnTo>
                    <a:pt x="45719" y="3175"/>
                  </a:lnTo>
                  <a:lnTo>
                    <a:pt x="43814" y="4444"/>
                  </a:lnTo>
                  <a:lnTo>
                    <a:pt x="43814" y="23494"/>
                  </a:lnTo>
                  <a:lnTo>
                    <a:pt x="62229" y="5079"/>
                  </a:lnTo>
                  <a:lnTo>
                    <a:pt x="51434" y="1269"/>
                  </a:lnTo>
                  <a:close/>
                </a:path>
                <a:path w="294004" h="212089">
                  <a:moveTo>
                    <a:pt x="62229" y="5079"/>
                  </a:moveTo>
                  <a:lnTo>
                    <a:pt x="43814" y="23494"/>
                  </a:lnTo>
                  <a:lnTo>
                    <a:pt x="67944" y="23494"/>
                  </a:lnTo>
                  <a:lnTo>
                    <a:pt x="70484" y="8889"/>
                  </a:lnTo>
                  <a:lnTo>
                    <a:pt x="62229" y="5079"/>
                  </a:lnTo>
                  <a:close/>
                </a:path>
                <a:path w="294004" h="212089">
                  <a:moveTo>
                    <a:pt x="66675" y="635"/>
                  </a:moveTo>
                  <a:lnTo>
                    <a:pt x="53975" y="635"/>
                  </a:lnTo>
                  <a:lnTo>
                    <a:pt x="51434" y="1269"/>
                  </a:lnTo>
                  <a:lnTo>
                    <a:pt x="62229" y="5079"/>
                  </a:lnTo>
                  <a:lnTo>
                    <a:pt x="66675" y="635"/>
                  </a:lnTo>
                  <a:close/>
                </a:path>
                <a:path w="294004" h="212089">
                  <a:moveTo>
                    <a:pt x="46989" y="1904"/>
                  </a:moveTo>
                  <a:lnTo>
                    <a:pt x="46354" y="1904"/>
                  </a:lnTo>
                  <a:lnTo>
                    <a:pt x="45719" y="3175"/>
                  </a:lnTo>
                  <a:lnTo>
                    <a:pt x="46989" y="1904"/>
                  </a:lnTo>
                  <a:close/>
                </a:path>
                <a:path w="294004" h="212089">
                  <a:moveTo>
                    <a:pt x="49529" y="0"/>
                  </a:moveTo>
                  <a:lnTo>
                    <a:pt x="46989" y="1904"/>
                  </a:lnTo>
                  <a:lnTo>
                    <a:pt x="51434" y="1269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0" name="object 150" descr=""/>
          <p:cNvSpPr/>
          <p:nvPr/>
        </p:nvSpPr>
        <p:spPr>
          <a:xfrm>
            <a:off x="7971790" y="3822065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09" h="405764">
                <a:moveTo>
                  <a:pt x="92709" y="0"/>
                </a:moveTo>
                <a:lnTo>
                  <a:pt x="0" y="0"/>
                </a:lnTo>
                <a:lnTo>
                  <a:pt x="0" y="24764"/>
                </a:lnTo>
                <a:lnTo>
                  <a:pt x="19684" y="26670"/>
                </a:lnTo>
                <a:lnTo>
                  <a:pt x="37464" y="62864"/>
                </a:lnTo>
                <a:lnTo>
                  <a:pt x="37464" y="342900"/>
                </a:lnTo>
                <a:lnTo>
                  <a:pt x="18414" y="378460"/>
                </a:lnTo>
                <a:lnTo>
                  <a:pt x="10159" y="380364"/>
                </a:lnTo>
                <a:lnTo>
                  <a:pt x="0" y="381000"/>
                </a:lnTo>
                <a:lnTo>
                  <a:pt x="0" y="405764"/>
                </a:lnTo>
                <a:lnTo>
                  <a:pt x="92709" y="405764"/>
                </a:lnTo>
                <a:lnTo>
                  <a:pt x="92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1" name="object 151" descr=""/>
          <p:cNvGrpSpPr/>
          <p:nvPr/>
        </p:nvGrpSpPr>
        <p:grpSpPr>
          <a:xfrm>
            <a:off x="8255000" y="3868420"/>
            <a:ext cx="252095" cy="309880"/>
            <a:chOff x="8255000" y="3868420"/>
            <a:chExt cx="252095" cy="309880"/>
          </a:xfrm>
        </p:grpSpPr>
        <p:sp>
          <p:nvSpPr>
            <p:cNvPr id="152" name="object 152" descr=""/>
            <p:cNvSpPr/>
            <p:nvPr/>
          </p:nvSpPr>
          <p:spPr>
            <a:xfrm>
              <a:off x="8255000" y="3868420"/>
              <a:ext cx="97155" cy="308610"/>
            </a:xfrm>
            <a:custGeom>
              <a:avLst/>
              <a:gdLst/>
              <a:ahLst/>
              <a:cxnLst/>
              <a:rect l="l" t="t" r="r" b="b"/>
              <a:pathLst>
                <a:path w="97154" h="308610">
                  <a:moveTo>
                    <a:pt x="41909" y="102869"/>
                  </a:moveTo>
                  <a:lnTo>
                    <a:pt x="8254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14604" y="138429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2859" y="140969"/>
                  </a:lnTo>
                  <a:lnTo>
                    <a:pt x="24765" y="144779"/>
                  </a:lnTo>
                  <a:lnTo>
                    <a:pt x="25400" y="146684"/>
                  </a:lnTo>
                  <a:lnTo>
                    <a:pt x="25400" y="273684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8764"/>
                  </a:lnTo>
                  <a:lnTo>
                    <a:pt x="21590" y="280034"/>
                  </a:lnTo>
                  <a:lnTo>
                    <a:pt x="19684" y="280669"/>
                  </a:lnTo>
                  <a:lnTo>
                    <a:pt x="17779" y="281939"/>
                  </a:lnTo>
                  <a:lnTo>
                    <a:pt x="15875" y="281939"/>
                  </a:lnTo>
                  <a:lnTo>
                    <a:pt x="10795" y="283209"/>
                  </a:lnTo>
                  <a:lnTo>
                    <a:pt x="6350" y="283209"/>
                  </a:lnTo>
                  <a:lnTo>
                    <a:pt x="0" y="283844"/>
                  </a:lnTo>
                  <a:lnTo>
                    <a:pt x="0" y="308609"/>
                  </a:lnTo>
                  <a:lnTo>
                    <a:pt x="97154" y="308609"/>
                  </a:lnTo>
                  <a:lnTo>
                    <a:pt x="97154" y="284479"/>
                  </a:lnTo>
                  <a:lnTo>
                    <a:pt x="86359" y="282575"/>
                  </a:lnTo>
                  <a:lnTo>
                    <a:pt x="83820" y="282575"/>
                  </a:lnTo>
                  <a:lnTo>
                    <a:pt x="80009" y="281304"/>
                  </a:lnTo>
                  <a:lnTo>
                    <a:pt x="76834" y="279400"/>
                  </a:lnTo>
                  <a:lnTo>
                    <a:pt x="75565" y="278764"/>
                  </a:lnTo>
                  <a:lnTo>
                    <a:pt x="73659" y="276225"/>
                  </a:lnTo>
                  <a:lnTo>
                    <a:pt x="73025" y="273684"/>
                  </a:lnTo>
                  <a:lnTo>
                    <a:pt x="73025" y="119379"/>
                  </a:lnTo>
                  <a:lnTo>
                    <a:pt x="59054" y="119379"/>
                  </a:lnTo>
                  <a:lnTo>
                    <a:pt x="41909" y="102869"/>
                  </a:lnTo>
                  <a:close/>
                </a:path>
                <a:path w="97154" h="308610">
                  <a:moveTo>
                    <a:pt x="52070" y="96519"/>
                  </a:moveTo>
                  <a:lnTo>
                    <a:pt x="50403" y="97472"/>
                  </a:lnTo>
                  <a:lnTo>
                    <a:pt x="47625" y="99694"/>
                  </a:lnTo>
                  <a:lnTo>
                    <a:pt x="44450" y="101600"/>
                  </a:lnTo>
                  <a:lnTo>
                    <a:pt x="41909" y="102869"/>
                  </a:lnTo>
                  <a:lnTo>
                    <a:pt x="59054" y="119379"/>
                  </a:lnTo>
                  <a:lnTo>
                    <a:pt x="59054" y="99059"/>
                  </a:lnTo>
                  <a:lnTo>
                    <a:pt x="53340" y="97154"/>
                  </a:lnTo>
                  <a:lnTo>
                    <a:pt x="53816" y="97154"/>
                  </a:lnTo>
                  <a:lnTo>
                    <a:pt x="52070" y="96519"/>
                  </a:lnTo>
                  <a:close/>
                </a:path>
                <a:path w="97154" h="308610">
                  <a:moveTo>
                    <a:pt x="59054" y="99059"/>
                  </a:moveTo>
                  <a:lnTo>
                    <a:pt x="59054" y="119379"/>
                  </a:lnTo>
                  <a:lnTo>
                    <a:pt x="73025" y="119379"/>
                  </a:lnTo>
                  <a:lnTo>
                    <a:pt x="73025" y="104775"/>
                  </a:lnTo>
                  <a:lnTo>
                    <a:pt x="59054" y="99059"/>
                  </a:lnTo>
                  <a:close/>
                </a:path>
                <a:path w="97154" h="308610">
                  <a:moveTo>
                    <a:pt x="50800" y="97154"/>
                  </a:moveTo>
                  <a:lnTo>
                    <a:pt x="36829" y="97154"/>
                  </a:lnTo>
                  <a:lnTo>
                    <a:pt x="41909" y="102869"/>
                  </a:lnTo>
                  <a:lnTo>
                    <a:pt x="44450" y="101600"/>
                  </a:lnTo>
                  <a:lnTo>
                    <a:pt x="47625" y="99059"/>
                  </a:lnTo>
                  <a:lnTo>
                    <a:pt x="50403" y="97472"/>
                  </a:lnTo>
                  <a:lnTo>
                    <a:pt x="50800" y="97154"/>
                  </a:lnTo>
                  <a:close/>
                </a:path>
                <a:path w="97154" h="308610">
                  <a:moveTo>
                    <a:pt x="59054" y="97154"/>
                  </a:moveTo>
                  <a:lnTo>
                    <a:pt x="53816" y="97154"/>
                  </a:lnTo>
                  <a:lnTo>
                    <a:pt x="59054" y="99059"/>
                  </a:lnTo>
                  <a:lnTo>
                    <a:pt x="59054" y="97154"/>
                  </a:lnTo>
                  <a:close/>
                </a:path>
                <a:path w="97154" h="308610">
                  <a:moveTo>
                    <a:pt x="50800" y="0"/>
                  </a:moveTo>
                  <a:lnTo>
                    <a:pt x="43179" y="0"/>
                  </a:lnTo>
                  <a:lnTo>
                    <a:pt x="39370" y="634"/>
                  </a:lnTo>
                  <a:lnTo>
                    <a:pt x="20954" y="17779"/>
                  </a:lnTo>
                  <a:lnTo>
                    <a:pt x="19684" y="20954"/>
                  </a:lnTo>
                  <a:lnTo>
                    <a:pt x="19050" y="24129"/>
                  </a:lnTo>
                  <a:lnTo>
                    <a:pt x="19050" y="27939"/>
                  </a:lnTo>
                  <a:lnTo>
                    <a:pt x="19684" y="32384"/>
                  </a:lnTo>
                  <a:lnTo>
                    <a:pt x="20320" y="36194"/>
                  </a:lnTo>
                  <a:lnTo>
                    <a:pt x="22225" y="39369"/>
                  </a:lnTo>
                  <a:lnTo>
                    <a:pt x="23495" y="42544"/>
                  </a:lnTo>
                  <a:lnTo>
                    <a:pt x="26034" y="45719"/>
                  </a:lnTo>
                  <a:lnTo>
                    <a:pt x="31115" y="50800"/>
                  </a:lnTo>
                  <a:lnTo>
                    <a:pt x="34290" y="52704"/>
                  </a:lnTo>
                  <a:lnTo>
                    <a:pt x="38100" y="53975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56515" y="55879"/>
                  </a:lnTo>
                  <a:lnTo>
                    <a:pt x="60325" y="53975"/>
                  </a:lnTo>
                  <a:lnTo>
                    <a:pt x="63500" y="52704"/>
                  </a:lnTo>
                  <a:lnTo>
                    <a:pt x="77470" y="31750"/>
                  </a:lnTo>
                  <a:lnTo>
                    <a:pt x="76834" y="24129"/>
                  </a:lnTo>
                  <a:lnTo>
                    <a:pt x="54609" y="634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365489" y="3964940"/>
              <a:ext cx="141604" cy="213360"/>
            </a:xfrm>
            <a:prstGeom prst="rect">
              <a:avLst/>
            </a:prstGeom>
          </p:spPr>
        </p:pic>
      </p:grpSp>
      <p:sp>
        <p:nvSpPr>
          <p:cNvPr id="154" name="object 154" descr=""/>
          <p:cNvSpPr/>
          <p:nvPr/>
        </p:nvSpPr>
        <p:spPr>
          <a:xfrm>
            <a:off x="8733790" y="3863975"/>
            <a:ext cx="535940" cy="316230"/>
          </a:xfrm>
          <a:custGeom>
            <a:avLst/>
            <a:gdLst/>
            <a:ahLst/>
            <a:cxnLst/>
            <a:rect l="l" t="t" r="r" b="b"/>
            <a:pathLst>
              <a:path w="535940" h="316229">
                <a:moveTo>
                  <a:pt x="51434" y="0"/>
                </a:moveTo>
                <a:lnTo>
                  <a:pt x="0" y="12700"/>
                </a:lnTo>
                <a:lnTo>
                  <a:pt x="0" y="41910"/>
                </a:lnTo>
                <a:lnTo>
                  <a:pt x="15239" y="41910"/>
                </a:lnTo>
                <a:lnTo>
                  <a:pt x="20319" y="43179"/>
                </a:lnTo>
                <a:lnTo>
                  <a:pt x="21589" y="43814"/>
                </a:lnTo>
                <a:lnTo>
                  <a:pt x="23494" y="45720"/>
                </a:lnTo>
                <a:lnTo>
                  <a:pt x="24129" y="46989"/>
                </a:lnTo>
                <a:lnTo>
                  <a:pt x="25400" y="50164"/>
                </a:lnTo>
                <a:lnTo>
                  <a:pt x="25400" y="280670"/>
                </a:lnTo>
                <a:lnTo>
                  <a:pt x="0" y="290829"/>
                </a:lnTo>
                <a:lnTo>
                  <a:pt x="0" y="316229"/>
                </a:lnTo>
                <a:lnTo>
                  <a:pt x="97154" y="316229"/>
                </a:lnTo>
                <a:lnTo>
                  <a:pt x="97154" y="291464"/>
                </a:lnTo>
                <a:lnTo>
                  <a:pt x="81914" y="288925"/>
                </a:lnTo>
                <a:lnTo>
                  <a:pt x="80009" y="288289"/>
                </a:lnTo>
                <a:lnTo>
                  <a:pt x="76834" y="286385"/>
                </a:lnTo>
                <a:lnTo>
                  <a:pt x="75564" y="285750"/>
                </a:lnTo>
                <a:lnTo>
                  <a:pt x="73659" y="283210"/>
                </a:lnTo>
                <a:lnTo>
                  <a:pt x="73025" y="280670"/>
                </a:lnTo>
                <a:lnTo>
                  <a:pt x="73025" y="8254"/>
                </a:lnTo>
                <a:lnTo>
                  <a:pt x="51434" y="0"/>
                </a:lnTo>
                <a:close/>
              </a:path>
              <a:path w="535940" h="316229">
                <a:moveTo>
                  <a:pt x="181609" y="5079"/>
                </a:moveTo>
                <a:lnTo>
                  <a:pt x="173989" y="5079"/>
                </a:lnTo>
                <a:lnTo>
                  <a:pt x="170179" y="5714"/>
                </a:lnTo>
                <a:lnTo>
                  <a:pt x="151764" y="22860"/>
                </a:lnTo>
                <a:lnTo>
                  <a:pt x="150494" y="26035"/>
                </a:lnTo>
                <a:lnTo>
                  <a:pt x="149859" y="29210"/>
                </a:lnTo>
                <a:lnTo>
                  <a:pt x="149859" y="33020"/>
                </a:lnTo>
                <a:lnTo>
                  <a:pt x="150494" y="37464"/>
                </a:lnTo>
                <a:lnTo>
                  <a:pt x="151129" y="41275"/>
                </a:lnTo>
                <a:lnTo>
                  <a:pt x="153034" y="44450"/>
                </a:lnTo>
                <a:lnTo>
                  <a:pt x="154304" y="47625"/>
                </a:lnTo>
                <a:lnTo>
                  <a:pt x="156844" y="50800"/>
                </a:lnTo>
                <a:lnTo>
                  <a:pt x="161925" y="55879"/>
                </a:lnTo>
                <a:lnTo>
                  <a:pt x="165100" y="57785"/>
                </a:lnTo>
                <a:lnTo>
                  <a:pt x="168909" y="59054"/>
                </a:lnTo>
                <a:lnTo>
                  <a:pt x="172084" y="60960"/>
                </a:lnTo>
                <a:lnTo>
                  <a:pt x="175894" y="61595"/>
                </a:lnTo>
                <a:lnTo>
                  <a:pt x="184150" y="61595"/>
                </a:lnTo>
                <a:lnTo>
                  <a:pt x="187325" y="60960"/>
                </a:lnTo>
                <a:lnTo>
                  <a:pt x="191134" y="59054"/>
                </a:lnTo>
                <a:lnTo>
                  <a:pt x="194309" y="57785"/>
                </a:lnTo>
                <a:lnTo>
                  <a:pt x="208279" y="36829"/>
                </a:lnTo>
                <a:lnTo>
                  <a:pt x="207644" y="29210"/>
                </a:lnTo>
                <a:lnTo>
                  <a:pt x="185419" y="5714"/>
                </a:lnTo>
                <a:lnTo>
                  <a:pt x="181609" y="5079"/>
                </a:lnTo>
                <a:close/>
              </a:path>
              <a:path w="535940" h="316229">
                <a:moveTo>
                  <a:pt x="189864" y="102235"/>
                </a:moveTo>
                <a:lnTo>
                  <a:pt x="167639" y="102235"/>
                </a:lnTo>
                <a:lnTo>
                  <a:pt x="172719" y="107950"/>
                </a:lnTo>
                <a:lnTo>
                  <a:pt x="166369" y="110489"/>
                </a:lnTo>
                <a:lnTo>
                  <a:pt x="161925" y="111760"/>
                </a:lnTo>
                <a:lnTo>
                  <a:pt x="151764" y="113029"/>
                </a:lnTo>
                <a:lnTo>
                  <a:pt x="146050" y="113664"/>
                </a:lnTo>
                <a:lnTo>
                  <a:pt x="139064" y="114300"/>
                </a:lnTo>
                <a:lnTo>
                  <a:pt x="130809" y="114300"/>
                </a:lnTo>
                <a:lnTo>
                  <a:pt x="130809" y="143510"/>
                </a:lnTo>
                <a:lnTo>
                  <a:pt x="145414" y="143510"/>
                </a:lnTo>
                <a:lnTo>
                  <a:pt x="150494" y="144779"/>
                </a:lnTo>
                <a:lnTo>
                  <a:pt x="152400" y="145414"/>
                </a:lnTo>
                <a:lnTo>
                  <a:pt x="153669" y="146050"/>
                </a:lnTo>
                <a:lnTo>
                  <a:pt x="155575" y="149860"/>
                </a:lnTo>
                <a:lnTo>
                  <a:pt x="156209" y="151764"/>
                </a:lnTo>
                <a:lnTo>
                  <a:pt x="156209" y="278764"/>
                </a:lnTo>
                <a:lnTo>
                  <a:pt x="155575" y="281304"/>
                </a:lnTo>
                <a:lnTo>
                  <a:pt x="154304" y="282575"/>
                </a:lnTo>
                <a:lnTo>
                  <a:pt x="153669" y="283845"/>
                </a:lnTo>
                <a:lnTo>
                  <a:pt x="152400" y="285114"/>
                </a:lnTo>
                <a:lnTo>
                  <a:pt x="150494" y="285750"/>
                </a:lnTo>
                <a:lnTo>
                  <a:pt x="148589" y="287020"/>
                </a:lnTo>
                <a:lnTo>
                  <a:pt x="146684" y="287654"/>
                </a:lnTo>
                <a:lnTo>
                  <a:pt x="141604" y="288289"/>
                </a:lnTo>
                <a:lnTo>
                  <a:pt x="137159" y="288289"/>
                </a:lnTo>
                <a:lnTo>
                  <a:pt x="130809" y="288925"/>
                </a:lnTo>
                <a:lnTo>
                  <a:pt x="130809" y="313689"/>
                </a:lnTo>
                <a:lnTo>
                  <a:pt x="227964" y="313689"/>
                </a:lnTo>
                <a:lnTo>
                  <a:pt x="227964" y="289560"/>
                </a:lnTo>
                <a:lnTo>
                  <a:pt x="217169" y="287654"/>
                </a:lnTo>
                <a:lnTo>
                  <a:pt x="214629" y="287654"/>
                </a:lnTo>
                <a:lnTo>
                  <a:pt x="210819" y="286385"/>
                </a:lnTo>
                <a:lnTo>
                  <a:pt x="207644" y="284479"/>
                </a:lnTo>
                <a:lnTo>
                  <a:pt x="206375" y="283845"/>
                </a:lnTo>
                <a:lnTo>
                  <a:pt x="204469" y="281304"/>
                </a:lnTo>
                <a:lnTo>
                  <a:pt x="203834" y="278764"/>
                </a:lnTo>
                <a:lnTo>
                  <a:pt x="203834" y="109854"/>
                </a:lnTo>
                <a:lnTo>
                  <a:pt x="189864" y="104139"/>
                </a:lnTo>
                <a:lnTo>
                  <a:pt x="189864" y="102235"/>
                </a:lnTo>
                <a:close/>
              </a:path>
              <a:path w="535940" h="316229">
                <a:moveTo>
                  <a:pt x="182879" y="101600"/>
                </a:moveTo>
                <a:lnTo>
                  <a:pt x="181609" y="102235"/>
                </a:lnTo>
                <a:lnTo>
                  <a:pt x="184150" y="102235"/>
                </a:lnTo>
                <a:lnTo>
                  <a:pt x="182879" y="101600"/>
                </a:lnTo>
                <a:close/>
              </a:path>
              <a:path w="535940" h="316229">
                <a:moveTo>
                  <a:pt x="291464" y="99060"/>
                </a:moveTo>
                <a:lnTo>
                  <a:pt x="288925" y="100964"/>
                </a:lnTo>
                <a:lnTo>
                  <a:pt x="288289" y="100964"/>
                </a:lnTo>
                <a:lnTo>
                  <a:pt x="287654" y="102235"/>
                </a:lnTo>
                <a:lnTo>
                  <a:pt x="283844" y="104775"/>
                </a:lnTo>
                <a:lnTo>
                  <a:pt x="281304" y="106045"/>
                </a:lnTo>
                <a:lnTo>
                  <a:pt x="274954" y="107950"/>
                </a:lnTo>
                <a:lnTo>
                  <a:pt x="271144" y="109220"/>
                </a:lnTo>
                <a:lnTo>
                  <a:pt x="260984" y="111125"/>
                </a:lnTo>
                <a:lnTo>
                  <a:pt x="253364" y="111760"/>
                </a:lnTo>
                <a:lnTo>
                  <a:pt x="241934" y="111760"/>
                </a:lnTo>
                <a:lnTo>
                  <a:pt x="241934" y="140970"/>
                </a:lnTo>
                <a:lnTo>
                  <a:pt x="255904" y="140970"/>
                </a:lnTo>
                <a:lnTo>
                  <a:pt x="260984" y="142239"/>
                </a:lnTo>
                <a:lnTo>
                  <a:pt x="262889" y="142875"/>
                </a:lnTo>
                <a:lnTo>
                  <a:pt x="264794" y="144779"/>
                </a:lnTo>
                <a:lnTo>
                  <a:pt x="265429" y="146050"/>
                </a:lnTo>
                <a:lnTo>
                  <a:pt x="266064" y="149225"/>
                </a:lnTo>
                <a:lnTo>
                  <a:pt x="266064" y="278764"/>
                </a:lnTo>
                <a:lnTo>
                  <a:pt x="260984" y="283845"/>
                </a:lnTo>
                <a:lnTo>
                  <a:pt x="257175" y="285114"/>
                </a:lnTo>
                <a:lnTo>
                  <a:pt x="252729" y="285750"/>
                </a:lnTo>
                <a:lnTo>
                  <a:pt x="248284" y="285750"/>
                </a:lnTo>
                <a:lnTo>
                  <a:pt x="241934" y="286385"/>
                </a:lnTo>
                <a:lnTo>
                  <a:pt x="241934" y="311150"/>
                </a:lnTo>
                <a:lnTo>
                  <a:pt x="335279" y="311150"/>
                </a:lnTo>
                <a:lnTo>
                  <a:pt x="335279" y="287020"/>
                </a:lnTo>
                <a:lnTo>
                  <a:pt x="325119" y="285114"/>
                </a:lnTo>
                <a:lnTo>
                  <a:pt x="322579" y="284479"/>
                </a:lnTo>
                <a:lnTo>
                  <a:pt x="320039" y="284479"/>
                </a:lnTo>
                <a:lnTo>
                  <a:pt x="318134" y="283845"/>
                </a:lnTo>
                <a:lnTo>
                  <a:pt x="316864" y="283210"/>
                </a:lnTo>
                <a:lnTo>
                  <a:pt x="315594" y="281939"/>
                </a:lnTo>
                <a:lnTo>
                  <a:pt x="314325" y="281304"/>
                </a:lnTo>
                <a:lnTo>
                  <a:pt x="312419" y="278129"/>
                </a:lnTo>
                <a:lnTo>
                  <a:pt x="312419" y="273050"/>
                </a:lnTo>
                <a:lnTo>
                  <a:pt x="307975" y="155575"/>
                </a:lnTo>
                <a:lnTo>
                  <a:pt x="317500" y="155575"/>
                </a:lnTo>
                <a:lnTo>
                  <a:pt x="320675" y="154304"/>
                </a:lnTo>
                <a:lnTo>
                  <a:pt x="324484" y="151764"/>
                </a:lnTo>
                <a:lnTo>
                  <a:pt x="332104" y="147954"/>
                </a:lnTo>
                <a:lnTo>
                  <a:pt x="345439" y="140335"/>
                </a:lnTo>
                <a:lnTo>
                  <a:pt x="348614" y="138429"/>
                </a:lnTo>
                <a:lnTo>
                  <a:pt x="509904" y="138429"/>
                </a:lnTo>
                <a:lnTo>
                  <a:pt x="509904" y="137160"/>
                </a:lnTo>
                <a:lnTo>
                  <a:pt x="508000" y="130810"/>
                </a:lnTo>
                <a:lnTo>
                  <a:pt x="507023" y="128270"/>
                </a:lnTo>
                <a:lnTo>
                  <a:pt x="405764" y="128270"/>
                </a:lnTo>
                <a:lnTo>
                  <a:pt x="406400" y="126364"/>
                </a:lnTo>
                <a:lnTo>
                  <a:pt x="309244" y="126364"/>
                </a:lnTo>
                <a:lnTo>
                  <a:pt x="309990" y="121920"/>
                </a:lnTo>
                <a:lnTo>
                  <a:pt x="312419" y="107950"/>
                </a:lnTo>
                <a:lnTo>
                  <a:pt x="304164" y="104139"/>
                </a:lnTo>
                <a:lnTo>
                  <a:pt x="307975" y="100329"/>
                </a:lnTo>
                <a:lnTo>
                  <a:pt x="293369" y="100329"/>
                </a:lnTo>
                <a:lnTo>
                  <a:pt x="291464" y="99060"/>
                </a:lnTo>
                <a:close/>
              </a:path>
              <a:path w="535940" h="316229">
                <a:moveTo>
                  <a:pt x="447675" y="138429"/>
                </a:moveTo>
                <a:lnTo>
                  <a:pt x="349884" y="138429"/>
                </a:lnTo>
                <a:lnTo>
                  <a:pt x="351789" y="139064"/>
                </a:lnTo>
                <a:lnTo>
                  <a:pt x="354329" y="139700"/>
                </a:lnTo>
                <a:lnTo>
                  <a:pt x="356869" y="140970"/>
                </a:lnTo>
                <a:lnTo>
                  <a:pt x="358775" y="142239"/>
                </a:lnTo>
                <a:lnTo>
                  <a:pt x="364489" y="147954"/>
                </a:lnTo>
                <a:lnTo>
                  <a:pt x="366394" y="153670"/>
                </a:lnTo>
                <a:lnTo>
                  <a:pt x="367029" y="156845"/>
                </a:lnTo>
                <a:lnTo>
                  <a:pt x="367029" y="278129"/>
                </a:lnTo>
                <a:lnTo>
                  <a:pt x="365759" y="280035"/>
                </a:lnTo>
                <a:lnTo>
                  <a:pt x="365125" y="281304"/>
                </a:lnTo>
                <a:lnTo>
                  <a:pt x="363854" y="282575"/>
                </a:lnTo>
                <a:lnTo>
                  <a:pt x="361950" y="283210"/>
                </a:lnTo>
                <a:lnTo>
                  <a:pt x="360679" y="283845"/>
                </a:lnTo>
                <a:lnTo>
                  <a:pt x="358139" y="284479"/>
                </a:lnTo>
                <a:lnTo>
                  <a:pt x="353694" y="285750"/>
                </a:lnTo>
                <a:lnTo>
                  <a:pt x="349250" y="285750"/>
                </a:lnTo>
                <a:lnTo>
                  <a:pt x="342900" y="286385"/>
                </a:lnTo>
                <a:lnTo>
                  <a:pt x="342900" y="311150"/>
                </a:lnTo>
                <a:lnTo>
                  <a:pt x="436244" y="311150"/>
                </a:lnTo>
                <a:lnTo>
                  <a:pt x="436244" y="287020"/>
                </a:lnTo>
                <a:lnTo>
                  <a:pt x="426084" y="285114"/>
                </a:lnTo>
                <a:lnTo>
                  <a:pt x="423544" y="284479"/>
                </a:lnTo>
                <a:lnTo>
                  <a:pt x="421004" y="284479"/>
                </a:lnTo>
                <a:lnTo>
                  <a:pt x="419100" y="283845"/>
                </a:lnTo>
                <a:lnTo>
                  <a:pt x="417829" y="283210"/>
                </a:lnTo>
                <a:lnTo>
                  <a:pt x="416559" y="281939"/>
                </a:lnTo>
                <a:lnTo>
                  <a:pt x="415289" y="281304"/>
                </a:lnTo>
                <a:lnTo>
                  <a:pt x="413384" y="278129"/>
                </a:lnTo>
                <a:lnTo>
                  <a:pt x="412750" y="156845"/>
                </a:lnTo>
                <a:lnTo>
                  <a:pt x="419100" y="154304"/>
                </a:lnTo>
                <a:lnTo>
                  <a:pt x="429259" y="149225"/>
                </a:lnTo>
                <a:lnTo>
                  <a:pt x="433069" y="146685"/>
                </a:lnTo>
                <a:lnTo>
                  <a:pt x="436879" y="144779"/>
                </a:lnTo>
                <a:lnTo>
                  <a:pt x="441325" y="142239"/>
                </a:lnTo>
                <a:lnTo>
                  <a:pt x="447675" y="138429"/>
                </a:lnTo>
                <a:close/>
              </a:path>
              <a:path w="535940" h="316229">
                <a:moveTo>
                  <a:pt x="509904" y="138429"/>
                </a:moveTo>
                <a:lnTo>
                  <a:pt x="448309" y="138429"/>
                </a:lnTo>
                <a:lnTo>
                  <a:pt x="450214" y="139064"/>
                </a:lnTo>
                <a:lnTo>
                  <a:pt x="452754" y="139700"/>
                </a:lnTo>
                <a:lnTo>
                  <a:pt x="455929" y="140970"/>
                </a:lnTo>
                <a:lnTo>
                  <a:pt x="466089" y="156845"/>
                </a:lnTo>
                <a:lnTo>
                  <a:pt x="466089" y="278129"/>
                </a:lnTo>
                <a:lnTo>
                  <a:pt x="464184" y="281304"/>
                </a:lnTo>
                <a:lnTo>
                  <a:pt x="462914" y="282575"/>
                </a:lnTo>
                <a:lnTo>
                  <a:pt x="461009" y="283210"/>
                </a:lnTo>
                <a:lnTo>
                  <a:pt x="459739" y="283845"/>
                </a:lnTo>
                <a:lnTo>
                  <a:pt x="457200" y="284479"/>
                </a:lnTo>
                <a:lnTo>
                  <a:pt x="452754" y="285750"/>
                </a:lnTo>
                <a:lnTo>
                  <a:pt x="448309" y="285750"/>
                </a:lnTo>
                <a:lnTo>
                  <a:pt x="441959" y="286385"/>
                </a:lnTo>
                <a:lnTo>
                  <a:pt x="441959" y="311150"/>
                </a:lnTo>
                <a:lnTo>
                  <a:pt x="535939" y="311150"/>
                </a:lnTo>
                <a:lnTo>
                  <a:pt x="535939" y="287020"/>
                </a:lnTo>
                <a:lnTo>
                  <a:pt x="525144" y="285114"/>
                </a:lnTo>
                <a:lnTo>
                  <a:pt x="523239" y="284479"/>
                </a:lnTo>
                <a:lnTo>
                  <a:pt x="520700" y="284479"/>
                </a:lnTo>
                <a:lnTo>
                  <a:pt x="518794" y="283845"/>
                </a:lnTo>
                <a:lnTo>
                  <a:pt x="516254" y="282575"/>
                </a:lnTo>
                <a:lnTo>
                  <a:pt x="514984" y="281304"/>
                </a:lnTo>
                <a:lnTo>
                  <a:pt x="513079" y="278764"/>
                </a:lnTo>
                <a:lnTo>
                  <a:pt x="513079" y="276860"/>
                </a:lnTo>
                <a:lnTo>
                  <a:pt x="512444" y="274320"/>
                </a:lnTo>
                <a:lnTo>
                  <a:pt x="512444" y="151764"/>
                </a:lnTo>
                <a:lnTo>
                  <a:pt x="511809" y="144145"/>
                </a:lnTo>
                <a:lnTo>
                  <a:pt x="509904" y="138429"/>
                </a:lnTo>
                <a:close/>
              </a:path>
              <a:path w="535940" h="316229">
                <a:moveTo>
                  <a:pt x="317500" y="155575"/>
                </a:moveTo>
                <a:lnTo>
                  <a:pt x="307975" y="155575"/>
                </a:lnTo>
                <a:lnTo>
                  <a:pt x="309244" y="157479"/>
                </a:lnTo>
                <a:lnTo>
                  <a:pt x="311150" y="158114"/>
                </a:lnTo>
                <a:lnTo>
                  <a:pt x="317500" y="155575"/>
                </a:lnTo>
                <a:close/>
              </a:path>
              <a:path w="535940" h="316229">
                <a:moveTo>
                  <a:pt x="455929" y="100329"/>
                </a:moveTo>
                <a:lnTo>
                  <a:pt x="448944" y="100329"/>
                </a:lnTo>
                <a:lnTo>
                  <a:pt x="446404" y="103504"/>
                </a:lnTo>
                <a:lnTo>
                  <a:pt x="442594" y="106045"/>
                </a:lnTo>
                <a:lnTo>
                  <a:pt x="434975" y="111760"/>
                </a:lnTo>
                <a:lnTo>
                  <a:pt x="430529" y="114300"/>
                </a:lnTo>
                <a:lnTo>
                  <a:pt x="421004" y="120014"/>
                </a:lnTo>
                <a:lnTo>
                  <a:pt x="416559" y="122554"/>
                </a:lnTo>
                <a:lnTo>
                  <a:pt x="407034" y="127635"/>
                </a:lnTo>
                <a:lnTo>
                  <a:pt x="405764" y="128270"/>
                </a:lnTo>
                <a:lnTo>
                  <a:pt x="507023" y="128270"/>
                </a:lnTo>
                <a:lnTo>
                  <a:pt x="474344" y="102235"/>
                </a:lnTo>
                <a:lnTo>
                  <a:pt x="469264" y="101600"/>
                </a:lnTo>
                <a:lnTo>
                  <a:pt x="455929" y="100329"/>
                </a:lnTo>
                <a:close/>
              </a:path>
              <a:path w="535940" h="316229">
                <a:moveTo>
                  <a:pt x="365125" y="100329"/>
                </a:moveTo>
                <a:lnTo>
                  <a:pt x="349884" y="100329"/>
                </a:lnTo>
                <a:lnTo>
                  <a:pt x="347344" y="102870"/>
                </a:lnTo>
                <a:lnTo>
                  <a:pt x="343534" y="106045"/>
                </a:lnTo>
                <a:lnTo>
                  <a:pt x="332104" y="113664"/>
                </a:lnTo>
                <a:lnTo>
                  <a:pt x="327659" y="116204"/>
                </a:lnTo>
                <a:lnTo>
                  <a:pt x="313689" y="123825"/>
                </a:lnTo>
                <a:lnTo>
                  <a:pt x="309244" y="126364"/>
                </a:lnTo>
                <a:lnTo>
                  <a:pt x="406400" y="126364"/>
                </a:lnTo>
                <a:lnTo>
                  <a:pt x="404494" y="121920"/>
                </a:lnTo>
                <a:lnTo>
                  <a:pt x="396875" y="113029"/>
                </a:lnTo>
                <a:lnTo>
                  <a:pt x="391794" y="109220"/>
                </a:lnTo>
                <a:lnTo>
                  <a:pt x="381634" y="104139"/>
                </a:lnTo>
                <a:lnTo>
                  <a:pt x="376554" y="102235"/>
                </a:lnTo>
                <a:lnTo>
                  <a:pt x="365125" y="100329"/>
                </a:lnTo>
                <a:close/>
              </a:path>
              <a:path w="535940" h="316229">
                <a:moveTo>
                  <a:pt x="308609" y="99695"/>
                </a:moveTo>
                <a:lnTo>
                  <a:pt x="295909" y="99695"/>
                </a:lnTo>
                <a:lnTo>
                  <a:pt x="293369" y="100329"/>
                </a:lnTo>
                <a:lnTo>
                  <a:pt x="307975" y="100329"/>
                </a:lnTo>
                <a:lnTo>
                  <a:pt x="308609" y="9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5" name="object 155" descr=""/>
          <p:cNvGrpSpPr/>
          <p:nvPr/>
        </p:nvGrpSpPr>
        <p:grpSpPr>
          <a:xfrm>
            <a:off x="9385300" y="3868420"/>
            <a:ext cx="406400" cy="309245"/>
            <a:chOff x="9385300" y="3868420"/>
            <a:chExt cx="406400" cy="309245"/>
          </a:xfrm>
        </p:grpSpPr>
        <p:sp>
          <p:nvSpPr>
            <p:cNvPr id="156" name="object 156" descr=""/>
            <p:cNvSpPr/>
            <p:nvPr/>
          </p:nvSpPr>
          <p:spPr>
            <a:xfrm>
              <a:off x="9385300" y="3868420"/>
              <a:ext cx="211454" cy="308610"/>
            </a:xfrm>
            <a:custGeom>
              <a:avLst/>
              <a:gdLst/>
              <a:ahLst/>
              <a:cxnLst/>
              <a:rect l="l" t="t" r="r" b="b"/>
              <a:pathLst>
                <a:path w="211454" h="308610">
                  <a:moveTo>
                    <a:pt x="50800" y="0"/>
                  </a:moveTo>
                  <a:lnTo>
                    <a:pt x="43179" y="0"/>
                  </a:lnTo>
                  <a:lnTo>
                    <a:pt x="39370" y="634"/>
                  </a:lnTo>
                  <a:lnTo>
                    <a:pt x="20954" y="17779"/>
                  </a:lnTo>
                  <a:lnTo>
                    <a:pt x="19684" y="20954"/>
                  </a:lnTo>
                  <a:lnTo>
                    <a:pt x="19050" y="24129"/>
                  </a:lnTo>
                  <a:lnTo>
                    <a:pt x="19050" y="27939"/>
                  </a:lnTo>
                  <a:lnTo>
                    <a:pt x="19684" y="32384"/>
                  </a:lnTo>
                  <a:lnTo>
                    <a:pt x="20320" y="36194"/>
                  </a:lnTo>
                  <a:lnTo>
                    <a:pt x="22225" y="39369"/>
                  </a:lnTo>
                  <a:lnTo>
                    <a:pt x="23495" y="42544"/>
                  </a:lnTo>
                  <a:lnTo>
                    <a:pt x="26034" y="45719"/>
                  </a:lnTo>
                  <a:lnTo>
                    <a:pt x="31115" y="50800"/>
                  </a:lnTo>
                  <a:lnTo>
                    <a:pt x="34290" y="52704"/>
                  </a:lnTo>
                  <a:lnTo>
                    <a:pt x="38100" y="53975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56515" y="55879"/>
                  </a:lnTo>
                  <a:lnTo>
                    <a:pt x="60325" y="53975"/>
                  </a:lnTo>
                  <a:lnTo>
                    <a:pt x="63500" y="52704"/>
                  </a:lnTo>
                  <a:lnTo>
                    <a:pt x="77470" y="31750"/>
                  </a:lnTo>
                  <a:lnTo>
                    <a:pt x="76834" y="24129"/>
                  </a:lnTo>
                  <a:lnTo>
                    <a:pt x="54609" y="634"/>
                  </a:lnTo>
                  <a:lnTo>
                    <a:pt x="50800" y="0"/>
                  </a:lnTo>
                  <a:close/>
                </a:path>
                <a:path w="211454" h="308610">
                  <a:moveTo>
                    <a:pt x="59054" y="97154"/>
                  </a:moveTo>
                  <a:lnTo>
                    <a:pt x="36829" y="97154"/>
                  </a:lnTo>
                  <a:lnTo>
                    <a:pt x="41909" y="102869"/>
                  </a:lnTo>
                  <a:lnTo>
                    <a:pt x="35559" y="105409"/>
                  </a:lnTo>
                  <a:lnTo>
                    <a:pt x="31115" y="106679"/>
                  </a:lnTo>
                  <a:lnTo>
                    <a:pt x="20954" y="107950"/>
                  </a:lnTo>
                  <a:lnTo>
                    <a:pt x="15240" y="108584"/>
                  </a:lnTo>
                  <a:lnTo>
                    <a:pt x="8254" y="109219"/>
                  </a:lnTo>
                  <a:lnTo>
                    <a:pt x="0" y="109219"/>
                  </a:lnTo>
                  <a:lnTo>
                    <a:pt x="0" y="138429"/>
                  </a:lnTo>
                  <a:lnTo>
                    <a:pt x="14604" y="138429"/>
                  </a:lnTo>
                  <a:lnTo>
                    <a:pt x="19684" y="139700"/>
                  </a:lnTo>
                  <a:lnTo>
                    <a:pt x="21590" y="140334"/>
                  </a:lnTo>
                  <a:lnTo>
                    <a:pt x="22859" y="140969"/>
                  </a:lnTo>
                  <a:lnTo>
                    <a:pt x="24765" y="144779"/>
                  </a:lnTo>
                  <a:lnTo>
                    <a:pt x="25400" y="146684"/>
                  </a:lnTo>
                  <a:lnTo>
                    <a:pt x="25400" y="273684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8764"/>
                  </a:lnTo>
                  <a:lnTo>
                    <a:pt x="21590" y="280034"/>
                  </a:lnTo>
                  <a:lnTo>
                    <a:pt x="19684" y="280669"/>
                  </a:lnTo>
                  <a:lnTo>
                    <a:pt x="17779" y="281939"/>
                  </a:lnTo>
                  <a:lnTo>
                    <a:pt x="15875" y="282575"/>
                  </a:lnTo>
                  <a:lnTo>
                    <a:pt x="10795" y="283209"/>
                  </a:lnTo>
                  <a:lnTo>
                    <a:pt x="6350" y="283209"/>
                  </a:lnTo>
                  <a:lnTo>
                    <a:pt x="0" y="283844"/>
                  </a:lnTo>
                  <a:lnTo>
                    <a:pt x="0" y="308609"/>
                  </a:lnTo>
                  <a:lnTo>
                    <a:pt x="97154" y="308609"/>
                  </a:lnTo>
                  <a:lnTo>
                    <a:pt x="97154" y="284479"/>
                  </a:lnTo>
                  <a:lnTo>
                    <a:pt x="86359" y="282575"/>
                  </a:lnTo>
                  <a:lnTo>
                    <a:pt x="83820" y="282575"/>
                  </a:lnTo>
                  <a:lnTo>
                    <a:pt x="80009" y="281304"/>
                  </a:lnTo>
                  <a:lnTo>
                    <a:pt x="76834" y="279400"/>
                  </a:lnTo>
                  <a:lnTo>
                    <a:pt x="75565" y="278764"/>
                  </a:lnTo>
                  <a:lnTo>
                    <a:pt x="73659" y="276225"/>
                  </a:lnTo>
                  <a:lnTo>
                    <a:pt x="73025" y="273684"/>
                  </a:lnTo>
                  <a:lnTo>
                    <a:pt x="73025" y="104775"/>
                  </a:lnTo>
                  <a:lnTo>
                    <a:pt x="59054" y="99059"/>
                  </a:lnTo>
                  <a:lnTo>
                    <a:pt x="59054" y="97154"/>
                  </a:lnTo>
                  <a:close/>
                </a:path>
                <a:path w="211454" h="308610">
                  <a:moveTo>
                    <a:pt x="52070" y="96519"/>
                  </a:moveTo>
                  <a:lnTo>
                    <a:pt x="50800" y="97154"/>
                  </a:lnTo>
                  <a:lnTo>
                    <a:pt x="53340" y="97154"/>
                  </a:lnTo>
                  <a:lnTo>
                    <a:pt x="52070" y="96519"/>
                  </a:lnTo>
                  <a:close/>
                </a:path>
                <a:path w="211454" h="308610">
                  <a:moveTo>
                    <a:pt x="165734" y="134619"/>
                  </a:moveTo>
                  <a:lnTo>
                    <a:pt x="117475" y="134619"/>
                  </a:lnTo>
                  <a:lnTo>
                    <a:pt x="117475" y="228600"/>
                  </a:lnTo>
                  <a:lnTo>
                    <a:pt x="121284" y="269875"/>
                  </a:lnTo>
                  <a:lnTo>
                    <a:pt x="147954" y="303529"/>
                  </a:lnTo>
                  <a:lnTo>
                    <a:pt x="155575" y="305434"/>
                  </a:lnTo>
                  <a:lnTo>
                    <a:pt x="169545" y="305434"/>
                  </a:lnTo>
                  <a:lnTo>
                    <a:pt x="211454" y="288289"/>
                  </a:lnTo>
                  <a:lnTo>
                    <a:pt x="203383" y="273684"/>
                  </a:lnTo>
                  <a:lnTo>
                    <a:pt x="173354" y="273684"/>
                  </a:lnTo>
                  <a:lnTo>
                    <a:pt x="170815" y="271779"/>
                  </a:lnTo>
                  <a:lnTo>
                    <a:pt x="166370" y="262889"/>
                  </a:lnTo>
                  <a:lnTo>
                    <a:pt x="165734" y="254634"/>
                  </a:lnTo>
                  <a:lnTo>
                    <a:pt x="165734" y="134619"/>
                  </a:lnTo>
                  <a:close/>
                </a:path>
                <a:path w="211454" h="308610">
                  <a:moveTo>
                    <a:pt x="198120" y="264159"/>
                  </a:moveTo>
                  <a:lnTo>
                    <a:pt x="186054" y="270509"/>
                  </a:lnTo>
                  <a:lnTo>
                    <a:pt x="180975" y="273050"/>
                  </a:lnTo>
                  <a:lnTo>
                    <a:pt x="177800" y="273684"/>
                  </a:lnTo>
                  <a:lnTo>
                    <a:pt x="203383" y="273684"/>
                  </a:lnTo>
                  <a:lnTo>
                    <a:pt x="198120" y="264159"/>
                  </a:lnTo>
                  <a:close/>
                </a:path>
                <a:path w="211454" h="308610">
                  <a:moveTo>
                    <a:pt x="98425" y="106044"/>
                  </a:moveTo>
                  <a:lnTo>
                    <a:pt x="98425" y="134619"/>
                  </a:lnTo>
                  <a:lnTo>
                    <a:pt x="200659" y="134619"/>
                  </a:lnTo>
                  <a:lnTo>
                    <a:pt x="200659" y="109219"/>
                  </a:lnTo>
                  <a:lnTo>
                    <a:pt x="123190" y="109219"/>
                  </a:lnTo>
                  <a:lnTo>
                    <a:pt x="98425" y="106044"/>
                  </a:lnTo>
                  <a:close/>
                </a:path>
                <a:path w="211454" h="308610">
                  <a:moveTo>
                    <a:pt x="165734" y="46989"/>
                  </a:moveTo>
                  <a:lnTo>
                    <a:pt x="140334" y="46989"/>
                  </a:lnTo>
                  <a:lnTo>
                    <a:pt x="140334" y="54609"/>
                  </a:lnTo>
                  <a:lnTo>
                    <a:pt x="139065" y="67309"/>
                  </a:lnTo>
                  <a:lnTo>
                    <a:pt x="125729" y="98425"/>
                  </a:lnTo>
                  <a:lnTo>
                    <a:pt x="121284" y="105409"/>
                  </a:lnTo>
                  <a:lnTo>
                    <a:pt x="120650" y="107950"/>
                  </a:lnTo>
                  <a:lnTo>
                    <a:pt x="123190" y="109219"/>
                  </a:lnTo>
                  <a:lnTo>
                    <a:pt x="200659" y="109219"/>
                  </a:lnTo>
                  <a:lnTo>
                    <a:pt x="200659" y="106044"/>
                  </a:lnTo>
                  <a:lnTo>
                    <a:pt x="165734" y="106044"/>
                  </a:lnTo>
                  <a:lnTo>
                    <a:pt x="165734" y="46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636125" y="3964305"/>
              <a:ext cx="155575" cy="213360"/>
            </a:xfrm>
            <a:prstGeom prst="rect">
              <a:avLst/>
            </a:prstGeom>
          </p:spPr>
        </p:pic>
      </p:grpSp>
      <p:sp>
        <p:nvSpPr>
          <p:cNvPr id="158" name="object 158" descr=""/>
          <p:cNvSpPr/>
          <p:nvPr/>
        </p:nvSpPr>
        <p:spPr>
          <a:xfrm>
            <a:off x="9872980" y="3859529"/>
            <a:ext cx="185420" cy="319405"/>
          </a:xfrm>
          <a:custGeom>
            <a:avLst/>
            <a:gdLst/>
            <a:ahLst/>
            <a:cxnLst/>
            <a:rect l="l" t="t" r="r" b="b"/>
            <a:pathLst>
              <a:path w="185420" h="319404">
                <a:moveTo>
                  <a:pt x="185420" y="303530"/>
                </a:moveTo>
                <a:lnTo>
                  <a:pt x="116204" y="303530"/>
                </a:lnTo>
                <a:lnTo>
                  <a:pt x="117475" y="305435"/>
                </a:lnTo>
                <a:lnTo>
                  <a:pt x="114300" y="307975"/>
                </a:lnTo>
                <a:lnTo>
                  <a:pt x="113665" y="308610"/>
                </a:lnTo>
                <a:lnTo>
                  <a:pt x="113029" y="310515"/>
                </a:lnTo>
                <a:lnTo>
                  <a:pt x="134620" y="319405"/>
                </a:lnTo>
                <a:lnTo>
                  <a:pt x="136525" y="316865"/>
                </a:lnTo>
                <a:lnTo>
                  <a:pt x="138429" y="315595"/>
                </a:lnTo>
                <a:lnTo>
                  <a:pt x="139700" y="314960"/>
                </a:lnTo>
                <a:lnTo>
                  <a:pt x="140970" y="313690"/>
                </a:lnTo>
                <a:lnTo>
                  <a:pt x="143510" y="312420"/>
                </a:lnTo>
                <a:lnTo>
                  <a:pt x="149860" y="309880"/>
                </a:lnTo>
                <a:lnTo>
                  <a:pt x="154304" y="308610"/>
                </a:lnTo>
                <a:lnTo>
                  <a:pt x="164465" y="307340"/>
                </a:lnTo>
                <a:lnTo>
                  <a:pt x="170179" y="306705"/>
                </a:lnTo>
                <a:lnTo>
                  <a:pt x="177165" y="306705"/>
                </a:lnTo>
                <a:lnTo>
                  <a:pt x="185420" y="306070"/>
                </a:lnTo>
                <a:lnTo>
                  <a:pt x="185420" y="303530"/>
                </a:lnTo>
                <a:close/>
              </a:path>
              <a:path w="185420" h="319404">
                <a:moveTo>
                  <a:pt x="80645" y="104775"/>
                </a:moveTo>
                <a:lnTo>
                  <a:pt x="43815" y="116840"/>
                </a:lnTo>
                <a:lnTo>
                  <a:pt x="15240" y="149225"/>
                </a:lnTo>
                <a:lnTo>
                  <a:pt x="1270" y="187960"/>
                </a:lnTo>
                <a:lnTo>
                  <a:pt x="0" y="199390"/>
                </a:lnTo>
                <a:lnTo>
                  <a:pt x="70" y="224790"/>
                </a:lnTo>
                <a:lnTo>
                  <a:pt x="8254" y="264795"/>
                </a:lnTo>
                <a:lnTo>
                  <a:pt x="33020" y="301625"/>
                </a:lnTo>
                <a:lnTo>
                  <a:pt x="73025" y="317500"/>
                </a:lnTo>
                <a:lnTo>
                  <a:pt x="82550" y="318135"/>
                </a:lnTo>
                <a:lnTo>
                  <a:pt x="95885" y="316865"/>
                </a:lnTo>
                <a:lnTo>
                  <a:pt x="102235" y="314960"/>
                </a:lnTo>
                <a:lnTo>
                  <a:pt x="107315" y="312420"/>
                </a:lnTo>
                <a:lnTo>
                  <a:pt x="113665" y="308610"/>
                </a:lnTo>
                <a:lnTo>
                  <a:pt x="116204" y="303530"/>
                </a:lnTo>
                <a:lnTo>
                  <a:pt x="185420" y="303530"/>
                </a:lnTo>
                <a:lnTo>
                  <a:pt x="185420" y="289560"/>
                </a:lnTo>
                <a:lnTo>
                  <a:pt x="81279" y="289560"/>
                </a:lnTo>
                <a:lnTo>
                  <a:pt x="77470" y="288290"/>
                </a:lnTo>
                <a:lnTo>
                  <a:pt x="53975" y="248285"/>
                </a:lnTo>
                <a:lnTo>
                  <a:pt x="50800" y="224790"/>
                </a:lnTo>
                <a:lnTo>
                  <a:pt x="50800" y="208915"/>
                </a:lnTo>
                <a:lnTo>
                  <a:pt x="52070" y="201295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4" y="174625"/>
                </a:lnTo>
                <a:lnTo>
                  <a:pt x="62229" y="168910"/>
                </a:lnTo>
                <a:lnTo>
                  <a:pt x="64770" y="163830"/>
                </a:lnTo>
                <a:lnTo>
                  <a:pt x="68579" y="156845"/>
                </a:lnTo>
                <a:lnTo>
                  <a:pt x="72390" y="151765"/>
                </a:lnTo>
                <a:lnTo>
                  <a:pt x="80010" y="144780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10"/>
                </a:lnTo>
                <a:lnTo>
                  <a:pt x="115570" y="130810"/>
                </a:lnTo>
                <a:lnTo>
                  <a:pt x="115570" y="128270"/>
                </a:lnTo>
                <a:lnTo>
                  <a:pt x="114935" y="127000"/>
                </a:lnTo>
                <a:lnTo>
                  <a:pt x="111125" y="125095"/>
                </a:lnTo>
                <a:lnTo>
                  <a:pt x="99060" y="118110"/>
                </a:lnTo>
                <a:lnTo>
                  <a:pt x="95250" y="116205"/>
                </a:lnTo>
                <a:lnTo>
                  <a:pt x="88900" y="112395"/>
                </a:lnTo>
                <a:lnTo>
                  <a:pt x="85725" y="109855"/>
                </a:lnTo>
                <a:lnTo>
                  <a:pt x="83185" y="107950"/>
                </a:lnTo>
                <a:lnTo>
                  <a:pt x="80645" y="104775"/>
                </a:lnTo>
                <a:close/>
              </a:path>
              <a:path w="185420" h="319404">
                <a:moveTo>
                  <a:pt x="116204" y="303530"/>
                </a:moveTo>
                <a:lnTo>
                  <a:pt x="113665" y="308610"/>
                </a:lnTo>
                <a:lnTo>
                  <a:pt x="114300" y="307975"/>
                </a:lnTo>
                <a:lnTo>
                  <a:pt x="117475" y="305435"/>
                </a:lnTo>
                <a:lnTo>
                  <a:pt x="116204" y="303530"/>
                </a:lnTo>
                <a:close/>
              </a:path>
              <a:path w="185420" h="319404">
                <a:moveTo>
                  <a:pt x="160020" y="142875"/>
                </a:moveTo>
                <a:lnTo>
                  <a:pt x="83185" y="142875"/>
                </a:lnTo>
                <a:lnTo>
                  <a:pt x="88265" y="146685"/>
                </a:lnTo>
                <a:lnTo>
                  <a:pt x="93979" y="149860"/>
                </a:lnTo>
                <a:lnTo>
                  <a:pt x="111125" y="158115"/>
                </a:lnTo>
                <a:lnTo>
                  <a:pt x="113029" y="159385"/>
                </a:lnTo>
                <a:lnTo>
                  <a:pt x="113029" y="266700"/>
                </a:lnTo>
                <a:lnTo>
                  <a:pt x="111760" y="268605"/>
                </a:lnTo>
                <a:lnTo>
                  <a:pt x="110490" y="271780"/>
                </a:lnTo>
                <a:lnTo>
                  <a:pt x="88900" y="289560"/>
                </a:lnTo>
                <a:lnTo>
                  <a:pt x="185420" y="289560"/>
                </a:lnTo>
                <a:lnTo>
                  <a:pt x="185420" y="277495"/>
                </a:lnTo>
                <a:lnTo>
                  <a:pt x="170815" y="277495"/>
                </a:lnTo>
                <a:lnTo>
                  <a:pt x="165735" y="276225"/>
                </a:lnTo>
                <a:lnTo>
                  <a:pt x="161925" y="273685"/>
                </a:lnTo>
                <a:lnTo>
                  <a:pt x="161290" y="272415"/>
                </a:lnTo>
                <a:lnTo>
                  <a:pt x="160654" y="270510"/>
                </a:lnTo>
                <a:lnTo>
                  <a:pt x="160654" y="268605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9404">
                <a:moveTo>
                  <a:pt x="115570" y="128270"/>
                </a:moveTo>
                <a:lnTo>
                  <a:pt x="115570" y="130810"/>
                </a:lnTo>
                <a:lnTo>
                  <a:pt x="116840" y="128905"/>
                </a:lnTo>
                <a:lnTo>
                  <a:pt x="115570" y="128270"/>
                </a:lnTo>
                <a:close/>
              </a:path>
              <a:path w="185420" h="319404">
                <a:moveTo>
                  <a:pt x="138429" y="0"/>
                </a:moveTo>
                <a:lnTo>
                  <a:pt x="134620" y="3810"/>
                </a:lnTo>
                <a:lnTo>
                  <a:pt x="130810" y="5715"/>
                </a:lnTo>
                <a:lnTo>
                  <a:pt x="123825" y="8890"/>
                </a:lnTo>
                <a:lnTo>
                  <a:pt x="119379" y="9525"/>
                </a:lnTo>
                <a:lnTo>
                  <a:pt x="113665" y="10795"/>
                </a:lnTo>
                <a:lnTo>
                  <a:pt x="109220" y="11430"/>
                </a:lnTo>
                <a:lnTo>
                  <a:pt x="103504" y="12065"/>
                </a:lnTo>
                <a:lnTo>
                  <a:pt x="95885" y="12700"/>
                </a:lnTo>
                <a:lnTo>
                  <a:pt x="86995" y="12700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10"/>
                </a:lnTo>
                <a:lnTo>
                  <a:pt x="107315" y="43180"/>
                </a:lnTo>
                <a:lnTo>
                  <a:pt x="109220" y="43815"/>
                </a:lnTo>
                <a:lnTo>
                  <a:pt x="111125" y="45720"/>
                </a:lnTo>
                <a:lnTo>
                  <a:pt x="112395" y="48260"/>
                </a:lnTo>
                <a:lnTo>
                  <a:pt x="112395" y="50165"/>
                </a:lnTo>
                <a:lnTo>
                  <a:pt x="113029" y="52705"/>
                </a:lnTo>
                <a:lnTo>
                  <a:pt x="113029" y="55245"/>
                </a:lnTo>
                <a:lnTo>
                  <a:pt x="115570" y="128270"/>
                </a:lnTo>
                <a:lnTo>
                  <a:pt x="116840" y="128905"/>
                </a:lnTo>
                <a:lnTo>
                  <a:pt x="115570" y="130810"/>
                </a:lnTo>
                <a:lnTo>
                  <a:pt x="160020" y="130810"/>
                </a:lnTo>
                <a:lnTo>
                  <a:pt x="160020" y="8255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3349625" y="4710429"/>
            <a:ext cx="183515" cy="318770"/>
          </a:xfrm>
          <a:custGeom>
            <a:avLst/>
            <a:gdLst/>
            <a:ahLst/>
            <a:cxnLst/>
            <a:rect l="l" t="t" r="r" b="b"/>
            <a:pathLst>
              <a:path w="183514" h="318770">
                <a:moveTo>
                  <a:pt x="51435" y="0"/>
                </a:moveTo>
                <a:lnTo>
                  <a:pt x="15875" y="12065"/>
                </a:lnTo>
                <a:lnTo>
                  <a:pt x="0" y="12065"/>
                </a:lnTo>
                <a:lnTo>
                  <a:pt x="0" y="41275"/>
                </a:lnTo>
                <a:lnTo>
                  <a:pt x="8889" y="41275"/>
                </a:lnTo>
                <a:lnTo>
                  <a:pt x="14604" y="41910"/>
                </a:lnTo>
                <a:lnTo>
                  <a:pt x="19685" y="43180"/>
                </a:lnTo>
                <a:lnTo>
                  <a:pt x="20954" y="43815"/>
                </a:lnTo>
                <a:lnTo>
                  <a:pt x="22860" y="45085"/>
                </a:lnTo>
                <a:lnTo>
                  <a:pt x="24129" y="46355"/>
                </a:lnTo>
                <a:lnTo>
                  <a:pt x="24129" y="48260"/>
                </a:lnTo>
                <a:lnTo>
                  <a:pt x="25400" y="52070"/>
                </a:lnTo>
                <a:lnTo>
                  <a:pt x="25400" y="318770"/>
                </a:lnTo>
                <a:lnTo>
                  <a:pt x="32385" y="317500"/>
                </a:lnTo>
                <a:lnTo>
                  <a:pt x="37464" y="316230"/>
                </a:lnTo>
                <a:lnTo>
                  <a:pt x="40639" y="316230"/>
                </a:lnTo>
                <a:lnTo>
                  <a:pt x="43179" y="315595"/>
                </a:lnTo>
                <a:lnTo>
                  <a:pt x="55245" y="314960"/>
                </a:lnTo>
                <a:lnTo>
                  <a:pt x="62864" y="314325"/>
                </a:lnTo>
                <a:lnTo>
                  <a:pt x="73025" y="314325"/>
                </a:lnTo>
                <a:lnTo>
                  <a:pt x="71120" y="309880"/>
                </a:lnTo>
                <a:lnTo>
                  <a:pt x="68579" y="307340"/>
                </a:lnTo>
                <a:lnTo>
                  <a:pt x="69850" y="305435"/>
                </a:lnTo>
                <a:lnTo>
                  <a:pt x="144779" y="305435"/>
                </a:lnTo>
                <a:lnTo>
                  <a:pt x="150495" y="300990"/>
                </a:lnTo>
                <a:lnTo>
                  <a:pt x="156210" y="295275"/>
                </a:lnTo>
                <a:lnTo>
                  <a:pt x="161289" y="289560"/>
                </a:lnTo>
                <a:lnTo>
                  <a:pt x="94614" y="289560"/>
                </a:lnTo>
                <a:lnTo>
                  <a:pt x="92075" y="288925"/>
                </a:lnTo>
                <a:lnTo>
                  <a:pt x="86995" y="287020"/>
                </a:lnTo>
                <a:lnTo>
                  <a:pt x="84454" y="285750"/>
                </a:lnTo>
                <a:lnTo>
                  <a:pt x="82550" y="283845"/>
                </a:lnTo>
                <a:lnTo>
                  <a:pt x="80010" y="281940"/>
                </a:lnTo>
                <a:lnTo>
                  <a:pt x="78104" y="280035"/>
                </a:lnTo>
                <a:lnTo>
                  <a:pt x="74929" y="274955"/>
                </a:lnTo>
                <a:lnTo>
                  <a:pt x="73660" y="273050"/>
                </a:lnTo>
                <a:lnTo>
                  <a:pt x="73025" y="271780"/>
                </a:lnTo>
                <a:lnTo>
                  <a:pt x="73025" y="158115"/>
                </a:lnTo>
                <a:lnTo>
                  <a:pt x="74929" y="156845"/>
                </a:lnTo>
                <a:lnTo>
                  <a:pt x="78739" y="154940"/>
                </a:lnTo>
                <a:lnTo>
                  <a:pt x="90804" y="149225"/>
                </a:lnTo>
                <a:lnTo>
                  <a:pt x="95885" y="146050"/>
                </a:lnTo>
                <a:lnTo>
                  <a:pt x="100329" y="142875"/>
                </a:lnTo>
                <a:lnTo>
                  <a:pt x="164464" y="142875"/>
                </a:lnTo>
                <a:lnTo>
                  <a:pt x="163195" y="140970"/>
                </a:lnTo>
                <a:lnTo>
                  <a:pt x="157479" y="133985"/>
                </a:lnTo>
                <a:lnTo>
                  <a:pt x="153670" y="129540"/>
                </a:lnTo>
                <a:lnTo>
                  <a:pt x="69850" y="129540"/>
                </a:lnTo>
                <a:lnTo>
                  <a:pt x="69214" y="127635"/>
                </a:lnTo>
                <a:lnTo>
                  <a:pt x="69850" y="126365"/>
                </a:lnTo>
                <a:lnTo>
                  <a:pt x="73025" y="8255"/>
                </a:lnTo>
                <a:lnTo>
                  <a:pt x="51435" y="0"/>
                </a:lnTo>
                <a:close/>
              </a:path>
              <a:path w="183514" h="318770">
                <a:moveTo>
                  <a:pt x="144779" y="305435"/>
                </a:moveTo>
                <a:lnTo>
                  <a:pt x="69850" y="305435"/>
                </a:lnTo>
                <a:lnTo>
                  <a:pt x="71120" y="309880"/>
                </a:lnTo>
                <a:lnTo>
                  <a:pt x="77470" y="313055"/>
                </a:lnTo>
                <a:lnTo>
                  <a:pt x="84454" y="316230"/>
                </a:lnTo>
                <a:lnTo>
                  <a:pt x="92075" y="318135"/>
                </a:lnTo>
                <a:lnTo>
                  <a:pt x="100329" y="318135"/>
                </a:lnTo>
                <a:lnTo>
                  <a:pt x="143510" y="306070"/>
                </a:lnTo>
                <a:lnTo>
                  <a:pt x="144779" y="305435"/>
                </a:lnTo>
                <a:close/>
              </a:path>
              <a:path w="183514" h="318770">
                <a:moveTo>
                  <a:pt x="69850" y="305435"/>
                </a:moveTo>
                <a:lnTo>
                  <a:pt x="68579" y="307340"/>
                </a:lnTo>
                <a:lnTo>
                  <a:pt x="71120" y="309880"/>
                </a:lnTo>
                <a:lnTo>
                  <a:pt x="69850" y="305435"/>
                </a:lnTo>
                <a:close/>
              </a:path>
              <a:path w="183514" h="318770">
                <a:moveTo>
                  <a:pt x="164464" y="142875"/>
                </a:moveTo>
                <a:lnTo>
                  <a:pt x="100964" y="142875"/>
                </a:lnTo>
                <a:lnTo>
                  <a:pt x="102870" y="144780"/>
                </a:lnTo>
                <a:lnTo>
                  <a:pt x="110489" y="151765"/>
                </a:lnTo>
                <a:lnTo>
                  <a:pt x="114300" y="156845"/>
                </a:lnTo>
                <a:lnTo>
                  <a:pt x="118110" y="163830"/>
                </a:lnTo>
                <a:lnTo>
                  <a:pt x="121285" y="168910"/>
                </a:lnTo>
                <a:lnTo>
                  <a:pt x="123825" y="174625"/>
                </a:lnTo>
                <a:lnTo>
                  <a:pt x="132079" y="208915"/>
                </a:lnTo>
                <a:lnTo>
                  <a:pt x="132079" y="224790"/>
                </a:lnTo>
                <a:lnTo>
                  <a:pt x="124460" y="265430"/>
                </a:lnTo>
                <a:lnTo>
                  <a:pt x="102235" y="289560"/>
                </a:lnTo>
                <a:lnTo>
                  <a:pt x="161289" y="289560"/>
                </a:lnTo>
                <a:lnTo>
                  <a:pt x="180339" y="245110"/>
                </a:lnTo>
                <a:lnTo>
                  <a:pt x="183514" y="211455"/>
                </a:lnTo>
                <a:lnTo>
                  <a:pt x="182879" y="199390"/>
                </a:lnTo>
                <a:lnTo>
                  <a:pt x="172085" y="157480"/>
                </a:lnTo>
                <a:lnTo>
                  <a:pt x="167639" y="149225"/>
                </a:lnTo>
                <a:lnTo>
                  <a:pt x="164464" y="142875"/>
                </a:lnTo>
                <a:close/>
              </a:path>
              <a:path w="183514" h="318770">
                <a:moveTo>
                  <a:pt x="69850" y="126365"/>
                </a:moveTo>
                <a:lnTo>
                  <a:pt x="69214" y="127635"/>
                </a:lnTo>
                <a:lnTo>
                  <a:pt x="69850" y="129540"/>
                </a:lnTo>
                <a:lnTo>
                  <a:pt x="69850" y="126365"/>
                </a:lnTo>
                <a:close/>
              </a:path>
              <a:path w="183514" h="318770">
                <a:moveTo>
                  <a:pt x="102870" y="104775"/>
                </a:moveTo>
                <a:lnTo>
                  <a:pt x="97789" y="109855"/>
                </a:lnTo>
                <a:lnTo>
                  <a:pt x="94614" y="111125"/>
                </a:lnTo>
                <a:lnTo>
                  <a:pt x="92075" y="113030"/>
                </a:lnTo>
                <a:lnTo>
                  <a:pt x="88900" y="114935"/>
                </a:lnTo>
                <a:lnTo>
                  <a:pt x="85089" y="117475"/>
                </a:lnTo>
                <a:lnTo>
                  <a:pt x="74295" y="123825"/>
                </a:lnTo>
                <a:lnTo>
                  <a:pt x="70485" y="125730"/>
                </a:lnTo>
                <a:lnTo>
                  <a:pt x="69850" y="126365"/>
                </a:lnTo>
                <a:lnTo>
                  <a:pt x="69850" y="129540"/>
                </a:lnTo>
                <a:lnTo>
                  <a:pt x="153670" y="129540"/>
                </a:lnTo>
                <a:lnTo>
                  <a:pt x="151764" y="127000"/>
                </a:lnTo>
                <a:lnTo>
                  <a:pt x="118110" y="106680"/>
                </a:lnTo>
                <a:lnTo>
                  <a:pt x="110489" y="105410"/>
                </a:lnTo>
                <a:lnTo>
                  <a:pt x="10287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5228590" y="4671695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4">
                <a:moveTo>
                  <a:pt x="92710" y="0"/>
                </a:moveTo>
                <a:lnTo>
                  <a:pt x="0" y="0"/>
                </a:lnTo>
                <a:lnTo>
                  <a:pt x="0" y="405764"/>
                </a:lnTo>
                <a:lnTo>
                  <a:pt x="92710" y="405764"/>
                </a:lnTo>
                <a:lnTo>
                  <a:pt x="92710" y="380364"/>
                </a:lnTo>
                <a:lnTo>
                  <a:pt x="74930" y="378459"/>
                </a:lnTo>
                <a:lnTo>
                  <a:pt x="55880" y="342900"/>
                </a:lnTo>
                <a:lnTo>
                  <a:pt x="55880" y="59689"/>
                </a:lnTo>
                <a:lnTo>
                  <a:pt x="73660" y="26034"/>
                </a:lnTo>
                <a:lnTo>
                  <a:pt x="92710" y="24764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5622925" y="4815204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4">
                <a:moveTo>
                  <a:pt x="45720" y="5715"/>
                </a:moveTo>
                <a:lnTo>
                  <a:pt x="43179" y="6350"/>
                </a:lnTo>
                <a:lnTo>
                  <a:pt x="39370" y="7620"/>
                </a:lnTo>
                <a:lnTo>
                  <a:pt x="36195" y="8890"/>
                </a:lnTo>
                <a:lnTo>
                  <a:pt x="31750" y="10160"/>
                </a:lnTo>
                <a:lnTo>
                  <a:pt x="26670" y="11430"/>
                </a:lnTo>
                <a:lnTo>
                  <a:pt x="21589" y="12065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8889" y="41910"/>
                </a:lnTo>
                <a:lnTo>
                  <a:pt x="14604" y="42545"/>
                </a:lnTo>
                <a:lnTo>
                  <a:pt x="24764" y="50800"/>
                </a:lnTo>
                <a:lnTo>
                  <a:pt x="24764" y="264795"/>
                </a:lnTo>
                <a:lnTo>
                  <a:pt x="22225" y="267970"/>
                </a:lnTo>
                <a:lnTo>
                  <a:pt x="20954" y="268605"/>
                </a:lnTo>
                <a:lnTo>
                  <a:pt x="19685" y="269875"/>
                </a:lnTo>
                <a:lnTo>
                  <a:pt x="15875" y="271145"/>
                </a:lnTo>
                <a:lnTo>
                  <a:pt x="10795" y="271780"/>
                </a:lnTo>
                <a:lnTo>
                  <a:pt x="6350" y="271780"/>
                </a:lnTo>
                <a:lnTo>
                  <a:pt x="0" y="272415"/>
                </a:lnTo>
                <a:lnTo>
                  <a:pt x="0" y="297815"/>
                </a:lnTo>
                <a:lnTo>
                  <a:pt x="97154" y="297815"/>
                </a:lnTo>
                <a:lnTo>
                  <a:pt x="97154" y="273050"/>
                </a:lnTo>
                <a:lnTo>
                  <a:pt x="86360" y="271145"/>
                </a:lnTo>
                <a:lnTo>
                  <a:pt x="83820" y="271145"/>
                </a:lnTo>
                <a:lnTo>
                  <a:pt x="81279" y="270510"/>
                </a:lnTo>
                <a:lnTo>
                  <a:pt x="77470" y="269240"/>
                </a:lnTo>
                <a:lnTo>
                  <a:pt x="76200" y="268605"/>
                </a:lnTo>
                <a:lnTo>
                  <a:pt x="74929" y="267335"/>
                </a:lnTo>
                <a:lnTo>
                  <a:pt x="74295" y="266065"/>
                </a:lnTo>
                <a:lnTo>
                  <a:pt x="73025" y="264795"/>
                </a:lnTo>
                <a:lnTo>
                  <a:pt x="73025" y="259080"/>
                </a:lnTo>
                <a:lnTo>
                  <a:pt x="68579" y="198120"/>
                </a:lnTo>
                <a:lnTo>
                  <a:pt x="65404" y="195580"/>
                </a:lnTo>
                <a:lnTo>
                  <a:pt x="65404" y="193040"/>
                </a:lnTo>
                <a:lnTo>
                  <a:pt x="67945" y="190500"/>
                </a:lnTo>
                <a:lnTo>
                  <a:pt x="162560" y="190500"/>
                </a:lnTo>
                <a:lnTo>
                  <a:pt x="167639" y="184785"/>
                </a:lnTo>
                <a:lnTo>
                  <a:pt x="99060" y="184785"/>
                </a:lnTo>
                <a:lnTo>
                  <a:pt x="94614" y="183515"/>
                </a:lnTo>
                <a:lnTo>
                  <a:pt x="71120" y="54610"/>
                </a:lnTo>
                <a:lnTo>
                  <a:pt x="74929" y="54610"/>
                </a:lnTo>
                <a:lnTo>
                  <a:pt x="76835" y="53975"/>
                </a:lnTo>
                <a:lnTo>
                  <a:pt x="79375" y="52705"/>
                </a:lnTo>
                <a:lnTo>
                  <a:pt x="82550" y="50800"/>
                </a:lnTo>
                <a:lnTo>
                  <a:pt x="86360" y="48895"/>
                </a:lnTo>
                <a:lnTo>
                  <a:pt x="89535" y="47625"/>
                </a:lnTo>
                <a:lnTo>
                  <a:pt x="92710" y="45720"/>
                </a:lnTo>
                <a:lnTo>
                  <a:pt x="100329" y="41275"/>
                </a:lnTo>
                <a:lnTo>
                  <a:pt x="103504" y="39370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10" y="36195"/>
                </a:lnTo>
                <a:lnTo>
                  <a:pt x="163195" y="28575"/>
                </a:lnTo>
                <a:lnTo>
                  <a:pt x="161925" y="27305"/>
                </a:lnTo>
                <a:lnTo>
                  <a:pt x="69850" y="27305"/>
                </a:lnTo>
                <a:lnTo>
                  <a:pt x="69214" y="25400"/>
                </a:lnTo>
                <a:lnTo>
                  <a:pt x="70485" y="24130"/>
                </a:lnTo>
                <a:lnTo>
                  <a:pt x="73025" y="8890"/>
                </a:lnTo>
                <a:lnTo>
                  <a:pt x="53339" y="7620"/>
                </a:lnTo>
                <a:lnTo>
                  <a:pt x="52070" y="7620"/>
                </a:lnTo>
                <a:lnTo>
                  <a:pt x="50800" y="6985"/>
                </a:lnTo>
                <a:lnTo>
                  <a:pt x="45720" y="5715"/>
                </a:lnTo>
                <a:close/>
              </a:path>
              <a:path w="189229" h="297814">
                <a:moveTo>
                  <a:pt x="162560" y="190500"/>
                </a:moveTo>
                <a:lnTo>
                  <a:pt x="67945" y="190500"/>
                </a:lnTo>
                <a:lnTo>
                  <a:pt x="68579" y="198120"/>
                </a:lnTo>
                <a:lnTo>
                  <a:pt x="71120" y="200660"/>
                </a:lnTo>
                <a:lnTo>
                  <a:pt x="74295" y="203200"/>
                </a:lnTo>
                <a:lnTo>
                  <a:pt x="78104" y="205105"/>
                </a:lnTo>
                <a:lnTo>
                  <a:pt x="81914" y="207645"/>
                </a:lnTo>
                <a:lnTo>
                  <a:pt x="86360" y="209550"/>
                </a:lnTo>
                <a:lnTo>
                  <a:pt x="95250" y="212090"/>
                </a:lnTo>
                <a:lnTo>
                  <a:pt x="100964" y="212725"/>
                </a:lnTo>
                <a:lnTo>
                  <a:pt x="106045" y="212725"/>
                </a:lnTo>
                <a:lnTo>
                  <a:pt x="149225" y="201295"/>
                </a:lnTo>
                <a:lnTo>
                  <a:pt x="156210" y="196215"/>
                </a:lnTo>
                <a:lnTo>
                  <a:pt x="162560" y="190500"/>
                </a:lnTo>
                <a:close/>
              </a:path>
              <a:path w="189229" h="297814">
                <a:moveTo>
                  <a:pt x="67945" y="190500"/>
                </a:moveTo>
                <a:lnTo>
                  <a:pt x="65404" y="193040"/>
                </a:lnTo>
                <a:lnTo>
                  <a:pt x="65404" y="195580"/>
                </a:lnTo>
                <a:lnTo>
                  <a:pt x="68579" y="198120"/>
                </a:lnTo>
                <a:lnTo>
                  <a:pt x="67945" y="190500"/>
                </a:lnTo>
                <a:close/>
              </a:path>
              <a:path w="189229" h="297814">
                <a:moveTo>
                  <a:pt x="170179" y="38100"/>
                </a:moveTo>
                <a:lnTo>
                  <a:pt x="106679" y="38100"/>
                </a:lnTo>
                <a:lnTo>
                  <a:pt x="108585" y="40005"/>
                </a:lnTo>
                <a:lnTo>
                  <a:pt x="112395" y="43180"/>
                </a:lnTo>
                <a:lnTo>
                  <a:pt x="116204" y="46990"/>
                </a:lnTo>
                <a:lnTo>
                  <a:pt x="131445" y="75565"/>
                </a:lnTo>
                <a:lnTo>
                  <a:pt x="133985" y="82550"/>
                </a:lnTo>
                <a:lnTo>
                  <a:pt x="135889" y="89535"/>
                </a:lnTo>
                <a:lnTo>
                  <a:pt x="137160" y="96520"/>
                </a:lnTo>
                <a:lnTo>
                  <a:pt x="137795" y="103505"/>
                </a:lnTo>
                <a:lnTo>
                  <a:pt x="137795" y="120015"/>
                </a:lnTo>
                <a:lnTo>
                  <a:pt x="129539" y="160020"/>
                </a:lnTo>
                <a:lnTo>
                  <a:pt x="107314" y="184785"/>
                </a:lnTo>
                <a:lnTo>
                  <a:pt x="167639" y="184785"/>
                </a:lnTo>
                <a:lnTo>
                  <a:pt x="186054" y="140335"/>
                </a:lnTo>
                <a:lnTo>
                  <a:pt x="189229" y="118110"/>
                </a:lnTo>
                <a:lnTo>
                  <a:pt x="189229" y="93980"/>
                </a:lnTo>
                <a:lnTo>
                  <a:pt x="185420" y="72390"/>
                </a:lnTo>
                <a:lnTo>
                  <a:pt x="182245" y="62230"/>
                </a:lnTo>
                <a:lnTo>
                  <a:pt x="177800" y="52705"/>
                </a:lnTo>
                <a:lnTo>
                  <a:pt x="173989" y="43815"/>
                </a:lnTo>
                <a:lnTo>
                  <a:pt x="170179" y="38100"/>
                </a:lnTo>
                <a:close/>
              </a:path>
              <a:path w="189229" h="297814">
                <a:moveTo>
                  <a:pt x="74929" y="54610"/>
                </a:moveTo>
                <a:lnTo>
                  <a:pt x="71120" y="54610"/>
                </a:lnTo>
                <a:lnTo>
                  <a:pt x="71754" y="55880"/>
                </a:lnTo>
                <a:lnTo>
                  <a:pt x="73660" y="55245"/>
                </a:lnTo>
                <a:lnTo>
                  <a:pt x="74929" y="54610"/>
                </a:lnTo>
                <a:close/>
              </a:path>
              <a:path w="189229" h="297814">
                <a:moveTo>
                  <a:pt x="70485" y="24130"/>
                </a:moveTo>
                <a:lnTo>
                  <a:pt x="69214" y="25400"/>
                </a:lnTo>
                <a:lnTo>
                  <a:pt x="69850" y="27305"/>
                </a:lnTo>
                <a:lnTo>
                  <a:pt x="70485" y="24130"/>
                </a:lnTo>
                <a:close/>
              </a:path>
              <a:path w="189229" h="297814">
                <a:moveTo>
                  <a:pt x="116204" y="0"/>
                </a:moveTo>
                <a:lnTo>
                  <a:pt x="108585" y="0"/>
                </a:lnTo>
                <a:lnTo>
                  <a:pt x="105410" y="2540"/>
                </a:lnTo>
                <a:lnTo>
                  <a:pt x="102870" y="5080"/>
                </a:lnTo>
                <a:lnTo>
                  <a:pt x="99060" y="6985"/>
                </a:lnTo>
                <a:lnTo>
                  <a:pt x="95885" y="9525"/>
                </a:lnTo>
                <a:lnTo>
                  <a:pt x="92075" y="11430"/>
                </a:lnTo>
                <a:lnTo>
                  <a:pt x="87629" y="13970"/>
                </a:lnTo>
                <a:lnTo>
                  <a:pt x="83820" y="16510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5" y="24130"/>
                </a:lnTo>
                <a:lnTo>
                  <a:pt x="69850" y="27305"/>
                </a:lnTo>
                <a:lnTo>
                  <a:pt x="161925" y="27305"/>
                </a:lnTo>
                <a:lnTo>
                  <a:pt x="130810" y="3810"/>
                </a:lnTo>
                <a:lnTo>
                  <a:pt x="123825" y="1905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2" name="object 162" descr=""/>
          <p:cNvGrpSpPr/>
          <p:nvPr/>
        </p:nvGrpSpPr>
        <p:grpSpPr>
          <a:xfrm>
            <a:off x="6400800" y="4711700"/>
            <a:ext cx="526415" cy="314960"/>
            <a:chOff x="6400800" y="4711700"/>
            <a:chExt cx="526415" cy="314960"/>
          </a:xfrm>
        </p:grpSpPr>
        <p:sp>
          <p:nvSpPr>
            <p:cNvPr id="163" name="object 163" descr=""/>
            <p:cNvSpPr/>
            <p:nvPr/>
          </p:nvSpPr>
          <p:spPr>
            <a:xfrm>
              <a:off x="6400800" y="4711700"/>
              <a:ext cx="363855" cy="314960"/>
            </a:xfrm>
            <a:custGeom>
              <a:avLst/>
              <a:gdLst/>
              <a:ahLst/>
              <a:cxnLst/>
              <a:rect l="l" t="t" r="r" b="b"/>
              <a:pathLst>
                <a:path w="363854" h="314960">
                  <a:moveTo>
                    <a:pt x="59054" y="103504"/>
                  </a:moveTo>
                  <a:lnTo>
                    <a:pt x="36829" y="103504"/>
                  </a:lnTo>
                  <a:lnTo>
                    <a:pt x="41910" y="108585"/>
                  </a:lnTo>
                  <a:lnTo>
                    <a:pt x="35560" y="111125"/>
                  </a:lnTo>
                  <a:lnTo>
                    <a:pt x="31114" y="112395"/>
                  </a:lnTo>
                  <a:lnTo>
                    <a:pt x="26035" y="113664"/>
                  </a:lnTo>
                  <a:lnTo>
                    <a:pt x="20954" y="114300"/>
                  </a:lnTo>
                  <a:lnTo>
                    <a:pt x="15239" y="114935"/>
                  </a:lnTo>
                  <a:lnTo>
                    <a:pt x="0" y="114935"/>
                  </a:lnTo>
                  <a:lnTo>
                    <a:pt x="0" y="144145"/>
                  </a:lnTo>
                  <a:lnTo>
                    <a:pt x="8889" y="144145"/>
                  </a:lnTo>
                  <a:lnTo>
                    <a:pt x="14604" y="144779"/>
                  </a:lnTo>
                  <a:lnTo>
                    <a:pt x="17145" y="145414"/>
                  </a:lnTo>
                  <a:lnTo>
                    <a:pt x="19685" y="145414"/>
                  </a:lnTo>
                  <a:lnTo>
                    <a:pt x="21589" y="146050"/>
                  </a:lnTo>
                  <a:lnTo>
                    <a:pt x="23495" y="147954"/>
                  </a:lnTo>
                  <a:lnTo>
                    <a:pt x="24129" y="149225"/>
                  </a:lnTo>
                  <a:lnTo>
                    <a:pt x="24764" y="151129"/>
                  </a:lnTo>
                  <a:lnTo>
                    <a:pt x="25400" y="152400"/>
                  </a:lnTo>
                  <a:lnTo>
                    <a:pt x="25400" y="280035"/>
                  </a:lnTo>
                  <a:lnTo>
                    <a:pt x="24764" y="281939"/>
                  </a:lnTo>
                  <a:lnTo>
                    <a:pt x="23495" y="283210"/>
                  </a:lnTo>
                  <a:lnTo>
                    <a:pt x="22860" y="285114"/>
                  </a:lnTo>
                  <a:lnTo>
                    <a:pt x="21589" y="286385"/>
                  </a:lnTo>
                  <a:lnTo>
                    <a:pt x="15875" y="288289"/>
                  </a:lnTo>
                  <a:lnTo>
                    <a:pt x="10795" y="288925"/>
                  </a:lnTo>
                  <a:lnTo>
                    <a:pt x="6350" y="289560"/>
                  </a:lnTo>
                  <a:lnTo>
                    <a:pt x="0" y="289560"/>
                  </a:lnTo>
                  <a:lnTo>
                    <a:pt x="0" y="314960"/>
                  </a:lnTo>
                  <a:lnTo>
                    <a:pt x="193040" y="314960"/>
                  </a:lnTo>
                  <a:lnTo>
                    <a:pt x="193040" y="290195"/>
                  </a:lnTo>
                  <a:lnTo>
                    <a:pt x="95885" y="290195"/>
                  </a:lnTo>
                  <a:lnTo>
                    <a:pt x="86360" y="288925"/>
                  </a:lnTo>
                  <a:lnTo>
                    <a:pt x="73025" y="280035"/>
                  </a:lnTo>
                  <a:lnTo>
                    <a:pt x="73025" y="110489"/>
                  </a:lnTo>
                  <a:lnTo>
                    <a:pt x="59054" y="105410"/>
                  </a:lnTo>
                  <a:lnTo>
                    <a:pt x="59054" y="103504"/>
                  </a:lnTo>
                  <a:close/>
                </a:path>
                <a:path w="363854" h="314960">
                  <a:moveTo>
                    <a:pt x="168909" y="146685"/>
                  </a:moveTo>
                  <a:lnTo>
                    <a:pt x="121284" y="146685"/>
                  </a:lnTo>
                  <a:lnTo>
                    <a:pt x="121284" y="279400"/>
                  </a:lnTo>
                  <a:lnTo>
                    <a:pt x="120650" y="281939"/>
                  </a:lnTo>
                  <a:lnTo>
                    <a:pt x="95885" y="289560"/>
                  </a:lnTo>
                  <a:lnTo>
                    <a:pt x="95885" y="290195"/>
                  </a:lnTo>
                  <a:lnTo>
                    <a:pt x="193040" y="290195"/>
                  </a:lnTo>
                  <a:lnTo>
                    <a:pt x="177800" y="287654"/>
                  </a:lnTo>
                  <a:lnTo>
                    <a:pt x="175259" y="287020"/>
                  </a:lnTo>
                  <a:lnTo>
                    <a:pt x="172084" y="285750"/>
                  </a:lnTo>
                  <a:lnTo>
                    <a:pt x="171450" y="284479"/>
                  </a:lnTo>
                  <a:lnTo>
                    <a:pt x="169545" y="281939"/>
                  </a:lnTo>
                  <a:lnTo>
                    <a:pt x="168909" y="279400"/>
                  </a:lnTo>
                  <a:lnTo>
                    <a:pt x="168909" y="146685"/>
                  </a:lnTo>
                  <a:close/>
                </a:path>
                <a:path w="363854" h="314960">
                  <a:moveTo>
                    <a:pt x="198754" y="117475"/>
                  </a:moveTo>
                  <a:lnTo>
                    <a:pt x="95885" y="117475"/>
                  </a:lnTo>
                  <a:lnTo>
                    <a:pt x="95885" y="146685"/>
                  </a:lnTo>
                  <a:lnTo>
                    <a:pt x="198754" y="146685"/>
                  </a:lnTo>
                  <a:lnTo>
                    <a:pt x="198754" y="117475"/>
                  </a:lnTo>
                  <a:close/>
                </a:path>
                <a:path w="363854" h="314960">
                  <a:moveTo>
                    <a:pt x="201295" y="0"/>
                  </a:moveTo>
                  <a:lnTo>
                    <a:pt x="181609" y="0"/>
                  </a:lnTo>
                  <a:lnTo>
                    <a:pt x="173354" y="1904"/>
                  </a:lnTo>
                  <a:lnTo>
                    <a:pt x="142875" y="27304"/>
                  </a:lnTo>
                  <a:lnTo>
                    <a:pt x="125729" y="73025"/>
                  </a:lnTo>
                  <a:lnTo>
                    <a:pt x="121284" y="108585"/>
                  </a:lnTo>
                  <a:lnTo>
                    <a:pt x="121284" y="117475"/>
                  </a:lnTo>
                  <a:lnTo>
                    <a:pt x="168909" y="117475"/>
                  </a:lnTo>
                  <a:lnTo>
                    <a:pt x="168909" y="78104"/>
                  </a:lnTo>
                  <a:lnTo>
                    <a:pt x="169545" y="64770"/>
                  </a:lnTo>
                  <a:lnTo>
                    <a:pt x="179704" y="33020"/>
                  </a:lnTo>
                  <a:lnTo>
                    <a:pt x="222307" y="33020"/>
                  </a:lnTo>
                  <a:lnTo>
                    <a:pt x="222884" y="31750"/>
                  </a:lnTo>
                  <a:lnTo>
                    <a:pt x="223520" y="28575"/>
                  </a:lnTo>
                  <a:lnTo>
                    <a:pt x="223520" y="21589"/>
                  </a:lnTo>
                  <a:lnTo>
                    <a:pt x="209550" y="2539"/>
                  </a:lnTo>
                  <a:lnTo>
                    <a:pt x="201295" y="0"/>
                  </a:lnTo>
                  <a:close/>
                </a:path>
                <a:path w="363854" h="314960">
                  <a:moveTo>
                    <a:pt x="52070" y="102870"/>
                  </a:moveTo>
                  <a:lnTo>
                    <a:pt x="50800" y="103504"/>
                  </a:lnTo>
                  <a:lnTo>
                    <a:pt x="53339" y="103504"/>
                  </a:lnTo>
                  <a:lnTo>
                    <a:pt x="52070" y="102870"/>
                  </a:lnTo>
                  <a:close/>
                </a:path>
                <a:path w="363854" h="314960">
                  <a:moveTo>
                    <a:pt x="50800" y="5714"/>
                  </a:moveTo>
                  <a:lnTo>
                    <a:pt x="43179" y="5714"/>
                  </a:lnTo>
                  <a:lnTo>
                    <a:pt x="39370" y="6985"/>
                  </a:lnTo>
                  <a:lnTo>
                    <a:pt x="36195" y="8254"/>
                  </a:lnTo>
                  <a:lnTo>
                    <a:pt x="32385" y="9525"/>
                  </a:lnTo>
                  <a:lnTo>
                    <a:pt x="19050" y="30479"/>
                  </a:lnTo>
                  <a:lnTo>
                    <a:pt x="19140" y="34925"/>
                  </a:lnTo>
                  <a:lnTo>
                    <a:pt x="19685" y="38735"/>
                  </a:lnTo>
                  <a:lnTo>
                    <a:pt x="20320" y="41910"/>
                  </a:lnTo>
                  <a:lnTo>
                    <a:pt x="22225" y="45720"/>
                  </a:lnTo>
                  <a:lnTo>
                    <a:pt x="23495" y="48895"/>
                  </a:lnTo>
                  <a:lnTo>
                    <a:pt x="26035" y="52070"/>
                  </a:lnTo>
                  <a:lnTo>
                    <a:pt x="31114" y="56514"/>
                  </a:lnTo>
                  <a:lnTo>
                    <a:pt x="34289" y="59054"/>
                  </a:lnTo>
                  <a:lnTo>
                    <a:pt x="38100" y="60325"/>
                  </a:lnTo>
                  <a:lnTo>
                    <a:pt x="41275" y="61595"/>
                  </a:lnTo>
                  <a:lnTo>
                    <a:pt x="45085" y="62229"/>
                  </a:lnTo>
                  <a:lnTo>
                    <a:pt x="53339" y="62229"/>
                  </a:lnTo>
                  <a:lnTo>
                    <a:pt x="77470" y="38100"/>
                  </a:lnTo>
                  <a:lnTo>
                    <a:pt x="76835" y="30479"/>
                  </a:lnTo>
                  <a:lnTo>
                    <a:pt x="58420" y="8254"/>
                  </a:lnTo>
                  <a:lnTo>
                    <a:pt x="50800" y="5714"/>
                  </a:lnTo>
                  <a:close/>
                </a:path>
                <a:path w="363854" h="314960">
                  <a:moveTo>
                    <a:pt x="222307" y="33020"/>
                  </a:moveTo>
                  <a:lnTo>
                    <a:pt x="182879" y="33020"/>
                  </a:lnTo>
                  <a:lnTo>
                    <a:pt x="184150" y="34925"/>
                  </a:lnTo>
                  <a:lnTo>
                    <a:pt x="191770" y="50800"/>
                  </a:lnTo>
                  <a:lnTo>
                    <a:pt x="194309" y="52070"/>
                  </a:lnTo>
                  <a:lnTo>
                    <a:pt x="201929" y="52070"/>
                  </a:lnTo>
                  <a:lnTo>
                    <a:pt x="219709" y="38735"/>
                  </a:lnTo>
                  <a:lnTo>
                    <a:pt x="222307" y="33020"/>
                  </a:lnTo>
                  <a:close/>
                </a:path>
                <a:path w="363854" h="314960">
                  <a:moveTo>
                    <a:pt x="317500" y="5714"/>
                  </a:moveTo>
                  <a:lnTo>
                    <a:pt x="309879" y="5714"/>
                  </a:lnTo>
                  <a:lnTo>
                    <a:pt x="306070" y="6985"/>
                  </a:lnTo>
                  <a:lnTo>
                    <a:pt x="302895" y="8254"/>
                  </a:lnTo>
                  <a:lnTo>
                    <a:pt x="299084" y="9525"/>
                  </a:lnTo>
                  <a:lnTo>
                    <a:pt x="285750" y="30479"/>
                  </a:lnTo>
                  <a:lnTo>
                    <a:pt x="285750" y="34289"/>
                  </a:lnTo>
                  <a:lnTo>
                    <a:pt x="286384" y="38735"/>
                  </a:lnTo>
                  <a:lnTo>
                    <a:pt x="287020" y="41910"/>
                  </a:lnTo>
                  <a:lnTo>
                    <a:pt x="288925" y="45720"/>
                  </a:lnTo>
                  <a:lnTo>
                    <a:pt x="290195" y="48895"/>
                  </a:lnTo>
                  <a:lnTo>
                    <a:pt x="292734" y="52070"/>
                  </a:lnTo>
                  <a:lnTo>
                    <a:pt x="297815" y="56514"/>
                  </a:lnTo>
                  <a:lnTo>
                    <a:pt x="300990" y="59054"/>
                  </a:lnTo>
                  <a:lnTo>
                    <a:pt x="304800" y="60325"/>
                  </a:lnTo>
                  <a:lnTo>
                    <a:pt x="307975" y="61595"/>
                  </a:lnTo>
                  <a:lnTo>
                    <a:pt x="311784" y="62229"/>
                  </a:lnTo>
                  <a:lnTo>
                    <a:pt x="320040" y="62229"/>
                  </a:lnTo>
                  <a:lnTo>
                    <a:pt x="344170" y="38100"/>
                  </a:lnTo>
                  <a:lnTo>
                    <a:pt x="343534" y="30479"/>
                  </a:lnTo>
                  <a:lnTo>
                    <a:pt x="325120" y="8254"/>
                  </a:lnTo>
                  <a:lnTo>
                    <a:pt x="317500" y="5714"/>
                  </a:lnTo>
                  <a:close/>
                </a:path>
                <a:path w="363854" h="314960">
                  <a:moveTo>
                    <a:pt x="325754" y="103504"/>
                  </a:moveTo>
                  <a:lnTo>
                    <a:pt x="303529" y="103504"/>
                  </a:lnTo>
                  <a:lnTo>
                    <a:pt x="308609" y="108585"/>
                  </a:lnTo>
                  <a:lnTo>
                    <a:pt x="302259" y="111125"/>
                  </a:lnTo>
                  <a:lnTo>
                    <a:pt x="297815" y="112395"/>
                  </a:lnTo>
                  <a:lnTo>
                    <a:pt x="292734" y="113664"/>
                  </a:lnTo>
                  <a:lnTo>
                    <a:pt x="287654" y="114300"/>
                  </a:lnTo>
                  <a:lnTo>
                    <a:pt x="281940" y="114935"/>
                  </a:lnTo>
                  <a:lnTo>
                    <a:pt x="266700" y="114935"/>
                  </a:lnTo>
                  <a:lnTo>
                    <a:pt x="266700" y="144145"/>
                  </a:lnTo>
                  <a:lnTo>
                    <a:pt x="275590" y="144145"/>
                  </a:lnTo>
                  <a:lnTo>
                    <a:pt x="281304" y="144779"/>
                  </a:lnTo>
                  <a:lnTo>
                    <a:pt x="283845" y="145414"/>
                  </a:lnTo>
                  <a:lnTo>
                    <a:pt x="286384" y="145414"/>
                  </a:lnTo>
                  <a:lnTo>
                    <a:pt x="288290" y="146050"/>
                  </a:lnTo>
                  <a:lnTo>
                    <a:pt x="290195" y="147954"/>
                  </a:lnTo>
                  <a:lnTo>
                    <a:pt x="290829" y="149225"/>
                  </a:lnTo>
                  <a:lnTo>
                    <a:pt x="291465" y="151129"/>
                  </a:lnTo>
                  <a:lnTo>
                    <a:pt x="292100" y="152400"/>
                  </a:lnTo>
                  <a:lnTo>
                    <a:pt x="292100" y="280035"/>
                  </a:lnTo>
                  <a:lnTo>
                    <a:pt x="291465" y="281939"/>
                  </a:lnTo>
                  <a:lnTo>
                    <a:pt x="290195" y="283210"/>
                  </a:lnTo>
                  <a:lnTo>
                    <a:pt x="289559" y="285114"/>
                  </a:lnTo>
                  <a:lnTo>
                    <a:pt x="288290" y="286385"/>
                  </a:lnTo>
                  <a:lnTo>
                    <a:pt x="282575" y="288289"/>
                  </a:lnTo>
                  <a:lnTo>
                    <a:pt x="277495" y="288925"/>
                  </a:lnTo>
                  <a:lnTo>
                    <a:pt x="273050" y="289560"/>
                  </a:lnTo>
                  <a:lnTo>
                    <a:pt x="266700" y="289560"/>
                  </a:lnTo>
                  <a:lnTo>
                    <a:pt x="266700" y="314960"/>
                  </a:lnTo>
                  <a:lnTo>
                    <a:pt x="363854" y="314960"/>
                  </a:lnTo>
                  <a:lnTo>
                    <a:pt x="363854" y="290195"/>
                  </a:lnTo>
                  <a:lnTo>
                    <a:pt x="353059" y="288925"/>
                  </a:lnTo>
                  <a:lnTo>
                    <a:pt x="350520" y="288289"/>
                  </a:lnTo>
                  <a:lnTo>
                    <a:pt x="339725" y="280035"/>
                  </a:lnTo>
                  <a:lnTo>
                    <a:pt x="339725" y="110489"/>
                  </a:lnTo>
                  <a:lnTo>
                    <a:pt x="325754" y="105410"/>
                  </a:lnTo>
                  <a:lnTo>
                    <a:pt x="325754" y="103504"/>
                  </a:lnTo>
                  <a:close/>
                </a:path>
                <a:path w="363854" h="314960">
                  <a:moveTo>
                    <a:pt x="318770" y="102870"/>
                  </a:moveTo>
                  <a:lnTo>
                    <a:pt x="317500" y="103504"/>
                  </a:lnTo>
                  <a:lnTo>
                    <a:pt x="320040" y="103504"/>
                  </a:lnTo>
                  <a:lnTo>
                    <a:pt x="318770" y="102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4" name="object 164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775450" y="4812030"/>
              <a:ext cx="151765" cy="213360"/>
            </a:xfrm>
            <a:prstGeom prst="rect">
              <a:avLst/>
            </a:prstGeom>
          </p:spPr>
        </p:pic>
      </p:grpSp>
      <p:grpSp>
        <p:nvGrpSpPr>
          <p:cNvPr id="165" name="object 165" descr=""/>
          <p:cNvGrpSpPr/>
          <p:nvPr/>
        </p:nvGrpSpPr>
        <p:grpSpPr>
          <a:xfrm>
            <a:off x="7162800" y="4718050"/>
            <a:ext cx="239395" cy="309245"/>
            <a:chOff x="7162800" y="4718050"/>
            <a:chExt cx="239395" cy="309245"/>
          </a:xfrm>
        </p:grpSpPr>
        <p:sp>
          <p:nvSpPr>
            <p:cNvPr id="166" name="object 166" descr=""/>
            <p:cNvSpPr/>
            <p:nvPr/>
          </p:nvSpPr>
          <p:spPr>
            <a:xfrm>
              <a:off x="7162800" y="471805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79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7" name="object 167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260589" y="4813935"/>
              <a:ext cx="141604" cy="213360"/>
            </a:xfrm>
            <a:prstGeom prst="rect">
              <a:avLst/>
            </a:prstGeom>
          </p:spPr>
        </p:pic>
      </p:grpSp>
      <p:grpSp>
        <p:nvGrpSpPr>
          <p:cNvPr id="168" name="object 168" descr=""/>
          <p:cNvGrpSpPr/>
          <p:nvPr/>
        </p:nvGrpSpPr>
        <p:grpSpPr>
          <a:xfrm>
            <a:off x="8255000" y="4681854"/>
            <a:ext cx="285115" cy="374015"/>
            <a:chOff x="8255000" y="4681854"/>
            <a:chExt cx="285115" cy="374015"/>
          </a:xfrm>
        </p:grpSpPr>
        <p:sp>
          <p:nvSpPr>
            <p:cNvPr id="169" name="object 169" descr=""/>
            <p:cNvSpPr/>
            <p:nvPr/>
          </p:nvSpPr>
          <p:spPr>
            <a:xfrm>
              <a:off x="8255000" y="4681854"/>
              <a:ext cx="194945" cy="374015"/>
            </a:xfrm>
            <a:custGeom>
              <a:avLst/>
              <a:gdLst/>
              <a:ahLst/>
              <a:cxnLst/>
              <a:rect l="l" t="t" r="r" b="b"/>
              <a:pathLst>
                <a:path w="194945" h="374014">
                  <a:moveTo>
                    <a:pt x="174625" y="0"/>
                  </a:moveTo>
                  <a:lnTo>
                    <a:pt x="153670" y="1905"/>
                  </a:lnTo>
                  <a:lnTo>
                    <a:pt x="153670" y="3810"/>
                  </a:lnTo>
                  <a:lnTo>
                    <a:pt x="152400" y="4445"/>
                  </a:lnTo>
                  <a:lnTo>
                    <a:pt x="147320" y="3810"/>
                  </a:lnTo>
                  <a:lnTo>
                    <a:pt x="145415" y="5080"/>
                  </a:lnTo>
                  <a:lnTo>
                    <a:pt x="144779" y="8890"/>
                  </a:lnTo>
                  <a:lnTo>
                    <a:pt x="137795" y="25400"/>
                  </a:lnTo>
                  <a:lnTo>
                    <a:pt x="45720" y="257810"/>
                  </a:lnTo>
                  <a:lnTo>
                    <a:pt x="41909" y="267970"/>
                  </a:lnTo>
                  <a:lnTo>
                    <a:pt x="3809" y="362585"/>
                  </a:lnTo>
                  <a:lnTo>
                    <a:pt x="0" y="368300"/>
                  </a:lnTo>
                  <a:lnTo>
                    <a:pt x="634" y="371475"/>
                  </a:lnTo>
                  <a:lnTo>
                    <a:pt x="15240" y="374015"/>
                  </a:lnTo>
                  <a:lnTo>
                    <a:pt x="22225" y="374015"/>
                  </a:lnTo>
                  <a:lnTo>
                    <a:pt x="41909" y="372745"/>
                  </a:lnTo>
                  <a:lnTo>
                    <a:pt x="48259" y="370840"/>
                  </a:lnTo>
                  <a:lnTo>
                    <a:pt x="50165" y="368935"/>
                  </a:lnTo>
                  <a:lnTo>
                    <a:pt x="53975" y="360680"/>
                  </a:lnTo>
                  <a:lnTo>
                    <a:pt x="137159" y="150495"/>
                  </a:lnTo>
                  <a:lnTo>
                    <a:pt x="193040" y="10795"/>
                  </a:lnTo>
                  <a:lnTo>
                    <a:pt x="194945" y="5080"/>
                  </a:lnTo>
                  <a:lnTo>
                    <a:pt x="193675" y="1905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0" name="object 170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88350" y="4812029"/>
              <a:ext cx="151765" cy="213360"/>
            </a:xfrm>
            <a:prstGeom prst="rect">
              <a:avLst/>
            </a:prstGeom>
          </p:spPr>
        </p:pic>
      </p:grpSp>
      <p:sp>
        <p:nvSpPr>
          <p:cNvPr id="171" name="object 171" descr=""/>
          <p:cNvSpPr/>
          <p:nvPr/>
        </p:nvSpPr>
        <p:spPr>
          <a:xfrm>
            <a:off x="8632825" y="4713604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90" h="315595">
                <a:moveTo>
                  <a:pt x="41909" y="5715"/>
                </a:moveTo>
                <a:lnTo>
                  <a:pt x="35559" y="8255"/>
                </a:lnTo>
                <a:lnTo>
                  <a:pt x="31115" y="9525"/>
                </a:lnTo>
                <a:lnTo>
                  <a:pt x="26034" y="10795"/>
                </a:lnTo>
                <a:lnTo>
                  <a:pt x="20954" y="11430"/>
                </a:lnTo>
                <a:lnTo>
                  <a:pt x="15240" y="11430"/>
                </a:lnTo>
                <a:lnTo>
                  <a:pt x="8254" y="12065"/>
                </a:lnTo>
                <a:lnTo>
                  <a:pt x="0" y="12065"/>
                </a:lnTo>
                <a:lnTo>
                  <a:pt x="0" y="41275"/>
                </a:lnTo>
                <a:lnTo>
                  <a:pt x="14604" y="41275"/>
                </a:lnTo>
                <a:lnTo>
                  <a:pt x="19684" y="42545"/>
                </a:lnTo>
                <a:lnTo>
                  <a:pt x="20954" y="43180"/>
                </a:lnTo>
                <a:lnTo>
                  <a:pt x="24129" y="46355"/>
                </a:lnTo>
                <a:lnTo>
                  <a:pt x="24129" y="48260"/>
                </a:lnTo>
                <a:lnTo>
                  <a:pt x="24765" y="49530"/>
                </a:lnTo>
                <a:lnTo>
                  <a:pt x="25400" y="52070"/>
                </a:lnTo>
                <a:lnTo>
                  <a:pt x="24765" y="282575"/>
                </a:lnTo>
                <a:lnTo>
                  <a:pt x="23495" y="284480"/>
                </a:lnTo>
                <a:lnTo>
                  <a:pt x="22859" y="285750"/>
                </a:lnTo>
                <a:lnTo>
                  <a:pt x="21590" y="287020"/>
                </a:lnTo>
                <a:lnTo>
                  <a:pt x="19684" y="287655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30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5"/>
                </a:lnTo>
                <a:lnTo>
                  <a:pt x="86359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7470" y="287655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80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5"/>
                </a:lnTo>
                <a:lnTo>
                  <a:pt x="86359" y="154940"/>
                </a:lnTo>
                <a:lnTo>
                  <a:pt x="89534" y="153035"/>
                </a:lnTo>
                <a:lnTo>
                  <a:pt x="93345" y="151130"/>
                </a:lnTo>
                <a:lnTo>
                  <a:pt x="97154" y="148590"/>
                </a:lnTo>
                <a:lnTo>
                  <a:pt x="101600" y="146685"/>
                </a:lnTo>
                <a:lnTo>
                  <a:pt x="104775" y="144145"/>
                </a:lnTo>
                <a:lnTo>
                  <a:pt x="107315" y="142875"/>
                </a:lnTo>
                <a:lnTo>
                  <a:pt x="172720" y="142875"/>
                </a:lnTo>
                <a:lnTo>
                  <a:pt x="172084" y="141605"/>
                </a:lnTo>
                <a:lnTo>
                  <a:pt x="170179" y="135255"/>
                </a:lnTo>
                <a:lnTo>
                  <a:pt x="168909" y="132715"/>
                </a:lnTo>
                <a:lnTo>
                  <a:pt x="69850" y="132715"/>
                </a:lnTo>
                <a:lnTo>
                  <a:pt x="69215" y="131445"/>
                </a:lnTo>
                <a:lnTo>
                  <a:pt x="69850" y="130175"/>
                </a:lnTo>
                <a:lnTo>
                  <a:pt x="72390" y="22860"/>
                </a:lnTo>
                <a:lnTo>
                  <a:pt x="59054" y="22860"/>
                </a:lnTo>
                <a:lnTo>
                  <a:pt x="41909" y="5715"/>
                </a:lnTo>
                <a:close/>
              </a:path>
              <a:path w="199390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5"/>
                </a:lnTo>
                <a:lnTo>
                  <a:pt x="118745" y="146685"/>
                </a:lnTo>
                <a:lnTo>
                  <a:pt x="123190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5"/>
                </a:lnTo>
                <a:lnTo>
                  <a:pt x="127634" y="160655"/>
                </a:lnTo>
                <a:lnTo>
                  <a:pt x="127634" y="280670"/>
                </a:lnTo>
                <a:lnTo>
                  <a:pt x="127000" y="283210"/>
                </a:lnTo>
                <a:lnTo>
                  <a:pt x="126365" y="284480"/>
                </a:lnTo>
                <a:lnTo>
                  <a:pt x="123825" y="287020"/>
                </a:lnTo>
                <a:lnTo>
                  <a:pt x="121920" y="287655"/>
                </a:lnTo>
                <a:lnTo>
                  <a:pt x="120650" y="288925"/>
                </a:lnTo>
                <a:lnTo>
                  <a:pt x="118745" y="289560"/>
                </a:lnTo>
                <a:lnTo>
                  <a:pt x="113665" y="290195"/>
                </a:lnTo>
                <a:lnTo>
                  <a:pt x="109220" y="290195"/>
                </a:lnTo>
                <a:lnTo>
                  <a:pt x="102870" y="290830"/>
                </a:lnTo>
                <a:lnTo>
                  <a:pt x="102870" y="315595"/>
                </a:lnTo>
                <a:lnTo>
                  <a:pt x="199390" y="315595"/>
                </a:lnTo>
                <a:lnTo>
                  <a:pt x="199390" y="291465"/>
                </a:lnTo>
                <a:lnTo>
                  <a:pt x="188595" y="289560"/>
                </a:lnTo>
                <a:lnTo>
                  <a:pt x="186054" y="289560"/>
                </a:lnTo>
                <a:lnTo>
                  <a:pt x="184150" y="288925"/>
                </a:lnTo>
                <a:lnTo>
                  <a:pt x="181609" y="288290"/>
                </a:lnTo>
                <a:lnTo>
                  <a:pt x="180340" y="287655"/>
                </a:lnTo>
                <a:lnTo>
                  <a:pt x="178434" y="287020"/>
                </a:lnTo>
                <a:lnTo>
                  <a:pt x="177165" y="285750"/>
                </a:lnTo>
                <a:lnTo>
                  <a:pt x="175895" y="283210"/>
                </a:lnTo>
                <a:lnTo>
                  <a:pt x="175259" y="280670"/>
                </a:lnTo>
                <a:lnTo>
                  <a:pt x="175259" y="165100"/>
                </a:lnTo>
                <a:lnTo>
                  <a:pt x="173990" y="148590"/>
                </a:lnTo>
                <a:lnTo>
                  <a:pt x="172720" y="142875"/>
                </a:lnTo>
                <a:close/>
              </a:path>
              <a:path w="199390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5"/>
                </a:lnTo>
                <a:lnTo>
                  <a:pt x="73025" y="160655"/>
                </a:lnTo>
                <a:lnTo>
                  <a:pt x="74929" y="160020"/>
                </a:lnTo>
                <a:close/>
              </a:path>
              <a:path w="199390" h="315595">
                <a:moveTo>
                  <a:pt x="69850" y="130175"/>
                </a:moveTo>
                <a:lnTo>
                  <a:pt x="69215" y="131445"/>
                </a:lnTo>
                <a:lnTo>
                  <a:pt x="69850" y="132715"/>
                </a:lnTo>
                <a:lnTo>
                  <a:pt x="69850" y="130175"/>
                </a:lnTo>
                <a:close/>
              </a:path>
              <a:path w="199390" h="315595">
                <a:moveTo>
                  <a:pt x="116840" y="104775"/>
                </a:moveTo>
                <a:lnTo>
                  <a:pt x="109854" y="104775"/>
                </a:lnTo>
                <a:lnTo>
                  <a:pt x="103504" y="109855"/>
                </a:lnTo>
                <a:lnTo>
                  <a:pt x="96520" y="114300"/>
                </a:lnTo>
                <a:lnTo>
                  <a:pt x="92709" y="116840"/>
                </a:lnTo>
                <a:lnTo>
                  <a:pt x="70484" y="129540"/>
                </a:lnTo>
                <a:lnTo>
                  <a:pt x="69850" y="130175"/>
                </a:lnTo>
                <a:lnTo>
                  <a:pt x="69850" y="132715"/>
                </a:lnTo>
                <a:lnTo>
                  <a:pt x="168909" y="132715"/>
                </a:lnTo>
                <a:lnTo>
                  <a:pt x="135890" y="106680"/>
                </a:lnTo>
                <a:lnTo>
                  <a:pt x="130175" y="106045"/>
                </a:lnTo>
                <a:lnTo>
                  <a:pt x="116840" y="104775"/>
                </a:lnTo>
                <a:close/>
              </a:path>
              <a:path w="199390" h="315595">
                <a:moveTo>
                  <a:pt x="51434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40"/>
                </a:lnTo>
                <a:lnTo>
                  <a:pt x="44450" y="5080"/>
                </a:lnTo>
                <a:lnTo>
                  <a:pt x="41909" y="5715"/>
                </a:lnTo>
                <a:lnTo>
                  <a:pt x="59054" y="22860"/>
                </a:lnTo>
                <a:lnTo>
                  <a:pt x="59054" y="2540"/>
                </a:lnTo>
                <a:lnTo>
                  <a:pt x="51434" y="0"/>
                </a:lnTo>
                <a:close/>
              </a:path>
              <a:path w="199390" h="315595">
                <a:moveTo>
                  <a:pt x="59054" y="2540"/>
                </a:moveTo>
                <a:lnTo>
                  <a:pt x="59054" y="22860"/>
                </a:lnTo>
                <a:lnTo>
                  <a:pt x="72390" y="22860"/>
                </a:lnTo>
                <a:lnTo>
                  <a:pt x="73025" y="7620"/>
                </a:lnTo>
                <a:lnTo>
                  <a:pt x="59054" y="2540"/>
                </a:lnTo>
                <a:close/>
              </a:path>
              <a:path w="199390" h="315595">
                <a:moveTo>
                  <a:pt x="50482" y="635"/>
                </a:moveTo>
                <a:lnTo>
                  <a:pt x="36195" y="635"/>
                </a:lnTo>
                <a:lnTo>
                  <a:pt x="41909" y="5715"/>
                </a:lnTo>
                <a:lnTo>
                  <a:pt x="44450" y="5080"/>
                </a:lnTo>
                <a:lnTo>
                  <a:pt x="47625" y="2540"/>
                </a:lnTo>
                <a:lnTo>
                  <a:pt x="50482" y="635"/>
                </a:lnTo>
                <a:close/>
              </a:path>
              <a:path w="199390" h="315595">
                <a:moveTo>
                  <a:pt x="59054" y="635"/>
                </a:moveTo>
                <a:lnTo>
                  <a:pt x="53340" y="635"/>
                </a:lnTo>
                <a:lnTo>
                  <a:pt x="59054" y="2540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2" name="object 172" descr=""/>
          <p:cNvGrpSpPr/>
          <p:nvPr/>
        </p:nvGrpSpPr>
        <p:grpSpPr>
          <a:xfrm>
            <a:off x="9152890" y="4712970"/>
            <a:ext cx="397510" cy="316230"/>
            <a:chOff x="9152890" y="4712970"/>
            <a:chExt cx="397510" cy="316230"/>
          </a:xfrm>
        </p:grpSpPr>
        <p:sp>
          <p:nvSpPr>
            <p:cNvPr id="173" name="object 173" descr=""/>
            <p:cNvSpPr/>
            <p:nvPr/>
          </p:nvSpPr>
          <p:spPr>
            <a:xfrm>
              <a:off x="9152890" y="4712970"/>
              <a:ext cx="211454" cy="316230"/>
            </a:xfrm>
            <a:custGeom>
              <a:avLst/>
              <a:gdLst/>
              <a:ahLst/>
              <a:cxnLst/>
              <a:rect l="l" t="t" r="r" b="b"/>
              <a:pathLst>
                <a:path w="211454" h="316229">
                  <a:moveTo>
                    <a:pt x="51434" y="0"/>
                  </a:moveTo>
                  <a:lnTo>
                    <a:pt x="15875" y="12700"/>
                  </a:lnTo>
                  <a:lnTo>
                    <a:pt x="0" y="12700"/>
                  </a:lnTo>
                  <a:lnTo>
                    <a:pt x="0" y="41909"/>
                  </a:lnTo>
                  <a:lnTo>
                    <a:pt x="9525" y="41909"/>
                  </a:lnTo>
                  <a:lnTo>
                    <a:pt x="15239" y="42544"/>
                  </a:lnTo>
                  <a:lnTo>
                    <a:pt x="25400" y="50164"/>
                  </a:lnTo>
                  <a:lnTo>
                    <a:pt x="25400" y="280669"/>
                  </a:lnTo>
                  <a:lnTo>
                    <a:pt x="24764" y="283209"/>
                  </a:lnTo>
                  <a:lnTo>
                    <a:pt x="22859" y="286384"/>
                  </a:lnTo>
                  <a:lnTo>
                    <a:pt x="21589" y="287019"/>
                  </a:lnTo>
                  <a:lnTo>
                    <a:pt x="18414" y="288925"/>
                  </a:lnTo>
                  <a:lnTo>
                    <a:pt x="16509" y="289559"/>
                  </a:lnTo>
                  <a:lnTo>
                    <a:pt x="11429" y="290194"/>
                  </a:lnTo>
                  <a:lnTo>
                    <a:pt x="0" y="290829"/>
                  </a:lnTo>
                  <a:lnTo>
                    <a:pt x="0" y="316229"/>
                  </a:lnTo>
                  <a:lnTo>
                    <a:pt x="97154" y="316229"/>
                  </a:lnTo>
                  <a:lnTo>
                    <a:pt x="97154" y="291464"/>
                  </a:lnTo>
                  <a:lnTo>
                    <a:pt x="81914" y="289559"/>
                  </a:lnTo>
                  <a:lnTo>
                    <a:pt x="80009" y="288925"/>
                  </a:lnTo>
                  <a:lnTo>
                    <a:pt x="76834" y="287019"/>
                  </a:lnTo>
                  <a:lnTo>
                    <a:pt x="75564" y="285750"/>
                  </a:lnTo>
                  <a:lnTo>
                    <a:pt x="73659" y="283209"/>
                  </a:lnTo>
                  <a:lnTo>
                    <a:pt x="73025" y="281304"/>
                  </a:lnTo>
                  <a:lnTo>
                    <a:pt x="73025" y="8254"/>
                  </a:lnTo>
                  <a:lnTo>
                    <a:pt x="51434" y="0"/>
                  </a:lnTo>
                  <a:close/>
                </a:path>
                <a:path w="211454" h="316229">
                  <a:moveTo>
                    <a:pt x="165734" y="0"/>
                  </a:moveTo>
                  <a:lnTo>
                    <a:pt x="130175" y="12700"/>
                  </a:lnTo>
                  <a:lnTo>
                    <a:pt x="114300" y="12700"/>
                  </a:lnTo>
                  <a:lnTo>
                    <a:pt x="114300" y="41909"/>
                  </a:lnTo>
                  <a:lnTo>
                    <a:pt x="123825" y="41909"/>
                  </a:lnTo>
                  <a:lnTo>
                    <a:pt x="129539" y="42544"/>
                  </a:lnTo>
                  <a:lnTo>
                    <a:pt x="139700" y="50164"/>
                  </a:lnTo>
                  <a:lnTo>
                    <a:pt x="139700" y="280669"/>
                  </a:lnTo>
                  <a:lnTo>
                    <a:pt x="139064" y="283209"/>
                  </a:lnTo>
                  <a:lnTo>
                    <a:pt x="137159" y="286384"/>
                  </a:lnTo>
                  <a:lnTo>
                    <a:pt x="135889" y="287019"/>
                  </a:lnTo>
                  <a:lnTo>
                    <a:pt x="132714" y="288925"/>
                  </a:lnTo>
                  <a:lnTo>
                    <a:pt x="130809" y="289559"/>
                  </a:lnTo>
                  <a:lnTo>
                    <a:pt x="125729" y="290194"/>
                  </a:lnTo>
                  <a:lnTo>
                    <a:pt x="114300" y="290829"/>
                  </a:lnTo>
                  <a:lnTo>
                    <a:pt x="114300" y="316229"/>
                  </a:lnTo>
                  <a:lnTo>
                    <a:pt x="211454" y="316229"/>
                  </a:lnTo>
                  <a:lnTo>
                    <a:pt x="211454" y="291464"/>
                  </a:lnTo>
                  <a:lnTo>
                    <a:pt x="196214" y="289559"/>
                  </a:lnTo>
                  <a:lnTo>
                    <a:pt x="194309" y="288925"/>
                  </a:lnTo>
                  <a:lnTo>
                    <a:pt x="191134" y="287019"/>
                  </a:lnTo>
                  <a:lnTo>
                    <a:pt x="189864" y="285750"/>
                  </a:lnTo>
                  <a:lnTo>
                    <a:pt x="187959" y="283209"/>
                  </a:lnTo>
                  <a:lnTo>
                    <a:pt x="187325" y="281304"/>
                  </a:lnTo>
                  <a:lnTo>
                    <a:pt x="187325" y="8254"/>
                  </a:lnTo>
                  <a:lnTo>
                    <a:pt x="165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94825" y="4813300"/>
              <a:ext cx="155575" cy="213360"/>
            </a:xfrm>
            <a:prstGeom prst="rect">
              <a:avLst/>
            </a:prstGeom>
          </p:spPr>
        </p:pic>
      </p:grpSp>
      <p:sp>
        <p:nvSpPr>
          <p:cNvPr id="175" name="object 175" descr=""/>
          <p:cNvSpPr/>
          <p:nvPr/>
        </p:nvSpPr>
        <p:spPr>
          <a:xfrm>
            <a:off x="10422890" y="4671695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09" h="405764">
                <a:moveTo>
                  <a:pt x="92709" y="0"/>
                </a:moveTo>
                <a:lnTo>
                  <a:pt x="0" y="0"/>
                </a:lnTo>
                <a:lnTo>
                  <a:pt x="0" y="24764"/>
                </a:lnTo>
                <a:lnTo>
                  <a:pt x="19684" y="26034"/>
                </a:lnTo>
                <a:lnTo>
                  <a:pt x="37464" y="62229"/>
                </a:lnTo>
                <a:lnTo>
                  <a:pt x="37464" y="342900"/>
                </a:lnTo>
                <a:lnTo>
                  <a:pt x="18414" y="378459"/>
                </a:lnTo>
                <a:lnTo>
                  <a:pt x="10159" y="380364"/>
                </a:lnTo>
                <a:lnTo>
                  <a:pt x="0" y="380364"/>
                </a:lnTo>
                <a:lnTo>
                  <a:pt x="0" y="405764"/>
                </a:lnTo>
                <a:lnTo>
                  <a:pt x="92709" y="405764"/>
                </a:lnTo>
                <a:lnTo>
                  <a:pt x="92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3336925" y="5226050"/>
            <a:ext cx="215900" cy="315595"/>
          </a:xfrm>
          <a:custGeom>
            <a:avLst/>
            <a:gdLst/>
            <a:ahLst/>
            <a:cxnLst/>
            <a:rect l="l" t="t" r="r" b="b"/>
            <a:pathLst>
              <a:path w="215900" h="315595">
                <a:moveTo>
                  <a:pt x="215900" y="0"/>
                </a:moveTo>
                <a:lnTo>
                  <a:pt x="17779" y="0"/>
                </a:lnTo>
                <a:lnTo>
                  <a:pt x="0" y="85089"/>
                </a:lnTo>
                <a:lnTo>
                  <a:pt x="29210" y="85089"/>
                </a:lnTo>
                <a:lnTo>
                  <a:pt x="32385" y="75564"/>
                </a:lnTo>
                <a:lnTo>
                  <a:pt x="59054" y="27304"/>
                </a:lnTo>
                <a:lnTo>
                  <a:pt x="62864" y="26035"/>
                </a:lnTo>
                <a:lnTo>
                  <a:pt x="87629" y="26035"/>
                </a:lnTo>
                <a:lnTo>
                  <a:pt x="87629" y="279400"/>
                </a:lnTo>
                <a:lnTo>
                  <a:pt x="76835" y="288925"/>
                </a:lnTo>
                <a:lnTo>
                  <a:pt x="71120" y="289560"/>
                </a:lnTo>
                <a:lnTo>
                  <a:pt x="59054" y="290195"/>
                </a:lnTo>
                <a:lnTo>
                  <a:pt x="59054" y="315595"/>
                </a:lnTo>
                <a:lnTo>
                  <a:pt x="167004" y="315595"/>
                </a:lnTo>
                <a:lnTo>
                  <a:pt x="167004" y="289560"/>
                </a:lnTo>
                <a:lnTo>
                  <a:pt x="140335" y="281939"/>
                </a:lnTo>
                <a:lnTo>
                  <a:pt x="139700" y="279400"/>
                </a:lnTo>
                <a:lnTo>
                  <a:pt x="139700" y="26035"/>
                </a:lnTo>
                <a:lnTo>
                  <a:pt x="165735" y="26035"/>
                </a:lnTo>
                <a:lnTo>
                  <a:pt x="177800" y="51435"/>
                </a:lnTo>
                <a:lnTo>
                  <a:pt x="177164" y="59689"/>
                </a:lnTo>
                <a:lnTo>
                  <a:pt x="175260" y="71754"/>
                </a:lnTo>
                <a:lnTo>
                  <a:pt x="175260" y="77470"/>
                </a:lnTo>
                <a:lnTo>
                  <a:pt x="174625" y="85089"/>
                </a:lnTo>
                <a:lnTo>
                  <a:pt x="203200" y="85089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3616325" y="5234304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89" h="315595">
                <a:moveTo>
                  <a:pt x="41910" y="5715"/>
                </a:moveTo>
                <a:lnTo>
                  <a:pt x="35560" y="8255"/>
                </a:lnTo>
                <a:lnTo>
                  <a:pt x="31114" y="9525"/>
                </a:lnTo>
                <a:lnTo>
                  <a:pt x="26035" y="10795"/>
                </a:lnTo>
                <a:lnTo>
                  <a:pt x="20954" y="11430"/>
                </a:lnTo>
                <a:lnTo>
                  <a:pt x="15239" y="11430"/>
                </a:lnTo>
                <a:lnTo>
                  <a:pt x="8254" y="12065"/>
                </a:lnTo>
                <a:lnTo>
                  <a:pt x="0" y="12065"/>
                </a:lnTo>
                <a:lnTo>
                  <a:pt x="0" y="41275"/>
                </a:lnTo>
                <a:lnTo>
                  <a:pt x="14604" y="41275"/>
                </a:lnTo>
                <a:lnTo>
                  <a:pt x="19685" y="42545"/>
                </a:lnTo>
                <a:lnTo>
                  <a:pt x="20954" y="43180"/>
                </a:lnTo>
                <a:lnTo>
                  <a:pt x="24129" y="46355"/>
                </a:lnTo>
                <a:lnTo>
                  <a:pt x="24129" y="48260"/>
                </a:lnTo>
                <a:lnTo>
                  <a:pt x="24764" y="49530"/>
                </a:lnTo>
                <a:lnTo>
                  <a:pt x="25400" y="52070"/>
                </a:lnTo>
                <a:lnTo>
                  <a:pt x="24764" y="282575"/>
                </a:lnTo>
                <a:lnTo>
                  <a:pt x="23495" y="284480"/>
                </a:lnTo>
                <a:lnTo>
                  <a:pt x="22860" y="285750"/>
                </a:lnTo>
                <a:lnTo>
                  <a:pt x="21589" y="287020"/>
                </a:lnTo>
                <a:lnTo>
                  <a:pt x="19685" y="287655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30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5"/>
                </a:lnTo>
                <a:lnTo>
                  <a:pt x="86360" y="289560"/>
                </a:lnTo>
                <a:lnTo>
                  <a:pt x="83820" y="289560"/>
                </a:lnTo>
                <a:lnTo>
                  <a:pt x="81279" y="288925"/>
                </a:lnTo>
                <a:lnTo>
                  <a:pt x="77470" y="287655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80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5"/>
                </a:lnTo>
                <a:lnTo>
                  <a:pt x="86360" y="154940"/>
                </a:lnTo>
                <a:lnTo>
                  <a:pt x="89535" y="153035"/>
                </a:lnTo>
                <a:lnTo>
                  <a:pt x="93345" y="151130"/>
                </a:lnTo>
                <a:lnTo>
                  <a:pt x="97154" y="148590"/>
                </a:lnTo>
                <a:lnTo>
                  <a:pt x="101600" y="146685"/>
                </a:lnTo>
                <a:lnTo>
                  <a:pt x="104775" y="144145"/>
                </a:lnTo>
                <a:lnTo>
                  <a:pt x="107314" y="142875"/>
                </a:lnTo>
                <a:lnTo>
                  <a:pt x="172720" y="142875"/>
                </a:lnTo>
                <a:lnTo>
                  <a:pt x="172085" y="141605"/>
                </a:lnTo>
                <a:lnTo>
                  <a:pt x="170179" y="135255"/>
                </a:lnTo>
                <a:lnTo>
                  <a:pt x="168910" y="132715"/>
                </a:lnTo>
                <a:lnTo>
                  <a:pt x="69850" y="132715"/>
                </a:lnTo>
                <a:lnTo>
                  <a:pt x="69214" y="131445"/>
                </a:lnTo>
                <a:lnTo>
                  <a:pt x="69850" y="130175"/>
                </a:lnTo>
                <a:lnTo>
                  <a:pt x="72389" y="22860"/>
                </a:lnTo>
                <a:lnTo>
                  <a:pt x="59054" y="22860"/>
                </a:lnTo>
                <a:lnTo>
                  <a:pt x="41910" y="5715"/>
                </a:lnTo>
                <a:close/>
              </a:path>
              <a:path w="199389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5"/>
                </a:lnTo>
                <a:lnTo>
                  <a:pt x="118745" y="146685"/>
                </a:lnTo>
                <a:lnTo>
                  <a:pt x="123189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5"/>
                </a:lnTo>
                <a:lnTo>
                  <a:pt x="127635" y="160655"/>
                </a:lnTo>
                <a:lnTo>
                  <a:pt x="127635" y="280670"/>
                </a:lnTo>
                <a:lnTo>
                  <a:pt x="127000" y="283210"/>
                </a:lnTo>
                <a:lnTo>
                  <a:pt x="126364" y="284480"/>
                </a:lnTo>
                <a:lnTo>
                  <a:pt x="123825" y="287020"/>
                </a:lnTo>
                <a:lnTo>
                  <a:pt x="121920" y="287655"/>
                </a:lnTo>
                <a:lnTo>
                  <a:pt x="120650" y="288925"/>
                </a:lnTo>
                <a:lnTo>
                  <a:pt x="118745" y="289560"/>
                </a:lnTo>
                <a:lnTo>
                  <a:pt x="113664" y="290195"/>
                </a:lnTo>
                <a:lnTo>
                  <a:pt x="109220" y="290195"/>
                </a:lnTo>
                <a:lnTo>
                  <a:pt x="102870" y="290830"/>
                </a:lnTo>
                <a:lnTo>
                  <a:pt x="102870" y="315595"/>
                </a:lnTo>
                <a:lnTo>
                  <a:pt x="199389" y="315595"/>
                </a:lnTo>
                <a:lnTo>
                  <a:pt x="199389" y="291465"/>
                </a:lnTo>
                <a:lnTo>
                  <a:pt x="188595" y="289560"/>
                </a:lnTo>
                <a:lnTo>
                  <a:pt x="186054" y="289560"/>
                </a:lnTo>
                <a:lnTo>
                  <a:pt x="184150" y="288925"/>
                </a:lnTo>
                <a:lnTo>
                  <a:pt x="181610" y="288290"/>
                </a:lnTo>
                <a:lnTo>
                  <a:pt x="180339" y="287655"/>
                </a:lnTo>
                <a:lnTo>
                  <a:pt x="178435" y="287020"/>
                </a:lnTo>
                <a:lnTo>
                  <a:pt x="177164" y="285750"/>
                </a:lnTo>
                <a:lnTo>
                  <a:pt x="175895" y="283210"/>
                </a:lnTo>
                <a:lnTo>
                  <a:pt x="175260" y="280670"/>
                </a:lnTo>
                <a:lnTo>
                  <a:pt x="175260" y="165100"/>
                </a:lnTo>
                <a:lnTo>
                  <a:pt x="173989" y="148590"/>
                </a:lnTo>
                <a:lnTo>
                  <a:pt x="172720" y="142875"/>
                </a:lnTo>
                <a:close/>
              </a:path>
              <a:path w="199389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5"/>
                </a:lnTo>
                <a:lnTo>
                  <a:pt x="73025" y="160655"/>
                </a:lnTo>
                <a:lnTo>
                  <a:pt x="74929" y="160020"/>
                </a:lnTo>
                <a:close/>
              </a:path>
              <a:path w="199389" h="315595">
                <a:moveTo>
                  <a:pt x="69850" y="130175"/>
                </a:moveTo>
                <a:lnTo>
                  <a:pt x="69214" y="131445"/>
                </a:lnTo>
                <a:lnTo>
                  <a:pt x="69850" y="132715"/>
                </a:lnTo>
                <a:lnTo>
                  <a:pt x="69850" y="130175"/>
                </a:lnTo>
                <a:close/>
              </a:path>
              <a:path w="199389" h="315595">
                <a:moveTo>
                  <a:pt x="116839" y="104775"/>
                </a:moveTo>
                <a:lnTo>
                  <a:pt x="109854" y="104775"/>
                </a:lnTo>
                <a:lnTo>
                  <a:pt x="103504" y="109855"/>
                </a:lnTo>
                <a:lnTo>
                  <a:pt x="96520" y="114300"/>
                </a:lnTo>
                <a:lnTo>
                  <a:pt x="92710" y="116840"/>
                </a:lnTo>
                <a:lnTo>
                  <a:pt x="70485" y="129540"/>
                </a:lnTo>
                <a:lnTo>
                  <a:pt x="69850" y="130175"/>
                </a:lnTo>
                <a:lnTo>
                  <a:pt x="69850" y="132715"/>
                </a:lnTo>
                <a:lnTo>
                  <a:pt x="168910" y="132715"/>
                </a:lnTo>
                <a:lnTo>
                  <a:pt x="135889" y="106680"/>
                </a:lnTo>
                <a:lnTo>
                  <a:pt x="130175" y="106045"/>
                </a:lnTo>
                <a:lnTo>
                  <a:pt x="116839" y="104775"/>
                </a:lnTo>
                <a:close/>
              </a:path>
              <a:path w="199389" h="315595">
                <a:moveTo>
                  <a:pt x="51435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40"/>
                </a:lnTo>
                <a:lnTo>
                  <a:pt x="44450" y="5080"/>
                </a:lnTo>
                <a:lnTo>
                  <a:pt x="41910" y="5715"/>
                </a:lnTo>
                <a:lnTo>
                  <a:pt x="59054" y="22860"/>
                </a:lnTo>
                <a:lnTo>
                  <a:pt x="59054" y="2540"/>
                </a:lnTo>
                <a:lnTo>
                  <a:pt x="51435" y="0"/>
                </a:lnTo>
                <a:close/>
              </a:path>
              <a:path w="199389" h="315595">
                <a:moveTo>
                  <a:pt x="59054" y="2540"/>
                </a:moveTo>
                <a:lnTo>
                  <a:pt x="59054" y="22860"/>
                </a:lnTo>
                <a:lnTo>
                  <a:pt x="72389" y="22860"/>
                </a:lnTo>
                <a:lnTo>
                  <a:pt x="73025" y="7620"/>
                </a:lnTo>
                <a:lnTo>
                  <a:pt x="59054" y="2540"/>
                </a:lnTo>
                <a:close/>
              </a:path>
              <a:path w="199389" h="315595">
                <a:moveTo>
                  <a:pt x="50482" y="635"/>
                </a:moveTo>
                <a:lnTo>
                  <a:pt x="36195" y="635"/>
                </a:lnTo>
                <a:lnTo>
                  <a:pt x="41910" y="5715"/>
                </a:lnTo>
                <a:lnTo>
                  <a:pt x="44450" y="5080"/>
                </a:lnTo>
                <a:lnTo>
                  <a:pt x="47625" y="2540"/>
                </a:lnTo>
                <a:lnTo>
                  <a:pt x="50482" y="635"/>
                </a:lnTo>
                <a:close/>
              </a:path>
              <a:path w="199389" h="315595">
                <a:moveTo>
                  <a:pt x="59054" y="635"/>
                </a:moveTo>
                <a:lnTo>
                  <a:pt x="53339" y="635"/>
                </a:lnTo>
                <a:lnTo>
                  <a:pt x="59054" y="2540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8" name="object 178" descr=""/>
          <p:cNvGrpSpPr/>
          <p:nvPr/>
        </p:nvGrpSpPr>
        <p:grpSpPr>
          <a:xfrm>
            <a:off x="3898900" y="5238750"/>
            <a:ext cx="252095" cy="309245"/>
            <a:chOff x="3898900" y="5238750"/>
            <a:chExt cx="252095" cy="309245"/>
          </a:xfrm>
        </p:grpSpPr>
        <p:sp>
          <p:nvSpPr>
            <p:cNvPr id="179" name="object 179" descr=""/>
            <p:cNvSpPr/>
            <p:nvPr/>
          </p:nvSpPr>
          <p:spPr>
            <a:xfrm>
              <a:off x="3898900" y="523875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70"/>
                  </a:moveTo>
                  <a:lnTo>
                    <a:pt x="15239" y="109220"/>
                  </a:lnTo>
                  <a:lnTo>
                    <a:pt x="0" y="109220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4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4" y="276225"/>
                  </a:lnTo>
                  <a:lnTo>
                    <a:pt x="23495" y="277495"/>
                  </a:lnTo>
                  <a:lnTo>
                    <a:pt x="22860" y="279400"/>
                  </a:lnTo>
                  <a:lnTo>
                    <a:pt x="21589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79"/>
                  </a:lnTo>
                  <a:lnTo>
                    <a:pt x="86360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10" y="102870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10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39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10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5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5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5" y="46354"/>
                  </a:lnTo>
                  <a:lnTo>
                    <a:pt x="31114" y="50800"/>
                  </a:lnTo>
                  <a:lnTo>
                    <a:pt x="34289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77470" y="32385"/>
                  </a:lnTo>
                  <a:lnTo>
                    <a:pt x="76835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0" name="object 180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09389" y="5334635"/>
              <a:ext cx="141604" cy="213360"/>
            </a:xfrm>
            <a:prstGeom prst="rect">
              <a:avLst/>
            </a:prstGeom>
          </p:spPr>
        </p:pic>
      </p:grpSp>
      <p:sp>
        <p:nvSpPr>
          <p:cNvPr id="181" name="object 181" descr=""/>
          <p:cNvSpPr/>
          <p:nvPr/>
        </p:nvSpPr>
        <p:spPr>
          <a:xfrm>
            <a:off x="4377690" y="5233670"/>
            <a:ext cx="97155" cy="316230"/>
          </a:xfrm>
          <a:custGeom>
            <a:avLst/>
            <a:gdLst/>
            <a:ahLst/>
            <a:cxnLst/>
            <a:rect l="l" t="t" r="r" b="b"/>
            <a:pathLst>
              <a:path w="97154" h="316229">
                <a:moveTo>
                  <a:pt x="51435" y="0"/>
                </a:moveTo>
                <a:lnTo>
                  <a:pt x="43814" y="6350"/>
                </a:lnTo>
                <a:lnTo>
                  <a:pt x="0" y="12700"/>
                </a:lnTo>
                <a:lnTo>
                  <a:pt x="0" y="41909"/>
                </a:lnTo>
                <a:lnTo>
                  <a:pt x="9525" y="41909"/>
                </a:lnTo>
                <a:lnTo>
                  <a:pt x="25400" y="52704"/>
                </a:lnTo>
                <a:lnTo>
                  <a:pt x="25400" y="280669"/>
                </a:lnTo>
                <a:lnTo>
                  <a:pt x="16510" y="289559"/>
                </a:lnTo>
                <a:lnTo>
                  <a:pt x="11430" y="290194"/>
                </a:lnTo>
                <a:lnTo>
                  <a:pt x="0" y="290829"/>
                </a:lnTo>
                <a:lnTo>
                  <a:pt x="0" y="316229"/>
                </a:lnTo>
                <a:lnTo>
                  <a:pt x="97155" y="316229"/>
                </a:lnTo>
                <a:lnTo>
                  <a:pt x="97155" y="291464"/>
                </a:lnTo>
                <a:lnTo>
                  <a:pt x="73660" y="283209"/>
                </a:lnTo>
                <a:lnTo>
                  <a:pt x="73025" y="281304"/>
                </a:lnTo>
                <a:lnTo>
                  <a:pt x="73025" y="8254"/>
                </a:lnTo>
                <a:lnTo>
                  <a:pt x="51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4521200" y="5238750"/>
            <a:ext cx="392430" cy="309245"/>
          </a:xfrm>
          <a:custGeom>
            <a:avLst/>
            <a:gdLst/>
            <a:ahLst/>
            <a:cxnLst/>
            <a:rect l="l" t="t" r="r" b="b"/>
            <a:pathLst>
              <a:path w="392429" h="309245">
                <a:moveTo>
                  <a:pt x="50800" y="0"/>
                </a:moveTo>
                <a:lnTo>
                  <a:pt x="43179" y="0"/>
                </a:lnTo>
                <a:lnTo>
                  <a:pt x="39370" y="1270"/>
                </a:lnTo>
                <a:lnTo>
                  <a:pt x="36195" y="2539"/>
                </a:lnTo>
                <a:lnTo>
                  <a:pt x="32385" y="3810"/>
                </a:lnTo>
                <a:lnTo>
                  <a:pt x="19050" y="24764"/>
                </a:lnTo>
                <a:lnTo>
                  <a:pt x="19050" y="28575"/>
                </a:lnTo>
                <a:lnTo>
                  <a:pt x="19685" y="33020"/>
                </a:lnTo>
                <a:lnTo>
                  <a:pt x="20320" y="36195"/>
                </a:lnTo>
                <a:lnTo>
                  <a:pt x="22225" y="40004"/>
                </a:lnTo>
                <a:lnTo>
                  <a:pt x="23495" y="43179"/>
                </a:lnTo>
                <a:lnTo>
                  <a:pt x="26035" y="46354"/>
                </a:lnTo>
                <a:lnTo>
                  <a:pt x="31114" y="50800"/>
                </a:lnTo>
                <a:lnTo>
                  <a:pt x="34289" y="53339"/>
                </a:lnTo>
                <a:lnTo>
                  <a:pt x="38100" y="54610"/>
                </a:lnTo>
                <a:lnTo>
                  <a:pt x="41275" y="55879"/>
                </a:lnTo>
                <a:lnTo>
                  <a:pt x="45085" y="56514"/>
                </a:lnTo>
                <a:lnTo>
                  <a:pt x="53339" y="56514"/>
                </a:lnTo>
                <a:lnTo>
                  <a:pt x="77470" y="32385"/>
                </a:lnTo>
                <a:lnTo>
                  <a:pt x="76835" y="24764"/>
                </a:lnTo>
                <a:lnTo>
                  <a:pt x="58420" y="2539"/>
                </a:lnTo>
                <a:lnTo>
                  <a:pt x="50800" y="0"/>
                </a:lnTo>
                <a:close/>
              </a:path>
              <a:path w="392429" h="309245">
                <a:moveTo>
                  <a:pt x="59054" y="97789"/>
                </a:moveTo>
                <a:lnTo>
                  <a:pt x="36829" y="97789"/>
                </a:lnTo>
                <a:lnTo>
                  <a:pt x="41910" y="102870"/>
                </a:lnTo>
                <a:lnTo>
                  <a:pt x="35560" y="105410"/>
                </a:lnTo>
                <a:lnTo>
                  <a:pt x="31114" y="106679"/>
                </a:lnTo>
                <a:lnTo>
                  <a:pt x="26035" y="107950"/>
                </a:lnTo>
                <a:lnTo>
                  <a:pt x="20954" y="108585"/>
                </a:lnTo>
                <a:lnTo>
                  <a:pt x="15239" y="109220"/>
                </a:lnTo>
                <a:lnTo>
                  <a:pt x="0" y="109220"/>
                </a:lnTo>
                <a:lnTo>
                  <a:pt x="0" y="138429"/>
                </a:lnTo>
                <a:lnTo>
                  <a:pt x="8889" y="138429"/>
                </a:lnTo>
                <a:lnTo>
                  <a:pt x="14604" y="139064"/>
                </a:lnTo>
                <a:lnTo>
                  <a:pt x="17145" y="139700"/>
                </a:lnTo>
                <a:lnTo>
                  <a:pt x="19685" y="139700"/>
                </a:lnTo>
                <a:lnTo>
                  <a:pt x="21589" y="140335"/>
                </a:lnTo>
                <a:lnTo>
                  <a:pt x="23495" y="142239"/>
                </a:lnTo>
                <a:lnTo>
                  <a:pt x="24129" y="143510"/>
                </a:lnTo>
                <a:lnTo>
                  <a:pt x="24764" y="145414"/>
                </a:lnTo>
                <a:lnTo>
                  <a:pt x="25400" y="146685"/>
                </a:lnTo>
                <a:lnTo>
                  <a:pt x="25400" y="274320"/>
                </a:lnTo>
                <a:lnTo>
                  <a:pt x="24764" y="276225"/>
                </a:lnTo>
                <a:lnTo>
                  <a:pt x="23495" y="277495"/>
                </a:lnTo>
                <a:lnTo>
                  <a:pt x="22860" y="279400"/>
                </a:lnTo>
                <a:lnTo>
                  <a:pt x="21589" y="280670"/>
                </a:lnTo>
                <a:lnTo>
                  <a:pt x="15875" y="282575"/>
                </a:lnTo>
                <a:lnTo>
                  <a:pt x="10795" y="283210"/>
                </a:lnTo>
                <a:lnTo>
                  <a:pt x="6350" y="283845"/>
                </a:lnTo>
                <a:lnTo>
                  <a:pt x="0" y="283845"/>
                </a:lnTo>
                <a:lnTo>
                  <a:pt x="0" y="309245"/>
                </a:lnTo>
                <a:lnTo>
                  <a:pt x="97154" y="309245"/>
                </a:lnTo>
                <a:lnTo>
                  <a:pt x="97154" y="284479"/>
                </a:lnTo>
                <a:lnTo>
                  <a:pt x="86360" y="283210"/>
                </a:lnTo>
                <a:lnTo>
                  <a:pt x="83820" y="282575"/>
                </a:lnTo>
                <a:lnTo>
                  <a:pt x="73025" y="274320"/>
                </a:lnTo>
                <a:lnTo>
                  <a:pt x="73025" y="104775"/>
                </a:lnTo>
                <a:lnTo>
                  <a:pt x="59054" y="99695"/>
                </a:lnTo>
                <a:lnTo>
                  <a:pt x="59054" y="97789"/>
                </a:lnTo>
                <a:close/>
              </a:path>
              <a:path w="392429" h="309245">
                <a:moveTo>
                  <a:pt x="52070" y="97154"/>
                </a:moveTo>
                <a:lnTo>
                  <a:pt x="50800" y="97789"/>
                </a:lnTo>
                <a:lnTo>
                  <a:pt x="53339" y="97789"/>
                </a:lnTo>
                <a:lnTo>
                  <a:pt x="52070" y="97154"/>
                </a:lnTo>
                <a:close/>
              </a:path>
              <a:path w="392429" h="309245">
                <a:moveTo>
                  <a:pt x="147954" y="94614"/>
                </a:moveTo>
                <a:lnTo>
                  <a:pt x="145414" y="95885"/>
                </a:lnTo>
                <a:lnTo>
                  <a:pt x="144145" y="97154"/>
                </a:lnTo>
                <a:lnTo>
                  <a:pt x="140335" y="100329"/>
                </a:lnTo>
                <a:lnTo>
                  <a:pt x="137795" y="100964"/>
                </a:lnTo>
                <a:lnTo>
                  <a:pt x="131445" y="103504"/>
                </a:lnTo>
                <a:lnTo>
                  <a:pt x="127635" y="104775"/>
                </a:lnTo>
                <a:lnTo>
                  <a:pt x="117475" y="106679"/>
                </a:lnTo>
                <a:lnTo>
                  <a:pt x="98425" y="106679"/>
                </a:lnTo>
                <a:lnTo>
                  <a:pt x="98425" y="135889"/>
                </a:lnTo>
                <a:lnTo>
                  <a:pt x="107314" y="135889"/>
                </a:lnTo>
                <a:lnTo>
                  <a:pt x="112395" y="136525"/>
                </a:lnTo>
                <a:lnTo>
                  <a:pt x="117475" y="137795"/>
                </a:lnTo>
                <a:lnTo>
                  <a:pt x="119379" y="138429"/>
                </a:lnTo>
                <a:lnTo>
                  <a:pt x="120014" y="139064"/>
                </a:lnTo>
                <a:lnTo>
                  <a:pt x="121285" y="139700"/>
                </a:lnTo>
                <a:lnTo>
                  <a:pt x="121920" y="140970"/>
                </a:lnTo>
                <a:lnTo>
                  <a:pt x="122427" y="143510"/>
                </a:lnTo>
                <a:lnTo>
                  <a:pt x="122554" y="274320"/>
                </a:lnTo>
                <a:lnTo>
                  <a:pt x="118745" y="278129"/>
                </a:lnTo>
                <a:lnTo>
                  <a:pt x="117475" y="278764"/>
                </a:lnTo>
                <a:lnTo>
                  <a:pt x="113664" y="280035"/>
                </a:lnTo>
                <a:lnTo>
                  <a:pt x="104775" y="281304"/>
                </a:lnTo>
                <a:lnTo>
                  <a:pt x="98425" y="281304"/>
                </a:lnTo>
                <a:lnTo>
                  <a:pt x="98425" y="306704"/>
                </a:lnTo>
                <a:lnTo>
                  <a:pt x="191770" y="306704"/>
                </a:lnTo>
                <a:lnTo>
                  <a:pt x="191770" y="281939"/>
                </a:lnTo>
                <a:lnTo>
                  <a:pt x="181610" y="280670"/>
                </a:lnTo>
                <a:lnTo>
                  <a:pt x="176529" y="279400"/>
                </a:lnTo>
                <a:lnTo>
                  <a:pt x="174625" y="278764"/>
                </a:lnTo>
                <a:lnTo>
                  <a:pt x="172085" y="277495"/>
                </a:lnTo>
                <a:lnTo>
                  <a:pt x="170814" y="276225"/>
                </a:lnTo>
                <a:lnTo>
                  <a:pt x="168910" y="273685"/>
                </a:lnTo>
                <a:lnTo>
                  <a:pt x="168910" y="267970"/>
                </a:lnTo>
                <a:lnTo>
                  <a:pt x="164464" y="150495"/>
                </a:lnTo>
                <a:lnTo>
                  <a:pt x="173989" y="150495"/>
                </a:lnTo>
                <a:lnTo>
                  <a:pt x="177164" y="149225"/>
                </a:lnTo>
                <a:lnTo>
                  <a:pt x="184785" y="145414"/>
                </a:lnTo>
                <a:lnTo>
                  <a:pt x="188595" y="142875"/>
                </a:lnTo>
                <a:lnTo>
                  <a:pt x="197485" y="137795"/>
                </a:lnTo>
                <a:lnTo>
                  <a:pt x="201929" y="135889"/>
                </a:lnTo>
                <a:lnTo>
                  <a:pt x="205104" y="133350"/>
                </a:lnTo>
                <a:lnTo>
                  <a:pt x="366395" y="133350"/>
                </a:lnTo>
                <a:lnTo>
                  <a:pt x="366395" y="132079"/>
                </a:lnTo>
                <a:lnTo>
                  <a:pt x="364489" y="125729"/>
                </a:lnTo>
                <a:lnTo>
                  <a:pt x="363696" y="123825"/>
                </a:lnTo>
                <a:lnTo>
                  <a:pt x="262254" y="123825"/>
                </a:lnTo>
                <a:lnTo>
                  <a:pt x="262731" y="121920"/>
                </a:lnTo>
                <a:lnTo>
                  <a:pt x="165735" y="121920"/>
                </a:lnTo>
                <a:lnTo>
                  <a:pt x="166370" y="117475"/>
                </a:lnTo>
                <a:lnTo>
                  <a:pt x="168910" y="102870"/>
                </a:lnTo>
                <a:lnTo>
                  <a:pt x="160654" y="99695"/>
                </a:lnTo>
                <a:lnTo>
                  <a:pt x="164544" y="95250"/>
                </a:lnTo>
                <a:lnTo>
                  <a:pt x="149860" y="95250"/>
                </a:lnTo>
                <a:lnTo>
                  <a:pt x="147954" y="94614"/>
                </a:lnTo>
                <a:close/>
              </a:path>
              <a:path w="392429" h="309245">
                <a:moveTo>
                  <a:pt x="304164" y="133350"/>
                </a:moveTo>
                <a:lnTo>
                  <a:pt x="206375" y="133350"/>
                </a:lnTo>
                <a:lnTo>
                  <a:pt x="208279" y="133985"/>
                </a:lnTo>
                <a:lnTo>
                  <a:pt x="210820" y="135254"/>
                </a:lnTo>
                <a:lnTo>
                  <a:pt x="213360" y="135889"/>
                </a:lnTo>
                <a:lnTo>
                  <a:pt x="215264" y="137795"/>
                </a:lnTo>
                <a:lnTo>
                  <a:pt x="217170" y="139064"/>
                </a:lnTo>
                <a:lnTo>
                  <a:pt x="219075" y="140970"/>
                </a:lnTo>
                <a:lnTo>
                  <a:pt x="220979" y="143510"/>
                </a:lnTo>
                <a:lnTo>
                  <a:pt x="222885" y="148589"/>
                </a:lnTo>
                <a:lnTo>
                  <a:pt x="223520" y="151764"/>
                </a:lnTo>
                <a:lnTo>
                  <a:pt x="223520" y="273685"/>
                </a:lnTo>
                <a:lnTo>
                  <a:pt x="222250" y="274954"/>
                </a:lnTo>
                <a:lnTo>
                  <a:pt x="221614" y="276225"/>
                </a:lnTo>
                <a:lnTo>
                  <a:pt x="205739" y="281304"/>
                </a:lnTo>
                <a:lnTo>
                  <a:pt x="199389" y="281304"/>
                </a:lnTo>
                <a:lnTo>
                  <a:pt x="199389" y="306704"/>
                </a:lnTo>
                <a:lnTo>
                  <a:pt x="292735" y="306704"/>
                </a:lnTo>
                <a:lnTo>
                  <a:pt x="292735" y="281939"/>
                </a:lnTo>
                <a:lnTo>
                  <a:pt x="282575" y="280670"/>
                </a:lnTo>
                <a:lnTo>
                  <a:pt x="277495" y="279400"/>
                </a:lnTo>
                <a:lnTo>
                  <a:pt x="269858" y="267970"/>
                </a:lnTo>
                <a:lnTo>
                  <a:pt x="269239" y="152400"/>
                </a:lnTo>
                <a:lnTo>
                  <a:pt x="275589" y="149860"/>
                </a:lnTo>
                <a:lnTo>
                  <a:pt x="278129" y="147954"/>
                </a:lnTo>
                <a:lnTo>
                  <a:pt x="289560" y="142239"/>
                </a:lnTo>
                <a:lnTo>
                  <a:pt x="297814" y="137795"/>
                </a:lnTo>
                <a:lnTo>
                  <a:pt x="300989" y="135254"/>
                </a:lnTo>
                <a:lnTo>
                  <a:pt x="304164" y="133350"/>
                </a:lnTo>
                <a:close/>
              </a:path>
              <a:path w="392429" h="309245">
                <a:moveTo>
                  <a:pt x="366395" y="133350"/>
                </a:moveTo>
                <a:lnTo>
                  <a:pt x="304800" y="133350"/>
                </a:lnTo>
                <a:lnTo>
                  <a:pt x="306704" y="133985"/>
                </a:lnTo>
                <a:lnTo>
                  <a:pt x="309245" y="135254"/>
                </a:lnTo>
                <a:lnTo>
                  <a:pt x="312420" y="135889"/>
                </a:lnTo>
                <a:lnTo>
                  <a:pt x="314325" y="137795"/>
                </a:lnTo>
                <a:lnTo>
                  <a:pt x="316229" y="139064"/>
                </a:lnTo>
                <a:lnTo>
                  <a:pt x="318135" y="140970"/>
                </a:lnTo>
                <a:lnTo>
                  <a:pt x="321945" y="148589"/>
                </a:lnTo>
                <a:lnTo>
                  <a:pt x="322579" y="151764"/>
                </a:lnTo>
                <a:lnTo>
                  <a:pt x="322579" y="273685"/>
                </a:lnTo>
                <a:lnTo>
                  <a:pt x="320675" y="276860"/>
                </a:lnTo>
                <a:lnTo>
                  <a:pt x="319404" y="277495"/>
                </a:lnTo>
                <a:lnTo>
                  <a:pt x="317500" y="278764"/>
                </a:lnTo>
                <a:lnTo>
                  <a:pt x="316229" y="279400"/>
                </a:lnTo>
                <a:lnTo>
                  <a:pt x="313689" y="280035"/>
                </a:lnTo>
                <a:lnTo>
                  <a:pt x="304800" y="281304"/>
                </a:lnTo>
                <a:lnTo>
                  <a:pt x="298450" y="281304"/>
                </a:lnTo>
                <a:lnTo>
                  <a:pt x="298450" y="306704"/>
                </a:lnTo>
                <a:lnTo>
                  <a:pt x="392429" y="306704"/>
                </a:lnTo>
                <a:lnTo>
                  <a:pt x="392429" y="281939"/>
                </a:lnTo>
                <a:lnTo>
                  <a:pt x="381635" y="280670"/>
                </a:lnTo>
                <a:lnTo>
                  <a:pt x="379729" y="280035"/>
                </a:lnTo>
                <a:lnTo>
                  <a:pt x="377189" y="279400"/>
                </a:lnTo>
                <a:lnTo>
                  <a:pt x="375285" y="278764"/>
                </a:lnTo>
                <a:lnTo>
                  <a:pt x="371475" y="276860"/>
                </a:lnTo>
                <a:lnTo>
                  <a:pt x="369570" y="274320"/>
                </a:lnTo>
                <a:lnTo>
                  <a:pt x="369570" y="272414"/>
                </a:lnTo>
                <a:lnTo>
                  <a:pt x="368935" y="269239"/>
                </a:lnTo>
                <a:lnTo>
                  <a:pt x="368935" y="147320"/>
                </a:lnTo>
                <a:lnTo>
                  <a:pt x="368300" y="139700"/>
                </a:lnTo>
                <a:lnTo>
                  <a:pt x="366395" y="133350"/>
                </a:lnTo>
                <a:close/>
              </a:path>
              <a:path w="392429" h="309245">
                <a:moveTo>
                  <a:pt x="173989" y="150495"/>
                </a:moveTo>
                <a:lnTo>
                  <a:pt x="164464" y="150495"/>
                </a:lnTo>
                <a:lnTo>
                  <a:pt x="165735" y="153035"/>
                </a:lnTo>
                <a:lnTo>
                  <a:pt x="167639" y="153670"/>
                </a:lnTo>
                <a:lnTo>
                  <a:pt x="170814" y="152400"/>
                </a:lnTo>
                <a:lnTo>
                  <a:pt x="173989" y="150495"/>
                </a:lnTo>
                <a:close/>
              </a:path>
              <a:path w="392429" h="309245">
                <a:moveTo>
                  <a:pt x="312420" y="95250"/>
                </a:moveTo>
                <a:lnTo>
                  <a:pt x="305435" y="95250"/>
                </a:lnTo>
                <a:lnTo>
                  <a:pt x="302895" y="98425"/>
                </a:lnTo>
                <a:lnTo>
                  <a:pt x="299085" y="101600"/>
                </a:lnTo>
                <a:lnTo>
                  <a:pt x="291464" y="106679"/>
                </a:lnTo>
                <a:lnTo>
                  <a:pt x="287020" y="109220"/>
                </a:lnTo>
                <a:lnTo>
                  <a:pt x="277495" y="114935"/>
                </a:lnTo>
                <a:lnTo>
                  <a:pt x="273050" y="117475"/>
                </a:lnTo>
                <a:lnTo>
                  <a:pt x="263525" y="122554"/>
                </a:lnTo>
                <a:lnTo>
                  <a:pt x="262254" y="123825"/>
                </a:lnTo>
                <a:lnTo>
                  <a:pt x="363696" y="123825"/>
                </a:lnTo>
                <a:lnTo>
                  <a:pt x="361314" y="118110"/>
                </a:lnTo>
                <a:lnTo>
                  <a:pt x="356235" y="111760"/>
                </a:lnTo>
                <a:lnTo>
                  <a:pt x="350520" y="107314"/>
                </a:lnTo>
                <a:lnTo>
                  <a:pt x="344804" y="102235"/>
                </a:lnTo>
                <a:lnTo>
                  <a:pt x="338454" y="99060"/>
                </a:lnTo>
                <a:lnTo>
                  <a:pt x="330835" y="97789"/>
                </a:lnTo>
                <a:lnTo>
                  <a:pt x="325754" y="96520"/>
                </a:lnTo>
                <a:lnTo>
                  <a:pt x="312420" y="95250"/>
                </a:lnTo>
                <a:close/>
              </a:path>
              <a:path w="392429" h="309245">
                <a:moveTo>
                  <a:pt x="214629" y="95250"/>
                </a:moveTo>
                <a:lnTo>
                  <a:pt x="206375" y="95250"/>
                </a:lnTo>
                <a:lnTo>
                  <a:pt x="203835" y="98425"/>
                </a:lnTo>
                <a:lnTo>
                  <a:pt x="188595" y="108585"/>
                </a:lnTo>
                <a:lnTo>
                  <a:pt x="184150" y="111125"/>
                </a:lnTo>
                <a:lnTo>
                  <a:pt x="170179" y="119379"/>
                </a:lnTo>
                <a:lnTo>
                  <a:pt x="165831" y="121243"/>
                </a:lnTo>
                <a:lnTo>
                  <a:pt x="165735" y="121920"/>
                </a:lnTo>
                <a:lnTo>
                  <a:pt x="262731" y="121920"/>
                </a:lnTo>
                <a:lnTo>
                  <a:pt x="262889" y="121285"/>
                </a:lnTo>
                <a:lnTo>
                  <a:pt x="260985" y="117475"/>
                </a:lnTo>
                <a:lnTo>
                  <a:pt x="221614" y="95885"/>
                </a:lnTo>
                <a:lnTo>
                  <a:pt x="214629" y="95250"/>
                </a:lnTo>
                <a:close/>
              </a:path>
              <a:path w="392429" h="309245">
                <a:moveTo>
                  <a:pt x="165100" y="94614"/>
                </a:moveTo>
                <a:lnTo>
                  <a:pt x="152400" y="94614"/>
                </a:lnTo>
                <a:lnTo>
                  <a:pt x="149860" y="95250"/>
                </a:lnTo>
                <a:lnTo>
                  <a:pt x="164544" y="95250"/>
                </a:lnTo>
                <a:lnTo>
                  <a:pt x="165100" y="94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3" name="object 183" descr=""/>
          <p:cNvGrpSpPr/>
          <p:nvPr/>
        </p:nvGrpSpPr>
        <p:grpSpPr>
          <a:xfrm>
            <a:off x="5029200" y="5238750"/>
            <a:ext cx="412115" cy="309245"/>
            <a:chOff x="5029200" y="5238750"/>
            <a:chExt cx="412115" cy="309245"/>
          </a:xfrm>
        </p:grpSpPr>
        <p:sp>
          <p:nvSpPr>
            <p:cNvPr id="184" name="object 184" descr=""/>
            <p:cNvSpPr/>
            <p:nvPr/>
          </p:nvSpPr>
          <p:spPr>
            <a:xfrm>
              <a:off x="5029200" y="5238750"/>
              <a:ext cx="211454" cy="309245"/>
            </a:xfrm>
            <a:custGeom>
              <a:avLst/>
              <a:gdLst/>
              <a:ahLst/>
              <a:cxnLst/>
              <a:rect l="l" t="t" r="r" b="b"/>
              <a:pathLst>
                <a:path w="2114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5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5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5" y="46354"/>
                  </a:lnTo>
                  <a:lnTo>
                    <a:pt x="31114" y="50800"/>
                  </a:lnTo>
                  <a:lnTo>
                    <a:pt x="34289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77470" y="32385"/>
                  </a:lnTo>
                  <a:lnTo>
                    <a:pt x="76835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  <a:path w="211454" h="309245">
                  <a:moveTo>
                    <a:pt x="59054" y="97789"/>
                  </a:moveTo>
                  <a:lnTo>
                    <a:pt x="36829" y="97789"/>
                  </a:lnTo>
                  <a:lnTo>
                    <a:pt x="41910" y="102870"/>
                  </a:lnTo>
                  <a:lnTo>
                    <a:pt x="35560" y="105410"/>
                  </a:lnTo>
                  <a:lnTo>
                    <a:pt x="31114" y="106679"/>
                  </a:lnTo>
                  <a:lnTo>
                    <a:pt x="26035" y="107950"/>
                  </a:lnTo>
                  <a:lnTo>
                    <a:pt x="20954" y="108585"/>
                  </a:lnTo>
                  <a:lnTo>
                    <a:pt x="15239" y="109220"/>
                  </a:lnTo>
                  <a:lnTo>
                    <a:pt x="0" y="109220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4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4" y="276225"/>
                  </a:lnTo>
                  <a:lnTo>
                    <a:pt x="23495" y="277495"/>
                  </a:lnTo>
                  <a:lnTo>
                    <a:pt x="22860" y="279400"/>
                  </a:lnTo>
                  <a:lnTo>
                    <a:pt x="21589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79"/>
                  </a:lnTo>
                  <a:lnTo>
                    <a:pt x="86360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04775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211454" h="309245">
                  <a:moveTo>
                    <a:pt x="52070" y="97154"/>
                  </a:moveTo>
                  <a:lnTo>
                    <a:pt x="50800" y="97789"/>
                  </a:lnTo>
                  <a:lnTo>
                    <a:pt x="53339" y="97789"/>
                  </a:lnTo>
                  <a:lnTo>
                    <a:pt x="52070" y="97154"/>
                  </a:lnTo>
                  <a:close/>
                </a:path>
                <a:path w="211454" h="309245">
                  <a:moveTo>
                    <a:pt x="165735" y="135254"/>
                  </a:moveTo>
                  <a:lnTo>
                    <a:pt x="117475" y="135254"/>
                  </a:lnTo>
                  <a:lnTo>
                    <a:pt x="117475" y="229235"/>
                  </a:lnTo>
                  <a:lnTo>
                    <a:pt x="121285" y="269875"/>
                  </a:lnTo>
                  <a:lnTo>
                    <a:pt x="147954" y="303529"/>
                  </a:lnTo>
                  <a:lnTo>
                    <a:pt x="155575" y="305435"/>
                  </a:lnTo>
                  <a:lnTo>
                    <a:pt x="173989" y="305435"/>
                  </a:lnTo>
                  <a:lnTo>
                    <a:pt x="181610" y="303529"/>
                  </a:lnTo>
                  <a:lnTo>
                    <a:pt x="185420" y="302260"/>
                  </a:lnTo>
                  <a:lnTo>
                    <a:pt x="195579" y="297814"/>
                  </a:lnTo>
                  <a:lnTo>
                    <a:pt x="211454" y="288289"/>
                  </a:lnTo>
                  <a:lnTo>
                    <a:pt x="203383" y="273685"/>
                  </a:lnTo>
                  <a:lnTo>
                    <a:pt x="173354" y="273685"/>
                  </a:lnTo>
                  <a:lnTo>
                    <a:pt x="170814" y="271779"/>
                  </a:lnTo>
                  <a:lnTo>
                    <a:pt x="166370" y="263525"/>
                  </a:lnTo>
                  <a:lnTo>
                    <a:pt x="165735" y="255270"/>
                  </a:lnTo>
                  <a:lnTo>
                    <a:pt x="165735" y="135254"/>
                  </a:lnTo>
                  <a:close/>
                </a:path>
                <a:path w="211454" h="309245">
                  <a:moveTo>
                    <a:pt x="198120" y="264160"/>
                  </a:moveTo>
                  <a:lnTo>
                    <a:pt x="186054" y="271145"/>
                  </a:lnTo>
                  <a:lnTo>
                    <a:pt x="180975" y="273685"/>
                  </a:lnTo>
                  <a:lnTo>
                    <a:pt x="203383" y="273685"/>
                  </a:lnTo>
                  <a:lnTo>
                    <a:pt x="198120" y="264160"/>
                  </a:lnTo>
                  <a:close/>
                </a:path>
                <a:path w="211454" h="309245">
                  <a:moveTo>
                    <a:pt x="98425" y="106045"/>
                  </a:moveTo>
                  <a:lnTo>
                    <a:pt x="98425" y="135254"/>
                  </a:lnTo>
                  <a:lnTo>
                    <a:pt x="200660" y="135254"/>
                  </a:lnTo>
                  <a:lnTo>
                    <a:pt x="200660" y="109854"/>
                  </a:lnTo>
                  <a:lnTo>
                    <a:pt x="123189" y="109854"/>
                  </a:lnTo>
                  <a:lnTo>
                    <a:pt x="98425" y="106045"/>
                  </a:lnTo>
                  <a:close/>
                </a:path>
                <a:path w="211454" h="309245">
                  <a:moveTo>
                    <a:pt x="165735" y="46989"/>
                  </a:moveTo>
                  <a:lnTo>
                    <a:pt x="140335" y="46989"/>
                  </a:lnTo>
                  <a:lnTo>
                    <a:pt x="140335" y="54610"/>
                  </a:lnTo>
                  <a:lnTo>
                    <a:pt x="139700" y="61595"/>
                  </a:lnTo>
                  <a:lnTo>
                    <a:pt x="125729" y="99060"/>
                  </a:lnTo>
                  <a:lnTo>
                    <a:pt x="121285" y="106045"/>
                  </a:lnTo>
                  <a:lnTo>
                    <a:pt x="120650" y="108585"/>
                  </a:lnTo>
                  <a:lnTo>
                    <a:pt x="123189" y="109854"/>
                  </a:lnTo>
                  <a:lnTo>
                    <a:pt x="200660" y="109854"/>
                  </a:lnTo>
                  <a:lnTo>
                    <a:pt x="200660" y="106045"/>
                  </a:lnTo>
                  <a:lnTo>
                    <a:pt x="165735" y="106045"/>
                  </a:lnTo>
                  <a:lnTo>
                    <a:pt x="165735" y="469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5" name="object 185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279390" y="5336539"/>
              <a:ext cx="161925" cy="210820"/>
            </a:xfrm>
            <a:prstGeom prst="rect">
              <a:avLst/>
            </a:prstGeom>
          </p:spPr>
        </p:pic>
      </p:grpSp>
      <p:sp>
        <p:nvSpPr>
          <p:cNvPr id="186" name="object 186" descr=""/>
          <p:cNvSpPr/>
          <p:nvPr/>
        </p:nvSpPr>
        <p:spPr>
          <a:xfrm>
            <a:off x="5508625" y="528574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60" y="59055"/>
                </a:lnTo>
                <a:lnTo>
                  <a:pt x="22225" y="61595"/>
                </a:lnTo>
                <a:lnTo>
                  <a:pt x="24764" y="62864"/>
                </a:lnTo>
                <a:lnTo>
                  <a:pt x="0" y="59055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5"/>
                </a:lnTo>
                <a:lnTo>
                  <a:pt x="22860" y="222885"/>
                </a:lnTo>
                <a:lnTo>
                  <a:pt x="49529" y="256539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4" y="258445"/>
                </a:lnTo>
                <a:lnTo>
                  <a:pt x="83185" y="256539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5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89" y="224789"/>
                </a:lnTo>
                <a:lnTo>
                  <a:pt x="67945" y="216535"/>
                </a:lnTo>
                <a:lnTo>
                  <a:pt x="67310" y="207645"/>
                </a:lnTo>
                <a:lnTo>
                  <a:pt x="67310" y="88264"/>
                </a:lnTo>
                <a:lnTo>
                  <a:pt x="102235" y="88264"/>
                </a:lnTo>
                <a:lnTo>
                  <a:pt x="102235" y="59055"/>
                </a:lnTo>
                <a:lnTo>
                  <a:pt x="67310" y="59055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7" name="object 187" descr=""/>
          <p:cNvGrpSpPr/>
          <p:nvPr/>
        </p:nvGrpSpPr>
        <p:grpSpPr>
          <a:xfrm>
            <a:off x="5689600" y="5238750"/>
            <a:ext cx="284480" cy="312420"/>
            <a:chOff x="5689600" y="5238750"/>
            <a:chExt cx="284480" cy="312420"/>
          </a:xfrm>
        </p:grpSpPr>
        <p:sp>
          <p:nvSpPr>
            <p:cNvPr id="188" name="object 188" descr=""/>
            <p:cNvSpPr/>
            <p:nvPr/>
          </p:nvSpPr>
          <p:spPr>
            <a:xfrm>
              <a:off x="5689600" y="523875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70"/>
                  </a:moveTo>
                  <a:lnTo>
                    <a:pt x="15239" y="109220"/>
                  </a:lnTo>
                  <a:lnTo>
                    <a:pt x="0" y="109220"/>
                  </a:lnTo>
                  <a:lnTo>
                    <a:pt x="0" y="138429"/>
                  </a:lnTo>
                  <a:lnTo>
                    <a:pt x="8889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4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4" y="276225"/>
                  </a:lnTo>
                  <a:lnTo>
                    <a:pt x="23495" y="277495"/>
                  </a:lnTo>
                  <a:lnTo>
                    <a:pt x="22860" y="279400"/>
                  </a:lnTo>
                  <a:lnTo>
                    <a:pt x="21589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79"/>
                  </a:lnTo>
                  <a:lnTo>
                    <a:pt x="86360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10" y="102870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10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39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10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5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5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5" y="46354"/>
                  </a:lnTo>
                  <a:lnTo>
                    <a:pt x="31114" y="50800"/>
                  </a:lnTo>
                  <a:lnTo>
                    <a:pt x="34289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5" y="56514"/>
                  </a:lnTo>
                  <a:lnTo>
                    <a:pt x="53339" y="56514"/>
                  </a:lnTo>
                  <a:lnTo>
                    <a:pt x="77470" y="32385"/>
                  </a:lnTo>
                  <a:lnTo>
                    <a:pt x="76835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9" name="object 18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00089" y="5332730"/>
              <a:ext cx="173989" cy="218439"/>
            </a:xfrm>
            <a:prstGeom prst="rect">
              <a:avLst/>
            </a:prstGeom>
          </p:spPr>
        </p:pic>
      </p:grpSp>
      <p:grpSp>
        <p:nvGrpSpPr>
          <p:cNvPr id="190" name="object 190" descr=""/>
          <p:cNvGrpSpPr/>
          <p:nvPr/>
        </p:nvGrpSpPr>
        <p:grpSpPr>
          <a:xfrm>
            <a:off x="6460490" y="5332729"/>
            <a:ext cx="321310" cy="214629"/>
            <a:chOff x="6460490" y="5332729"/>
            <a:chExt cx="321310" cy="214629"/>
          </a:xfrm>
        </p:grpSpPr>
        <p:pic>
          <p:nvPicPr>
            <p:cNvPr id="191" name="object 191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60490" y="5332729"/>
              <a:ext cx="137794" cy="212725"/>
            </a:xfrm>
            <a:prstGeom prst="rect">
              <a:avLst/>
            </a:prstGeom>
          </p:spPr>
        </p:pic>
        <p:pic>
          <p:nvPicPr>
            <p:cNvPr id="192" name="object 19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626225" y="5333999"/>
              <a:ext cx="155575" cy="213360"/>
            </a:xfrm>
            <a:prstGeom prst="rect">
              <a:avLst/>
            </a:prstGeom>
          </p:spPr>
        </p:pic>
      </p:grpSp>
      <p:grpSp>
        <p:nvGrpSpPr>
          <p:cNvPr id="193" name="object 193" descr=""/>
          <p:cNvGrpSpPr/>
          <p:nvPr/>
        </p:nvGrpSpPr>
        <p:grpSpPr>
          <a:xfrm>
            <a:off x="7387590" y="5233670"/>
            <a:ext cx="408305" cy="316230"/>
            <a:chOff x="7387590" y="5233670"/>
            <a:chExt cx="408305" cy="316230"/>
          </a:xfrm>
        </p:grpSpPr>
        <p:sp>
          <p:nvSpPr>
            <p:cNvPr id="194" name="object 194" descr=""/>
            <p:cNvSpPr/>
            <p:nvPr/>
          </p:nvSpPr>
          <p:spPr>
            <a:xfrm>
              <a:off x="7387590" y="5233670"/>
              <a:ext cx="227965" cy="316230"/>
            </a:xfrm>
            <a:custGeom>
              <a:avLst/>
              <a:gdLst/>
              <a:ahLst/>
              <a:cxnLst/>
              <a:rect l="l" t="t" r="r" b="b"/>
              <a:pathLst>
                <a:path w="227965" h="316229">
                  <a:moveTo>
                    <a:pt x="51434" y="0"/>
                  </a:moveTo>
                  <a:lnTo>
                    <a:pt x="15875" y="12700"/>
                  </a:lnTo>
                  <a:lnTo>
                    <a:pt x="0" y="12700"/>
                  </a:lnTo>
                  <a:lnTo>
                    <a:pt x="0" y="41909"/>
                  </a:lnTo>
                  <a:lnTo>
                    <a:pt x="9525" y="41909"/>
                  </a:lnTo>
                  <a:lnTo>
                    <a:pt x="15239" y="42544"/>
                  </a:lnTo>
                  <a:lnTo>
                    <a:pt x="25400" y="50164"/>
                  </a:lnTo>
                  <a:lnTo>
                    <a:pt x="25400" y="280669"/>
                  </a:lnTo>
                  <a:lnTo>
                    <a:pt x="24764" y="283209"/>
                  </a:lnTo>
                  <a:lnTo>
                    <a:pt x="22859" y="286384"/>
                  </a:lnTo>
                  <a:lnTo>
                    <a:pt x="21589" y="287019"/>
                  </a:lnTo>
                  <a:lnTo>
                    <a:pt x="18414" y="288925"/>
                  </a:lnTo>
                  <a:lnTo>
                    <a:pt x="16509" y="289559"/>
                  </a:lnTo>
                  <a:lnTo>
                    <a:pt x="11429" y="290194"/>
                  </a:lnTo>
                  <a:lnTo>
                    <a:pt x="0" y="290829"/>
                  </a:lnTo>
                  <a:lnTo>
                    <a:pt x="0" y="316229"/>
                  </a:lnTo>
                  <a:lnTo>
                    <a:pt x="97154" y="316229"/>
                  </a:lnTo>
                  <a:lnTo>
                    <a:pt x="97154" y="291464"/>
                  </a:lnTo>
                  <a:lnTo>
                    <a:pt x="81914" y="289559"/>
                  </a:lnTo>
                  <a:lnTo>
                    <a:pt x="80009" y="288925"/>
                  </a:lnTo>
                  <a:lnTo>
                    <a:pt x="76834" y="287019"/>
                  </a:lnTo>
                  <a:lnTo>
                    <a:pt x="75564" y="285750"/>
                  </a:lnTo>
                  <a:lnTo>
                    <a:pt x="73659" y="283209"/>
                  </a:lnTo>
                  <a:lnTo>
                    <a:pt x="73025" y="281304"/>
                  </a:lnTo>
                  <a:lnTo>
                    <a:pt x="73025" y="8254"/>
                  </a:lnTo>
                  <a:lnTo>
                    <a:pt x="51434" y="0"/>
                  </a:lnTo>
                  <a:close/>
                </a:path>
                <a:path w="227965" h="316229">
                  <a:moveTo>
                    <a:pt x="182244" y="140334"/>
                  </a:moveTo>
                  <a:lnTo>
                    <a:pt x="133984" y="140334"/>
                  </a:lnTo>
                  <a:lnTo>
                    <a:pt x="133984" y="234314"/>
                  </a:lnTo>
                  <a:lnTo>
                    <a:pt x="137794" y="274954"/>
                  </a:lnTo>
                  <a:lnTo>
                    <a:pt x="164464" y="308609"/>
                  </a:lnTo>
                  <a:lnTo>
                    <a:pt x="172084" y="310514"/>
                  </a:lnTo>
                  <a:lnTo>
                    <a:pt x="190500" y="310514"/>
                  </a:lnTo>
                  <a:lnTo>
                    <a:pt x="198119" y="308609"/>
                  </a:lnTo>
                  <a:lnTo>
                    <a:pt x="201929" y="307339"/>
                  </a:lnTo>
                  <a:lnTo>
                    <a:pt x="212089" y="302894"/>
                  </a:lnTo>
                  <a:lnTo>
                    <a:pt x="227964" y="293369"/>
                  </a:lnTo>
                  <a:lnTo>
                    <a:pt x="219893" y="278764"/>
                  </a:lnTo>
                  <a:lnTo>
                    <a:pt x="189864" y="278764"/>
                  </a:lnTo>
                  <a:lnTo>
                    <a:pt x="187325" y="276859"/>
                  </a:lnTo>
                  <a:lnTo>
                    <a:pt x="182879" y="268604"/>
                  </a:lnTo>
                  <a:lnTo>
                    <a:pt x="182244" y="260350"/>
                  </a:lnTo>
                  <a:lnTo>
                    <a:pt x="182244" y="140334"/>
                  </a:lnTo>
                  <a:close/>
                </a:path>
                <a:path w="227965" h="316229">
                  <a:moveTo>
                    <a:pt x="214629" y="269239"/>
                  </a:moveTo>
                  <a:lnTo>
                    <a:pt x="202564" y="276225"/>
                  </a:lnTo>
                  <a:lnTo>
                    <a:pt x="197484" y="278764"/>
                  </a:lnTo>
                  <a:lnTo>
                    <a:pt x="219893" y="278764"/>
                  </a:lnTo>
                  <a:lnTo>
                    <a:pt x="214629" y="269239"/>
                  </a:lnTo>
                  <a:close/>
                </a:path>
                <a:path w="227965" h="316229">
                  <a:moveTo>
                    <a:pt x="114934" y="111125"/>
                  </a:moveTo>
                  <a:lnTo>
                    <a:pt x="114934" y="140334"/>
                  </a:lnTo>
                  <a:lnTo>
                    <a:pt x="217169" y="140334"/>
                  </a:lnTo>
                  <a:lnTo>
                    <a:pt x="217169" y="114934"/>
                  </a:lnTo>
                  <a:lnTo>
                    <a:pt x="139700" y="114934"/>
                  </a:lnTo>
                  <a:lnTo>
                    <a:pt x="114934" y="111125"/>
                  </a:lnTo>
                  <a:close/>
                </a:path>
                <a:path w="227965" h="316229">
                  <a:moveTo>
                    <a:pt x="182244" y="52069"/>
                  </a:moveTo>
                  <a:lnTo>
                    <a:pt x="156844" y="52069"/>
                  </a:lnTo>
                  <a:lnTo>
                    <a:pt x="156844" y="59689"/>
                  </a:lnTo>
                  <a:lnTo>
                    <a:pt x="156209" y="66675"/>
                  </a:lnTo>
                  <a:lnTo>
                    <a:pt x="142239" y="104139"/>
                  </a:lnTo>
                  <a:lnTo>
                    <a:pt x="137794" y="111125"/>
                  </a:lnTo>
                  <a:lnTo>
                    <a:pt x="137159" y="113664"/>
                  </a:lnTo>
                  <a:lnTo>
                    <a:pt x="139700" y="114934"/>
                  </a:lnTo>
                  <a:lnTo>
                    <a:pt x="217169" y="114934"/>
                  </a:lnTo>
                  <a:lnTo>
                    <a:pt x="217169" y="111125"/>
                  </a:lnTo>
                  <a:lnTo>
                    <a:pt x="182244" y="111125"/>
                  </a:lnTo>
                  <a:lnTo>
                    <a:pt x="182244" y="52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654290" y="5334635"/>
              <a:ext cx="141604" cy="213360"/>
            </a:xfrm>
            <a:prstGeom prst="rect">
              <a:avLst/>
            </a:prstGeom>
          </p:spPr>
        </p:pic>
      </p:grpSp>
      <p:grpSp>
        <p:nvGrpSpPr>
          <p:cNvPr id="196" name="object 196" descr=""/>
          <p:cNvGrpSpPr/>
          <p:nvPr/>
        </p:nvGrpSpPr>
        <p:grpSpPr>
          <a:xfrm>
            <a:off x="8039100" y="5238750"/>
            <a:ext cx="312420" cy="309245"/>
            <a:chOff x="8039100" y="5238750"/>
            <a:chExt cx="312420" cy="309245"/>
          </a:xfrm>
        </p:grpSpPr>
        <p:sp>
          <p:nvSpPr>
            <p:cNvPr id="197" name="object 197" descr=""/>
            <p:cNvSpPr/>
            <p:nvPr/>
          </p:nvSpPr>
          <p:spPr>
            <a:xfrm>
              <a:off x="8039100" y="523875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79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8" name="object 198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149589" y="5332730"/>
              <a:ext cx="201929" cy="212725"/>
            </a:xfrm>
            <a:prstGeom prst="rect">
              <a:avLst/>
            </a:prstGeom>
          </p:spPr>
        </p:pic>
      </p:grpSp>
      <p:sp>
        <p:nvSpPr>
          <p:cNvPr id="199" name="object 199" descr=""/>
          <p:cNvSpPr/>
          <p:nvPr/>
        </p:nvSpPr>
        <p:spPr>
          <a:xfrm>
            <a:off x="8530590" y="5192395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09" h="405764">
                <a:moveTo>
                  <a:pt x="92709" y="0"/>
                </a:moveTo>
                <a:lnTo>
                  <a:pt x="0" y="0"/>
                </a:lnTo>
                <a:lnTo>
                  <a:pt x="0" y="405764"/>
                </a:lnTo>
                <a:lnTo>
                  <a:pt x="92709" y="405764"/>
                </a:lnTo>
                <a:lnTo>
                  <a:pt x="92709" y="380364"/>
                </a:lnTo>
                <a:lnTo>
                  <a:pt x="74929" y="378459"/>
                </a:lnTo>
                <a:lnTo>
                  <a:pt x="55879" y="342900"/>
                </a:lnTo>
                <a:lnTo>
                  <a:pt x="55879" y="59689"/>
                </a:lnTo>
                <a:lnTo>
                  <a:pt x="73659" y="26034"/>
                </a:lnTo>
                <a:lnTo>
                  <a:pt x="92709" y="24764"/>
                </a:lnTo>
                <a:lnTo>
                  <a:pt x="92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9699625" y="528574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59" y="59055"/>
                </a:lnTo>
                <a:lnTo>
                  <a:pt x="22225" y="61595"/>
                </a:lnTo>
                <a:lnTo>
                  <a:pt x="24765" y="62864"/>
                </a:lnTo>
                <a:lnTo>
                  <a:pt x="0" y="59055"/>
                </a:lnTo>
                <a:lnTo>
                  <a:pt x="0" y="88264"/>
                </a:lnTo>
                <a:lnTo>
                  <a:pt x="19050" y="88264"/>
                </a:lnTo>
                <a:lnTo>
                  <a:pt x="19050" y="182245"/>
                </a:lnTo>
                <a:lnTo>
                  <a:pt x="22859" y="222885"/>
                </a:lnTo>
                <a:lnTo>
                  <a:pt x="49529" y="256539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5" y="258445"/>
                </a:lnTo>
                <a:lnTo>
                  <a:pt x="83184" y="256539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5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90" y="224789"/>
                </a:lnTo>
                <a:lnTo>
                  <a:pt x="67945" y="216535"/>
                </a:lnTo>
                <a:lnTo>
                  <a:pt x="67309" y="207645"/>
                </a:lnTo>
                <a:lnTo>
                  <a:pt x="67309" y="88264"/>
                </a:lnTo>
                <a:lnTo>
                  <a:pt x="102234" y="88264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1" name="object 201" descr=""/>
          <p:cNvGrpSpPr/>
          <p:nvPr/>
        </p:nvGrpSpPr>
        <p:grpSpPr>
          <a:xfrm>
            <a:off x="9867900" y="5238750"/>
            <a:ext cx="295910" cy="309245"/>
            <a:chOff x="9867900" y="5238750"/>
            <a:chExt cx="295910" cy="309245"/>
          </a:xfrm>
        </p:grpSpPr>
        <p:sp>
          <p:nvSpPr>
            <p:cNvPr id="202" name="object 202" descr=""/>
            <p:cNvSpPr/>
            <p:nvPr/>
          </p:nvSpPr>
          <p:spPr>
            <a:xfrm>
              <a:off x="9867900" y="523875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29"/>
                  </a:lnTo>
                  <a:lnTo>
                    <a:pt x="8890" y="138429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79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3" name="object 203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965689" y="5338444"/>
              <a:ext cx="198120" cy="207010"/>
            </a:xfrm>
            <a:prstGeom prst="rect">
              <a:avLst/>
            </a:prstGeom>
          </p:spPr>
        </p:pic>
      </p:grpSp>
      <p:sp>
        <p:nvSpPr>
          <p:cNvPr id="204" name="object 204" descr=""/>
          <p:cNvSpPr/>
          <p:nvPr/>
        </p:nvSpPr>
        <p:spPr>
          <a:xfrm>
            <a:off x="3870325" y="580644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60" y="59055"/>
                </a:lnTo>
                <a:lnTo>
                  <a:pt x="22225" y="61595"/>
                </a:lnTo>
                <a:lnTo>
                  <a:pt x="24764" y="62864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5"/>
                </a:lnTo>
                <a:lnTo>
                  <a:pt x="22860" y="222885"/>
                </a:lnTo>
                <a:lnTo>
                  <a:pt x="49529" y="256540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4" y="258445"/>
                </a:lnTo>
                <a:lnTo>
                  <a:pt x="83185" y="256540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5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89" y="224790"/>
                </a:lnTo>
                <a:lnTo>
                  <a:pt x="67945" y="216535"/>
                </a:lnTo>
                <a:lnTo>
                  <a:pt x="67310" y="207645"/>
                </a:lnTo>
                <a:lnTo>
                  <a:pt x="67310" y="88265"/>
                </a:lnTo>
                <a:lnTo>
                  <a:pt x="102235" y="88265"/>
                </a:lnTo>
                <a:lnTo>
                  <a:pt x="102235" y="59055"/>
                </a:lnTo>
                <a:lnTo>
                  <a:pt x="67310" y="59055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4543425" y="5854065"/>
            <a:ext cx="294005" cy="212090"/>
          </a:xfrm>
          <a:custGeom>
            <a:avLst/>
            <a:gdLst/>
            <a:ahLst/>
            <a:cxnLst/>
            <a:rect l="l" t="t" r="r" b="b"/>
            <a:pathLst>
              <a:path w="294004" h="212089">
                <a:moveTo>
                  <a:pt x="45720" y="2539"/>
                </a:moveTo>
                <a:lnTo>
                  <a:pt x="41910" y="5714"/>
                </a:lnTo>
                <a:lnTo>
                  <a:pt x="39370" y="6350"/>
                </a:lnTo>
                <a:lnTo>
                  <a:pt x="33020" y="8889"/>
                </a:lnTo>
                <a:lnTo>
                  <a:pt x="29210" y="10160"/>
                </a:lnTo>
                <a:lnTo>
                  <a:pt x="19050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89" y="41275"/>
                </a:lnTo>
                <a:lnTo>
                  <a:pt x="13970" y="41910"/>
                </a:lnTo>
                <a:lnTo>
                  <a:pt x="19050" y="43180"/>
                </a:lnTo>
                <a:lnTo>
                  <a:pt x="20954" y="43815"/>
                </a:lnTo>
                <a:lnTo>
                  <a:pt x="21589" y="44450"/>
                </a:lnTo>
                <a:lnTo>
                  <a:pt x="22860" y="45085"/>
                </a:lnTo>
                <a:lnTo>
                  <a:pt x="23495" y="46355"/>
                </a:lnTo>
                <a:lnTo>
                  <a:pt x="24002" y="48895"/>
                </a:lnTo>
                <a:lnTo>
                  <a:pt x="24129" y="179705"/>
                </a:lnTo>
                <a:lnTo>
                  <a:pt x="20320" y="183515"/>
                </a:lnTo>
                <a:lnTo>
                  <a:pt x="19050" y="184150"/>
                </a:lnTo>
                <a:lnTo>
                  <a:pt x="15239" y="185420"/>
                </a:lnTo>
                <a:lnTo>
                  <a:pt x="6350" y="186690"/>
                </a:lnTo>
                <a:lnTo>
                  <a:pt x="0" y="186690"/>
                </a:lnTo>
                <a:lnTo>
                  <a:pt x="0" y="212090"/>
                </a:lnTo>
                <a:lnTo>
                  <a:pt x="93345" y="212090"/>
                </a:lnTo>
                <a:lnTo>
                  <a:pt x="93345" y="187325"/>
                </a:lnTo>
                <a:lnTo>
                  <a:pt x="83185" y="186055"/>
                </a:lnTo>
                <a:lnTo>
                  <a:pt x="78104" y="184785"/>
                </a:lnTo>
                <a:lnTo>
                  <a:pt x="76200" y="184150"/>
                </a:lnTo>
                <a:lnTo>
                  <a:pt x="73660" y="182880"/>
                </a:lnTo>
                <a:lnTo>
                  <a:pt x="72389" y="181610"/>
                </a:lnTo>
                <a:lnTo>
                  <a:pt x="70485" y="179070"/>
                </a:lnTo>
                <a:lnTo>
                  <a:pt x="70485" y="173355"/>
                </a:lnTo>
                <a:lnTo>
                  <a:pt x="66039" y="55880"/>
                </a:lnTo>
                <a:lnTo>
                  <a:pt x="75564" y="55880"/>
                </a:lnTo>
                <a:lnTo>
                  <a:pt x="78739" y="54610"/>
                </a:lnTo>
                <a:lnTo>
                  <a:pt x="86360" y="50800"/>
                </a:lnTo>
                <a:lnTo>
                  <a:pt x="90170" y="48260"/>
                </a:lnTo>
                <a:lnTo>
                  <a:pt x="99060" y="43180"/>
                </a:lnTo>
                <a:lnTo>
                  <a:pt x="103504" y="41275"/>
                </a:lnTo>
                <a:lnTo>
                  <a:pt x="106679" y="38735"/>
                </a:lnTo>
                <a:lnTo>
                  <a:pt x="267970" y="38735"/>
                </a:lnTo>
                <a:lnTo>
                  <a:pt x="267970" y="37464"/>
                </a:lnTo>
                <a:lnTo>
                  <a:pt x="266064" y="31114"/>
                </a:lnTo>
                <a:lnTo>
                  <a:pt x="66675" y="31114"/>
                </a:lnTo>
                <a:lnTo>
                  <a:pt x="66039" y="29210"/>
                </a:lnTo>
                <a:lnTo>
                  <a:pt x="67310" y="27305"/>
                </a:lnTo>
                <a:lnTo>
                  <a:pt x="67945" y="22860"/>
                </a:lnTo>
                <a:lnTo>
                  <a:pt x="43814" y="22860"/>
                </a:lnTo>
                <a:lnTo>
                  <a:pt x="43814" y="4445"/>
                </a:lnTo>
                <a:lnTo>
                  <a:pt x="45720" y="2539"/>
                </a:lnTo>
                <a:close/>
              </a:path>
              <a:path w="294004" h="212089">
                <a:moveTo>
                  <a:pt x="205739" y="38735"/>
                </a:moveTo>
                <a:lnTo>
                  <a:pt x="107950" y="38735"/>
                </a:lnTo>
                <a:lnTo>
                  <a:pt x="109854" y="39370"/>
                </a:lnTo>
                <a:lnTo>
                  <a:pt x="112395" y="40640"/>
                </a:lnTo>
                <a:lnTo>
                  <a:pt x="114935" y="41275"/>
                </a:lnTo>
                <a:lnTo>
                  <a:pt x="116839" y="43180"/>
                </a:lnTo>
                <a:lnTo>
                  <a:pt x="118745" y="44450"/>
                </a:lnTo>
                <a:lnTo>
                  <a:pt x="120650" y="46355"/>
                </a:lnTo>
                <a:lnTo>
                  <a:pt x="122554" y="48895"/>
                </a:lnTo>
                <a:lnTo>
                  <a:pt x="124460" y="53975"/>
                </a:lnTo>
                <a:lnTo>
                  <a:pt x="125095" y="57150"/>
                </a:lnTo>
                <a:lnTo>
                  <a:pt x="125095" y="179070"/>
                </a:lnTo>
                <a:lnTo>
                  <a:pt x="123825" y="180340"/>
                </a:lnTo>
                <a:lnTo>
                  <a:pt x="123189" y="181610"/>
                </a:lnTo>
                <a:lnTo>
                  <a:pt x="107314" y="186690"/>
                </a:lnTo>
                <a:lnTo>
                  <a:pt x="100964" y="186690"/>
                </a:lnTo>
                <a:lnTo>
                  <a:pt x="100964" y="212090"/>
                </a:lnTo>
                <a:lnTo>
                  <a:pt x="194310" y="212090"/>
                </a:lnTo>
                <a:lnTo>
                  <a:pt x="194310" y="187325"/>
                </a:lnTo>
                <a:lnTo>
                  <a:pt x="184150" y="186055"/>
                </a:lnTo>
                <a:lnTo>
                  <a:pt x="179070" y="184785"/>
                </a:lnTo>
                <a:lnTo>
                  <a:pt x="171433" y="173355"/>
                </a:lnTo>
                <a:lnTo>
                  <a:pt x="170814" y="57785"/>
                </a:lnTo>
                <a:lnTo>
                  <a:pt x="168275" y="57150"/>
                </a:lnTo>
                <a:lnTo>
                  <a:pt x="167004" y="55245"/>
                </a:lnTo>
                <a:lnTo>
                  <a:pt x="177164" y="55245"/>
                </a:lnTo>
                <a:lnTo>
                  <a:pt x="179704" y="53340"/>
                </a:lnTo>
                <a:lnTo>
                  <a:pt x="191135" y="47625"/>
                </a:lnTo>
                <a:lnTo>
                  <a:pt x="199389" y="43180"/>
                </a:lnTo>
                <a:lnTo>
                  <a:pt x="202564" y="40640"/>
                </a:lnTo>
                <a:lnTo>
                  <a:pt x="205739" y="38735"/>
                </a:lnTo>
                <a:close/>
              </a:path>
              <a:path w="294004" h="212089">
                <a:moveTo>
                  <a:pt x="267970" y="38735"/>
                </a:moveTo>
                <a:lnTo>
                  <a:pt x="206375" y="38735"/>
                </a:lnTo>
                <a:lnTo>
                  <a:pt x="208279" y="39370"/>
                </a:lnTo>
                <a:lnTo>
                  <a:pt x="210820" y="40640"/>
                </a:lnTo>
                <a:lnTo>
                  <a:pt x="213995" y="41275"/>
                </a:lnTo>
                <a:lnTo>
                  <a:pt x="215900" y="43180"/>
                </a:lnTo>
                <a:lnTo>
                  <a:pt x="217804" y="44450"/>
                </a:lnTo>
                <a:lnTo>
                  <a:pt x="219710" y="46355"/>
                </a:lnTo>
                <a:lnTo>
                  <a:pt x="223520" y="53975"/>
                </a:lnTo>
                <a:lnTo>
                  <a:pt x="224154" y="57150"/>
                </a:lnTo>
                <a:lnTo>
                  <a:pt x="224154" y="179070"/>
                </a:lnTo>
                <a:lnTo>
                  <a:pt x="222250" y="182245"/>
                </a:lnTo>
                <a:lnTo>
                  <a:pt x="220979" y="182880"/>
                </a:lnTo>
                <a:lnTo>
                  <a:pt x="219075" y="184150"/>
                </a:lnTo>
                <a:lnTo>
                  <a:pt x="217804" y="184785"/>
                </a:lnTo>
                <a:lnTo>
                  <a:pt x="215264" y="185420"/>
                </a:lnTo>
                <a:lnTo>
                  <a:pt x="206375" y="186690"/>
                </a:lnTo>
                <a:lnTo>
                  <a:pt x="200025" y="186690"/>
                </a:lnTo>
                <a:lnTo>
                  <a:pt x="200025" y="212090"/>
                </a:lnTo>
                <a:lnTo>
                  <a:pt x="294004" y="212090"/>
                </a:lnTo>
                <a:lnTo>
                  <a:pt x="294004" y="187325"/>
                </a:lnTo>
                <a:lnTo>
                  <a:pt x="283210" y="186055"/>
                </a:lnTo>
                <a:lnTo>
                  <a:pt x="281304" y="185420"/>
                </a:lnTo>
                <a:lnTo>
                  <a:pt x="278764" y="184785"/>
                </a:lnTo>
                <a:lnTo>
                  <a:pt x="276860" y="184150"/>
                </a:lnTo>
                <a:lnTo>
                  <a:pt x="273050" y="182245"/>
                </a:lnTo>
                <a:lnTo>
                  <a:pt x="271145" y="179705"/>
                </a:lnTo>
                <a:lnTo>
                  <a:pt x="271145" y="177800"/>
                </a:lnTo>
                <a:lnTo>
                  <a:pt x="270510" y="174625"/>
                </a:lnTo>
                <a:lnTo>
                  <a:pt x="270510" y="52705"/>
                </a:lnTo>
                <a:lnTo>
                  <a:pt x="269875" y="45085"/>
                </a:lnTo>
                <a:lnTo>
                  <a:pt x="267970" y="38735"/>
                </a:lnTo>
                <a:close/>
              </a:path>
              <a:path w="294004" h="212089">
                <a:moveTo>
                  <a:pt x="75564" y="55880"/>
                </a:moveTo>
                <a:lnTo>
                  <a:pt x="66039" y="55880"/>
                </a:lnTo>
                <a:lnTo>
                  <a:pt x="67310" y="58420"/>
                </a:lnTo>
                <a:lnTo>
                  <a:pt x="69214" y="59055"/>
                </a:lnTo>
                <a:lnTo>
                  <a:pt x="72389" y="57785"/>
                </a:lnTo>
                <a:lnTo>
                  <a:pt x="75564" y="55880"/>
                </a:lnTo>
                <a:close/>
              </a:path>
              <a:path w="294004" h="212089">
                <a:moveTo>
                  <a:pt x="169545" y="55245"/>
                </a:moveTo>
                <a:lnTo>
                  <a:pt x="167004" y="55245"/>
                </a:lnTo>
                <a:lnTo>
                  <a:pt x="168275" y="57150"/>
                </a:lnTo>
                <a:lnTo>
                  <a:pt x="170814" y="57785"/>
                </a:lnTo>
                <a:lnTo>
                  <a:pt x="170814" y="55880"/>
                </a:lnTo>
                <a:lnTo>
                  <a:pt x="169545" y="55245"/>
                </a:lnTo>
                <a:close/>
              </a:path>
              <a:path w="294004" h="212089">
                <a:moveTo>
                  <a:pt x="177164" y="55245"/>
                </a:moveTo>
                <a:lnTo>
                  <a:pt x="169545" y="55245"/>
                </a:lnTo>
                <a:lnTo>
                  <a:pt x="170814" y="55880"/>
                </a:lnTo>
                <a:lnTo>
                  <a:pt x="170814" y="57785"/>
                </a:lnTo>
                <a:lnTo>
                  <a:pt x="177164" y="55245"/>
                </a:lnTo>
                <a:close/>
              </a:path>
              <a:path w="294004" h="212089">
                <a:moveTo>
                  <a:pt x="67310" y="27305"/>
                </a:moveTo>
                <a:lnTo>
                  <a:pt x="66039" y="29210"/>
                </a:lnTo>
                <a:lnTo>
                  <a:pt x="66675" y="31114"/>
                </a:lnTo>
                <a:lnTo>
                  <a:pt x="67310" y="27305"/>
                </a:lnTo>
                <a:close/>
              </a:path>
              <a:path w="294004" h="212089">
                <a:moveTo>
                  <a:pt x="116204" y="635"/>
                </a:moveTo>
                <a:lnTo>
                  <a:pt x="107950" y="635"/>
                </a:lnTo>
                <a:lnTo>
                  <a:pt x="105410" y="3810"/>
                </a:lnTo>
                <a:lnTo>
                  <a:pt x="90170" y="13970"/>
                </a:lnTo>
                <a:lnTo>
                  <a:pt x="85725" y="16510"/>
                </a:lnTo>
                <a:lnTo>
                  <a:pt x="71754" y="24764"/>
                </a:lnTo>
                <a:lnTo>
                  <a:pt x="67406" y="26628"/>
                </a:lnTo>
                <a:lnTo>
                  <a:pt x="66675" y="31114"/>
                </a:lnTo>
                <a:lnTo>
                  <a:pt x="163829" y="31114"/>
                </a:lnTo>
                <a:lnTo>
                  <a:pt x="163195" y="29845"/>
                </a:lnTo>
                <a:lnTo>
                  <a:pt x="163829" y="29210"/>
                </a:lnTo>
                <a:lnTo>
                  <a:pt x="134620" y="3175"/>
                </a:lnTo>
                <a:lnTo>
                  <a:pt x="123189" y="1270"/>
                </a:lnTo>
                <a:lnTo>
                  <a:pt x="116204" y="635"/>
                </a:lnTo>
                <a:close/>
              </a:path>
              <a:path w="294004" h="212089">
                <a:moveTo>
                  <a:pt x="163829" y="29210"/>
                </a:moveTo>
                <a:lnTo>
                  <a:pt x="163195" y="29845"/>
                </a:lnTo>
                <a:lnTo>
                  <a:pt x="163829" y="31114"/>
                </a:lnTo>
                <a:lnTo>
                  <a:pt x="163829" y="29210"/>
                </a:lnTo>
                <a:close/>
              </a:path>
              <a:path w="294004" h="212089">
                <a:moveTo>
                  <a:pt x="213995" y="635"/>
                </a:moveTo>
                <a:lnTo>
                  <a:pt x="207010" y="635"/>
                </a:lnTo>
                <a:lnTo>
                  <a:pt x="204470" y="3810"/>
                </a:lnTo>
                <a:lnTo>
                  <a:pt x="200660" y="6985"/>
                </a:lnTo>
                <a:lnTo>
                  <a:pt x="193039" y="12064"/>
                </a:lnTo>
                <a:lnTo>
                  <a:pt x="188595" y="14605"/>
                </a:lnTo>
                <a:lnTo>
                  <a:pt x="179070" y="20320"/>
                </a:lnTo>
                <a:lnTo>
                  <a:pt x="174625" y="22860"/>
                </a:lnTo>
                <a:lnTo>
                  <a:pt x="165100" y="27939"/>
                </a:lnTo>
                <a:lnTo>
                  <a:pt x="163829" y="29210"/>
                </a:lnTo>
                <a:lnTo>
                  <a:pt x="163829" y="31114"/>
                </a:lnTo>
                <a:lnTo>
                  <a:pt x="266064" y="31114"/>
                </a:lnTo>
                <a:lnTo>
                  <a:pt x="262889" y="23495"/>
                </a:lnTo>
                <a:lnTo>
                  <a:pt x="257810" y="17145"/>
                </a:lnTo>
                <a:lnTo>
                  <a:pt x="252095" y="12700"/>
                </a:lnTo>
                <a:lnTo>
                  <a:pt x="246379" y="7620"/>
                </a:lnTo>
                <a:lnTo>
                  <a:pt x="240029" y="4445"/>
                </a:lnTo>
                <a:lnTo>
                  <a:pt x="232410" y="3175"/>
                </a:lnTo>
                <a:lnTo>
                  <a:pt x="227329" y="1905"/>
                </a:lnTo>
                <a:lnTo>
                  <a:pt x="213995" y="635"/>
                </a:lnTo>
                <a:close/>
              </a:path>
              <a:path w="294004" h="212089">
                <a:moveTo>
                  <a:pt x="51435" y="635"/>
                </a:moveTo>
                <a:lnTo>
                  <a:pt x="46989" y="1270"/>
                </a:lnTo>
                <a:lnTo>
                  <a:pt x="43814" y="4445"/>
                </a:lnTo>
                <a:lnTo>
                  <a:pt x="43814" y="22860"/>
                </a:lnTo>
                <a:lnTo>
                  <a:pt x="62229" y="5080"/>
                </a:lnTo>
                <a:lnTo>
                  <a:pt x="51435" y="635"/>
                </a:lnTo>
                <a:close/>
              </a:path>
              <a:path w="294004" h="212089">
                <a:moveTo>
                  <a:pt x="62229" y="5080"/>
                </a:moveTo>
                <a:lnTo>
                  <a:pt x="43814" y="22860"/>
                </a:lnTo>
                <a:lnTo>
                  <a:pt x="67945" y="22860"/>
                </a:lnTo>
                <a:lnTo>
                  <a:pt x="70485" y="8255"/>
                </a:lnTo>
                <a:lnTo>
                  <a:pt x="62229" y="5080"/>
                </a:lnTo>
                <a:close/>
              </a:path>
              <a:path w="294004" h="212089">
                <a:moveTo>
                  <a:pt x="66675" y="0"/>
                </a:moveTo>
                <a:lnTo>
                  <a:pt x="53975" y="0"/>
                </a:lnTo>
                <a:lnTo>
                  <a:pt x="51435" y="635"/>
                </a:lnTo>
                <a:lnTo>
                  <a:pt x="62229" y="5080"/>
                </a:lnTo>
                <a:lnTo>
                  <a:pt x="66675" y="0"/>
                </a:lnTo>
                <a:close/>
              </a:path>
              <a:path w="294004" h="212089">
                <a:moveTo>
                  <a:pt x="49529" y="0"/>
                </a:moveTo>
                <a:lnTo>
                  <a:pt x="46989" y="1270"/>
                </a:lnTo>
                <a:lnTo>
                  <a:pt x="51435" y="635"/>
                </a:lnTo>
                <a:lnTo>
                  <a:pt x="49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6" name="object 206" descr=""/>
          <p:cNvGrpSpPr/>
          <p:nvPr/>
        </p:nvGrpSpPr>
        <p:grpSpPr>
          <a:xfrm>
            <a:off x="5422900" y="5723254"/>
            <a:ext cx="279400" cy="374015"/>
            <a:chOff x="5422900" y="5723254"/>
            <a:chExt cx="279400" cy="374015"/>
          </a:xfrm>
        </p:grpSpPr>
        <p:sp>
          <p:nvSpPr>
            <p:cNvPr id="207" name="object 207" descr=""/>
            <p:cNvSpPr/>
            <p:nvPr/>
          </p:nvSpPr>
          <p:spPr>
            <a:xfrm>
              <a:off x="5422900" y="5723254"/>
              <a:ext cx="194945" cy="374015"/>
            </a:xfrm>
            <a:custGeom>
              <a:avLst/>
              <a:gdLst/>
              <a:ahLst/>
              <a:cxnLst/>
              <a:rect l="l" t="t" r="r" b="b"/>
              <a:pathLst>
                <a:path w="194945" h="374014">
                  <a:moveTo>
                    <a:pt x="174625" y="0"/>
                  </a:moveTo>
                  <a:lnTo>
                    <a:pt x="153670" y="1905"/>
                  </a:lnTo>
                  <a:lnTo>
                    <a:pt x="153670" y="3810"/>
                  </a:lnTo>
                  <a:lnTo>
                    <a:pt x="152400" y="4445"/>
                  </a:lnTo>
                  <a:lnTo>
                    <a:pt x="147320" y="3810"/>
                  </a:lnTo>
                  <a:lnTo>
                    <a:pt x="145414" y="5080"/>
                  </a:lnTo>
                  <a:lnTo>
                    <a:pt x="144779" y="8890"/>
                  </a:lnTo>
                  <a:lnTo>
                    <a:pt x="137795" y="25400"/>
                  </a:lnTo>
                  <a:lnTo>
                    <a:pt x="45720" y="257810"/>
                  </a:lnTo>
                  <a:lnTo>
                    <a:pt x="41910" y="267970"/>
                  </a:lnTo>
                  <a:lnTo>
                    <a:pt x="3810" y="362585"/>
                  </a:lnTo>
                  <a:lnTo>
                    <a:pt x="0" y="368300"/>
                  </a:lnTo>
                  <a:lnTo>
                    <a:pt x="635" y="371475"/>
                  </a:lnTo>
                  <a:lnTo>
                    <a:pt x="15239" y="374015"/>
                  </a:lnTo>
                  <a:lnTo>
                    <a:pt x="22225" y="374015"/>
                  </a:lnTo>
                  <a:lnTo>
                    <a:pt x="41910" y="372745"/>
                  </a:lnTo>
                  <a:lnTo>
                    <a:pt x="48260" y="370840"/>
                  </a:lnTo>
                  <a:lnTo>
                    <a:pt x="50164" y="368935"/>
                  </a:lnTo>
                  <a:lnTo>
                    <a:pt x="53975" y="360680"/>
                  </a:lnTo>
                  <a:lnTo>
                    <a:pt x="137160" y="150495"/>
                  </a:lnTo>
                  <a:lnTo>
                    <a:pt x="193039" y="10795"/>
                  </a:lnTo>
                  <a:lnTo>
                    <a:pt x="194945" y="5080"/>
                  </a:lnTo>
                  <a:lnTo>
                    <a:pt x="193675" y="1905"/>
                  </a:lnTo>
                  <a:lnTo>
                    <a:pt x="17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46725" y="5854699"/>
              <a:ext cx="155575" cy="213360"/>
            </a:xfrm>
            <a:prstGeom prst="rect">
              <a:avLst/>
            </a:prstGeom>
          </p:spPr>
        </p:pic>
      </p:grpSp>
      <p:grpSp>
        <p:nvGrpSpPr>
          <p:cNvPr id="209" name="object 209" descr=""/>
          <p:cNvGrpSpPr/>
          <p:nvPr/>
        </p:nvGrpSpPr>
        <p:grpSpPr>
          <a:xfrm>
            <a:off x="5785484" y="5753100"/>
            <a:ext cx="462915" cy="314960"/>
            <a:chOff x="5785484" y="5753100"/>
            <a:chExt cx="462915" cy="314960"/>
          </a:xfrm>
        </p:grpSpPr>
        <p:sp>
          <p:nvSpPr>
            <p:cNvPr id="210" name="object 210" descr=""/>
            <p:cNvSpPr/>
            <p:nvPr/>
          </p:nvSpPr>
          <p:spPr>
            <a:xfrm>
              <a:off x="5785484" y="5753100"/>
              <a:ext cx="267335" cy="314960"/>
            </a:xfrm>
            <a:custGeom>
              <a:avLst/>
              <a:gdLst/>
              <a:ahLst/>
              <a:cxnLst/>
              <a:rect l="l" t="t" r="r" b="b"/>
              <a:pathLst>
                <a:path w="267335" h="314960">
                  <a:moveTo>
                    <a:pt x="73025" y="146685"/>
                  </a:moveTo>
                  <a:lnTo>
                    <a:pt x="25400" y="146685"/>
                  </a:lnTo>
                  <a:lnTo>
                    <a:pt x="25400" y="279400"/>
                  </a:lnTo>
                  <a:lnTo>
                    <a:pt x="24764" y="281939"/>
                  </a:lnTo>
                  <a:lnTo>
                    <a:pt x="0" y="289560"/>
                  </a:lnTo>
                  <a:lnTo>
                    <a:pt x="0" y="314960"/>
                  </a:lnTo>
                  <a:lnTo>
                    <a:pt x="97154" y="314960"/>
                  </a:lnTo>
                  <a:lnTo>
                    <a:pt x="97154" y="290194"/>
                  </a:lnTo>
                  <a:lnTo>
                    <a:pt x="81914" y="287655"/>
                  </a:lnTo>
                  <a:lnTo>
                    <a:pt x="79375" y="287019"/>
                  </a:lnTo>
                  <a:lnTo>
                    <a:pt x="76200" y="285750"/>
                  </a:lnTo>
                  <a:lnTo>
                    <a:pt x="75564" y="284480"/>
                  </a:lnTo>
                  <a:lnTo>
                    <a:pt x="73660" y="281939"/>
                  </a:lnTo>
                  <a:lnTo>
                    <a:pt x="73025" y="279400"/>
                  </a:lnTo>
                  <a:lnTo>
                    <a:pt x="73025" y="146685"/>
                  </a:lnTo>
                  <a:close/>
                </a:path>
                <a:path w="267335" h="314960">
                  <a:moveTo>
                    <a:pt x="102869" y="117475"/>
                  </a:moveTo>
                  <a:lnTo>
                    <a:pt x="0" y="117475"/>
                  </a:lnTo>
                  <a:lnTo>
                    <a:pt x="0" y="146685"/>
                  </a:lnTo>
                  <a:lnTo>
                    <a:pt x="102869" y="146685"/>
                  </a:lnTo>
                  <a:lnTo>
                    <a:pt x="102869" y="117475"/>
                  </a:lnTo>
                  <a:close/>
                </a:path>
                <a:path w="267335" h="314960">
                  <a:moveTo>
                    <a:pt x="105410" y="0"/>
                  </a:moveTo>
                  <a:lnTo>
                    <a:pt x="85725" y="0"/>
                  </a:lnTo>
                  <a:lnTo>
                    <a:pt x="77469" y="1904"/>
                  </a:lnTo>
                  <a:lnTo>
                    <a:pt x="46989" y="27304"/>
                  </a:lnTo>
                  <a:lnTo>
                    <a:pt x="29844" y="73025"/>
                  </a:lnTo>
                  <a:lnTo>
                    <a:pt x="25400" y="108585"/>
                  </a:lnTo>
                  <a:lnTo>
                    <a:pt x="25400" y="117475"/>
                  </a:lnTo>
                  <a:lnTo>
                    <a:pt x="73025" y="117475"/>
                  </a:lnTo>
                  <a:lnTo>
                    <a:pt x="73025" y="78104"/>
                  </a:lnTo>
                  <a:lnTo>
                    <a:pt x="73660" y="64770"/>
                  </a:lnTo>
                  <a:lnTo>
                    <a:pt x="83819" y="33020"/>
                  </a:lnTo>
                  <a:lnTo>
                    <a:pt x="126422" y="33020"/>
                  </a:lnTo>
                  <a:lnTo>
                    <a:pt x="127000" y="31750"/>
                  </a:lnTo>
                  <a:lnTo>
                    <a:pt x="127635" y="28575"/>
                  </a:lnTo>
                  <a:lnTo>
                    <a:pt x="127635" y="21589"/>
                  </a:lnTo>
                  <a:lnTo>
                    <a:pt x="113664" y="2539"/>
                  </a:lnTo>
                  <a:lnTo>
                    <a:pt x="105410" y="0"/>
                  </a:lnTo>
                  <a:close/>
                </a:path>
                <a:path w="267335" h="314960">
                  <a:moveTo>
                    <a:pt x="126422" y="33020"/>
                  </a:moveTo>
                  <a:lnTo>
                    <a:pt x="86994" y="33020"/>
                  </a:lnTo>
                  <a:lnTo>
                    <a:pt x="88264" y="34925"/>
                  </a:lnTo>
                  <a:lnTo>
                    <a:pt x="95885" y="50800"/>
                  </a:lnTo>
                  <a:lnTo>
                    <a:pt x="98425" y="52070"/>
                  </a:lnTo>
                  <a:lnTo>
                    <a:pt x="106044" y="52070"/>
                  </a:lnTo>
                  <a:lnTo>
                    <a:pt x="123825" y="38735"/>
                  </a:lnTo>
                  <a:lnTo>
                    <a:pt x="126422" y="33020"/>
                  </a:lnTo>
                  <a:close/>
                </a:path>
                <a:path w="267335" h="314960">
                  <a:moveTo>
                    <a:pt x="212725" y="146685"/>
                  </a:moveTo>
                  <a:lnTo>
                    <a:pt x="165100" y="146685"/>
                  </a:lnTo>
                  <a:lnTo>
                    <a:pt x="165100" y="279400"/>
                  </a:lnTo>
                  <a:lnTo>
                    <a:pt x="164464" y="281939"/>
                  </a:lnTo>
                  <a:lnTo>
                    <a:pt x="139700" y="289560"/>
                  </a:lnTo>
                  <a:lnTo>
                    <a:pt x="139700" y="314960"/>
                  </a:lnTo>
                  <a:lnTo>
                    <a:pt x="236854" y="314960"/>
                  </a:lnTo>
                  <a:lnTo>
                    <a:pt x="236854" y="290194"/>
                  </a:lnTo>
                  <a:lnTo>
                    <a:pt x="221614" y="287655"/>
                  </a:lnTo>
                  <a:lnTo>
                    <a:pt x="219075" y="287019"/>
                  </a:lnTo>
                  <a:lnTo>
                    <a:pt x="215900" y="285750"/>
                  </a:lnTo>
                  <a:lnTo>
                    <a:pt x="215264" y="284480"/>
                  </a:lnTo>
                  <a:lnTo>
                    <a:pt x="213360" y="281939"/>
                  </a:lnTo>
                  <a:lnTo>
                    <a:pt x="212725" y="279400"/>
                  </a:lnTo>
                  <a:lnTo>
                    <a:pt x="212725" y="146685"/>
                  </a:lnTo>
                  <a:close/>
                </a:path>
                <a:path w="267335" h="314960">
                  <a:moveTo>
                    <a:pt x="242569" y="117475"/>
                  </a:moveTo>
                  <a:lnTo>
                    <a:pt x="139700" y="117475"/>
                  </a:lnTo>
                  <a:lnTo>
                    <a:pt x="139700" y="146685"/>
                  </a:lnTo>
                  <a:lnTo>
                    <a:pt x="242569" y="146685"/>
                  </a:lnTo>
                  <a:lnTo>
                    <a:pt x="242569" y="117475"/>
                  </a:lnTo>
                  <a:close/>
                </a:path>
                <a:path w="267335" h="314960">
                  <a:moveTo>
                    <a:pt x="245110" y="0"/>
                  </a:moveTo>
                  <a:lnTo>
                    <a:pt x="225425" y="0"/>
                  </a:lnTo>
                  <a:lnTo>
                    <a:pt x="217169" y="1904"/>
                  </a:lnTo>
                  <a:lnTo>
                    <a:pt x="186689" y="27304"/>
                  </a:lnTo>
                  <a:lnTo>
                    <a:pt x="169544" y="73025"/>
                  </a:lnTo>
                  <a:lnTo>
                    <a:pt x="165100" y="108585"/>
                  </a:lnTo>
                  <a:lnTo>
                    <a:pt x="165100" y="117475"/>
                  </a:lnTo>
                  <a:lnTo>
                    <a:pt x="212725" y="117475"/>
                  </a:lnTo>
                  <a:lnTo>
                    <a:pt x="212725" y="78104"/>
                  </a:lnTo>
                  <a:lnTo>
                    <a:pt x="213360" y="64770"/>
                  </a:lnTo>
                  <a:lnTo>
                    <a:pt x="223519" y="33020"/>
                  </a:lnTo>
                  <a:lnTo>
                    <a:pt x="266122" y="33020"/>
                  </a:lnTo>
                  <a:lnTo>
                    <a:pt x="266700" y="31750"/>
                  </a:lnTo>
                  <a:lnTo>
                    <a:pt x="267335" y="28575"/>
                  </a:lnTo>
                  <a:lnTo>
                    <a:pt x="267335" y="21589"/>
                  </a:lnTo>
                  <a:lnTo>
                    <a:pt x="253364" y="2539"/>
                  </a:lnTo>
                  <a:lnTo>
                    <a:pt x="245110" y="0"/>
                  </a:lnTo>
                  <a:close/>
                </a:path>
                <a:path w="267335" h="314960">
                  <a:moveTo>
                    <a:pt x="266122" y="33020"/>
                  </a:moveTo>
                  <a:lnTo>
                    <a:pt x="226694" y="33020"/>
                  </a:lnTo>
                  <a:lnTo>
                    <a:pt x="227964" y="34925"/>
                  </a:lnTo>
                  <a:lnTo>
                    <a:pt x="235585" y="50800"/>
                  </a:lnTo>
                  <a:lnTo>
                    <a:pt x="238125" y="52070"/>
                  </a:lnTo>
                  <a:lnTo>
                    <a:pt x="245744" y="52070"/>
                  </a:lnTo>
                  <a:lnTo>
                    <a:pt x="263525" y="38735"/>
                  </a:lnTo>
                  <a:lnTo>
                    <a:pt x="266122" y="3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1" name="object 21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92824" y="5854700"/>
              <a:ext cx="155575" cy="213360"/>
            </a:xfrm>
            <a:prstGeom prst="rect">
              <a:avLst/>
            </a:prstGeom>
          </p:spPr>
        </p:pic>
      </p:grpSp>
      <p:sp>
        <p:nvSpPr>
          <p:cNvPr id="212" name="object 212" descr=""/>
          <p:cNvSpPr/>
          <p:nvPr/>
        </p:nvSpPr>
        <p:spPr>
          <a:xfrm>
            <a:off x="6562725" y="580644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59" y="59055"/>
                </a:lnTo>
                <a:lnTo>
                  <a:pt x="22225" y="61595"/>
                </a:lnTo>
                <a:lnTo>
                  <a:pt x="24765" y="62864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5"/>
                </a:lnTo>
                <a:lnTo>
                  <a:pt x="22859" y="222885"/>
                </a:lnTo>
                <a:lnTo>
                  <a:pt x="49529" y="256540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5" y="258445"/>
                </a:lnTo>
                <a:lnTo>
                  <a:pt x="83184" y="256540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5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90" y="224790"/>
                </a:lnTo>
                <a:lnTo>
                  <a:pt x="67945" y="216535"/>
                </a:lnTo>
                <a:lnTo>
                  <a:pt x="67309" y="207645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6968490" y="5713095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09" h="405764">
                <a:moveTo>
                  <a:pt x="92709" y="0"/>
                </a:moveTo>
                <a:lnTo>
                  <a:pt x="0" y="0"/>
                </a:lnTo>
                <a:lnTo>
                  <a:pt x="0" y="24764"/>
                </a:lnTo>
                <a:lnTo>
                  <a:pt x="19684" y="26034"/>
                </a:lnTo>
                <a:lnTo>
                  <a:pt x="37464" y="62229"/>
                </a:lnTo>
                <a:lnTo>
                  <a:pt x="37464" y="342899"/>
                </a:lnTo>
                <a:lnTo>
                  <a:pt x="18414" y="378459"/>
                </a:lnTo>
                <a:lnTo>
                  <a:pt x="10159" y="380364"/>
                </a:lnTo>
                <a:lnTo>
                  <a:pt x="0" y="380364"/>
                </a:lnTo>
                <a:lnTo>
                  <a:pt x="0" y="405764"/>
                </a:lnTo>
                <a:lnTo>
                  <a:pt x="92709" y="405764"/>
                </a:lnTo>
                <a:lnTo>
                  <a:pt x="92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7378700" y="5759450"/>
            <a:ext cx="405130" cy="309245"/>
          </a:xfrm>
          <a:custGeom>
            <a:avLst/>
            <a:gdLst/>
            <a:ahLst/>
            <a:cxnLst/>
            <a:rect l="l" t="t" r="r" b="b"/>
            <a:pathLst>
              <a:path w="405129" h="309245">
                <a:moveTo>
                  <a:pt x="50800" y="0"/>
                </a:moveTo>
                <a:lnTo>
                  <a:pt x="43179" y="0"/>
                </a:lnTo>
                <a:lnTo>
                  <a:pt x="39370" y="1270"/>
                </a:lnTo>
                <a:lnTo>
                  <a:pt x="36195" y="2539"/>
                </a:lnTo>
                <a:lnTo>
                  <a:pt x="32384" y="3810"/>
                </a:lnTo>
                <a:lnTo>
                  <a:pt x="19050" y="24764"/>
                </a:lnTo>
                <a:lnTo>
                  <a:pt x="19050" y="28575"/>
                </a:lnTo>
                <a:lnTo>
                  <a:pt x="19684" y="33020"/>
                </a:lnTo>
                <a:lnTo>
                  <a:pt x="20320" y="36195"/>
                </a:lnTo>
                <a:lnTo>
                  <a:pt x="22225" y="40004"/>
                </a:lnTo>
                <a:lnTo>
                  <a:pt x="23495" y="43179"/>
                </a:lnTo>
                <a:lnTo>
                  <a:pt x="26034" y="46354"/>
                </a:lnTo>
                <a:lnTo>
                  <a:pt x="31115" y="50800"/>
                </a:lnTo>
                <a:lnTo>
                  <a:pt x="34290" y="53339"/>
                </a:lnTo>
                <a:lnTo>
                  <a:pt x="38100" y="54610"/>
                </a:lnTo>
                <a:lnTo>
                  <a:pt x="41275" y="55879"/>
                </a:lnTo>
                <a:lnTo>
                  <a:pt x="45084" y="56514"/>
                </a:lnTo>
                <a:lnTo>
                  <a:pt x="53340" y="56514"/>
                </a:lnTo>
                <a:lnTo>
                  <a:pt x="77470" y="32385"/>
                </a:lnTo>
                <a:lnTo>
                  <a:pt x="76834" y="24764"/>
                </a:lnTo>
                <a:lnTo>
                  <a:pt x="58420" y="2539"/>
                </a:lnTo>
                <a:lnTo>
                  <a:pt x="50800" y="0"/>
                </a:lnTo>
                <a:close/>
              </a:path>
              <a:path w="405129" h="309245">
                <a:moveTo>
                  <a:pt x="59054" y="97789"/>
                </a:moveTo>
                <a:lnTo>
                  <a:pt x="36829" y="97789"/>
                </a:lnTo>
                <a:lnTo>
                  <a:pt x="41909" y="102870"/>
                </a:lnTo>
                <a:lnTo>
                  <a:pt x="35559" y="105410"/>
                </a:lnTo>
                <a:lnTo>
                  <a:pt x="31115" y="106679"/>
                </a:lnTo>
                <a:lnTo>
                  <a:pt x="26034" y="107950"/>
                </a:lnTo>
                <a:lnTo>
                  <a:pt x="20954" y="108585"/>
                </a:lnTo>
                <a:lnTo>
                  <a:pt x="15240" y="109220"/>
                </a:lnTo>
                <a:lnTo>
                  <a:pt x="0" y="109220"/>
                </a:lnTo>
                <a:lnTo>
                  <a:pt x="0" y="138430"/>
                </a:lnTo>
                <a:lnTo>
                  <a:pt x="8890" y="138430"/>
                </a:lnTo>
                <a:lnTo>
                  <a:pt x="14604" y="139064"/>
                </a:lnTo>
                <a:lnTo>
                  <a:pt x="17145" y="139700"/>
                </a:lnTo>
                <a:lnTo>
                  <a:pt x="19684" y="139700"/>
                </a:lnTo>
                <a:lnTo>
                  <a:pt x="21590" y="140335"/>
                </a:lnTo>
                <a:lnTo>
                  <a:pt x="23495" y="142239"/>
                </a:lnTo>
                <a:lnTo>
                  <a:pt x="24129" y="143510"/>
                </a:lnTo>
                <a:lnTo>
                  <a:pt x="24765" y="145414"/>
                </a:lnTo>
                <a:lnTo>
                  <a:pt x="25400" y="146685"/>
                </a:lnTo>
                <a:lnTo>
                  <a:pt x="25400" y="274319"/>
                </a:lnTo>
                <a:lnTo>
                  <a:pt x="24765" y="276225"/>
                </a:lnTo>
                <a:lnTo>
                  <a:pt x="23495" y="277494"/>
                </a:lnTo>
                <a:lnTo>
                  <a:pt x="22859" y="279400"/>
                </a:lnTo>
                <a:lnTo>
                  <a:pt x="21590" y="280669"/>
                </a:lnTo>
                <a:lnTo>
                  <a:pt x="15875" y="282575"/>
                </a:lnTo>
                <a:lnTo>
                  <a:pt x="10795" y="283210"/>
                </a:lnTo>
                <a:lnTo>
                  <a:pt x="6350" y="283844"/>
                </a:lnTo>
                <a:lnTo>
                  <a:pt x="0" y="283844"/>
                </a:lnTo>
                <a:lnTo>
                  <a:pt x="0" y="309244"/>
                </a:lnTo>
                <a:lnTo>
                  <a:pt x="97154" y="309244"/>
                </a:lnTo>
                <a:lnTo>
                  <a:pt x="97154" y="284480"/>
                </a:lnTo>
                <a:lnTo>
                  <a:pt x="86359" y="283210"/>
                </a:lnTo>
                <a:lnTo>
                  <a:pt x="83820" y="282575"/>
                </a:lnTo>
                <a:lnTo>
                  <a:pt x="73025" y="274319"/>
                </a:lnTo>
                <a:lnTo>
                  <a:pt x="73025" y="104775"/>
                </a:lnTo>
                <a:lnTo>
                  <a:pt x="59054" y="99695"/>
                </a:lnTo>
                <a:lnTo>
                  <a:pt x="59054" y="97789"/>
                </a:lnTo>
                <a:close/>
              </a:path>
              <a:path w="405129" h="309245">
                <a:moveTo>
                  <a:pt x="52070" y="97154"/>
                </a:moveTo>
                <a:lnTo>
                  <a:pt x="50800" y="97789"/>
                </a:lnTo>
                <a:lnTo>
                  <a:pt x="53340" y="97789"/>
                </a:lnTo>
                <a:lnTo>
                  <a:pt x="52070" y="97154"/>
                </a:lnTo>
                <a:close/>
              </a:path>
              <a:path w="405129" h="309245">
                <a:moveTo>
                  <a:pt x="160654" y="94614"/>
                </a:moveTo>
                <a:lnTo>
                  <a:pt x="158115" y="95885"/>
                </a:lnTo>
                <a:lnTo>
                  <a:pt x="156845" y="97154"/>
                </a:lnTo>
                <a:lnTo>
                  <a:pt x="153034" y="100329"/>
                </a:lnTo>
                <a:lnTo>
                  <a:pt x="150495" y="100964"/>
                </a:lnTo>
                <a:lnTo>
                  <a:pt x="144145" y="103504"/>
                </a:lnTo>
                <a:lnTo>
                  <a:pt x="140334" y="104775"/>
                </a:lnTo>
                <a:lnTo>
                  <a:pt x="130175" y="106679"/>
                </a:lnTo>
                <a:lnTo>
                  <a:pt x="111125" y="106679"/>
                </a:lnTo>
                <a:lnTo>
                  <a:pt x="111125" y="135889"/>
                </a:lnTo>
                <a:lnTo>
                  <a:pt x="120015" y="135889"/>
                </a:lnTo>
                <a:lnTo>
                  <a:pt x="125095" y="136525"/>
                </a:lnTo>
                <a:lnTo>
                  <a:pt x="130175" y="137794"/>
                </a:lnTo>
                <a:lnTo>
                  <a:pt x="132079" y="138430"/>
                </a:lnTo>
                <a:lnTo>
                  <a:pt x="132715" y="139064"/>
                </a:lnTo>
                <a:lnTo>
                  <a:pt x="133984" y="139700"/>
                </a:lnTo>
                <a:lnTo>
                  <a:pt x="134620" y="140969"/>
                </a:lnTo>
                <a:lnTo>
                  <a:pt x="135127" y="143510"/>
                </a:lnTo>
                <a:lnTo>
                  <a:pt x="135254" y="274319"/>
                </a:lnTo>
                <a:lnTo>
                  <a:pt x="131445" y="278130"/>
                </a:lnTo>
                <a:lnTo>
                  <a:pt x="130175" y="278764"/>
                </a:lnTo>
                <a:lnTo>
                  <a:pt x="126365" y="280035"/>
                </a:lnTo>
                <a:lnTo>
                  <a:pt x="117475" y="281305"/>
                </a:lnTo>
                <a:lnTo>
                  <a:pt x="111125" y="281305"/>
                </a:lnTo>
                <a:lnTo>
                  <a:pt x="111125" y="306705"/>
                </a:lnTo>
                <a:lnTo>
                  <a:pt x="204470" y="306705"/>
                </a:lnTo>
                <a:lnTo>
                  <a:pt x="204470" y="281939"/>
                </a:lnTo>
                <a:lnTo>
                  <a:pt x="194309" y="280669"/>
                </a:lnTo>
                <a:lnTo>
                  <a:pt x="189229" y="279400"/>
                </a:lnTo>
                <a:lnTo>
                  <a:pt x="187325" y="278764"/>
                </a:lnTo>
                <a:lnTo>
                  <a:pt x="184784" y="277494"/>
                </a:lnTo>
                <a:lnTo>
                  <a:pt x="183515" y="276225"/>
                </a:lnTo>
                <a:lnTo>
                  <a:pt x="181609" y="273685"/>
                </a:lnTo>
                <a:lnTo>
                  <a:pt x="181609" y="267969"/>
                </a:lnTo>
                <a:lnTo>
                  <a:pt x="177165" y="150494"/>
                </a:lnTo>
                <a:lnTo>
                  <a:pt x="186690" y="150494"/>
                </a:lnTo>
                <a:lnTo>
                  <a:pt x="189865" y="149225"/>
                </a:lnTo>
                <a:lnTo>
                  <a:pt x="197484" y="145414"/>
                </a:lnTo>
                <a:lnTo>
                  <a:pt x="201295" y="142875"/>
                </a:lnTo>
                <a:lnTo>
                  <a:pt x="210184" y="137794"/>
                </a:lnTo>
                <a:lnTo>
                  <a:pt x="214629" y="135889"/>
                </a:lnTo>
                <a:lnTo>
                  <a:pt x="217804" y="133350"/>
                </a:lnTo>
                <a:lnTo>
                  <a:pt x="379095" y="133350"/>
                </a:lnTo>
                <a:lnTo>
                  <a:pt x="379095" y="132079"/>
                </a:lnTo>
                <a:lnTo>
                  <a:pt x="377190" y="125729"/>
                </a:lnTo>
                <a:lnTo>
                  <a:pt x="376396" y="123825"/>
                </a:lnTo>
                <a:lnTo>
                  <a:pt x="274954" y="123825"/>
                </a:lnTo>
                <a:lnTo>
                  <a:pt x="275431" y="121920"/>
                </a:lnTo>
                <a:lnTo>
                  <a:pt x="178434" y="121920"/>
                </a:lnTo>
                <a:lnTo>
                  <a:pt x="179070" y="117475"/>
                </a:lnTo>
                <a:lnTo>
                  <a:pt x="181609" y="102870"/>
                </a:lnTo>
                <a:lnTo>
                  <a:pt x="173354" y="99695"/>
                </a:lnTo>
                <a:lnTo>
                  <a:pt x="177244" y="95250"/>
                </a:lnTo>
                <a:lnTo>
                  <a:pt x="162559" y="95250"/>
                </a:lnTo>
                <a:lnTo>
                  <a:pt x="160654" y="94614"/>
                </a:lnTo>
                <a:close/>
              </a:path>
              <a:path w="405129" h="309245">
                <a:moveTo>
                  <a:pt x="316865" y="133350"/>
                </a:moveTo>
                <a:lnTo>
                  <a:pt x="219075" y="133350"/>
                </a:lnTo>
                <a:lnTo>
                  <a:pt x="220979" y="133985"/>
                </a:lnTo>
                <a:lnTo>
                  <a:pt x="223520" y="135255"/>
                </a:lnTo>
                <a:lnTo>
                  <a:pt x="226059" y="135889"/>
                </a:lnTo>
                <a:lnTo>
                  <a:pt x="227965" y="137794"/>
                </a:lnTo>
                <a:lnTo>
                  <a:pt x="229870" y="139064"/>
                </a:lnTo>
                <a:lnTo>
                  <a:pt x="231775" y="140969"/>
                </a:lnTo>
                <a:lnTo>
                  <a:pt x="233679" y="143510"/>
                </a:lnTo>
                <a:lnTo>
                  <a:pt x="235584" y="148589"/>
                </a:lnTo>
                <a:lnTo>
                  <a:pt x="236220" y="151764"/>
                </a:lnTo>
                <a:lnTo>
                  <a:pt x="236220" y="273685"/>
                </a:lnTo>
                <a:lnTo>
                  <a:pt x="234950" y="274955"/>
                </a:lnTo>
                <a:lnTo>
                  <a:pt x="234315" y="276225"/>
                </a:lnTo>
                <a:lnTo>
                  <a:pt x="218440" y="281305"/>
                </a:lnTo>
                <a:lnTo>
                  <a:pt x="212090" y="281305"/>
                </a:lnTo>
                <a:lnTo>
                  <a:pt x="212090" y="306705"/>
                </a:lnTo>
                <a:lnTo>
                  <a:pt x="305434" y="306705"/>
                </a:lnTo>
                <a:lnTo>
                  <a:pt x="305434" y="281939"/>
                </a:lnTo>
                <a:lnTo>
                  <a:pt x="295275" y="280669"/>
                </a:lnTo>
                <a:lnTo>
                  <a:pt x="290195" y="279400"/>
                </a:lnTo>
                <a:lnTo>
                  <a:pt x="282558" y="267969"/>
                </a:lnTo>
                <a:lnTo>
                  <a:pt x="281940" y="152400"/>
                </a:lnTo>
                <a:lnTo>
                  <a:pt x="288290" y="149860"/>
                </a:lnTo>
                <a:lnTo>
                  <a:pt x="290829" y="147955"/>
                </a:lnTo>
                <a:lnTo>
                  <a:pt x="302259" y="142239"/>
                </a:lnTo>
                <a:lnTo>
                  <a:pt x="306070" y="139700"/>
                </a:lnTo>
                <a:lnTo>
                  <a:pt x="310515" y="137794"/>
                </a:lnTo>
                <a:lnTo>
                  <a:pt x="313690" y="135255"/>
                </a:lnTo>
                <a:lnTo>
                  <a:pt x="316865" y="133350"/>
                </a:lnTo>
                <a:close/>
              </a:path>
              <a:path w="405129" h="309245">
                <a:moveTo>
                  <a:pt x="379095" y="133350"/>
                </a:moveTo>
                <a:lnTo>
                  <a:pt x="317500" y="133350"/>
                </a:lnTo>
                <a:lnTo>
                  <a:pt x="319404" y="133985"/>
                </a:lnTo>
                <a:lnTo>
                  <a:pt x="321945" y="135255"/>
                </a:lnTo>
                <a:lnTo>
                  <a:pt x="325120" y="135889"/>
                </a:lnTo>
                <a:lnTo>
                  <a:pt x="327025" y="137794"/>
                </a:lnTo>
                <a:lnTo>
                  <a:pt x="328929" y="139064"/>
                </a:lnTo>
                <a:lnTo>
                  <a:pt x="330834" y="140969"/>
                </a:lnTo>
                <a:lnTo>
                  <a:pt x="334645" y="148589"/>
                </a:lnTo>
                <a:lnTo>
                  <a:pt x="335279" y="151764"/>
                </a:lnTo>
                <a:lnTo>
                  <a:pt x="335279" y="273685"/>
                </a:lnTo>
                <a:lnTo>
                  <a:pt x="333375" y="276860"/>
                </a:lnTo>
                <a:lnTo>
                  <a:pt x="332104" y="277494"/>
                </a:lnTo>
                <a:lnTo>
                  <a:pt x="330200" y="278764"/>
                </a:lnTo>
                <a:lnTo>
                  <a:pt x="328929" y="279400"/>
                </a:lnTo>
                <a:lnTo>
                  <a:pt x="326390" y="280035"/>
                </a:lnTo>
                <a:lnTo>
                  <a:pt x="317500" y="281305"/>
                </a:lnTo>
                <a:lnTo>
                  <a:pt x="311150" y="281305"/>
                </a:lnTo>
                <a:lnTo>
                  <a:pt x="311150" y="306705"/>
                </a:lnTo>
                <a:lnTo>
                  <a:pt x="405129" y="306705"/>
                </a:lnTo>
                <a:lnTo>
                  <a:pt x="405129" y="281939"/>
                </a:lnTo>
                <a:lnTo>
                  <a:pt x="394334" y="280669"/>
                </a:lnTo>
                <a:lnTo>
                  <a:pt x="392429" y="280035"/>
                </a:lnTo>
                <a:lnTo>
                  <a:pt x="389890" y="279400"/>
                </a:lnTo>
                <a:lnTo>
                  <a:pt x="387984" y="278764"/>
                </a:lnTo>
                <a:lnTo>
                  <a:pt x="384175" y="276860"/>
                </a:lnTo>
                <a:lnTo>
                  <a:pt x="382270" y="274319"/>
                </a:lnTo>
                <a:lnTo>
                  <a:pt x="382270" y="272414"/>
                </a:lnTo>
                <a:lnTo>
                  <a:pt x="381634" y="269239"/>
                </a:lnTo>
                <a:lnTo>
                  <a:pt x="381634" y="147319"/>
                </a:lnTo>
                <a:lnTo>
                  <a:pt x="381000" y="139700"/>
                </a:lnTo>
                <a:lnTo>
                  <a:pt x="379095" y="133350"/>
                </a:lnTo>
                <a:close/>
              </a:path>
              <a:path w="405129" h="309245">
                <a:moveTo>
                  <a:pt x="186690" y="150494"/>
                </a:moveTo>
                <a:lnTo>
                  <a:pt x="177165" y="150494"/>
                </a:lnTo>
                <a:lnTo>
                  <a:pt x="178434" y="153035"/>
                </a:lnTo>
                <a:lnTo>
                  <a:pt x="180340" y="153669"/>
                </a:lnTo>
                <a:lnTo>
                  <a:pt x="183515" y="152400"/>
                </a:lnTo>
                <a:lnTo>
                  <a:pt x="186690" y="150494"/>
                </a:lnTo>
                <a:close/>
              </a:path>
              <a:path w="405129" h="309245">
                <a:moveTo>
                  <a:pt x="325120" y="95250"/>
                </a:moveTo>
                <a:lnTo>
                  <a:pt x="318134" y="95250"/>
                </a:lnTo>
                <a:lnTo>
                  <a:pt x="315595" y="98425"/>
                </a:lnTo>
                <a:lnTo>
                  <a:pt x="311784" y="101600"/>
                </a:lnTo>
                <a:lnTo>
                  <a:pt x="304165" y="106679"/>
                </a:lnTo>
                <a:lnTo>
                  <a:pt x="299720" y="109220"/>
                </a:lnTo>
                <a:lnTo>
                  <a:pt x="290195" y="114935"/>
                </a:lnTo>
                <a:lnTo>
                  <a:pt x="285750" y="117475"/>
                </a:lnTo>
                <a:lnTo>
                  <a:pt x="276225" y="122554"/>
                </a:lnTo>
                <a:lnTo>
                  <a:pt x="274954" y="123825"/>
                </a:lnTo>
                <a:lnTo>
                  <a:pt x="376396" y="123825"/>
                </a:lnTo>
                <a:lnTo>
                  <a:pt x="374015" y="118110"/>
                </a:lnTo>
                <a:lnTo>
                  <a:pt x="368934" y="111760"/>
                </a:lnTo>
                <a:lnTo>
                  <a:pt x="363220" y="107314"/>
                </a:lnTo>
                <a:lnTo>
                  <a:pt x="357504" y="102235"/>
                </a:lnTo>
                <a:lnTo>
                  <a:pt x="351154" y="99060"/>
                </a:lnTo>
                <a:lnTo>
                  <a:pt x="343534" y="97789"/>
                </a:lnTo>
                <a:lnTo>
                  <a:pt x="338454" y="96520"/>
                </a:lnTo>
                <a:lnTo>
                  <a:pt x="325120" y="95250"/>
                </a:lnTo>
                <a:close/>
              </a:path>
              <a:path w="405129" h="309245">
                <a:moveTo>
                  <a:pt x="227329" y="95250"/>
                </a:moveTo>
                <a:lnTo>
                  <a:pt x="219075" y="95250"/>
                </a:lnTo>
                <a:lnTo>
                  <a:pt x="216534" y="98425"/>
                </a:lnTo>
                <a:lnTo>
                  <a:pt x="201295" y="108585"/>
                </a:lnTo>
                <a:lnTo>
                  <a:pt x="196850" y="111125"/>
                </a:lnTo>
                <a:lnTo>
                  <a:pt x="182879" y="119379"/>
                </a:lnTo>
                <a:lnTo>
                  <a:pt x="178531" y="121243"/>
                </a:lnTo>
                <a:lnTo>
                  <a:pt x="178434" y="121920"/>
                </a:lnTo>
                <a:lnTo>
                  <a:pt x="275431" y="121920"/>
                </a:lnTo>
                <a:lnTo>
                  <a:pt x="275590" y="121285"/>
                </a:lnTo>
                <a:lnTo>
                  <a:pt x="273684" y="117475"/>
                </a:lnTo>
                <a:lnTo>
                  <a:pt x="234315" y="95885"/>
                </a:lnTo>
                <a:lnTo>
                  <a:pt x="227329" y="95250"/>
                </a:lnTo>
                <a:close/>
              </a:path>
              <a:path w="405129" h="309245">
                <a:moveTo>
                  <a:pt x="177800" y="94614"/>
                </a:moveTo>
                <a:lnTo>
                  <a:pt x="165100" y="94614"/>
                </a:lnTo>
                <a:lnTo>
                  <a:pt x="162559" y="95250"/>
                </a:lnTo>
                <a:lnTo>
                  <a:pt x="177244" y="95250"/>
                </a:lnTo>
                <a:lnTo>
                  <a:pt x="177800" y="94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7870825" y="5856604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4">
                <a:moveTo>
                  <a:pt x="45720" y="5715"/>
                </a:moveTo>
                <a:lnTo>
                  <a:pt x="43179" y="6350"/>
                </a:lnTo>
                <a:lnTo>
                  <a:pt x="39370" y="7620"/>
                </a:lnTo>
                <a:lnTo>
                  <a:pt x="36195" y="8890"/>
                </a:lnTo>
                <a:lnTo>
                  <a:pt x="31750" y="10160"/>
                </a:lnTo>
                <a:lnTo>
                  <a:pt x="26670" y="11430"/>
                </a:lnTo>
                <a:lnTo>
                  <a:pt x="21590" y="12065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10"/>
                </a:lnTo>
                <a:lnTo>
                  <a:pt x="8890" y="41910"/>
                </a:lnTo>
                <a:lnTo>
                  <a:pt x="14604" y="42545"/>
                </a:lnTo>
                <a:lnTo>
                  <a:pt x="24765" y="50800"/>
                </a:lnTo>
                <a:lnTo>
                  <a:pt x="24765" y="264795"/>
                </a:lnTo>
                <a:lnTo>
                  <a:pt x="22225" y="267970"/>
                </a:lnTo>
                <a:lnTo>
                  <a:pt x="20954" y="268605"/>
                </a:lnTo>
                <a:lnTo>
                  <a:pt x="19684" y="269875"/>
                </a:lnTo>
                <a:lnTo>
                  <a:pt x="15875" y="271145"/>
                </a:lnTo>
                <a:lnTo>
                  <a:pt x="10795" y="271780"/>
                </a:lnTo>
                <a:lnTo>
                  <a:pt x="6350" y="271780"/>
                </a:lnTo>
                <a:lnTo>
                  <a:pt x="0" y="272415"/>
                </a:lnTo>
                <a:lnTo>
                  <a:pt x="0" y="297815"/>
                </a:lnTo>
                <a:lnTo>
                  <a:pt x="97154" y="297815"/>
                </a:lnTo>
                <a:lnTo>
                  <a:pt x="97154" y="273050"/>
                </a:lnTo>
                <a:lnTo>
                  <a:pt x="86359" y="271145"/>
                </a:lnTo>
                <a:lnTo>
                  <a:pt x="83820" y="271145"/>
                </a:lnTo>
                <a:lnTo>
                  <a:pt x="81279" y="270510"/>
                </a:lnTo>
                <a:lnTo>
                  <a:pt x="77470" y="269240"/>
                </a:lnTo>
                <a:lnTo>
                  <a:pt x="76200" y="268605"/>
                </a:lnTo>
                <a:lnTo>
                  <a:pt x="74929" y="267335"/>
                </a:lnTo>
                <a:lnTo>
                  <a:pt x="74295" y="266065"/>
                </a:lnTo>
                <a:lnTo>
                  <a:pt x="73025" y="264795"/>
                </a:lnTo>
                <a:lnTo>
                  <a:pt x="73025" y="259080"/>
                </a:lnTo>
                <a:lnTo>
                  <a:pt x="68579" y="198120"/>
                </a:lnTo>
                <a:lnTo>
                  <a:pt x="65404" y="195580"/>
                </a:lnTo>
                <a:lnTo>
                  <a:pt x="65404" y="193040"/>
                </a:lnTo>
                <a:lnTo>
                  <a:pt x="67945" y="190500"/>
                </a:lnTo>
                <a:lnTo>
                  <a:pt x="162559" y="190500"/>
                </a:lnTo>
                <a:lnTo>
                  <a:pt x="167640" y="184785"/>
                </a:lnTo>
                <a:lnTo>
                  <a:pt x="99059" y="184785"/>
                </a:lnTo>
                <a:lnTo>
                  <a:pt x="94615" y="183515"/>
                </a:lnTo>
                <a:lnTo>
                  <a:pt x="71120" y="54610"/>
                </a:lnTo>
                <a:lnTo>
                  <a:pt x="74929" y="54610"/>
                </a:lnTo>
                <a:lnTo>
                  <a:pt x="76834" y="53975"/>
                </a:lnTo>
                <a:lnTo>
                  <a:pt x="79375" y="52705"/>
                </a:lnTo>
                <a:lnTo>
                  <a:pt x="82550" y="50800"/>
                </a:lnTo>
                <a:lnTo>
                  <a:pt x="86359" y="48895"/>
                </a:lnTo>
                <a:lnTo>
                  <a:pt x="89534" y="47625"/>
                </a:lnTo>
                <a:lnTo>
                  <a:pt x="92709" y="45720"/>
                </a:lnTo>
                <a:lnTo>
                  <a:pt x="100329" y="41275"/>
                </a:lnTo>
                <a:lnTo>
                  <a:pt x="103504" y="39370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09" y="36195"/>
                </a:lnTo>
                <a:lnTo>
                  <a:pt x="163195" y="28575"/>
                </a:lnTo>
                <a:lnTo>
                  <a:pt x="161925" y="27305"/>
                </a:lnTo>
                <a:lnTo>
                  <a:pt x="69850" y="27305"/>
                </a:lnTo>
                <a:lnTo>
                  <a:pt x="69215" y="25400"/>
                </a:lnTo>
                <a:lnTo>
                  <a:pt x="70484" y="24130"/>
                </a:lnTo>
                <a:lnTo>
                  <a:pt x="73025" y="8890"/>
                </a:lnTo>
                <a:lnTo>
                  <a:pt x="53340" y="7620"/>
                </a:lnTo>
                <a:lnTo>
                  <a:pt x="52070" y="7620"/>
                </a:lnTo>
                <a:lnTo>
                  <a:pt x="50800" y="6985"/>
                </a:lnTo>
                <a:lnTo>
                  <a:pt x="45720" y="5715"/>
                </a:lnTo>
                <a:close/>
              </a:path>
              <a:path w="189229" h="297814">
                <a:moveTo>
                  <a:pt x="162559" y="190500"/>
                </a:moveTo>
                <a:lnTo>
                  <a:pt x="67945" y="190500"/>
                </a:lnTo>
                <a:lnTo>
                  <a:pt x="68579" y="198120"/>
                </a:lnTo>
                <a:lnTo>
                  <a:pt x="71120" y="200660"/>
                </a:lnTo>
                <a:lnTo>
                  <a:pt x="74295" y="203200"/>
                </a:lnTo>
                <a:lnTo>
                  <a:pt x="78104" y="205105"/>
                </a:lnTo>
                <a:lnTo>
                  <a:pt x="81915" y="207645"/>
                </a:lnTo>
                <a:lnTo>
                  <a:pt x="86359" y="209550"/>
                </a:lnTo>
                <a:lnTo>
                  <a:pt x="95250" y="212090"/>
                </a:lnTo>
                <a:lnTo>
                  <a:pt x="100965" y="212725"/>
                </a:lnTo>
                <a:lnTo>
                  <a:pt x="106045" y="212725"/>
                </a:lnTo>
                <a:lnTo>
                  <a:pt x="149225" y="201295"/>
                </a:lnTo>
                <a:lnTo>
                  <a:pt x="156209" y="196215"/>
                </a:lnTo>
                <a:lnTo>
                  <a:pt x="162559" y="190500"/>
                </a:lnTo>
                <a:close/>
              </a:path>
              <a:path w="189229" h="297814">
                <a:moveTo>
                  <a:pt x="67945" y="190500"/>
                </a:moveTo>
                <a:lnTo>
                  <a:pt x="65404" y="193040"/>
                </a:lnTo>
                <a:lnTo>
                  <a:pt x="65404" y="195580"/>
                </a:lnTo>
                <a:lnTo>
                  <a:pt x="68579" y="198120"/>
                </a:lnTo>
                <a:lnTo>
                  <a:pt x="67945" y="190500"/>
                </a:lnTo>
                <a:close/>
              </a:path>
              <a:path w="189229" h="297814">
                <a:moveTo>
                  <a:pt x="170179" y="38100"/>
                </a:moveTo>
                <a:lnTo>
                  <a:pt x="106679" y="38100"/>
                </a:lnTo>
                <a:lnTo>
                  <a:pt x="108584" y="40005"/>
                </a:lnTo>
                <a:lnTo>
                  <a:pt x="112395" y="43180"/>
                </a:lnTo>
                <a:lnTo>
                  <a:pt x="116204" y="46990"/>
                </a:lnTo>
                <a:lnTo>
                  <a:pt x="131445" y="75565"/>
                </a:lnTo>
                <a:lnTo>
                  <a:pt x="133984" y="82550"/>
                </a:lnTo>
                <a:lnTo>
                  <a:pt x="135890" y="89535"/>
                </a:lnTo>
                <a:lnTo>
                  <a:pt x="137159" y="96520"/>
                </a:lnTo>
                <a:lnTo>
                  <a:pt x="137795" y="103505"/>
                </a:lnTo>
                <a:lnTo>
                  <a:pt x="137795" y="120015"/>
                </a:lnTo>
                <a:lnTo>
                  <a:pt x="129540" y="160020"/>
                </a:lnTo>
                <a:lnTo>
                  <a:pt x="107315" y="184785"/>
                </a:lnTo>
                <a:lnTo>
                  <a:pt x="167640" y="184785"/>
                </a:lnTo>
                <a:lnTo>
                  <a:pt x="186054" y="140335"/>
                </a:lnTo>
                <a:lnTo>
                  <a:pt x="189229" y="118110"/>
                </a:lnTo>
                <a:lnTo>
                  <a:pt x="189229" y="93980"/>
                </a:lnTo>
                <a:lnTo>
                  <a:pt x="185420" y="72390"/>
                </a:lnTo>
                <a:lnTo>
                  <a:pt x="182245" y="62230"/>
                </a:lnTo>
                <a:lnTo>
                  <a:pt x="177800" y="52705"/>
                </a:lnTo>
                <a:lnTo>
                  <a:pt x="173990" y="43815"/>
                </a:lnTo>
                <a:lnTo>
                  <a:pt x="170179" y="38100"/>
                </a:lnTo>
                <a:close/>
              </a:path>
              <a:path w="189229" h="297814">
                <a:moveTo>
                  <a:pt x="74929" y="54610"/>
                </a:moveTo>
                <a:lnTo>
                  <a:pt x="71120" y="54610"/>
                </a:lnTo>
                <a:lnTo>
                  <a:pt x="71754" y="55880"/>
                </a:lnTo>
                <a:lnTo>
                  <a:pt x="73659" y="55245"/>
                </a:lnTo>
                <a:lnTo>
                  <a:pt x="74929" y="54610"/>
                </a:lnTo>
                <a:close/>
              </a:path>
              <a:path w="189229" h="297814">
                <a:moveTo>
                  <a:pt x="70484" y="24130"/>
                </a:moveTo>
                <a:lnTo>
                  <a:pt x="69215" y="25400"/>
                </a:lnTo>
                <a:lnTo>
                  <a:pt x="69850" y="27305"/>
                </a:lnTo>
                <a:lnTo>
                  <a:pt x="70484" y="24130"/>
                </a:lnTo>
                <a:close/>
              </a:path>
              <a:path w="189229" h="297814">
                <a:moveTo>
                  <a:pt x="116204" y="0"/>
                </a:moveTo>
                <a:lnTo>
                  <a:pt x="108584" y="0"/>
                </a:lnTo>
                <a:lnTo>
                  <a:pt x="105409" y="2540"/>
                </a:lnTo>
                <a:lnTo>
                  <a:pt x="102870" y="5080"/>
                </a:lnTo>
                <a:lnTo>
                  <a:pt x="99059" y="6985"/>
                </a:lnTo>
                <a:lnTo>
                  <a:pt x="95884" y="9525"/>
                </a:lnTo>
                <a:lnTo>
                  <a:pt x="92075" y="11430"/>
                </a:lnTo>
                <a:lnTo>
                  <a:pt x="87629" y="13970"/>
                </a:lnTo>
                <a:lnTo>
                  <a:pt x="83820" y="16510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4" y="24130"/>
                </a:lnTo>
                <a:lnTo>
                  <a:pt x="69850" y="27305"/>
                </a:lnTo>
                <a:lnTo>
                  <a:pt x="161925" y="27305"/>
                </a:lnTo>
                <a:lnTo>
                  <a:pt x="130809" y="3810"/>
                </a:lnTo>
                <a:lnTo>
                  <a:pt x="123825" y="1905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8620125" y="5806440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59" y="59055"/>
                </a:lnTo>
                <a:lnTo>
                  <a:pt x="22225" y="61595"/>
                </a:lnTo>
                <a:lnTo>
                  <a:pt x="24765" y="62864"/>
                </a:lnTo>
                <a:lnTo>
                  <a:pt x="0" y="59055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5"/>
                </a:lnTo>
                <a:lnTo>
                  <a:pt x="22859" y="222885"/>
                </a:lnTo>
                <a:lnTo>
                  <a:pt x="49529" y="256540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5" y="258445"/>
                </a:lnTo>
                <a:lnTo>
                  <a:pt x="83184" y="256540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5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90" y="224790"/>
                </a:lnTo>
                <a:lnTo>
                  <a:pt x="67945" y="216535"/>
                </a:lnTo>
                <a:lnTo>
                  <a:pt x="67309" y="207645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5"/>
                </a:lnTo>
                <a:lnTo>
                  <a:pt x="67309" y="59055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7" name="object 217" descr=""/>
          <p:cNvGrpSpPr/>
          <p:nvPr/>
        </p:nvGrpSpPr>
        <p:grpSpPr>
          <a:xfrm>
            <a:off x="8801100" y="5759450"/>
            <a:ext cx="299720" cy="309245"/>
            <a:chOff x="8801100" y="5759450"/>
            <a:chExt cx="299720" cy="309245"/>
          </a:xfrm>
        </p:grpSpPr>
        <p:sp>
          <p:nvSpPr>
            <p:cNvPr id="218" name="object 218" descr=""/>
            <p:cNvSpPr/>
            <p:nvPr/>
          </p:nvSpPr>
          <p:spPr>
            <a:xfrm>
              <a:off x="8801100" y="575945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4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39"/>
                  </a:lnTo>
                  <a:lnTo>
                    <a:pt x="24129" y="143510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669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4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4"/>
                  </a:lnTo>
                  <a:lnTo>
                    <a:pt x="59054" y="99695"/>
                  </a:lnTo>
                  <a:lnTo>
                    <a:pt x="53340" y="97789"/>
                  </a:lnTo>
                  <a:lnTo>
                    <a:pt x="53816" y="97789"/>
                  </a:lnTo>
                  <a:lnTo>
                    <a:pt x="52070" y="97154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89"/>
                  </a:moveTo>
                  <a:lnTo>
                    <a:pt x="36829" y="97789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89"/>
                  </a:lnTo>
                  <a:close/>
                </a:path>
                <a:path w="97154" h="309245">
                  <a:moveTo>
                    <a:pt x="59054" y="97789"/>
                  </a:moveTo>
                  <a:lnTo>
                    <a:pt x="53816" y="97789"/>
                  </a:lnTo>
                  <a:lnTo>
                    <a:pt x="59054" y="99695"/>
                  </a:lnTo>
                  <a:lnTo>
                    <a:pt x="59054" y="97789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764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4"/>
                  </a:lnTo>
                  <a:lnTo>
                    <a:pt x="23495" y="43179"/>
                  </a:lnTo>
                  <a:lnTo>
                    <a:pt x="26034" y="46354"/>
                  </a:lnTo>
                  <a:lnTo>
                    <a:pt x="31115" y="50800"/>
                  </a:lnTo>
                  <a:lnTo>
                    <a:pt x="34290" y="53339"/>
                  </a:lnTo>
                  <a:lnTo>
                    <a:pt x="38100" y="54610"/>
                  </a:lnTo>
                  <a:lnTo>
                    <a:pt x="41275" y="55879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764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9" name="object 219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898889" y="5853430"/>
              <a:ext cx="201929" cy="212725"/>
            </a:xfrm>
            <a:prstGeom prst="rect">
              <a:avLst/>
            </a:prstGeom>
          </p:spPr>
        </p:pic>
      </p:grpSp>
      <p:sp>
        <p:nvSpPr>
          <p:cNvPr id="220" name="object 220" descr=""/>
          <p:cNvSpPr/>
          <p:nvPr/>
        </p:nvSpPr>
        <p:spPr>
          <a:xfrm>
            <a:off x="3348990" y="6748144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5">
                <a:moveTo>
                  <a:pt x="92710" y="0"/>
                </a:moveTo>
                <a:lnTo>
                  <a:pt x="0" y="0"/>
                </a:lnTo>
                <a:lnTo>
                  <a:pt x="0" y="405764"/>
                </a:lnTo>
                <a:lnTo>
                  <a:pt x="92710" y="405764"/>
                </a:lnTo>
                <a:lnTo>
                  <a:pt x="92710" y="380364"/>
                </a:lnTo>
                <a:lnTo>
                  <a:pt x="74930" y="378459"/>
                </a:lnTo>
                <a:lnTo>
                  <a:pt x="55880" y="342899"/>
                </a:lnTo>
                <a:lnTo>
                  <a:pt x="55880" y="59689"/>
                </a:lnTo>
                <a:lnTo>
                  <a:pt x="73660" y="26034"/>
                </a:lnTo>
                <a:lnTo>
                  <a:pt x="81914" y="24764"/>
                </a:lnTo>
                <a:lnTo>
                  <a:pt x="92710" y="24764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1" name="object 221" descr=""/>
          <p:cNvGrpSpPr/>
          <p:nvPr/>
        </p:nvGrpSpPr>
        <p:grpSpPr>
          <a:xfrm>
            <a:off x="3729990" y="6841490"/>
            <a:ext cx="314325" cy="261620"/>
            <a:chOff x="3729990" y="6841490"/>
            <a:chExt cx="314325" cy="261620"/>
          </a:xfrm>
        </p:grpSpPr>
        <p:sp>
          <p:nvSpPr>
            <p:cNvPr id="222" name="object 222" descr=""/>
            <p:cNvSpPr/>
            <p:nvPr/>
          </p:nvSpPr>
          <p:spPr>
            <a:xfrm>
              <a:off x="3729990" y="6841490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10" y="0"/>
                  </a:moveTo>
                  <a:lnTo>
                    <a:pt x="41910" y="0"/>
                  </a:lnTo>
                  <a:lnTo>
                    <a:pt x="41910" y="7619"/>
                  </a:lnTo>
                  <a:lnTo>
                    <a:pt x="29845" y="47624"/>
                  </a:lnTo>
                  <a:lnTo>
                    <a:pt x="27305" y="52069"/>
                  </a:lnTo>
                  <a:lnTo>
                    <a:pt x="22860" y="59054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4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60" y="222884"/>
                  </a:lnTo>
                  <a:lnTo>
                    <a:pt x="49530" y="256539"/>
                  </a:lnTo>
                  <a:lnTo>
                    <a:pt x="57150" y="258444"/>
                  </a:lnTo>
                  <a:lnTo>
                    <a:pt x="71120" y="258444"/>
                  </a:lnTo>
                  <a:lnTo>
                    <a:pt x="75564" y="258444"/>
                  </a:lnTo>
                  <a:lnTo>
                    <a:pt x="83185" y="256539"/>
                  </a:lnTo>
                  <a:lnTo>
                    <a:pt x="86995" y="255269"/>
                  </a:lnTo>
                  <a:lnTo>
                    <a:pt x="97155" y="250824"/>
                  </a:lnTo>
                  <a:lnTo>
                    <a:pt x="113030" y="241299"/>
                  </a:lnTo>
                  <a:lnTo>
                    <a:pt x="99695" y="217169"/>
                  </a:lnTo>
                  <a:lnTo>
                    <a:pt x="87630" y="224154"/>
                  </a:lnTo>
                  <a:lnTo>
                    <a:pt x="82550" y="226059"/>
                  </a:lnTo>
                  <a:lnTo>
                    <a:pt x="79375" y="226694"/>
                  </a:lnTo>
                  <a:lnTo>
                    <a:pt x="74930" y="226694"/>
                  </a:lnTo>
                  <a:lnTo>
                    <a:pt x="72389" y="224789"/>
                  </a:lnTo>
                  <a:lnTo>
                    <a:pt x="67945" y="216534"/>
                  </a:lnTo>
                  <a:lnTo>
                    <a:pt x="67310" y="207644"/>
                  </a:lnTo>
                  <a:lnTo>
                    <a:pt x="67310" y="88264"/>
                  </a:lnTo>
                  <a:lnTo>
                    <a:pt x="102235" y="88264"/>
                  </a:lnTo>
                  <a:lnTo>
                    <a:pt x="102235" y="59054"/>
                  </a:lnTo>
                  <a:lnTo>
                    <a:pt x="67310" y="590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3" name="object 223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82390" y="6892290"/>
              <a:ext cx="161925" cy="210819"/>
            </a:xfrm>
            <a:prstGeom prst="rect">
              <a:avLst/>
            </a:prstGeom>
          </p:spPr>
        </p:pic>
      </p:grpSp>
      <p:sp>
        <p:nvSpPr>
          <p:cNvPr id="224" name="object 224" descr=""/>
          <p:cNvSpPr/>
          <p:nvPr/>
        </p:nvSpPr>
        <p:spPr>
          <a:xfrm>
            <a:off x="4137025" y="6790055"/>
            <a:ext cx="189865" cy="315595"/>
          </a:xfrm>
          <a:custGeom>
            <a:avLst/>
            <a:gdLst/>
            <a:ahLst/>
            <a:cxnLst/>
            <a:rect l="l" t="t" r="r" b="b"/>
            <a:pathLst>
              <a:path w="189864" h="315595">
                <a:moveTo>
                  <a:pt x="41910" y="5715"/>
                </a:moveTo>
                <a:lnTo>
                  <a:pt x="15239" y="12065"/>
                </a:lnTo>
                <a:lnTo>
                  <a:pt x="0" y="12065"/>
                </a:lnTo>
                <a:lnTo>
                  <a:pt x="0" y="41275"/>
                </a:lnTo>
                <a:lnTo>
                  <a:pt x="8889" y="41275"/>
                </a:lnTo>
                <a:lnTo>
                  <a:pt x="14604" y="41910"/>
                </a:lnTo>
                <a:lnTo>
                  <a:pt x="17145" y="41910"/>
                </a:lnTo>
                <a:lnTo>
                  <a:pt x="19685" y="42545"/>
                </a:lnTo>
                <a:lnTo>
                  <a:pt x="21589" y="43180"/>
                </a:lnTo>
                <a:lnTo>
                  <a:pt x="22225" y="44450"/>
                </a:lnTo>
                <a:lnTo>
                  <a:pt x="23495" y="45085"/>
                </a:lnTo>
                <a:lnTo>
                  <a:pt x="24129" y="46355"/>
                </a:lnTo>
                <a:lnTo>
                  <a:pt x="24764" y="48260"/>
                </a:lnTo>
                <a:lnTo>
                  <a:pt x="24764" y="49530"/>
                </a:lnTo>
                <a:lnTo>
                  <a:pt x="25400" y="52070"/>
                </a:lnTo>
                <a:lnTo>
                  <a:pt x="25400" y="280035"/>
                </a:lnTo>
                <a:lnTo>
                  <a:pt x="24764" y="282575"/>
                </a:lnTo>
                <a:lnTo>
                  <a:pt x="6350" y="290195"/>
                </a:lnTo>
                <a:lnTo>
                  <a:pt x="0" y="290195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0830"/>
                </a:lnTo>
                <a:lnTo>
                  <a:pt x="86360" y="289560"/>
                </a:lnTo>
                <a:lnTo>
                  <a:pt x="81279" y="288290"/>
                </a:lnTo>
                <a:lnTo>
                  <a:pt x="79375" y="287655"/>
                </a:lnTo>
                <a:lnTo>
                  <a:pt x="78104" y="287020"/>
                </a:lnTo>
                <a:lnTo>
                  <a:pt x="76200" y="286385"/>
                </a:lnTo>
                <a:lnTo>
                  <a:pt x="74929" y="285115"/>
                </a:lnTo>
                <a:lnTo>
                  <a:pt x="73660" y="282575"/>
                </a:lnTo>
                <a:lnTo>
                  <a:pt x="73025" y="280035"/>
                </a:lnTo>
                <a:lnTo>
                  <a:pt x="73025" y="226060"/>
                </a:lnTo>
                <a:lnTo>
                  <a:pt x="60325" y="203835"/>
                </a:lnTo>
                <a:lnTo>
                  <a:pt x="67945" y="194945"/>
                </a:lnTo>
                <a:lnTo>
                  <a:pt x="73025" y="188595"/>
                </a:lnTo>
                <a:lnTo>
                  <a:pt x="73025" y="22860"/>
                </a:lnTo>
                <a:lnTo>
                  <a:pt x="59054" y="22860"/>
                </a:lnTo>
                <a:lnTo>
                  <a:pt x="41910" y="5715"/>
                </a:lnTo>
                <a:close/>
              </a:path>
              <a:path w="189864" h="315595">
                <a:moveTo>
                  <a:pt x="122554" y="219075"/>
                </a:moveTo>
                <a:lnTo>
                  <a:pt x="76835" y="219075"/>
                </a:lnTo>
                <a:lnTo>
                  <a:pt x="127000" y="314960"/>
                </a:lnTo>
                <a:lnTo>
                  <a:pt x="189864" y="314960"/>
                </a:lnTo>
                <a:lnTo>
                  <a:pt x="189864" y="290195"/>
                </a:lnTo>
                <a:lnTo>
                  <a:pt x="184150" y="289560"/>
                </a:lnTo>
                <a:lnTo>
                  <a:pt x="179704" y="288290"/>
                </a:lnTo>
                <a:lnTo>
                  <a:pt x="173354" y="284480"/>
                </a:lnTo>
                <a:lnTo>
                  <a:pt x="169545" y="281940"/>
                </a:lnTo>
                <a:lnTo>
                  <a:pt x="166370" y="278765"/>
                </a:lnTo>
                <a:lnTo>
                  <a:pt x="162560" y="275590"/>
                </a:lnTo>
                <a:lnTo>
                  <a:pt x="159385" y="272415"/>
                </a:lnTo>
                <a:lnTo>
                  <a:pt x="155575" y="269240"/>
                </a:lnTo>
                <a:lnTo>
                  <a:pt x="152400" y="265430"/>
                </a:lnTo>
                <a:lnTo>
                  <a:pt x="149860" y="261620"/>
                </a:lnTo>
                <a:lnTo>
                  <a:pt x="147954" y="258445"/>
                </a:lnTo>
                <a:lnTo>
                  <a:pt x="145414" y="254635"/>
                </a:lnTo>
                <a:lnTo>
                  <a:pt x="142239" y="249555"/>
                </a:lnTo>
                <a:lnTo>
                  <a:pt x="137795" y="243205"/>
                </a:lnTo>
                <a:lnTo>
                  <a:pt x="133985" y="236855"/>
                </a:lnTo>
                <a:lnTo>
                  <a:pt x="129539" y="229870"/>
                </a:lnTo>
                <a:lnTo>
                  <a:pt x="122554" y="219075"/>
                </a:lnTo>
                <a:close/>
              </a:path>
              <a:path w="189864" h="315595">
                <a:moveTo>
                  <a:pt x="184150" y="108585"/>
                </a:moveTo>
                <a:lnTo>
                  <a:pt x="86995" y="108585"/>
                </a:lnTo>
                <a:lnTo>
                  <a:pt x="86995" y="133350"/>
                </a:lnTo>
                <a:lnTo>
                  <a:pt x="97789" y="133985"/>
                </a:lnTo>
                <a:lnTo>
                  <a:pt x="104139" y="134620"/>
                </a:lnTo>
                <a:lnTo>
                  <a:pt x="107314" y="135890"/>
                </a:lnTo>
                <a:lnTo>
                  <a:pt x="107950" y="137795"/>
                </a:lnTo>
                <a:lnTo>
                  <a:pt x="107950" y="140335"/>
                </a:lnTo>
                <a:lnTo>
                  <a:pt x="107314" y="141605"/>
                </a:lnTo>
                <a:lnTo>
                  <a:pt x="106679" y="143510"/>
                </a:lnTo>
                <a:lnTo>
                  <a:pt x="105410" y="145415"/>
                </a:lnTo>
                <a:lnTo>
                  <a:pt x="103504" y="147955"/>
                </a:lnTo>
                <a:lnTo>
                  <a:pt x="99695" y="154305"/>
                </a:lnTo>
                <a:lnTo>
                  <a:pt x="94614" y="161925"/>
                </a:lnTo>
                <a:lnTo>
                  <a:pt x="91439" y="165100"/>
                </a:lnTo>
                <a:lnTo>
                  <a:pt x="88900" y="168910"/>
                </a:lnTo>
                <a:lnTo>
                  <a:pt x="80645" y="179070"/>
                </a:lnTo>
                <a:lnTo>
                  <a:pt x="74929" y="186690"/>
                </a:lnTo>
                <a:lnTo>
                  <a:pt x="73025" y="188595"/>
                </a:lnTo>
                <a:lnTo>
                  <a:pt x="73025" y="226060"/>
                </a:lnTo>
                <a:lnTo>
                  <a:pt x="83185" y="243840"/>
                </a:lnTo>
                <a:lnTo>
                  <a:pt x="76835" y="219075"/>
                </a:lnTo>
                <a:lnTo>
                  <a:pt x="122554" y="219075"/>
                </a:lnTo>
                <a:lnTo>
                  <a:pt x="120650" y="216535"/>
                </a:lnTo>
                <a:lnTo>
                  <a:pt x="116839" y="210185"/>
                </a:lnTo>
                <a:lnTo>
                  <a:pt x="106045" y="193675"/>
                </a:lnTo>
                <a:lnTo>
                  <a:pt x="107314" y="191770"/>
                </a:lnTo>
                <a:lnTo>
                  <a:pt x="109854" y="188595"/>
                </a:lnTo>
                <a:lnTo>
                  <a:pt x="113664" y="184150"/>
                </a:lnTo>
                <a:lnTo>
                  <a:pt x="124460" y="170180"/>
                </a:lnTo>
                <a:lnTo>
                  <a:pt x="128270" y="166370"/>
                </a:lnTo>
                <a:lnTo>
                  <a:pt x="131445" y="162560"/>
                </a:lnTo>
                <a:lnTo>
                  <a:pt x="136525" y="156210"/>
                </a:lnTo>
                <a:lnTo>
                  <a:pt x="139064" y="153670"/>
                </a:lnTo>
                <a:lnTo>
                  <a:pt x="140335" y="151765"/>
                </a:lnTo>
                <a:lnTo>
                  <a:pt x="142239" y="149225"/>
                </a:lnTo>
                <a:lnTo>
                  <a:pt x="145414" y="147320"/>
                </a:lnTo>
                <a:lnTo>
                  <a:pt x="152400" y="142875"/>
                </a:lnTo>
                <a:lnTo>
                  <a:pt x="184150" y="133350"/>
                </a:lnTo>
                <a:lnTo>
                  <a:pt x="184150" y="108585"/>
                </a:lnTo>
                <a:close/>
              </a:path>
              <a:path w="189864" h="315595">
                <a:moveTo>
                  <a:pt x="73025" y="188595"/>
                </a:moveTo>
                <a:lnTo>
                  <a:pt x="67945" y="194945"/>
                </a:lnTo>
                <a:lnTo>
                  <a:pt x="60325" y="203835"/>
                </a:lnTo>
                <a:lnTo>
                  <a:pt x="73025" y="226060"/>
                </a:lnTo>
                <a:lnTo>
                  <a:pt x="73025" y="188595"/>
                </a:lnTo>
                <a:close/>
              </a:path>
              <a:path w="189864" h="315595">
                <a:moveTo>
                  <a:pt x="51435" y="0"/>
                </a:moveTo>
                <a:lnTo>
                  <a:pt x="50323" y="635"/>
                </a:lnTo>
                <a:lnTo>
                  <a:pt x="50800" y="635"/>
                </a:lnTo>
                <a:lnTo>
                  <a:pt x="46989" y="2540"/>
                </a:lnTo>
                <a:lnTo>
                  <a:pt x="43814" y="5080"/>
                </a:lnTo>
                <a:lnTo>
                  <a:pt x="41910" y="5715"/>
                </a:lnTo>
                <a:lnTo>
                  <a:pt x="59054" y="22860"/>
                </a:lnTo>
                <a:lnTo>
                  <a:pt x="59054" y="2540"/>
                </a:lnTo>
                <a:lnTo>
                  <a:pt x="51435" y="0"/>
                </a:lnTo>
                <a:close/>
              </a:path>
              <a:path w="189864" h="315595">
                <a:moveTo>
                  <a:pt x="59054" y="2540"/>
                </a:moveTo>
                <a:lnTo>
                  <a:pt x="59054" y="22860"/>
                </a:lnTo>
                <a:lnTo>
                  <a:pt x="73025" y="22860"/>
                </a:lnTo>
                <a:lnTo>
                  <a:pt x="73025" y="7620"/>
                </a:lnTo>
                <a:lnTo>
                  <a:pt x="59054" y="2540"/>
                </a:lnTo>
                <a:close/>
              </a:path>
              <a:path w="189864" h="315595">
                <a:moveTo>
                  <a:pt x="50323" y="635"/>
                </a:moveTo>
                <a:lnTo>
                  <a:pt x="36195" y="635"/>
                </a:lnTo>
                <a:lnTo>
                  <a:pt x="41910" y="5715"/>
                </a:lnTo>
                <a:lnTo>
                  <a:pt x="43814" y="5080"/>
                </a:lnTo>
                <a:lnTo>
                  <a:pt x="46989" y="2540"/>
                </a:lnTo>
                <a:lnTo>
                  <a:pt x="50323" y="635"/>
                </a:lnTo>
                <a:close/>
              </a:path>
              <a:path w="189864" h="315595">
                <a:moveTo>
                  <a:pt x="59054" y="635"/>
                </a:moveTo>
                <a:lnTo>
                  <a:pt x="53339" y="635"/>
                </a:lnTo>
                <a:lnTo>
                  <a:pt x="59054" y="2540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4619625" y="6790055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89" h="315595">
                <a:moveTo>
                  <a:pt x="41910" y="5715"/>
                </a:moveTo>
                <a:lnTo>
                  <a:pt x="35560" y="8255"/>
                </a:lnTo>
                <a:lnTo>
                  <a:pt x="31114" y="9525"/>
                </a:lnTo>
                <a:lnTo>
                  <a:pt x="26035" y="10795"/>
                </a:lnTo>
                <a:lnTo>
                  <a:pt x="20954" y="11430"/>
                </a:lnTo>
                <a:lnTo>
                  <a:pt x="15239" y="11430"/>
                </a:lnTo>
                <a:lnTo>
                  <a:pt x="8254" y="12065"/>
                </a:lnTo>
                <a:lnTo>
                  <a:pt x="0" y="12065"/>
                </a:lnTo>
                <a:lnTo>
                  <a:pt x="0" y="41275"/>
                </a:lnTo>
                <a:lnTo>
                  <a:pt x="14604" y="41275"/>
                </a:lnTo>
                <a:lnTo>
                  <a:pt x="19685" y="42545"/>
                </a:lnTo>
                <a:lnTo>
                  <a:pt x="20954" y="43180"/>
                </a:lnTo>
                <a:lnTo>
                  <a:pt x="24129" y="46355"/>
                </a:lnTo>
                <a:lnTo>
                  <a:pt x="24129" y="48260"/>
                </a:lnTo>
                <a:lnTo>
                  <a:pt x="24764" y="49530"/>
                </a:lnTo>
                <a:lnTo>
                  <a:pt x="25400" y="52070"/>
                </a:lnTo>
                <a:lnTo>
                  <a:pt x="24764" y="282575"/>
                </a:lnTo>
                <a:lnTo>
                  <a:pt x="23495" y="283845"/>
                </a:lnTo>
                <a:lnTo>
                  <a:pt x="22860" y="285750"/>
                </a:lnTo>
                <a:lnTo>
                  <a:pt x="21589" y="287020"/>
                </a:lnTo>
                <a:lnTo>
                  <a:pt x="15875" y="288925"/>
                </a:lnTo>
                <a:lnTo>
                  <a:pt x="10795" y="290195"/>
                </a:lnTo>
                <a:lnTo>
                  <a:pt x="6350" y="290195"/>
                </a:lnTo>
                <a:lnTo>
                  <a:pt x="0" y="290830"/>
                </a:lnTo>
                <a:lnTo>
                  <a:pt x="0" y="315595"/>
                </a:lnTo>
                <a:lnTo>
                  <a:pt x="97154" y="315595"/>
                </a:lnTo>
                <a:lnTo>
                  <a:pt x="97154" y="291465"/>
                </a:lnTo>
                <a:lnTo>
                  <a:pt x="86360" y="289560"/>
                </a:lnTo>
                <a:lnTo>
                  <a:pt x="83820" y="288925"/>
                </a:lnTo>
                <a:lnTo>
                  <a:pt x="81279" y="288925"/>
                </a:lnTo>
                <a:lnTo>
                  <a:pt x="77470" y="287655"/>
                </a:lnTo>
                <a:lnTo>
                  <a:pt x="76200" y="286385"/>
                </a:lnTo>
                <a:lnTo>
                  <a:pt x="74929" y="285750"/>
                </a:lnTo>
                <a:lnTo>
                  <a:pt x="74295" y="284480"/>
                </a:lnTo>
                <a:lnTo>
                  <a:pt x="73025" y="282575"/>
                </a:lnTo>
                <a:lnTo>
                  <a:pt x="73025" y="276860"/>
                </a:lnTo>
                <a:lnTo>
                  <a:pt x="71120" y="160020"/>
                </a:lnTo>
                <a:lnTo>
                  <a:pt x="74929" y="160020"/>
                </a:lnTo>
                <a:lnTo>
                  <a:pt x="79375" y="158115"/>
                </a:lnTo>
                <a:lnTo>
                  <a:pt x="86360" y="154940"/>
                </a:lnTo>
                <a:lnTo>
                  <a:pt x="89535" y="153035"/>
                </a:lnTo>
                <a:lnTo>
                  <a:pt x="93345" y="151130"/>
                </a:lnTo>
                <a:lnTo>
                  <a:pt x="97154" y="148590"/>
                </a:lnTo>
                <a:lnTo>
                  <a:pt x="101600" y="146050"/>
                </a:lnTo>
                <a:lnTo>
                  <a:pt x="104775" y="144145"/>
                </a:lnTo>
                <a:lnTo>
                  <a:pt x="107314" y="142875"/>
                </a:lnTo>
                <a:lnTo>
                  <a:pt x="172720" y="142875"/>
                </a:lnTo>
                <a:lnTo>
                  <a:pt x="172085" y="141605"/>
                </a:lnTo>
                <a:lnTo>
                  <a:pt x="170179" y="135255"/>
                </a:lnTo>
                <a:lnTo>
                  <a:pt x="168910" y="132715"/>
                </a:lnTo>
                <a:lnTo>
                  <a:pt x="69850" y="132715"/>
                </a:lnTo>
                <a:lnTo>
                  <a:pt x="69214" y="131445"/>
                </a:lnTo>
                <a:lnTo>
                  <a:pt x="69850" y="130175"/>
                </a:lnTo>
                <a:lnTo>
                  <a:pt x="72389" y="22860"/>
                </a:lnTo>
                <a:lnTo>
                  <a:pt x="59054" y="22860"/>
                </a:lnTo>
                <a:lnTo>
                  <a:pt x="41910" y="5715"/>
                </a:lnTo>
                <a:close/>
              </a:path>
              <a:path w="199389" h="315595">
                <a:moveTo>
                  <a:pt x="172720" y="142875"/>
                </a:moveTo>
                <a:lnTo>
                  <a:pt x="109220" y="142875"/>
                </a:lnTo>
                <a:lnTo>
                  <a:pt x="111125" y="143510"/>
                </a:lnTo>
                <a:lnTo>
                  <a:pt x="116204" y="145415"/>
                </a:lnTo>
                <a:lnTo>
                  <a:pt x="118745" y="146685"/>
                </a:lnTo>
                <a:lnTo>
                  <a:pt x="123189" y="150495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5"/>
                </a:lnTo>
                <a:lnTo>
                  <a:pt x="127635" y="160655"/>
                </a:lnTo>
                <a:lnTo>
                  <a:pt x="127635" y="280670"/>
                </a:lnTo>
                <a:lnTo>
                  <a:pt x="127000" y="283210"/>
                </a:lnTo>
                <a:lnTo>
                  <a:pt x="126364" y="284480"/>
                </a:lnTo>
                <a:lnTo>
                  <a:pt x="123825" y="287020"/>
                </a:lnTo>
                <a:lnTo>
                  <a:pt x="121920" y="287655"/>
                </a:lnTo>
                <a:lnTo>
                  <a:pt x="120650" y="288925"/>
                </a:lnTo>
                <a:lnTo>
                  <a:pt x="118745" y="289560"/>
                </a:lnTo>
                <a:lnTo>
                  <a:pt x="113664" y="290195"/>
                </a:lnTo>
                <a:lnTo>
                  <a:pt x="109220" y="290195"/>
                </a:lnTo>
                <a:lnTo>
                  <a:pt x="102870" y="290830"/>
                </a:lnTo>
                <a:lnTo>
                  <a:pt x="102870" y="315595"/>
                </a:lnTo>
                <a:lnTo>
                  <a:pt x="199389" y="315595"/>
                </a:lnTo>
                <a:lnTo>
                  <a:pt x="199389" y="291465"/>
                </a:lnTo>
                <a:lnTo>
                  <a:pt x="188595" y="289560"/>
                </a:lnTo>
                <a:lnTo>
                  <a:pt x="186054" y="288925"/>
                </a:lnTo>
                <a:lnTo>
                  <a:pt x="184150" y="288925"/>
                </a:lnTo>
                <a:lnTo>
                  <a:pt x="181610" y="288290"/>
                </a:lnTo>
                <a:lnTo>
                  <a:pt x="180339" y="287655"/>
                </a:lnTo>
                <a:lnTo>
                  <a:pt x="178435" y="286385"/>
                </a:lnTo>
                <a:lnTo>
                  <a:pt x="177164" y="285750"/>
                </a:lnTo>
                <a:lnTo>
                  <a:pt x="175895" y="283210"/>
                </a:lnTo>
                <a:lnTo>
                  <a:pt x="175260" y="280670"/>
                </a:lnTo>
                <a:lnTo>
                  <a:pt x="175260" y="165100"/>
                </a:lnTo>
                <a:lnTo>
                  <a:pt x="173989" y="148590"/>
                </a:lnTo>
                <a:lnTo>
                  <a:pt x="172720" y="142875"/>
                </a:lnTo>
                <a:close/>
              </a:path>
              <a:path w="199389" h="315595">
                <a:moveTo>
                  <a:pt x="74929" y="160020"/>
                </a:moveTo>
                <a:lnTo>
                  <a:pt x="71120" y="160020"/>
                </a:lnTo>
                <a:lnTo>
                  <a:pt x="71754" y="160655"/>
                </a:lnTo>
                <a:lnTo>
                  <a:pt x="73025" y="160655"/>
                </a:lnTo>
                <a:lnTo>
                  <a:pt x="74929" y="160020"/>
                </a:lnTo>
                <a:close/>
              </a:path>
              <a:path w="199389" h="315595">
                <a:moveTo>
                  <a:pt x="69850" y="130175"/>
                </a:moveTo>
                <a:lnTo>
                  <a:pt x="69214" y="131445"/>
                </a:lnTo>
                <a:lnTo>
                  <a:pt x="69850" y="132715"/>
                </a:lnTo>
                <a:lnTo>
                  <a:pt x="69850" y="130175"/>
                </a:lnTo>
                <a:close/>
              </a:path>
              <a:path w="199389" h="315595">
                <a:moveTo>
                  <a:pt x="116839" y="104775"/>
                </a:moveTo>
                <a:lnTo>
                  <a:pt x="109854" y="104775"/>
                </a:lnTo>
                <a:lnTo>
                  <a:pt x="103504" y="109855"/>
                </a:lnTo>
                <a:lnTo>
                  <a:pt x="96520" y="114300"/>
                </a:lnTo>
                <a:lnTo>
                  <a:pt x="92710" y="116840"/>
                </a:lnTo>
                <a:lnTo>
                  <a:pt x="70485" y="129540"/>
                </a:lnTo>
                <a:lnTo>
                  <a:pt x="69850" y="130175"/>
                </a:lnTo>
                <a:lnTo>
                  <a:pt x="69850" y="132715"/>
                </a:lnTo>
                <a:lnTo>
                  <a:pt x="168910" y="132715"/>
                </a:lnTo>
                <a:lnTo>
                  <a:pt x="135889" y="106680"/>
                </a:lnTo>
                <a:lnTo>
                  <a:pt x="130175" y="106045"/>
                </a:lnTo>
                <a:lnTo>
                  <a:pt x="116839" y="104775"/>
                </a:lnTo>
                <a:close/>
              </a:path>
              <a:path w="199389" h="315595">
                <a:moveTo>
                  <a:pt x="51435" y="0"/>
                </a:moveTo>
                <a:lnTo>
                  <a:pt x="50482" y="635"/>
                </a:lnTo>
                <a:lnTo>
                  <a:pt x="50800" y="635"/>
                </a:lnTo>
                <a:lnTo>
                  <a:pt x="47625" y="2540"/>
                </a:lnTo>
                <a:lnTo>
                  <a:pt x="44450" y="5080"/>
                </a:lnTo>
                <a:lnTo>
                  <a:pt x="41910" y="5715"/>
                </a:lnTo>
                <a:lnTo>
                  <a:pt x="59054" y="22860"/>
                </a:lnTo>
                <a:lnTo>
                  <a:pt x="59054" y="2540"/>
                </a:lnTo>
                <a:lnTo>
                  <a:pt x="51435" y="0"/>
                </a:lnTo>
                <a:close/>
              </a:path>
              <a:path w="199389" h="315595">
                <a:moveTo>
                  <a:pt x="59054" y="2540"/>
                </a:moveTo>
                <a:lnTo>
                  <a:pt x="59054" y="22860"/>
                </a:lnTo>
                <a:lnTo>
                  <a:pt x="72389" y="22860"/>
                </a:lnTo>
                <a:lnTo>
                  <a:pt x="73025" y="7620"/>
                </a:lnTo>
                <a:lnTo>
                  <a:pt x="59054" y="2540"/>
                </a:lnTo>
                <a:close/>
              </a:path>
              <a:path w="199389" h="315595">
                <a:moveTo>
                  <a:pt x="50482" y="635"/>
                </a:moveTo>
                <a:lnTo>
                  <a:pt x="36195" y="635"/>
                </a:lnTo>
                <a:lnTo>
                  <a:pt x="41910" y="5715"/>
                </a:lnTo>
                <a:lnTo>
                  <a:pt x="44450" y="5080"/>
                </a:lnTo>
                <a:lnTo>
                  <a:pt x="47625" y="2540"/>
                </a:lnTo>
                <a:lnTo>
                  <a:pt x="50482" y="635"/>
                </a:lnTo>
                <a:close/>
              </a:path>
              <a:path w="199389" h="315595">
                <a:moveTo>
                  <a:pt x="59054" y="635"/>
                </a:moveTo>
                <a:lnTo>
                  <a:pt x="53339" y="635"/>
                </a:lnTo>
                <a:lnTo>
                  <a:pt x="59054" y="2540"/>
                </a:lnTo>
                <a:lnTo>
                  <a:pt x="59054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5165090" y="6785609"/>
            <a:ext cx="295910" cy="320040"/>
          </a:xfrm>
          <a:custGeom>
            <a:avLst/>
            <a:gdLst/>
            <a:ahLst/>
            <a:cxnLst/>
            <a:rect l="l" t="t" r="r" b="b"/>
            <a:pathLst>
              <a:path w="295910" h="320040">
                <a:moveTo>
                  <a:pt x="51435" y="3810"/>
                </a:moveTo>
                <a:lnTo>
                  <a:pt x="15875" y="16510"/>
                </a:lnTo>
                <a:lnTo>
                  <a:pt x="0" y="16510"/>
                </a:lnTo>
                <a:lnTo>
                  <a:pt x="0" y="45720"/>
                </a:lnTo>
                <a:lnTo>
                  <a:pt x="9525" y="45720"/>
                </a:lnTo>
                <a:lnTo>
                  <a:pt x="15239" y="46355"/>
                </a:lnTo>
                <a:lnTo>
                  <a:pt x="25400" y="53975"/>
                </a:lnTo>
                <a:lnTo>
                  <a:pt x="25400" y="284480"/>
                </a:lnTo>
                <a:lnTo>
                  <a:pt x="0" y="294640"/>
                </a:lnTo>
                <a:lnTo>
                  <a:pt x="0" y="320040"/>
                </a:lnTo>
                <a:lnTo>
                  <a:pt x="97155" y="320040"/>
                </a:lnTo>
                <a:lnTo>
                  <a:pt x="97155" y="295275"/>
                </a:lnTo>
                <a:lnTo>
                  <a:pt x="81914" y="292735"/>
                </a:lnTo>
                <a:lnTo>
                  <a:pt x="80010" y="292100"/>
                </a:lnTo>
                <a:lnTo>
                  <a:pt x="76835" y="290830"/>
                </a:lnTo>
                <a:lnTo>
                  <a:pt x="75564" y="289560"/>
                </a:lnTo>
                <a:lnTo>
                  <a:pt x="73660" y="287020"/>
                </a:lnTo>
                <a:lnTo>
                  <a:pt x="73025" y="284480"/>
                </a:lnTo>
                <a:lnTo>
                  <a:pt x="73025" y="12065"/>
                </a:lnTo>
                <a:lnTo>
                  <a:pt x="51435" y="3810"/>
                </a:lnTo>
                <a:close/>
              </a:path>
              <a:path w="295910" h="320040">
                <a:moveTo>
                  <a:pt x="267334" y="307975"/>
                </a:moveTo>
                <a:lnTo>
                  <a:pt x="224155" y="307975"/>
                </a:lnTo>
                <a:lnTo>
                  <a:pt x="223520" y="310515"/>
                </a:lnTo>
                <a:lnTo>
                  <a:pt x="245110" y="318770"/>
                </a:lnTo>
                <a:lnTo>
                  <a:pt x="247014" y="316865"/>
                </a:lnTo>
                <a:lnTo>
                  <a:pt x="248920" y="315595"/>
                </a:lnTo>
                <a:lnTo>
                  <a:pt x="250189" y="314325"/>
                </a:lnTo>
                <a:lnTo>
                  <a:pt x="254000" y="312420"/>
                </a:lnTo>
                <a:lnTo>
                  <a:pt x="260350" y="309880"/>
                </a:lnTo>
                <a:lnTo>
                  <a:pt x="264795" y="308610"/>
                </a:lnTo>
                <a:lnTo>
                  <a:pt x="267334" y="307975"/>
                </a:lnTo>
                <a:close/>
              </a:path>
              <a:path w="295910" h="320040">
                <a:moveTo>
                  <a:pt x="191135" y="104775"/>
                </a:moveTo>
                <a:lnTo>
                  <a:pt x="154305" y="116205"/>
                </a:lnTo>
                <a:lnTo>
                  <a:pt x="125730" y="148590"/>
                </a:lnTo>
                <a:lnTo>
                  <a:pt x="111760" y="187960"/>
                </a:lnTo>
                <a:lnTo>
                  <a:pt x="110489" y="199390"/>
                </a:lnTo>
                <a:lnTo>
                  <a:pt x="110595" y="224790"/>
                </a:lnTo>
                <a:lnTo>
                  <a:pt x="118745" y="264795"/>
                </a:lnTo>
                <a:lnTo>
                  <a:pt x="143510" y="300990"/>
                </a:lnTo>
                <a:lnTo>
                  <a:pt x="183514" y="317500"/>
                </a:lnTo>
                <a:lnTo>
                  <a:pt x="200025" y="317500"/>
                </a:lnTo>
                <a:lnTo>
                  <a:pt x="206375" y="316230"/>
                </a:lnTo>
                <a:lnTo>
                  <a:pt x="212725" y="314325"/>
                </a:lnTo>
                <a:lnTo>
                  <a:pt x="217805" y="311785"/>
                </a:lnTo>
                <a:lnTo>
                  <a:pt x="224155" y="307975"/>
                </a:lnTo>
                <a:lnTo>
                  <a:pt x="267334" y="307975"/>
                </a:lnTo>
                <a:lnTo>
                  <a:pt x="269875" y="307340"/>
                </a:lnTo>
                <a:lnTo>
                  <a:pt x="274955" y="306705"/>
                </a:lnTo>
                <a:lnTo>
                  <a:pt x="280670" y="306705"/>
                </a:lnTo>
                <a:lnTo>
                  <a:pt x="287655" y="306070"/>
                </a:lnTo>
                <a:lnTo>
                  <a:pt x="295910" y="306070"/>
                </a:lnTo>
                <a:lnTo>
                  <a:pt x="295910" y="289560"/>
                </a:lnTo>
                <a:lnTo>
                  <a:pt x="191770" y="289560"/>
                </a:lnTo>
                <a:lnTo>
                  <a:pt x="187960" y="288290"/>
                </a:lnTo>
                <a:lnTo>
                  <a:pt x="164464" y="248285"/>
                </a:lnTo>
                <a:lnTo>
                  <a:pt x="161289" y="224790"/>
                </a:lnTo>
                <a:lnTo>
                  <a:pt x="161289" y="208280"/>
                </a:lnTo>
                <a:lnTo>
                  <a:pt x="165100" y="187325"/>
                </a:lnTo>
                <a:lnTo>
                  <a:pt x="167639" y="180975"/>
                </a:lnTo>
                <a:lnTo>
                  <a:pt x="169545" y="174625"/>
                </a:lnTo>
                <a:lnTo>
                  <a:pt x="172720" y="168910"/>
                </a:lnTo>
                <a:lnTo>
                  <a:pt x="175260" y="163830"/>
                </a:lnTo>
                <a:lnTo>
                  <a:pt x="179070" y="156845"/>
                </a:lnTo>
                <a:lnTo>
                  <a:pt x="182880" y="151765"/>
                </a:lnTo>
                <a:lnTo>
                  <a:pt x="190500" y="144780"/>
                </a:lnTo>
                <a:lnTo>
                  <a:pt x="193039" y="142875"/>
                </a:lnTo>
                <a:lnTo>
                  <a:pt x="223520" y="142875"/>
                </a:lnTo>
                <a:lnTo>
                  <a:pt x="223520" y="125730"/>
                </a:lnTo>
                <a:lnTo>
                  <a:pt x="221614" y="124460"/>
                </a:lnTo>
                <a:lnTo>
                  <a:pt x="209550" y="118110"/>
                </a:lnTo>
                <a:lnTo>
                  <a:pt x="205739" y="115570"/>
                </a:lnTo>
                <a:lnTo>
                  <a:pt x="196214" y="109855"/>
                </a:lnTo>
                <a:lnTo>
                  <a:pt x="191135" y="104775"/>
                </a:lnTo>
                <a:close/>
              </a:path>
              <a:path w="295910" h="320040">
                <a:moveTo>
                  <a:pt x="223520" y="125730"/>
                </a:moveTo>
                <a:lnTo>
                  <a:pt x="223520" y="266700"/>
                </a:lnTo>
                <a:lnTo>
                  <a:pt x="222250" y="268605"/>
                </a:lnTo>
                <a:lnTo>
                  <a:pt x="220980" y="271145"/>
                </a:lnTo>
                <a:lnTo>
                  <a:pt x="199389" y="289560"/>
                </a:lnTo>
                <a:lnTo>
                  <a:pt x="295910" y="289560"/>
                </a:lnTo>
                <a:lnTo>
                  <a:pt x="295910" y="276860"/>
                </a:lnTo>
                <a:lnTo>
                  <a:pt x="281305" y="276860"/>
                </a:lnTo>
                <a:lnTo>
                  <a:pt x="276225" y="275590"/>
                </a:lnTo>
                <a:lnTo>
                  <a:pt x="274320" y="274955"/>
                </a:lnTo>
                <a:lnTo>
                  <a:pt x="272414" y="273050"/>
                </a:lnTo>
                <a:lnTo>
                  <a:pt x="271145" y="270510"/>
                </a:lnTo>
                <a:lnTo>
                  <a:pt x="271145" y="268605"/>
                </a:lnTo>
                <a:lnTo>
                  <a:pt x="270510" y="266700"/>
                </a:lnTo>
                <a:lnTo>
                  <a:pt x="270510" y="127635"/>
                </a:lnTo>
                <a:lnTo>
                  <a:pt x="226060" y="127635"/>
                </a:lnTo>
                <a:lnTo>
                  <a:pt x="225425" y="127000"/>
                </a:lnTo>
                <a:lnTo>
                  <a:pt x="223520" y="125730"/>
                </a:lnTo>
                <a:close/>
              </a:path>
              <a:path w="295910" h="320040">
                <a:moveTo>
                  <a:pt x="223520" y="142875"/>
                </a:moveTo>
                <a:lnTo>
                  <a:pt x="193675" y="142875"/>
                </a:lnTo>
                <a:lnTo>
                  <a:pt x="198755" y="146050"/>
                </a:lnTo>
                <a:lnTo>
                  <a:pt x="204470" y="149225"/>
                </a:lnTo>
                <a:lnTo>
                  <a:pt x="221614" y="158115"/>
                </a:lnTo>
                <a:lnTo>
                  <a:pt x="223520" y="158750"/>
                </a:lnTo>
                <a:lnTo>
                  <a:pt x="223520" y="142875"/>
                </a:lnTo>
                <a:close/>
              </a:path>
              <a:path w="295910" h="320040">
                <a:moveTo>
                  <a:pt x="248920" y="0"/>
                </a:moveTo>
                <a:lnTo>
                  <a:pt x="213995" y="12065"/>
                </a:lnTo>
                <a:lnTo>
                  <a:pt x="197485" y="12065"/>
                </a:lnTo>
                <a:lnTo>
                  <a:pt x="197485" y="41275"/>
                </a:lnTo>
                <a:lnTo>
                  <a:pt x="212725" y="41275"/>
                </a:lnTo>
                <a:lnTo>
                  <a:pt x="215264" y="42545"/>
                </a:lnTo>
                <a:lnTo>
                  <a:pt x="217805" y="42545"/>
                </a:lnTo>
                <a:lnTo>
                  <a:pt x="219710" y="43815"/>
                </a:lnTo>
                <a:lnTo>
                  <a:pt x="220345" y="44450"/>
                </a:lnTo>
                <a:lnTo>
                  <a:pt x="221614" y="45085"/>
                </a:lnTo>
                <a:lnTo>
                  <a:pt x="222250" y="46355"/>
                </a:lnTo>
                <a:lnTo>
                  <a:pt x="222885" y="48260"/>
                </a:lnTo>
                <a:lnTo>
                  <a:pt x="222885" y="49530"/>
                </a:lnTo>
                <a:lnTo>
                  <a:pt x="223520" y="52070"/>
                </a:lnTo>
                <a:lnTo>
                  <a:pt x="223520" y="55245"/>
                </a:lnTo>
                <a:lnTo>
                  <a:pt x="226060" y="127635"/>
                </a:lnTo>
                <a:lnTo>
                  <a:pt x="270510" y="127635"/>
                </a:lnTo>
                <a:lnTo>
                  <a:pt x="270510" y="7620"/>
                </a:lnTo>
                <a:lnTo>
                  <a:pt x="248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7" name="object 227" descr=""/>
          <p:cNvGrpSpPr/>
          <p:nvPr/>
        </p:nvGrpSpPr>
        <p:grpSpPr>
          <a:xfrm>
            <a:off x="5925820" y="6888480"/>
            <a:ext cx="1334135" cy="821055"/>
            <a:chOff x="5925820" y="6888480"/>
            <a:chExt cx="1334135" cy="821055"/>
          </a:xfrm>
        </p:grpSpPr>
        <p:pic>
          <p:nvPicPr>
            <p:cNvPr id="228" name="object 228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092825" y="6898005"/>
              <a:ext cx="558165" cy="811529"/>
            </a:xfrm>
            <a:prstGeom prst="rect">
              <a:avLst/>
            </a:prstGeom>
          </p:spPr>
        </p:pic>
        <p:pic>
          <p:nvPicPr>
            <p:cNvPr id="229" name="object 229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358890" y="6888480"/>
              <a:ext cx="137795" cy="212725"/>
            </a:xfrm>
            <a:prstGeom prst="rect">
              <a:avLst/>
            </a:prstGeom>
          </p:spPr>
        </p:pic>
        <p:pic>
          <p:nvPicPr>
            <p:cNvPr id="230" name="object 230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23990" y="6888480"/>
              <a:ext cx="173990" cy="218439"/>
            </a:xfrm>
            <a:prstGeom prst="rect">
              <a:avLst/>
            </a:prstGeom>
          </p:spPr>
        </p:pic>
        <p:sp>
          <p:nvSpPr>
            <p:cNvPr id="231" name="object 231" descr=""/>
            <p:cNvSpPr/>
            <p:nvPr/>
          </p:nvSpPr>
          <p:spPr>
            <a:xfrm>
              <a:off x="5925820" y="7413625"/>
              <a:ext cx="190500" cy="276860"/>
            </a:xfrm>
            <a:custGeom>
              <a:avLst/>
              <a:gdLst/>
              <a:ahLst/>
              <a:cxnLst/>
              <a:rect l="l" t="t" r="r" b="b"/>
              <a:pathLst>
                <a:path w="190500" h="276859">
                  <a:moveTo>
                    <a:pt x="38100" y="219709"/>
                  </a:moveTo>
                  <a:lnTo>
                    <a:pt x="31114" y="219709"/>
                  </a:lnTo>
                  <a:lnTo>
                    <a:pt x="27939" y="220344"/>
                  </a:lnTo>
                  <a:lnTo>
                    <a:pt x="24764" y="222250"/>
                  </a:lnTo>
                  <a:lnTo>
                    <a:pt x="21589" y="223519"/>
                  </a:lnTo>
                  <a:lnTo>
                    <a:pt x="6984" y="245109"/>
                  </a:lnTo>
                  <a:lnTo>
                    <a:pt x="6984" y="257175"/>
                  </a:lnTo>
                  <a:lnTo>
                    <a:pt x="42544" y="276859"/>
                  </a:lnTo>
                  <a:lnTo>
                    <a:pt x="49529" y="276225"/>
                  </a:lnTo>
                  <a:lnTo>
                    <a:pt x="85089" y="250825"/>
                  </a:lnTo>
                  <a:lnTo>
                    <a:pt x="88900" y="245744"/>
                  </a:lnTo>
                  <a:lnTo>
                    <a:pt x="89534" y="245109"/>
                  </a:lnTo>
                  <a:lnTo>
                    <a:pt x="55244" y="245109"/>
                  </a:lnTo>
                  <a:lnTo>
                    <a:pt x="53975" y="243840"/>
                  </a:lnTo>
                  <a:lnTo>
                    <a:pt x="51434" y="240665"/>
                  </a:lnTo>
                  <a:lnTo>
                    <a:pt x="50164" y="238759"/>
                  </a:lnTo>
                  <a:lnTo>
                    <a:pt x="48259" y="235584"/>
                  </a:lnTo>
                  <a:lnTo>
                    <a:pt x="46989" y="232409"/>
                  </a:lnTo>
                  <a:lnTo>
                    <a:pt x="45084" y="229234"/>
                  </a:lnTo>
                  <a:lnTo>
                    <a:pt x="41275" y="221615"/>
                  </a:lnTo>
                  <a:lnTo>
                    <a:pt x="38100" y="219709"/>
                  </a:lnTo>
                  <a:close/>
                </a:path>
                <a:path w="190500" h="276859">
                  <a:moveTo>
                    <a:pt x="97154" y="0"/>
                  </a:moveTo>
                  <a:lnTo>
                    <a:pt x="0" y="0"/>
                  </a:lnTo>
                  <a:lnTo>
                    <a:pt x="0" y="24764"/>
                  </a:lnTo>
                  <a:lnTo>
                    <a:pt x="5714" y="25400"/>
                  </a:lnTo>
                  <a:lnTo>
                    <a:pt x="10159" y="26035"/>
                  </a:lnTo>
                  <a:lnTo>
                    <a:pt x="12064" y="27305"/>
                  </a:lnTo>
                  <a:lnTo>
                    <a:pt x="13969" y="27939"/>
                  </a:lnTo>
                  <a:lnTo>
                    <a:pt x="16509" y="28575"/>
                  </a:lnTo>
                  <a:lnTo>
                    <a:pt x="20319" y="31114"/>
                  </a:lnTo>
                  <a:lnTo>
                    <a:pt x="21589" y="32385"/>
                  </a:lnTo>
                  <a:lnTo>
                    <a:pt x="22859" y="34289"/>
                  </a:lnTo>
                  <a:lnTo>
                    <a:pt x="24764" y="36194"/>
                  </a:lnTo>
                  <a:lnTo>
                    <a:pt x="26034" y="38100"/>
                  </a:lnTo>
                  <a:lnTo>
                    <a:pt x="27304" y="42544"/>
                  </a:lnTo>
                  <a:lnTo>
                    <a:pt x="28575" y="45719"/>
                  </a:lnTo>
                  <a:lnTo>
                    <a:pt x="29844" y="50164"/>
                  </a:lnTo>
                  <a:lnTo>
                    <a:pt x="31750" y="55244"/>
                  </a:lnTo>
                  <a:lnTo>
                    <a:pt x="38734" y="75564"/>
                  </a:lnTo>
                  <a:lnTo>
                    <a:pt x="41909" y="83185"/>
                  </a:lnTo>
                  <a:lnTo>
                    <a:pt x="46989" y="98425"/>
                  </a:lnTo>
                  <a:lnTo>
                    <a:pt x="56514" y="125730"/>
                  </a:lnTo>
                  <a:lnTo>
                    <a:pt x="69214" y="161925"/>
                  </a:lnTo>
                  <a:lnTo>
                    <a:pt x="76200" y="182244"/>
                  </a:lnTo>
                  <a:lnTo>
                    <a:pt x="78104" y="187325"/>
                  </a:lnTo>
                  <a:lnTo>
                    <a:pt x="80644" y="194944"/>
                  </a:lnTo>
                  <a:lnTo>
                    <a:pt x="76200" y="207009"/>
                  </a:lnTo>
                  <a:lnTo>
                    <a:pt x="72389" y="217169"/>
                  </a:lnTo>
                  <a:lnTo>
                    <a:pt x="68579" y="225425"/>
                  </a:lnTo>
                  <a:lnTo>
                    <a:pt x="65404" y="232409"/>
                  </a:lnTo>
                  <a:lnTo>
                    <a:pt x="60959" y="240665"/>
                  </a:lnTo>
                  <a:lnTo>
                    <a:pt x="58419" y="245109"/>
                  </a:lnTo>
                  <a:lnTo>
                    <a:pt x="89534" y="245109"/>
                  </a:lnTo>
                  <a:lnTo>
                    <a:pt x="92709" y="240030"/>
                  </a:lnTo>
                  <a:lnTo>
                    <a:pt x="95884" y="234315"/>
                  </a:lnTo>
                  <a:lnTo>
                    <a:pt x="98425" y="228600"/>
                  </a:lnTo>
                  <a:lnTo>
                    <a:pt x="102234" y="220344"/>
                  </a:lnTo>
                  <a:lnTo>
                    <a:pt x="105409" y="212725"/>
                  </a:lnTo>
                  <a:lnTo>
                    <a:pt x="107950" y="205740"/>
                  </a:lnTo>
                  <a:lnTo>
                    <a:pt x="109219" y="201930"/>
                  </a:lnTo>
                  <a:lnTo>
                    <a:pt x="110489" y="196850"/>
                  </a:lnTo>
                  <a:lnTo>
                    <a:pt x="114934" y="184150"/>
                  </a:lnTo>
                  <a:lnTo>
                    <a:pt x="117475" y="176530"/>
                  </a:lnTo>
                  <a:lnTo>
                    <a:pt x="125094" y="155575"/>
                  </a:lnTo>
                  <a:lnTo>
                    <a:pt x="131444" y="135255"/>
                  </a:lnTo>
                  <a:lnTo>
                    <a:pt x="103504" y="135255"/>
                  </a:lnTo>
                  <a:lnTo>
                    <a:pt x="102234" y="134619"/>
                  </a:lnTo>
                  <a:lnTo>
                    <a:pt x="102234" y="132080"/>
                  </a:lnTo>
                  <a:lnTo>
                    <a:pt x="73659" y="36194"/>
                  </a:lnTo>
                  <a:lnTo>
                    <a:pt x="72389" y="32385"/>
                  </a:lnTo>
                  <a:lnTo>
                    <a:pt x="73025" y="31750"/>
                  </a:lnTo>
                  <a:lnTo>
                    <a:pt x="73025" y="30480"/>
                  </a:lnTo>
                  <a:lnTo>
                    <a:pt x="73659" y="29210"/>
                  </a:lnTo>
                  <a:lnTo>
                    <a:pt x="76200" y="27939"/>
                  </a:lnTo>
                  <a:lnTo>
                    <a:pt x="78104" y="26669"/>
                  </a:lnTo>
                  <a:lnTo>
                    <a:pt x="83819" y="26035"/>
                  </a:lnTo>
                  <a:lnTo>
                    <a:pt x="88900" y="25400"/>
                  </a:lnTo>
                  <a:lnTo>
                    <a:pt x="97154" y="25400"/>
                  </a:lnTo>
                  <a:lnTo>
                    <a:pt x="97154" y="0"/>
                  </a:lnTo>
                  <a:close/>
                </a:path>
                <a:path w="190500" h="276859">
                  <a:moveTo>
                    <a:pt x="102234" y="132080"/>
                  </a:moveTo>
                  <a:lnTo>
                    <a:pt x="102234" y="134619"/>
                  </a:lnTo>
                  <a:lnTo>
                    <a:pt x="103504" y="135255"/>
                  </a:lnTo>
                  <a:lnTo>
                    <a:pt x="102234" y="132080"/>
                  </a:lnTo>
                  <a:close/>
                </a:path>
                <a:path w="190500" h="276859">
                  <a:moveTo>
                    <a:pt x="182879" y="25400"/>
                  </a:moveTo>
                  <a:lnTo>
                    <a:pt x="121919" y="25400"/>
                  </a:lnTo>
                  <a:lnTo>
                    <a:pt x="127634" y="26035"/>
                  </a:lnTo>
                  <a:lnTo>
                    <a:pt x="132714" y="28575"/>
                  </a:lnTo>
                  <a:lnTo>
                    <a:pt x="133350" y="29844"/>
                  </a:lnTo>
                  <a:lnTo>
                    <a:pt x="133984" y="30480"/>
                  </a:lnTo>
                  <a:lnTo>
                    <a:pt x="133984" y="35560"/>
                  </a:lnTo>
                  <a:lnTo>
                    <a:pt x="133350" y="37464"/>
                  </a:lnTo>
                  <a:lnTo>
                    <a:pt x="132079" y="42544"/>
                  </a:lnTo>
                  <a:lnTo>
                    <a:pt x="130809" y="45719"/>
                  </a:lnTo>
                  <a:lnTo>
                    <a:pt x="129539" y="50164"/>
                  </a:lnTo>
                  <a:lnTo>
                    <a:pt x="116839" y="88900"/>
                  </a:lnTo>
                  <a:lnTo>
                    <a:pt x="109854" y="109219"/>
                  </a:lnTo>
                  <a:lnTo>
                    <a:pt x="102234" y="132080"/>
                  </a:lnTo>
                  <a:lnTo>
                    <a:pt x="103504" y="135255"/>
                  </a:lnTo>
                  <a:lnTo>
                    <a:pt x="131444" y="135255"/>
                  </a:lnTo>
                  <a:lnTo>
                    <a:pt x="143509" y="100330"/>
                  </a:lnTo>
                  <a:lnTo>
                    <a:pt x="153669" y="70485"/>
                  </a:lnTo>
                  <a:lnTo>
                    <a:pt x="160019" y="52069"/>
                  </a:lnTo>
                  <a:lnTo>
                    <a:pt x="163829" y="41275"/>
                  </a:lnTo>
                  <a:lnTo>
                    <a:pt x="165100" y="38100"/>
                  </a:lnTo>
                  <a:lnTo>
                    <a:pt x="165734" y="36194"/>
                  </a:lnTo>
                  <a:lnTo>
                    <a:pt x="168275" y="31750"/>
                  </a:lnTo>
                  <a:lnTo>
                    <a:pt x="172084" y="27939"/>
                  </a:lnTo>
                  <a:lnTo>
                    <a:pt x="177800" y="26035"/>
                  </a:lnTo>
                  <a:lnTo>
                    <a:pt x="182879" y="25400"/>
                  </a:lnTo>
                  <a:close/>
                </a:path>
                <a:path w="190500" h="276859">
                  <a:moveTo>
                    <a:pt x="190500" y="0"/>
                  </a:moveTo>
                  <a:lnTo>
                    <a:pt x="113029" y="0"/>
                  </a:lnTo>
                  <a:lnTo>
                    <a:pt x="113029" y="25400"/>
                  </a:lnTo>
                  <a:lnTo>
                    <a:pt x="190500" y="254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2" name="object 23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27190" y="7409180"/>
              <a:ext cx="137795" cy="212725"/>
            </a:xfrm>
            <a:prstGeom prst="rect">
              <a:avLst/>
            </a:prstGeom>
          </p:spPr>
        </p:pic>
        <p:pic>
          <p:nvPicPr>
            <p:cNvPr id="233" name="object 23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92290" y="7409180"/>
              <a:ext cx="173990" cy="218439"/>
            </a:xfrm>
            <a:prstGeom prst="rect">
              <a:avLst/>
            </a:prstGeom>
          </p:spPr>
        </p:pic>
        <p:sp>
          <p:nvSpPr>
            <p:cNvPr id="234" name="object 234" descr=""/>
            <p:cNvSpPr/>
            <p:nvPr/>
          </p:nvSpPr>
          <p:spPr>
            <a:xfrm>
              <a:off x="7070725" y="6891020"/>
              <a:ext cx="189230" cy="298450"/>
            </a:xfrm>
            <a:custGeom>
              <a:avLst/>
              <a:gdLst/>
              <a:ahLst/>
              <a:cxnLst/>
              <a:rect l="l" t="t" r="r" b="b"/>
              <a:pathLst>
                <a:path w="189229" h="298450">
                  <a:moveTo>
                    <a:pt x="45720" y="6349"/>
                  </a:moveTo>
                  <a:lnTo>
                    <a:pt x="43179" y="6984"/>
                  </a:lnTo>
                  <a:lnTo>
                    <a:pt x="39370" y="8254"/>
                  </a:lnTo>
                  <a:lnTo>
                    <a:pt x="36195" y="9524"/>
                  </a:lnTo>
                  <a:lnTo>
                    <a:pt x="31750" y="10794"/>
                  </a:lnTo>
                  <a:lnTo>
                    <a:pt x="26670" y="12064"/>
                  </a:lnTo>
                  <a:lnTo>
                    <a:pt x="21590" y="12699"/>
                  </a:lnTo>
                  <a:lnTo>
                    <a:pt x="15875" y="13334"/>
                  </a:lnTo>
                  <a:lnTo>
                    <a:pt x="0" y="13334"/>
                  </a:lnTo>
                  <a:lnTo>
                    <a:pt x="0" y="42544"/>
                  </a:lnTo>
                  <a:lnTo>
                    <a:pt x="8890" y="42544"/>
                  </a:lnTo>
                  <a:lnTo>
                    <a:pt x="14604" y="43179"/>
                  </a:lnTo>
                  <a:lnTo>
                    <a:pt x="19684" y="44449"/>
                  </a:lnTo>
                  <a:lnTo>
                    <a:pt x="21590" y="45084"/>
                  </a:lnTo>
                  <a:lnTo>
                    <a:pt x="22225" y="45719"/>
                  </a:lnTo>
                  <a:lnTo>
                    <a:pt x="23495" y="46354"/>
                  </a:lnTo>
                  <a:lnTo>
                    <a:pt x="24129" y="47624"/>
                  </a:lnTo>
                  <a:lnTo>
                    <a:pt x="24765" y="51434"/>
                  </a:lnTo>
                  <a:lnTo>
                    <a:pt x="24765" y="265429"/>
                  </a:lnTo>
                  <a:lnTo>
                    <a:pt x="22225" y="268604"/>
                  </a:lnTo>
                  <a:lnTo>
                    <a:pt x="20954" y="269239"/>
                  </a:lnTo>
                  <a:lnTo>
                    <a:pt x="19684" y="270509"/>
                  </a:lnTo>
                  <a:lnTo>
                    <a:pt x="15875" y="271779"/>
                  </a:lnTo>
                  <a:lnTo>
                    <a:pt x="10795" y="272414"/>
                  </a:lnTo>
                  <a:lnTo>
                    <a:pt x="6350" y="272414"/>
                  </a:lnTo>
                  <a:lnTo>
                    <a:pt x="0" y="273049"/>
                  </a:lnTo>
                  <a:lnTo>
                    <a:pt x="0" y="298449"/>
                  </a:lnTo>
                  <a:lnTo>
                    <a:pt x="97154" y="298449"/>
                  </a:lnTo>
                  <a:lnTo>
                    <a:pt x="97154" y="273684"/>
                  </a:lnTo>
                  <a:lnTo>
                    <a:pt x="86359" y="271779"/>
                  </a:lnTo>
                  <a:lnTo>
                    <a:pt x="83820" y="271779"/>
                  </a:lnTo>
                  <a:lnTo>
                    <a:pt x="81279" y="271144"/>
                  </a:lnTo>
                  <a:lnTo>
                    <a:pt x="77470" y="269874"/>
                  </a:lnTo>
                  <a:lnTo>
                    <a:pt x="76200" y="269239"/>
                  </a:lnTo>
                  <a:lnTo>
                    <a:pt x="74929" y="267969"/>
                  </a:lnTo>
                  <a:lnTo>
                    <a:pt x="74295" y="266699"/>
                  </a:lnTo>
                  <a:lnTo>
                    <a:pt x="73025" y="265429"/>
                  </a:lnTo>
                  <a:lnTo>
                    <a:pt x="73025" y="259714"/>
                  </a:lnTo>
                  <a:lnTo>
                    <a:pt x="68579" y="198754"/>
                  </a:lnTo>
                  <a:lnTo>
                    <a:pt x="65404" y="195579"/>
                  </a:lnTo>
                  <a:lnTo>
                    <a:pt x="65404" y="193674"/>
                  </a:lnTo>
                  <a:lnTo>
                    <a:pt x="67945" y="191134"/>
                  </a:lnTo>
                  <a:lnTo>
                    <a:pt x="162559" y="191134"/>
                  </a:lnTo>
                  <a:lnTo>
                    <a:pt x="167640" y="185419"/>
                  </a:lnTo>
                  <a:lnTo>
                    <a:pt x="99059" y="185419"/>
                  </a:lnTo>
                  <a:lnTo>
                    <a:pt x="94615" y="184149"/>
                  </a:lnTo>
                  <a:lnTo>
                    <a:pt x="73659" y="154939"/>
                  </a:lnTo>
                  <a:lnTo>
                    <a:pt x="73025" y="153034"/>
                  </a:lnTo>
                  <a:lnTo>
                    <a:pt x="71120" y="55244"/>
                  </a:lnTo>
                  <a:lnTo>
                    <a:pt x="74929" y="55244"/>
                  </a:lnTo>
                  <a:lnTo>
                    <a:pt x="76834" y="54609"/>
                  </a:lnTo>
                  <a:lnTo>
                    <a:pt x="79375" y="53339"/>
                  </a:lnTo>
                  <a:lnTo>
                    <a:pt x="82550" y="51434"/>
                  </a:lnTo>
                  <a:lnTo>
                    <a:pt x="86359" y="49529"/>
                  </a:lnTo>
                  <a:lnTo>
                    <a:pt x="89534" y="48259"/>
                  </a:lnTo>
                  <a:lnTo>
                    <a:pt x="92709" y="45719"/>
                  </a:lnTo>
                  <a:lnTo>
                    <a:pt x="100329" y="41909"/>
                  </a:lnTo>
                  <a:lnTo>
                    <a:pt x="103504" y="40004"/>
                  </a:lnTo>
                  <a:lnTo>
                    <a:pt x="106045" y="38099"/>
                  </a:lnTo>
                  <a:lnTo>
                    <a:pt x="170179" y="38099"/>
                  </a:lnTo>
                  <a:lnTo>
                    <a:pt x="168909" y="36829"/>
                  </a:lnTo>
                  <a:lnTo>
                    <a:pt x="163195" y="29209"/>
                  </a:lnTo>
                  <a:lnTo>
                    <a:pt x="161925" y="27939"/>
                  </a:lnTo>
                  <a:lnTo>
                    <a:pt x="69850" y="27939"/>
                  </a:lnTo>
                  <a:lnTo>
                    <a:pt x="69215" y="26034"/>
                  </a:lnTo>
                  <a:lnTo>
                    <a:pt x="70484" y="24764"/>
                  </a:lnTo>
                  <a:lnTo>
                    <a:pt x="73025" y="9524"/>
                  </a:lnTo>
                  <a:lnTo>
                    <a:pt x="53340" y="8254"/>
                  </a:lnTo>
                  <a:lnTo>
                    <a:pt x="52070" y="8254"/>
                  </a:lnTo>
                  <a:lnTo>
                    <a:pt x="50800" y="7619"/>
                  </a:lnTo>
                  <a:lnTo>
                    <a:pt x="45720" y="6349"/>
                  </a:lnTo>
                  <a:close/>
                </a:path>
                <a:path w="189229" h="298450">
                  <a:moveTo>
                    <a:pt x="162559" y="191134"/>
                  </a:moveTo>
                  <a:lnTo>
                    <a:pt x="67945" y="191134"/>
                  </a:lnTo>
                  <a:lnTo>
                    <a:pt x="68579" y="198754"/>
                  </a:lnTo>
                  <a:lnTo>
                    <a:pt x="71120" y="201294"/>
                  </a:lnTo>
                  <a:lnTo>
                    <a:pt x="74295" y="203834"/>
                  </a:lnTo>
                  <a:lnTo>
                    <a:pt x="78104" y="205739"/>
                  </a:lnTo>
                  <a:lnTo>
                    <a:pt x="81915" y="208279"/>
                  </a:lnTo>
                  <a:lnTo>
                    <a:pt x="86359" y="210184"/>
                  </a:lnTo>
                  <a:lnTo>
                    <a:pt x="95250" y="212724"/>
                  </a:lnTo>
                  <a:lnTo>
                    <a:pt x="100965" y="213359"/>
                  </a:lnTo>
                  <a:lnTo>
                    <a:pt x="106045" y="213359"/>
                  </a:lnTo>
                  <a:lnTo>
                    <a:pt x="149225" y="201929"/>
                  </a:lnTo>
                  <a:lnTo>
                    <a:pt x="156209" y="196849"/>
                  </a:lnTo>
                  <a:lnTo>
                    <a:pt x="162559" y="191134"/>
                  </a:lnTo>
                  <a:close/>
                </a:path>
                <a:path w="189229" h="298450">
                  <a:moveTo>
                    <a:pt x="67945" y="191134"/>
                  </a:moveTo>
                  <a:lnTo>
                    <a:pt x="65404" y="193674"/>
                  </a:lnTo>
                  <a:lnTo>
                    <a:pt x="65404" y="195579"/>
                  </a:lnTo>
                  <a:lnTo>
                    <a:pt x="68579" y="198754"/>
                  </a:lnTo>
                  <a:lnTo>
                    <a:pt x="67945" y="191134"/>
                  </a:lnTo>
                  <a:close/>
                </a:path>
                <a:path w="189229" h="298450">
                  <a:moveTo>
                    <a:pt x="170179" y="38099"/>
                  </a:moveTo>
                  <a:lnTo>
                    <a:pt x="106045" y="38099"/>
                  </a:lnTo>
                  <a:lnTo>
                    <a:pt x="106679" y="38734"/>
                  </a:lnTo>
                  <a:lnTo>
                    <a:pt x="108584" y="40004"/>
                  </a:lnTo>
                  <a:lnTo>
                    <a:pt x="116204" y="47624"/>
                  </a:lnTo>
                  <a:lnTo>
                    <a:pt x="131445" y="76199"/>
                  </a:lnTo>
                  <a:lnTo>
                    <a:pt x="133984" y="83184"/>
                  </a:lnTo>
                  <a:lnTo>
                    <a:pt x="135890" y="90169"/>
                  </a:lnTo>
                  <a:lnTo>
                    <a:pt x="137159" y="97154"/>
                  </a:lnTo>
                  <a:lnTo>
                    <a:pt x="137795" y="104139"/>
                  </a:lnTo>
                  <a:lnTo>
                    <a:pt x="137795" y="120649"/>
                  </a:lnTo>
                  <a:lnTo>
                    <a:pt x="129540" y="160654"/>
                  </a:lnTo>
                  <a:lnTo>
                    <a:pt x="107315" y="185419"/>
                  </a:lnTo>
                  <a:lnTo>
                    <a:pt x="167640" y="185419"/>
                  </a:lnTo>
                  <a:lnTo>
                    <a:pt x="186054" y="140969"/>
                  </a:lnTo>
                  <a:lnTo>
                    <a:pt x="189229" y="118744"/>
                  </a:lnTo>
                  <a:lnTo>
                    <a:pt x="189229" y="94614"/>
                  </a:lnTo>
                  <a:lnTo>
                    <a:pt x="185420" y="73024"/>
                  </a:lnTo>
                  <a:lnTo>
                    <a:pt x="182245" y="62864"/>
                  </a:lnTo>
                  <a:lnTo>
                    <a:pt x="177800" y="53339"/>
                  </a:lnTo>
                  <a:lnTo>
                    <a:pt x="173990" y="44449"/>
                  </a:lnTo>
                  <a:lnTo>
                    <a:pt x="170179" y="38099"/>
                  </a:lnTo>
                  <a:close/>
                </a:path>
                <a:path w="189229" h="298450">
                  <a:moveTo>
                    <a:pt x="74929" y="55244"/>
                  </a:moveTo>
                  <a:lnTo>
                    <a:pt x="71120" y="55244"/>
                  </a:lnTo>
                  <a:lnTo>
                    <a:pt x="71754" y="55879"/>
                  </a:lnTo>
                  <a:lnTo>
                    <a:pt x="73659" y="55879"/>
                  </a:lnTo>
                  <a:lnTo>
                    <a:pt x="74929" y="55244"/>
                  </a:lnTo>
                  <a:close/>
                </a:path>
                <a:path w="189229" h="298450">
                  <a:moveTo>
                    <a:pt x="70484" y="24764"/>
                  </a:moveTo>
                  <a:lnTo>
                    <a:pt x="69215" y="26034"/>
                  </a:lnTo>
                  <a:lnTo>
                    <a:pt x="69850" y="27939"/>
                  </a:lnTo>
                  <a:lnTo>
                    <a:pt x="70484" y="24764"/>
                  </a:lnTo>
                  <a:close/>
                </a:path>
                <a:path w="189229" h="298450">
                  <a:moveTo>
                    <a:pt x="108584" y="0"/>
                  </a:moveTo>
                  <a:lnTo>
                    <a:pt x="102870" y="5714"/>
                  </a:lnTo>
                  <a:lnTo>
                    <a:pt x="99059" y="7619"/>
                  </a:lnTo>
                  <a:lnTo>
                    <a:pt x="95884" y="10159"/>
                  </a:lnTo>
                  <a:lnTo>
                    <a:pt x="92075" y="12064"/>
                  </a:lnTo>
                  <a:lnTo>
                    <a:pt x="87629" y="14604"/>
                  </a:lnTo>
                  <a:lnTo>
                    <a:pt x="83820" y="17144"/>
                  </a:lnTo>
                  <a:lnTo>
                    <a:pt x="79375" y="19684"/>
                  </a:lnTo>
                  <a:lnTo>
                    <a:pt x="70600" y="24072"/>
                  </a:lnTo>
                  <a:lnTo>
                    <a:pt x="70484" y="24764"/>
                  </a:lnTo>
                  <a:lnTo>
                    <a:pt x="69850" y="27939"/>
                  </a:lnTo>
                  <a:lnTo>
                    <a:pt x="161925" y="27939"/>
                  </a:lnTo>
                  <a:lnTo>
                    <a:pt x="157479" y="22859"/>
                  </a:lnTo>
                  <a:lnTo>
                    <a:pt x="123825" y="1904"/>
                  </a:lnTo>
                  <a:lnTo>
                    <a:pt x="116204" y="634"/>
                  </a:lnTo>
                  <a:lnTo>
                    <a:pt x="108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5" name="object 235" descr=""/>
          <p:cNvSpPr/>
          <p:nvPr/>
        </p:nvSpPr>
        <p:spPr>
          <a:xfrm>
            <a:off x="7336790" y="6748144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09" h="405765">
                <a:moveTo>
                  <a:pt x="92709" y="0"/>
                </a:moveTo>
                <a:lnTo>
                  <a:pt x="0" y="0"/>
                </a:lnTo>
                <a:lnTo>
                  <a:pt x="0" y="24764"/>
                </a:lnTo>
                <a:lnTo>
                  <a:pt x="19684" y="26034"/>
                </a:lnTo>
                <a:lnTo>
                  <a:pt x="37464" y="62229"/>
                </a:lnTo>
                <a:lnTo>
                  <a:pt x="37464" y="342899"/>
                </a:lnTo>
                <a:lnTo>
                  <a:pt x="18414" y="378459"/>
                </a:lnTo>
                <a:lnTo>
                  <a:pt x="10159" y="379729"/>
                </a:lnTo>
                <a:lnTo>
                  <a:pt x="0" y="380364"/>
                </a:lnTo>
                <a:lnTo>
                  <a:pt x="0" y="405764"/>
                </a:lnTo>
                <a:lnTo>
                  <a:pt x="92709" y="405764"/>
                </a:lnTo>
                <a:lnTo>
                  <a:pt x="92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/>
          <p:nvPr/>
        </p:nvSpPr>
        <p:spPr>
          <a:xfrm>
            <a:off x="7488555" y="7041515"/>
            <a:ext cx="62230" cy="59690"/>
          </a:xfrm>
          <a:custGeom>
            <a:avLst/>
            <a:gdLst/>
            <a:ahLst/>
            <a:cxnLst/>
            <a:rect l="l" t="t" r="r" b="b"/>
            <a:pathLst>
              <a:path w="62229" h="59690">
                <a:moveTo>
                  <a:pt x="33654" y="0"/>
                </a:moveTo>
                <a:lnTo>
                  <a:pt x="25400" y="0"/>
                </a:lnTo>
                <a:lnTo>
                  <a:pt x="635" y="22224"/>
                </a:lnTo>
                <a:lnTo>
                  <a:pt x="0" y="26034"/>
                </a:lnTo>
                <a:lnTo>
                  <a:pt x="23495" y="59054"/>
                </a:lnTo>
                <a:lnTo>
                  <a:pt x="27304" y="59689"/>
                </a:lnTo>
                <a:lnTo>
                  <a:pt x="35560" y="59689"/>
                </a:lnTo>
                <a:lnTo>
                  <a:pt x="40004" y="59054"/>
                </a:lnTo>
                <a:lnTo>
                  <a:pt x="62229" y="34289"/>
                </a:lnTo>
                <a:lnTo>
                  <a:pt x="62229" y="29844"/>
                </a:lnTo>
                <a:lnTo>
                  <a:pt x="33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 descr=""/>
          <p:cNvSpPr/>
          <p:nvPr/>
        </p:nvSpPr>
        <p:spPr>
          <a:xfrm>
            <a:off x="7731125" y="6776719"/>
            <a:ext cx="257810" cy="325120"/>
          </a:xfrm>
          <a:custGeom>
            <a:avLst/>
            <a:gdLst/>
            <a:ahLst/>
            <a:cxnLst/>
            <a:rect l="l" t="t" r="r" b="b"/>
            <a:pathLst>
              <a:path w="257809" h="325120">
                <a:moveTo>
                  <a:pt x="128904" y="0"/>
                </a:moveTo>
                <a:lnTo>
                  <a:pt x="85725" y="9524"/>
                </a:lnTo>
                <a:lnTo>
                  <a:pt x="56515" y="28574"/>
                </a:lnTo>
                <a:lnTo>
                  <a:pt x="49529" y="34289"/>
                </a:lnTo>
                <a:lnTo>
                  <a:pt x="21590" y="72389"/>
                </a:lnTo>
                <a:lnTo>
                  <a:pt x="4445" y="120014"/>
                </a:lnTo>
                <a:lnTo>
                  <a:pt x="0" y="151764"/>
                </a:lnTo>
                <a:lnTo>
                  <a:pt x="0" y="173989"/>
                </a:lnTo>
                <a:lnTo>
                  <a:pt x="6984" y="215899"/>
                </a:lnTo>
                <a:lnTo>
                  <a:pt x="21590" y="252729"/>
                </a:lnTo>
                <a:lnTo>
                  <a:pt x="49529" y="290829"/>
                </a:lnTo>
                <a:lnTo>
                  <a:pt x="85725" y="316229"/>
                </a:lnTo>
                <a:lnTo>
                  <a:pt x="120015" y="325119"/>
                </a:lnTo>
                <a:lnTo>
                  <a:pt x="137795" y="325119"/>
                </a:lnTo>
                <a:lnTo>
                  <a:pt x="179704" y="312419"/>
                </a:lnTo>
                <a:lnTo>
                  <a:pt x="194309" y="302259"/>
                </a:lnTo>
                <a:lnTo>
                  <a:pt x="199390" y="299084"/>
                </a:lnTo>
                <a:lnTo>
                  <a:pt x="128904" y="299084"/>
                </a:lnTo>
                <a:lnTo>
                  <a:pt x="121920" y="298449"/>
                </a:lnTo>
                <a:lnTo>
                  <a:pt x="88265" y="276859"/>
                </a:lnTo>
                <a:lnTo>
                  <a:pt x="67945" y="240029"/>
                </a:lnTo>
                <a:lnTo>
                  <a:pt x="55879" y="190499"/>
                </a:lnTo>
                <a:lnTo>
                  <a:pt x="54609" y="162559"/>
                </a:lnTo>
                <a:lnTo>
                  <a:pt x="55879" y="134619"/>
                </a:lnTo>
                <a:lnTo>
                  <a:pt x="64134" y="96519"/>
                </a:lnTo>
                <a:lnTo>
                  <a:pt x="82550" y="55879"/>
                </a:lnTo>
                <a:lnTo>
                  <a:pt x="114934" y="28574"/>
                </a:lnTo>
                <a:lnTo>
                  <a:pt x="128904" y="26034"/>
                </a:lnTo>
                <a:lnTo>
                  <a:pt x="198754" y="26034"/>
                </a:lnTo>
                <a:lnTo>
                  <a:pt x="194309" y="22859"/>
                </a:lnTo>
                <a:lnTo>
                  <a:pt x="155575" y="3809"/>
                </a:lnTo>
                <a:lnTo>
                  <a:pt x="137795" y="634"/>
                </a:lnTo>
                <a:lnTo>
                  <a:pt x="128904" y="0"/>
                </a:lnTo>
                <a:close/>
              </a:path>
              <a:path w="257809" h="325120">
                <a:moveTo>
                  <a:pt x="198754" y="26034"/>
                </a:moveTo>
                <a:lnTo>
                  <a:pt x="128904" y="26034"/>
                </a:lnTo>
                <a:lnTo>
                  <a:pt x="136525" y="26669"/>
                </a:lnTo>
                <a:lnTo>
                  <a:pt x="143509" y="28574"/>
                </a:lnTo>
                <a:lnTo>
                  <a:pt x="175259" y="55879"/>
                </a:lnTo>
                <a:lnTo>
                  <a:pt x="193675" y="96519"/>
                </a:lnTo>
                <a:lnTo>
                  <a:pt x="201295" y="134619"/>
                </a:lnTo>
                <a:lnTo>
                  <a:pt x="203200" y="162559"/>
                </a:lnTo>
                <a:lnTo>
                  <a:pt x="202565" y="177164"/>
                </a:lnTo>
                <a:lnTo>
                  <a:pt x="196850" y="216534"/>
                </a:lnTo>
                <a:lnTo>
                  <a:pt x="180340" y="260349"/>
                </a:lnTo>
                <a:lnTo>
                  <a:pt x="149859" y="293369"/>
                </a:lnTo>
                <a:lnTo>
                  <a:pt x="128904" y="299084"/>
                </a:lnTo>
                <a:lnTo>
                  <a:pt x="199390" y="299084"/>
                </a:lnTo>
                <a:lnTo>
                  <a:pt x="201295" y="297179"/>
                </a:lnTo>
                <a:lnTo>
                  <a:pt x="208279" y="290829"/>
                </a:lnTo>
                <a:lnTo>
                  <a:pt x="214629" y="284479"/>
                </a:lnTo>
                <a:lnTo>
                  <a:pt x="236220" y="252729"/>
                </a:lnTo>
                <a:lnTo>
                  <a:pt x="250825" y="215899"/>
                </a:lnTo>
                <a:lnTo>
                  <a:pt x="257175" y="173989"/>
                </a:lnTo>
                <a:lnTo>
                  <a:pt x="257809" y="162559"/>
                </a:lnTo>
                <a:lnTo>
                  <a:pt x="256540" y="140969"/>
                </a:lnTo>
                <a:lnTo>
                  <a:pt x="247650" y="99694"/>
                </a:lnTo>
                <a:lnTo>
                  <a:pt x="231775" y="64134"/>
                </a:lnTo>
                <a:lnTo>
                  <a:pt x="201295" y="28574"/>
                </a:lnTo>
                <a:lnTo>
                  <a:pt x="198754" y="26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 descr=""/>
          <p:cNvSpPr/>
          <p:nvPr/>
        </p:nvSpPr>
        <p:spPr>
          <a:xfrm>
            <a:off x="9419590" y="6789419"/>
            <a:ext cx="97155" cy="316230"/>
          </a:xfrm>
          <a:custGeom>
            <a:avLst/>
            <a:gdLst/>
            <a:ahLst/>
            <a:cxnLst/>
            <a:rect l="l" t="t" r="r" b="b"/>
            <a:pathLst>
              <a:path w="97154" h="316229">
                <a:moveTo>
                  <a:pt x="51434" y="0"/>
                </a:moveTo>
                <a:lnTo>
                  <a:pt x="43814" y="6349"/>
                </a:lnTo>
                <a:lnTo>
                  <a:pt x="0" y="12699"/>
                </a:lnTo>
                <a:lnTo>
                  <a:pt x="0" y="41909"/>
                </a:lnTo>
                <a:lnTo>
                  <a:pt x="9525" y="41909"/>
                </a:lnTo>
                <a:lnTo>
                  <a:pt x="25400" y="52704"/>
                </a:lnTo>
                <a:lnTo>
                  <a:pt x="25400" y="280669"/>
                </a:lnTo>
                <a:lnTo>
                  <a:pt x="16509" y="289559"/>
                </a:lnTo>
                <a:lnTo>
                  <a:pt x="11429" y="290194"/>
                </a:lnTo>
                <a:lnTo>
                  <a:pt x="0" y="290829"/>
                </a:lnTo>
                <a:lnTo>
                  <a:pt x="0" y="316229"/>
                </a:lnTo>
                <a:lnTo>
                  <a:pt x="97154" y="316229"/>
                </a:lnTo>
                <a:lnTo>
                  <a:pt x="97154" y="291464"/>
                </a:lnTo>
                <a:lnTo>
                  <a:pt x="73659" y="283209"/>
                </a:lnTo>
                <a:lnTo>
                  <a:pt x="73025" y="280669"/>
                </a:lnTo>
                <a:lnTo>
                  <a:pt x="73025" y="8254"/>
                </a:lnTo>
                <a:lnTo>
                  <a:pt x="51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9" name="object 239" descr=""/>
          <p:cNvGrpSpPr/>
          <p:nvPr/>
        </p:nvGrpSpPr>
        <p:grpSpPr>
          <a:xfrm>
            <a:off x="9677400" y="6794500"/>
            <a:ext cx="252095" cy="309245"/>
            <a:chOff x="9677400" y="6794500"/>
            <a:chExt cx="252095" cy="309245"/>
          </a:xfrm>
        </p:grpSpPr>
        <p:sp>
          <p:nvSpPr>
            <p:cNvPr id="240" name="object 240" descr=""/>
            <p:cNvSpPr/>
            <p:nvPr/>
          </p:nvSpPr>
          <p:spPr>
            <a:xfrm>
              <a:off x="9677400" y="6794500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69"/>
                  </a:moveTo>
                  <a:lnTo>
                    <a:pt x="15240" y="109219"/>
                  </a:lnTo>
                  <a:lnTo>
                    <a:pt x="0" y="109219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4"/>
                  </a:lnTo>
                  <a:lnTo>
                    <a:pt x="17145" y="139064"/>
                  </a:lnTo>
                  <a:lnTo>
                    <a:pt x="24765" y="145414"/>
                  </a:lnTo>
                  <a:lnTo>
                    <a:pt x="25400" y="146685"/>
                  </a:lnTo>
                  <a:lnTo>
                    <a:pt x="25400" y="274319"/>
                  </a:lnTo>
                  <a:lnTo>
                    <a:pt x="24765" y="276225"/>
                  </a:lnTo>
                  <a:lnTo>
                    <a:pt x="23495" y="277494"/>
                  </a:lnTo>
                  <a:lnTo>
                    <a:pt x="22859" y="279400"/>
                  </a:lnTo>
                  <a:lnTo>
                    <a:pt x="21590" y="280035"/>
                  </a:lnTo>
                  <a:lnTo>
                    <a:pt x="19684" y="281305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4"/>
                  </a:lnTo>
                  <a:lnTo>
                    <a:pt x="0" y="283844"/>
                  </a:lnTo>
                  <a:lnTo>
                    <a:pt x="0" y="309244"/>
                  </a:lnTo>
                  <a:lnTo>
                    <a:pt x="97154" y="309244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19"/>
                  </a:lnTo>
                  <a:lnTo>
                    <a:pt x="73025" y="120014"/>
                  </a:lnTo>
                  <a:lnTo>
                    <a:pt x="59054" y="120014"/>
                  </a:lnTo>
                  <a:lnTo>
                    <a:pt x="41909" y="102869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4"/>
                  </a:lnTo>
                  <a:lnTo>
                    <a:pt x="44450" y="101600"/>
                  </a:lnTo>
                  <a:lnTo>
                    <a:pt x="41909" y="102869"/>
                  </a:lnTo>
                  <a:lnTo>
                    <a:pt x="59054" y="120014"/>
                  </a:lnTo>
                  <a:lnTo>
                    <a:pt x="59054" y="99694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4"/>
                  </a:moveTo>
                  <a:lnTo>
                    <a:pt x="59054" y="120014"/>
                  </a:lnTo>
                  <a:lnTo>
                    <a:pt x="73025" y="120014"/>
                  </a:lnTo>
                  <a:lnTo>
                    <a:pt x="73025" y="104775"/>
                  </a:lnTo>
                  <a:lnTo>
                    <a:pt x="59054" y="99694"/>
                  </a:lnTo>
                  <a:close/>
                </a:path>
                <a:path w="97154" h="309245">
                  <a:moveTo>
                    <a:pt x="50800" y="97155"/>
                  </a:moveTo>
                  <a:lnTo>
                    <a:pt x="36829" y="97155"/>
                  </a:lnTo>
                  <a:lnTo>
                    <a:pt x="41909" y="102869"/>
                  </a:lnTo>
                  <a:lnTo>
                    <a:pt x="44450" y="101600"/>
                  </a:lnTo>
                  <a:lnTo>
                    <a:pt x="47625" y="99694"/>
                  </a:lnTo>
                  <a:lnTo>
                    <a:pt x="50800" y="97155"/>
                  </a:lnTo>
                  <a:close/>
                </a:path>
                <a:path w="97154" h="309245">
                  <a:moveTo>
                    <a:pt x="59054" y="97155"/>
                  </a:moveTo>
                  <a:lnTo>
                    <a:pt x="53340" y="97155"/>
                  </a:lnTo>
                  <a:lnTo>
                    <a:pt x="59054" y="99694"/>
                  </a:lnTo>
                  <a:lnTo>
                    <a:pt x="59054" y="97155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69"/>
                  </a:lnTo>
                  <a:lnTo>
                    <a:pt x="36195" y="2539"/>
                  </a:lnTo>
                  <a:lnTo>
                    <a:pt x="32384" y="3810"/>
                  </a:lnTo>
                  <a:lnTo>
                    <a:pt x="19050" y="24130"/>
                  </a:lnTo>
                  <a:lnTo>
                    <a:pt x="19050" y="28575"/>
                  </a:lnTo>
                  <a:lnTo>
                    <a:pt x="19684" y="33019"/>
                  </a:lnTo>
                  <a:lnTo>
                    <a:pt x="20320" y="36194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45084" y="56514"/>
                  </a:lnTo>
                  <a:lnTo>
                    <a:pt x="53340" y="56514"/>
                  </a:lnTo>
                  <a:lnTo>
                    <a:pt x="77470" y="32385"/>
                  </a:lnTo>
                  <a:lnTo>
                    <a:pt x="76834" y="24130"/>
                  </a:lnTo>
                  <a:lnTo>
                    <a:pt x="58420" y="253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1" name="object 241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787889" y="6890385"/>
              <a:ext cx="141604" cy="213360"/>
            </a:xfrm>
            <a:prstGeom prst="rect">
              <a:avLst/>
            </a:prstGeom>
          </p:spPr>
        </p:pic>
      </p:grpSp>
      <p:grpSp>
        <p:nvGrpSpPr>
          <p:cNvPr id="242" name="object 242" descr=""/>
          <p:cNvGrpSpPr/>
          <p:nvPr/>
        </p:nvGrpSpPr>
        <p:grpSpPr>
          <a:xfrm>
            <a:off x="10143490" y="6841490"/>
            <a:ext cx="326390" cy="265430"/>
            <a:chOff x="10143490" y="6841490"/>
            <a:chExt cx="326390" cy="265430"/>
          </a:xfrm>
        </p:grpSpPr>
        <p:sp>
          <p:nvSpPr>
            <p:cNvPr id="243" name="object 243" descr=""/>
            <p:cNvSpPr/>
            <p:nvPr/>
          </p:nvSpPr>
          <p:spPr>
            <a:xfrm>
              <a:off x="10143490" y="6841490"/>
              <a:ext cx="113030" cy="258445"/>
            </a:xfrm>
            <a:custGeom>
              <a:avLst/>
              <a:gdLst/>
              <a:ahLst/>
              <a:cxnLst/>
              <a:rect l="l" t="t" r="r" b="b"/>
              <a:pathLst>
                <a:path w="113029" h="258445">
                  <a:moveTo>
                    <a:pt x="67309" y="0"/>
                  </a:moveTo>
                  <a:lnTo>
                    <a:pt x="41909" y="0"/>
                  </a:lnTo>
                  <a:lnTo>
                    <a:pt x="41909" y="7619"/>
                  </a:lnTo>
                  <a:lnTo>
                    <a:pt x="29844" y="47624"/>
                  </a:lnTo>
                  <a:lnTo>
                    <a:pt x="27304" y="52069"/>
                  </a:lnTo>
                  <a:lnTo>
                    <a:pt x="22859" y="59054"/>
                  </a:lnTo>
                  <a:lnTo>
                    <a:pt x="22225" y="61594"/>
                  </a:lnTo>
                  <a:lnTo>
                    <a:pt x="24764" y="62864"/>
                  </a:lnTo>
                  <a:lnTo>
                    <a:pt x="0" y="59054"/>
                  </a:lnTo>
                  <a:lnTo>
                    <a:pt x="0" y="88264"/>
                  </a:lnTo>
                  <a:lnTo>
                    <a:pt x="19050" y="88264"/>
                  </a:lnTo>
                  <a:lnTo>
                    <a:pt x="19050" y="182244"/>
                  </a:lnTo>
                  <a:lnTo>
                    <a:pt x="22859" y="222884"/>
                  </a:lnTo>
                  <a:lnTo>
                    <a:pt x="49529" y="256539"/>
                  </a:lnTo>
                  <a:lnTo>
                    <a:pt x="57150" y="258444"/>
                  </a:lnTo>
                  <a:lnTo>
                    <a:pt x="71119" y="258444"/>
                  </a:lnTo>
                  <a:lnTo>
                    <a:pt x="75564" y="258444"/>
                  </a:lnTo>
                  <a:lnTo>
                    <a:pt x="83184" y="256539"/>
                  </a:lnTo>
                  <a:lnTo>
                    <a:pt x="86994" y="255269"/>
                  </a:lnTo>
                  <a:lnTo>
                    <a:pt x="97154" y="250824"/>
                  </a:lnTo>
                  <a:lnTo>
                    <a:pt x="113029" y="241299"/>
                  </a:lnTo>
                  <a:lnTo>
                    <a:pt x="99694" y="217169"/>
                  </a:lnTo>
                  <a:lnTo>
                    <a:pt x="87629" y="224154"/>
                  </a:lnTo>
                  <a:lnTo>
                    <a:pt x="82550" y="226059"/>
                  </a:lnTo>
                  <a:lnTo>
                    <a:pt x="79375" y="226694"/>
                  </a:lnTo>
                  <a:lnTo>
                    <a:pt x="74929" y="226694"/>
                  </a:lnTo>
                  <a:lnTo>
                    <a:pt x="72389" y="224789"/>
                  </a:lnTo>
                  <a:lnTo>
                    <a:pt x="67944" y="216534"/>
                  </a:lnTo>
                  <a:lnTo>
                    <a:pt x="67309" y="207644"/>
                  </a:lnTo>
                  <a:lnTo>
                    <a:pt x="67309" y="88264"/>
                  </a:lnTo>
                  <a:lnTo>
                    <a:pt x="102234" y="88264"/>
                  </a:lnTo>
                  <a:lnTo>
                    <a:pt x="102234" y="59054"/>
                  </a:lnTo>
                  <a:lnTo>
                    <a:pt x="67309" y="590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4" name="object 244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295890" y="6888480"/>
              <a:ext cx="173990" cy="218439"/>
            </a:xfrm>
            <a:prstGeom prst="rect">
              <a:avLst/>
            </a:prstGeom>
          </p:spPr>
        </p:pic>
      </p:grpSp>
      <p:sp>
        <p:nvSpPr>
          <p:cNvPr id="245" name="object 245"/>
          <p:cNvSpPr txBox="1">
            <a:spLocks noGrp="1"/>
          </p:cNvSpPr>
          <p:nvPr>
            <p:ph type="title"/>
          </p:nvPr>
        </p:nvSpPr>
        <p:spPr>
          <a:xfrm>
            <a:off x="1106220" y="691717"/>
            <a:ext cx="7891780" cy="878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5060" algn="l"/>
              </a:tabLst>
            </a:pPr>
            <a:r>
              <a:rPr dirty="0" sz="5600" spc="-10"/>
              <a:t>PROBLEM</a:t>
            </a:r>
            <a:r>
              <a:rPr dirty="0" sz="5600"/>
              <a:t>	</a:t>
            </a:r>
            <a:r>
              <a:rPr dirty="0" sz="5600" spc="-10"/>
              <a:t>STATEMENT</a:t>
            </a:r>
            <a:endParaRPr sz="5600"/>
          </a:p>
        </p:txBody>
      </p:sp>
      <p:sp>
        <p:nvSpPr>
          <p:cNvPr id="246" name="object 246" descr=""/>
          <p:cNvSpPr txBox="1"/>
          <p:nvPr/>
        </p:nvSpPr>
        <p:spPr>
          <a:xfrm>
            <a:off x="2795142" y="2615641"/>
            <a:ext cx="7910830" cy="630428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530225" marR="617220" indent="-518159">
              <a:lnSpc>
                <a:spcPct val="89000"/>
              </a:lnSpc>
              <a:spcBef>
                <a:spcPts val="565"/>
              </a:spcBef>
              <a:buFont typeface="Microsoft Sans Serif"/>
              <a:buChar char="●"/>
              <a:tabLst>
                <a:tab pos="530225" algn="l"/>
              </a:tabLst>
            </a:pPr>
            <a:r>
              <a:rPr dirty="0" sz="3500">
                <a:latin typeface="Times New Roman"/>
                <a:cs typeface="Times New Roman"/>
              </a:rPr>
              <a:t>The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urre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nt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[s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ys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/p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ro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-4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 spc="-60">
                <a:latin typeface="Times New Roman"/>
                <a:cs typeface="Times New Roman"/>
              </a:rPr>
              <a:t>] </a:t>
            </a:r>
            <a:r>
              <a:rPr dirty="0" sz="3500">
                <a:latin typeface="Times New Roman"/>
                <a:cs typeface="Times New Roman"/>
              </a:rPr>
              <a:t>fo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na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g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g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us to 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fe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 spc="-35">
                <a:latin typeface="Times New Roman"/>
                <a:cs typeface="Times New Roman"/>
              </a:rPr>
              <a:t>db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k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 [e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-c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rc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p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la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tfo rm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] </a:t>
            </a:r>
            <a:r>
              <a:rPr dirty="0" sz="3500">
                <a:latin typeface="Times New Roman"/>
                <a:cs typeface="Times New Roman"/>
              </a:rPr>
              <a:t>is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lim</a:t>
            </a:r>
            <a:r>
              <a:rPr dirty="0" sz="3500" spc="-3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ite </a:t>
            </a:r>
            <a:r>
              <a:rPr dirty="0" sz="3500" spc="-50">
                <a:latin typeface="Times New Roman"/>
                <a:cs typeface="Times New Roman"/>
              </a:rPr>
              <a:t>d</a:t>
            </a:r>
            <a:endParaRPr sz="3500">
              <a:latin typeface="Times New Roman"/>
              <a:cs typeface="Times New Roman"/>
            </a:endParaRPr>
          </a:p>
          <a:p>
            <a:pPr marL="530225">
              <a:lnSpc>
                <a:spcPts val="4035"/>
              </a:lnSpc>
              <a:tabLst>
                <a:tab pos="2713355" algn="l"/>
                <a:tab pos="4796790" algn="l"/>
              </a:tabLst>
            </a:pPr>
            <a:r>
              <a:rPr dirty="0" sz="3500">
                <a:latin typeface="Times New Roman"/>
                <a:cs typeface="Times New Roman"/>
              </a:rPr>
              <a:t>b 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 a us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e</a:t>
            </a:r>
            <a:r>
              <a:rPr dirty="0" sz="3500">
                <a:latin typeface="Times New Roman"/>
                <a:cs typeface="Times New Roman"/>
              </a:rPr>
              <a:t>	[s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pe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 </a:t>
            </a:r>
            <a:r>
              <a:rPr dirty="0" sz="3500" spc="-20">
                <a:latin typeface="Times New Roman"/>
                <a:cs typeface="Times New Roman"/>
              </a:rPr>
              <a:t>ific</a:t>
            </a:r>
            <a:r>
              <a:rPr dirty="0" sz="3500">
                <a:latin typeface="Times New Roman"/>
                <a:cs typeface="Times New Roman"/>
              </a:rPr>
              <a:t>	is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 ue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/c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ha</a:t>
            </a:r>
            <a:r>
              <a:rPr dirty="0" sz="3500" spc="60">
                <a:latin typeface="Times New Roman"/>
                <a:cs typeface="Times New Roman"/>
              </a:rPr>
              <a:t> </a:t>
            </a:r>
            <a:r>
              <a:rPr dirty="0" sz="3500" b="1">
                <a:latin typeface="Times New Roman"/>
                <a:cs typeface="Times New Roman"/>
              </a:rPr>
              <a:t>l</a:t>
            </a:r>
            <a:r>
              <a:rPr dirty="0" sz="3500" spc="-15" b="1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530225" marR="219075">
              <a:lnSpc>
                <a:spcPct val="97500"/>
              </a:lnSpc>
              <a:spcBef>
                <a:spcPts val="60"/>
              </a:spcBef>
            </a:pPr>
            <a:r>
              <a:rPr dirty="0" sz="3500">
                <a:latin typeface="Times New Roman"/>
                <a:cs typeface="Times New Roman"/>
              </a:rPr>
              <a:t>ng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].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This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lim</a:t>
            </a:r>
            <a:r>
              <a:rPr dirty="0" sz="3500" spc="-4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ita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tio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n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re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 ults</a:t>
            </a:r>
            <a:r>
              <a:rPr dirty="0" sz="3500" spc="-5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in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[ne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g </a:t>
            </a:r>
            <a:r>
              <a:rPr dirty="0" sz="3500">
                <a:latin typeface="Times New Roman"/>
                <a:cs typeface="Times New Roman"/>
              </a:rPr>
              <a:t>a tive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utc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m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/e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ffe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ts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],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im</a:t>
            </a:r>
            <a:r>
              <a:rPr dirty="0" sz="3500" spc="-3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p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 spc="-50">
                <a:latin typeface="Times New Roman"/>
                <a:cs typeface="Times New Roman"/>
              </a:rPr>
              <a:t>c </a:t>
            </a:r>
            <a:r>
              <a:rPr dirty="0" sz="3500" spc="-20">
                <a:latin typeface="Times New Roman"/>
                <a:cs typeface="Times New Roman"/>
              </a:rPr>
              <a:t>ting</a:t>
            </a:r>
            <a:endParaRPr sz="3500">
              <a:latin typeface="Times New Roman"/>
              <a:cs typeface="Times New Roman"/>
            </a:endParaRPr>
          </a:p>
          <a:p>
            <a:pPr marL="530225">
              <a:lnSpc>
                <a:spcPts val="4079"/>
              </a:lnSpc>
            </a:pPr>
            <a:r>
              <a:rPr dirty="0" sz="3500">
                <a:latin typeface="Times New Roman"/>
                <a:cs typeface="Times New Roman"/>
              </a:rPr>
              <a:t>[s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ta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ke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ho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ld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g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ro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up].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Our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g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o</a:t>
            </a:r>
            <a:r>
              <a:rPr dirty="0" sz="3500" spc="-4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a</a:t>
            </a:r>
            <a:r>
              <a:rPr dirty="0" sz="3500" spc="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l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is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to</a:t>
            </a: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500">
              <a:latin typeface="Times New Roman"/>
              <a:cs typeface="Times New Roman"/>
            </a:endParaRPr>
          </a:p>
          <a:p>
            <a:pPr marL="530225">
              <a:lnSpc>
                <a:spcPct val="100000"/>
              </a:lnSpc>
            </a:pPr>
            <a:r>
              <a:rPr dirty="0" sz="3500">
                <a:latin typeface="Times New Roman"/>
                <a:cs typeface="Times New Roman"/>
              </a:rPr>
              <a:t>[o</a:t>
            </a:r>
            <a:r>
              <a:rPr dirty="0" sz="3500" spc="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b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je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c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tiv</a:t>
            </a:r>
            <a:r>
              <a:rPr dirty="0" sz="3500" spc="-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]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b</a:t>
            </a:r>
            <a:r>
              <a:rPr dirty="0" sz="3500" spc="-4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y</a:t>
            </a:r>
            <a:r>
              <a:rPr dirty="0" sz="3500" spc="-2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[pro po</a:t>
            </a:r>
            <a:r>
              <a:rPr dirty="0" sz="3500" spc="-1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e</a:t>
            </a:r>
            <a:r>
              <a:rPr dirty="0" sz="3500" spc="-15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d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>
                <a:latin typeface="Times New Roman"/>
                <a:cs typeface="Times New Roman"/>
              </a:rPr>
              <a:t>s o lu</a:t>
            </a:r>
            <a:r>
              <a:rPr dirty="0" sz="3500" spc="-20">
                <a:latin typeface="Times New Roman"/>
                <a:cs typeface="Times New Roman"/>
              </a:rPr>
              <a:t> </a:t>
            </a:r>
            <a:r>
              <a:rPr dirty="0" sz="3500" spc="-25">
                <a:latin typeface="Times New Roman"/>
                <a:cs typeface="Times New Roman"/>
              </a:rPr>
              <a:t>tio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7" name="object 247" descr=""/>
          <p:cNvSpPr/>
          <p:nvPr/>
        </p:nvSpPr>
        <p:spPr>
          <a:xfrm>
            <a:off x="8928100" y="2260600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0" y="0"/>
                </a:moveTo>
                <a:lnTo>
                  <a:pt x="0" y="0"/>
                </a:lnTo>
                <a:lnTo>
                  <a:pt x="0" y="432435"/>
                </a:lnTo>
                <a:lnTo>
                  <a:pt x="419100" y="432435"/>
                </a:lnTo>
                <a:lnTo>
                  <a:pt x="4191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1390" y="208927"/>
            <a:ext cx="173354" cy="21728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2425" y="210184"/>
            <a:ext cx="154774" cy="212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0550" y="208915"/>
            <a:ext cx="150875" cy="2127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5725" y="210184"/>
            <a:ext cx="154774" cy="2127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38390" y="208927"/>
            <a:ext cx="173354" cy="21728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5090" y="210845"/>
            <a:ext cx="140970" cy="21231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7025" y="210184"/>
            <a:ext cx="154774" cy="2127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81390" y="210845"/>
            <a:ext cx="140970" cy="21231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5390" y="208927"/>
            <a:ext cx="173354" cy="21728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29190" y="208940"/>
            <a:ext cx="201295" cy="21168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48990" y="733425"/>
            <a:ext cx="161277" cy="21018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68190" y="733425"/>
            <a:ext cx="161277" cy="21018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9650" y="729615"/>
            <a:ext cx="150875" cy="2127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12129" y="600075"/>
            <a:ext cx="121032" cy="10414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3348990" y="68580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5">
                <a:moveTo>
                  <a:pt x="92710" y="0"/>
                </a:moveTo>
                <a:lnTo>
                  <a:pt x="0" y="0"/>
                </a:lnTo>
                <a:lnTo>
                  <a:pt x="0" y="405765"/>
                </a:lnTo>
                <a:lnTo>
                  <a:pt x="92710" y="405765"/>
                </a:lnTo>
                <a:lnTo>
                  <a:pt x="92710" y="380365"/>
                </a:lnTo>
                <a:lnTo>
                  <a:pt x="74930" y="378460"/>
                </a:lnTo>
                <a:lnTo>
                  <a:pt x="55880" y="342900"/>
                </a:lnTo>
                <a:lnTo>
                  <a:pt x="55880" y="59690"/>
                </a:lnTo>
                <a:lnTo>
                  <a:pt x="73660" y="26035"/>
                </a:lnTo>
                <a:lnTo>
                  <a:pt x="92710" y="24765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768725" y="107314"/>
            <a:ext cx="183515" cy="318770"/>
          </a:xfrm>
          <a:custGeom>
            <a:avLst/>
            <a:gdLst/>
            <a:ahLst/>
            <a:cxnLst/>
            <a:rect l="l" t="t" r="r" b="b"/>
            <a:pathLst>
              <a:path w="183514" h="318770">
                <a:moveTo>
                  <a:pt x="51435" y="0"/>
                </a:moveTo>
                <a:lnTo>
                  <a:pt x="15875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89" y="41275"/>
                </a:lnTo>
                <a:lnTo>
                  <a:pt x="14604" y="41909"/>
                </a:lnTo>
                <a:lnTo>
                  <a:pt x="19685" y="43179"/>
                </a:lnTo>
                <a:lnTo>
                  <a:pt x="20954" y="43814"/>
                </a:lnTo>
                <a:lnTo>
                  <a:pt x="22860" y="45084"/>
                </a:lnTo>
                <a:lnTo>
                  <a:pt x="24129" y="46354"/>
                </a:lnTo>
                <a:lnTo>
                  <a:pt x="24129" y="48259"/>
                </a:lnTo>
                <a:lnTo>
                  <a:pt x="25400" y="52069"/>
                </a:lnTo>
                <a:lnTo>
                  <a:pt x="25400" y="318769"/>
                </a:lnTo>
                <a:lnTo>
                  <a:pt x="32385" y="317500"/>
                </a:lnTo>
                <a:lnTo>
                  <a:pt x="37464" y="316229"/>
                </a:lnTo>
                <a:lnTo>
                  <a:pt x="40639" y="316229"/>
                </a:lnTo>
                <a:lnTo>
                  <a:pt x="43179" y="315594"/>
                </a:lnTo>
                <a:lnTo>
                  <a:pt x="55245" y="314959"/>
                </a:lnTo>
                <a:lnTo>
                  <a:pt x="62864" y="314325"/>
                </a:lnTo>
                <a:lnTo>
                  <a:pt x="73025" y="314325"/>
                </a:lnTo>
                <a:lnTo>
                  <a:pt x="71120" y="309879"/>
                </a:lnTo>
                <a:lnTo>
                  <a:pt x="68579" y="307339"/>
                </a:lnTo>
                <a:lnTo>
                  <a:pt x="69850" y="305434"/>
                </a:lnTo>
                <a:lnTo>
                  <a:pt x="144779" y="305434"/>
                </a:lnTo>
                <a:lnTo>
                  <a:pt x="150495" y="300989"/>
                </a:lnTo>
                <a:lnTo>
                  <a:pt x="156210" y="295275"/>
                </a:lnTo>
                <a:lnTo>
                  <a:pt x="161289" y="289559"/>
                </a:lnTo>
                <a:lnTo>
                  <a:pt x="94614" y="289559"/>
                </a:lnTo>
                <a:lnTo>
                  <a:pt x="92075" y="288925"/>
                </a:lnTo>
                <a:lnTo>
                  <a:pt x="86995" y="287019"/>
                </a:lnTo>
                <a:lnTo>
                  <a:pt x="84454" y="285750"/>
                </a:lnTo>
                <a:lnTo>
                  <a:pt x="82550" y="283844"/>
                </a:lnTo>
                <a:lnTo>
                  <a:pt x="80010" y="281939"/>
                </a:lnTo>
                <a:lnTo>
                  <a:pt x="78104" y="280034"/>
                </a:lnTo>
                <a:lnTo>
                  <a:pt x="74929" y="274954"/>
                </a:lnTo>
                <a:lnTo>
                  <a:pt x="73660" y="273050"/>
                </a:lnTo>
                <a:lnTo>
                  <a:pt x="73025" y="271779"/>
                </a:lnTo>
                <a:lnTo>
                  <a:pt x="73025" y="158114"/>
                </a:lnTo>
                <a:lnTo>
                  <a:pt x="74929" y="156844"/>
                </a:lnTo>
                <a:lnTo>
                  <a:pt x="78739" y="154939"/>
                </a:lnTo>
                <a:lnTo>
                  <a:pt x="90804" y="149225"/>
                </a:lnTo>
                <a:lnTo>
                  <a:pt x="95885" y="146050"/>
                </a:lnTo>
                <a:lnTo>
                  <a:pt x="100329" y="142875"/>
                </a:lnTo>
                <a:lnTo>
                  <a:pt x="164464" y="142875"/>
                </a:lnTo>
                <a:lnTo>
                  <a:pt x="163195" y="140969"/>
                </a:lnTo>
                <a:lnTo>
                  <a:pt x="157479" y="133984"/>
                </a:lnTo>
                <a:lnTo>
                  <a:pt x="153670" y="129539"/>
                </a:lnTo>
                <a:lnTo>
                  <a:pt x="69850" y="129539"/>
                </a:lnTo>
                <a:lnTo>
                  <a:pt x="69214" y="127634"/>
                </a:lnTo>
                <a:lnTo>
                  <a:pt x="69850" y="126364"/>
                </a:lnTo>
                <a:lnTo>
                  <a:pt x="73025" y="8254"/>
                </a:lnTo>
                <a:lnTo>
                  <a:pt x="51435" y="0"/>
                </a:lnTo>
                <a:close/>
              </a:path>
              <a:path w="183514" h="318770">
                <a:moveTo>
                  <a:pt x="144779" y="305434"/>
                </a:moveTo>
                <a:lnTo>
                  <a:pt x="69850" y="305434"/>
                </a:lnTo>
                <a:lnTo>
                  <a:pt x="71120" y="309879"/>
                </a:lnTo>
                <a:lnTo>
                  <a:pt x="77470" y="313054"/>
                </a:lnTo>
                <a:lnTo>
                  <a:pt x="84454" y="316229"/>
                </a:lnTo>
                <a:lnTo>
                  <a:pt x="92075" y="318134"/>
                </a:lnTo>
                <a:lnTo>
                  <a:pt x="100329" y="318134"/>
                </a:lnTo>
                <a:lnTo>
                  <a:pt x="143510" y="306069"/>
                </a:lnTo>
                <a:lnTo>
                  <a:pt x="144779" y="305434"/>
                </a:lnTo>
                <a:close/>
              </a:path>
              <a:path w="183514" h="318770">
                <a:moveTo>
                  <a:pt x="69850" y="305434"/>
                </a:moveTo>
                <a:lnTo>
                  <a:pt x="68579" y="307339"/>
                </a:lnTo>
                <a:lnTo>
                  <a:pt x="71120" y="309879"/>
                </a:lnTo>
                <a:lnTo>
                  <a:pt x="69850" y="305434"/>
                </a:lnTo>
                <a:close/>
              </a:path>
              <a:path w="183514" h="318770">
                <a:moveTo>
                  <a:pt x="164464" y="142875"/>
                </a:moveTo>
                <a:lnTo>
                  <a:pt x="100964" y="142875"/>
                </a:lnTo>
                <a:lnTo>
                  <a:pt x="102870" y="144779"/>
                </a:lnTo>
                <a:lnTo>
                  <a:pt x="110489" y="151764"/>
                </a:lnTo>
                <a:lnTo>
                  <a:pt x="114300" y="156844"/>
                </a:lnTo>
                <a:lnTo>
                  <a:pt x="118110" y="163829"/>
                </a:lnTo>
                <a:lnTo>
                  <a:pt x="121285" y="168909"/>
                </a:lnTo>
                <a:lnTo>
                  <a:pt x="123825" y="174625"/>
                </a:lnTo>
                <a:lnTo>
                  <a:pt x="132079" y="208914"/>
                </a:lnTo>
                <a:lnTo>
                  <a:pt x="132079" y="224789"/>
                </a:lnTo>
                <a:lnTo>
                  <a:pt x="124460" y="265429"/>
                </a:lnTo>
                <a:lnTo>
                  <a:pt x="102235" y="289559"/>
                </a:lnTo>
                <a:lnTo>
                  <a:pt x="161289" y="289559"/>
                </a:lnTo>
                <a:lnTo>
                  <a:pt x="180339" y="245109"/>
                </a:lnTo>
                <a:lnTo>
                  <a:pt x="183514" y="211454"/>
                </a:lnTo>
                <a:lnTo>
                  <a:pt x="182879" y="199389"/>
                </a:lnTo>
                <a:lnTo>
                  <a:pt x="172085" y="157479"/>
                </a:lnTo>
                <a:lnTo>
                  <a:pt x="167639" y="149225"/>
                </a:lnTo>
                <a:lnTo>
                  <a:pt x="164464" y="142875"/>
                </a:lnTo>
                <a:close/>
              </a:path>
              <a:path w="183514" h="318770">
                <a:moveTo>
                  <a:pt x="69850" y="126364"/>
                </a:moveTo>
                <a:lnTo>
                  <a:pt x="69214" y="127634"/>
                </a:lnTo>
                <a:lnTo>
                  <a:pt x="69850" y="129539"/>
                </a:lnTo>
                <a:lnTo>
                  <a:pt x="69850" y="126364"/>
                </a:lnTo>
                <a:close/>
              </a:path>
              <a:path w="183514" h="318770">
                <a:moveTo>
                  <a:pt x="102870" y="104775"/>
                </a:moveTo>
                <a:lnTo>
                  <a:pt x="97789" y="109854"/>
                </a:lnTo>
                <a:lnTo>
                  <a:pt x="94614" y="111125"/>
                </a:lnTo>
                <a:lnTo>
                  <a:pt x="92075" y="113029"/>
                </a:lnTo>
                <a:lnTo>
                  <a:pt x="88900" y="114934"/>
                </a:lnTo>
                <a:lnTo>
                  <a:pt x="85089" y="117475"/>
                </a:lnTo>
                <a:lnTo>
                  <a:pt x="74295" y="123825"/>
                </a:lnTo>
                <a:lnTo>
                  <a:pt x="70485" y="125729"/>
                </a:lnTo>
                <a:lnTo>
                  <a:pt x="69850" y="126364"/>
                </a:lnTo>
                <a:lnTo>
                  <a:pt x="69850" y="129539"/>
                </a:lnTo>
                <a:lnTo>
                  <a:pt x="153670" y="129539"/>
                </a:lnTo>
                <a:lnTo>
                  <a:pt x="151764" y="127000"/>
                </a:lnTo>
                <a:lnTo>
                  <a:pt x="118110" y="106679"/>
                </a:lnTo>
                <a:lnTo>
                  <a:pt x="110489" y="105409"/>
                </a:lnTo>
                <a:lnTo>
                  <a:pt x="10287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015104" y="113664"/>
            <a:ext cx="85725" cy="399415"/>
          </a:xfrm>
          <a:custGeom>
            <a:avLst/>
            <a:gdLst/>
            <a:ahLst/>
            <a:cxnLst/>
            <a:rect l="l" t="t" r="r" b="b"/>
            <a:pathLst>
              <a:path w="85725" h="399415">
                <a:moveTo>
                  <a:pt x="67310" y="82550"/>
                </a:moveTo>
                <a:lnTo>
                  <a:pt x="63500" y="94614"/>
                </a:lnTo>
                <a:lnTo>
                  <a:pt x="60325" y="102869"/>
                </a:lnTo>
                <a:lnTo>
                  <a:pt x="57785" y="107950"/>
                </a:lnTo>
                <a:lnTo>
                  <a:pt x="55880" y="109219"/>
                </a:lnTo>
                <a:lnTo>
                  <a:pt x="50800" y="109219"/>
                </a:lnTo>
                <a:lnTo>
                  <a:pt x="44450" y="111759"/>
                </a:lnTo>
                <a:lnTo>
                  <a:pt x="40005" y="113029"/>
                </a:lnTo>
                <a:lnTo>
                  <a:pt x="34925" y="114300"/>
                </a:lnTo>
                <a:lnTo>
                  <a:pt x="29845" y="114934"/>
                </a:lnTo>
                <a:lnTo>
                  <a:pt x="24130" y="115569"/>
                </a:lnTo>
                <a:lnTo>
                  <a:pt x="8255" y="115569"/>
                </a:lnTo>
                <a:lnTo>
                  <a:pt x="8255" y="144779"/>
                </a:lnTo>
                <a:lnTo>
                  <a:pt x="17145" y="144779"/>
                </a:lnTo>
                <a:lnTo>
                  <a:pt x="22860" y="145414"/>
                </a:lnTo>
                <a:lnTo>
                  <a:pt x="25400" y="146050"/>
                </a:lnTo>
                <a:lnTo>
                  <a:pt x="27940" y="146050"/>
                </a:lnTo>
                <a:lnTo>
                  <a:pt x="31750" y="148589"/>
                </a:lnTo>
                <a:lnTo>
                  <a:pt x="33020" y="149859"/>
                </a:lnTo>
                <a:lnTo>
                  <a:pt x="33020" y="151764"/>
                </a:lnTo>
                <a:lnTo>
                  <a:pt x="33655" y="153034"/>
                </a:lnTo>
                <a:lnTo>
                  <a:pt x="33655" y="301625"/>
                </a:lnTo>
                <a:lnTo>
                  <a:pt x="33020" y="307975"/>
                </a:lnTo>
                <a:lnTo>
                  <a:pt x="32385" y="314959"/>
                </a:lnTo>
                <a:lnTo>
                  <a:pt x="31115" y="321309"/>
                </a:lnTo>
                <a:lnTo>
                  <a:pt x="29845" y="328294"/>
                </a:lnTo>
                <a:lnTo>
                  <a:pt x="28575" y="334644"/>
                </a:lnTo>
                <a:lnTo>
                  <a:pt x="26670" y="340994"/>
                </a:lnTo>
                <a:lnTo>
                  <a:pt x="24130" y="346709"/>
                </a:lnTo>
                <a:lnTo>
                  <a:pt x="21590" y="353059"/>
                </a:lnTo>
                <a:lnTo>
                  <a:pt x="17780" y="359409"/>
                </a:lnTo>
                <a:lnTo>
                  <a:pt x="12700" y="365759"/>
                </a:lnTo>
                <a:lnTo>
                  <a:pt x="6985" y="372744"/>
                </a:lnTo>
                <a:lnTo>
                  <a:pt x="0" y="379729"/>
                </a:lnTo>
                <a:lnTo>
                  <a:pt x="19050" y="399414"/>
                </a:lnTo>
                <a:lnTo>
                  <a:pt x="29210" y="391794"/>
                </a:lnTo>
                <a:lnTo>
                  <a:pt x="38100" y="384175"/>
                </a:lnTo>
                <a:lnTo>
                  <a:pt x="46355" y="377189"/>
                </a:lnTo>
                <a:lnTo>
                  <a:pt x="52705" y="370204"/>
                </a:lnTo>
                <a:lnTo>
                  <a:pt x="62865" y="356234"/>
                </a:lnTo>
                <a:lnTo>
                  <a:pt x="66675" y="348614"/>
                </a:lnTo>
                <a:lnTo>
                  <a:pt x="70485" y="341629"/>
                </a:lnTo>
                <a:lnTo>
                  <a:pt x="80010" y="301625"/>
                </a:lnTo>
                <a:lnTo>
                  <a:pt x="81280" y="283844"/>
                </a:lnTo>
                <a:lnTo>
                  <a:pt x="81280" y="111759"/>
                </a:lnTo>
                <a:lnTo>
                  <a:pt x="61595" y="110489"/>
                </a:lnTo>
                <a:lnTo>
                  <a:pt x="62230" y="109219"/>
                </a:lnTo>
                <a:lnTo>
                  <a:pt x="67310" y="82550"/>
                </a:lnTo>
                <a:close/>
              </a:path>
              <a:path w="85725" h="399415">
                <a:moveTo>
                  <a:pt x="59690" y="0"/>
                </a:moveTo>
                <a:lnTo>
                  <a:pt x="51435" y="0"/>
                </a:lnTo>
                <a:lnTo>
                  <a:pt x="47625" y="1269"/>
                </a:lnTo>
                <a:lnTo>
                  <a:pt x="44450" y="2539"/>
                </a:lnTo>
                <a:lnTo>
                  <a:pt x="40640" y="3809"/>
                </a:lnTo>
                <a:lnTo>
                  <a:pt x="27305" y="24764"/>
                </a:lnTo>
                <a:lnTo>
                  <a:pt x="27305" y="28575"/>
                </a:lnTo>
                <a:lnTo>
                  <a:pt x="53340" y="56514"/>
                </a:lnTo>
                <a:lnTo>
                  <a:pt x="61595" y="56514"/>
                </a:lnTo>
                <a:lnTo>
                  <a:pt x="85725" y="32384"/>
                </a:lnTo>
                <a:lnTo>
                  <a:pt x="85090" y="24764"/>
                </a:lnTo>
                <a:lnTo>
                  <a:pt x="66675" y="2539"/>
                </a:lnTo>
                <a:lnTo>
                  <a:pt x="63500" y="1269"/>
                </a:lnTo>
                <a:lnTo>
                  <a:pt x="59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632325" y="16192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10" y="0"/>
                </a:moveTo>
                <a:lnTo>
                  <a:pt x="41910" y="0"/>
                </a:lnTo>
                <a:lnTo>
                  <a:pt x="41910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60" y="59054"/>
                </a:lnTo>
                <a:lnTo>
                  <a:pt x="22225" y="61595"/>
                </a:lnTo>
                <a:lnTo>
                  <a:pt x="24764" y="62865"/>
                </a:lnTo>
                <a:lnTo>
                  <a:pt x="0" y="59054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5"/>
                </a:lnTo>
                <a:lnTo>
                  <a:pt x="22860" y="222884"/>
                </a:lnTo>
                <a:lnTo>
                  <a:pt x="49529" y="256540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4" y="258445"/>
                </a:lnTo>
                <a:lnTo>
                  <a:pt x="83185" y="256540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4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89" y="224790"/>
                </a:lnTo>
                <a:lnTo>
                  <a:pt x="67945" y="216534"/>
                </a:lnTo>
                <a:lnTo>
                  <a:pt x="67310" y="207645"/>
                </a:lnTo>
                <a:lnTo>
                  <a:pt x="67310" y="88265"/>
                </a:lnTo>
                <a:lnTo>
                  <a:pt x="102235" y="88265"/>
                </a:lnTo>
                <a:lnTo>
                  <a:pt x="102235" y="59054"/>
                </a:lnTo>
                <a:lnTo>
                  <a:pt x="67310" y="59054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4813300" y="114935"/>
            <a:ext cx="283210" cy="309245"/>
            <a:chOff x="4813300" y="114935"/>
            <a:chExt cx="283210" cy="309245"/>
          </a:xfrm>
        </p:grpSpPr>
        <p:sp>
          <p:nvSpPr>
            <p:cNvPr id="21" name="object 21" descr=""/>
            <p:cNvSpPr/>
            <p:nvPr/>
          </p:nvSpPr>
          <p:spPr>
            <a:xfrm>
              <a:off x="4813300" y="114935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10" y="102870"/>
                  </a:moveTo>
                  <a:lnTo>
                    <a:pt x="15239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89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5" y="139700"/>
                  </a:lnTo>
                  <a:lnTo>
                    <a:pt x="21589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4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4" y="276225"/>
                  </a:lnTo>
                  <a:lnTo>
                    <a:pt x="23495" y="277495"/>
                  </a:lnTo>
                  <a:lnTo>
                    <a:pt x="22860" y="279400"/>
                  </a:lnTo>
                  <a:lnTo>
                    <a:pt x="21589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60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10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10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39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10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5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5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5" y="46355"/>
                  </a:lnTo>
                  <a:lnTo>
                    <a:pt x="31114" y="50800"/>
                  </a:lnTo>
                  <a:lnTo>
                    <a:pt x="34289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5" y="56515"/>
                  </a:lnTo>
                  <a:lnTo>
                    <a:pt x="53339" y="56515"/>
                  </a:lnTo>
                  <a:lnTo>
                    <a:pt x="77470" y="32385"/>
                  </a:lnTo>
                  <a:lnTo>
                    <a:pt x="76835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8389" y="214630"/>
              <a:ext cx="198120" cy="207009"/>
            </a:xfrm>
            <a:prstGeom prst="rect">
              <a:avLst/>
            </a:prstGeom>
          </p:spPr>
        </p:pic>
      </p:grpSp>
      <p:sp>
        <p:nvSpPr>
          <p:cNvPr id="23" name="object 23" descr=""/>
          <p:cNvSpPr/>
          <p:nvPr/>
        </p:nvSpPr>
        <p:spPr>
          <a:xfrm>
            <a:off x="5406390" y="68580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5">
                <a:moveTo>
                  <a:pt x="92710" y="0"/>
                </a:moveTo>
                <a:lnTo>
                  <a:pt x="0" y="0"/>
                </a:lnTo>
                <a:lnTo>
                  <a:pt x="0" y="24765"/>
                </a:lnTo>
                <a:lnTo>
                  <a:pt x="19685" y="26035"/>
                </a:lnTo>
                <a:lnTo>
                  <a:pt x="37464" y="62229"/>
                </a:lnTo>
                <a:lnTo>
                  <a:pt x="37464" y="342900"/>
                </a:lnTo>
                <a:lnTo>
                  <a:pt x="18414" y="378460"/>
                </a:lnTo>
                <a:lnTo>
                  <a:pt x="10160" y="380365"/>
                </a:lnTo>
                <a:lnTo>
                  <a:pt x="0" y="380365"/>
                </a:lnTo>
                <a:lnTo>
                  <a:pt x="0" y="405765"/>
                </a:lnTo>
                <a:lnTo>
                  <a:pt x="92710" y="405765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673725" y="107314"/>
            <a:ext cx="183515" cy="318770"/>
          </a:xfrm>
          <a:custGeom>
            <a:avLst/>
            <a:gdLst/>
            <a:ahLst/>
            <a:cxnLst/>
            <a:rect l="l" t="t" r="r" b="b"/>
            <a:pathLst>
              <a:path w="183514" h="318770">
                <a:moveTo>
                  <a:pt x="51435" y="0"/>
                </a:moveTo>
                <a:lnTo>
                  <a:pt x="15875" y="12064"/>
                </a:lnTo>
                <a:lnTo>
                  <a:pt x="0" y="12064"/>
                </a:lnTo>
                <a:lnTo>
                  <a:pt x="0" y="41275"/>
                </a:lnTo>
                <a:lnTo>
                  <a:pt x="8889" y="41275"/>
                </a:lnTo>
                <a:lnTo>
                  <a:pt x="14604" y="41909"/>
                </a:lnTo>
                <a:lnTo>
                  <a:pt x="19685" y="43179"/>
                </a:lnTo>
                <a:lnTo>
                  <a:pt x="20954" y="43814"/>
                </a:lnTo>
                <a:lnTo>
                  <a:pt x="22860" y="45084"/>
                </a:lnTo>
                <a:lnTo>
                  <a:pt x="24129" y="46354"/>
                </a:lnTo>
                <a:lnTo>
                  <a:pt x="24129" y="48259"/>
                </a:lnTo>
                <a:lnTo>
                  <a:pt x="25400" y="52069"/>
                </a:lnTo>
                <a:lnTo>
                  <a:pt x="25400" y="318769"/>
                </a:lnTo>
                <a:lnTo>
                  <a:pt x="32385" y="317500"/>
                </a:lnTo>
                <a:lnTo>
                  <a:pt x="37464" y="316229"/>
                </a:lnTo>
                <a:lnTo>
                  <a:pt x="40639" y="316229"/>
                </a:lnTo>
                <a:lnTo>
                  <a:pt x="43179" y="315594"/>
                </a:lnTo>
                <a:lnTo>
                  <a:pt x="55245" y="314959"/>
                </a:lnTo>
                <a:lnTo>
                  <a:pt x="62864" y="314325"/>
                </a:lnTo>
                <a:lnTo>
                  <a:pt x="73025" y="314325"/>
                </a:lnTo>
                <a:lnTo>
                  <a:pt x="71120" y="309879"/>
                </a:lnTo>
                <a:lnTo>
                  <a:pt x="68579" y="307339"/>
                </a:lnTo>
                <a:lnTo>
                  <a:pt x="69850" y="305434"/>
                </a:lnTo>
                <a:lnTo>
                  <a:pt x="144779" y="305434"/>
                </a:lnTo>
                <a:lnTo>
                  <a:pt x="150495" y="300989"/>
                </a:lnTo>
                <a:lnTo>
                  <a:pt x="156210" y="295275"/>
                </a:lnTo>
                <a:lnTo>
                  <a:pt x="161289" y="289559"/>
                </a:lnTo>
                <a:lnTo>
                  <a:pt x="94614" y="289559"/>
                </a:lnTo>
                <a:lnTo>
                  <a:pt x="92075" y="288925"/>
                </a:lnTo>
                <a:lnTo>
                  <a:pt x="86995" y="287019"/>
                </a:lnTo>
                <a:lnTo>
                  <a:pt x="84454" y="285750"/>
                </a:lnTo>
                <a:lnTo>
                  <a:pt x="82550" y="283844"/>
                </a:lnTo>
                <a:lnTo>
                  <a:pt x="80010" y="281939"/>
                </a:lnTo>
                <a:lnTo>
                  <a:pt x="78104" y="280034"/>
                </a:lnTo>
                <a:lnTo>
                  <a:pt x="74929" y="274954"/>
                </a:lnTo>
                <a:lnTo>
                  <a:pt x="73660" y="273050"/>
                </a:lnTo>
                <a:lnTo>
                  <a:pt x="73025" y="271779"/>
                </a:lnTo>
                <a:lnTo>
                  <a:pt x="73025" y="158114"/>
                </a:lnTo>
                <a:lnTo>
                  <a:pt x="74929" y="156844"/>
                </a:lnTo>
                <a:lnTo>
                  <a:pt x="78739" y="154939"/>
                </a:lnTo>
                <a:lnTo>
                  <a:pt x="90804" y="149225"/>
                </a:lnTo>
                <a:lnTo>
                  <a:pt x="95885" y="146050"/>
                </a:lnTo>
                <a:lnTo>
                  <a:pt x="100329" y="142875"/>
                </a:lnTo>
                <a:lnTo>
                  <a:pt x="164464" y="142875"/>
                </a:lnTo>
                <a:lnTo>
                  <a:pt x="163195" y="140969"/>
                </a:lnTo>
                <a:lnTo>
                  <a:pt x="157479" y="133984"/>
                </a:lnTo>
                <a:lnTo>
                  <a:pt x="153670" y="129539"/>
                </a:lnTo>
                <a:lnTo>
                  <a:pt x="69850" y="129539"/>
                </a:lnTo>
                <a:lnTo>
                  <a:pt x="69214" y="127634"/>
                </a:lnTo>
                <a:lnTo>
                  <a:pt x="69850" y="126364"/>
                </a:lnTo>
                <a:lnTo>
                  <a:pt x="73025" y="8254"/>
                </a:lnTo>
                <a:lnTo>
                  <a:pt x="51435" y="0"/>
                </a:lnTo>
                <a:close/>
              </a:path>
              <a:path w="183514" h="318770">
                <a:moveTo>
                  <a:pt x="144779" y="305434"/>
                </a:moveTo>
                <a:lnTo>
                  <a:pt x="69850" y="305434"/>
                </a:lnTo>
                <a:lnTo>
                  <a:pt x="71120" y="309879"/>
                </a:lnTo>
                <a:lnTo>
                  <a:pt x="77470" y="313054"/>
                </a:lnTo>
                <a:lnTo>
                  <a:pt x="84454" y="316229"/>
                </a:lnTo>
                <a:lnTo>
                  <a:pt x="92075" y="318134"/>
                </a:lnTo>
                <a:lnTo>
                  <a:pt x="100329" y="318134"/>
                </a:lnTo>
                <a:lnTo>
                  <a:pt x="143510" y="306069"/>
                </a:lnTo>
                <a:lnTo>
                  <a:pt x="144779" y="305434"/>
                </a:lnTo>
                <a:close/>
              </a:path>
              <a:path w="183514" h="318770">
                <a:moveTo>
                  <a:pt x="69850" y="305434"/>
                </a:moveTo>
                <a:lnTo>
                  <a:pt x="68579" y="307339"/>
                </a:lnTo>
                <a:lnTo>
                  <a:pt x="71120" y="309879"/>
                </a:lnTo>
                <a:lnTo>
                  <a:pt x="69850" y="305434"/>
                </a:lnTo>
                <a:close/>
              </a:path>
              <a:path w="183514" h="318770">
                <a:moveTo>
                  <a:pt x="164464" y="142875"/>
                </a:moveTo>
                <a:lnTo>
                  <a:pt x="100964" y="142875"/>
                </a:lnTo>
                <a:lnTo>
                  <a:pt x="102870" y="144779"/>
                </a:lnTo>
                <a:lnTo>
                  <a:pt x="110489" y="151764"/>
                </a:lnTo>
                <a:lnTo>
                  <a:pt x="114300" y="156844"/>
                </a:lnTo>
                <a:lnTo>
                  <a:pt x="118110" y="163829"/>
                </a:lnTo>
                <a:lnTo>
                  <a:pt x="121285" y="168909"/>
                </a:lnTo>
                <a:lnTo>
                  <a:pt x="123825" y="174625"/>
                </a:lnTo>
                <a:lnTo>
                  <a:pt x="132079" y="208914"/>
                </a:lnTo>
                <a:lnTo>
                  <a:pt x="132079" y="224789"/>
                </a:lnTo>
                <a:lnTo>
                  <a:pt x="124460" y="265429"/>
                </a:lnTo>
                <a:lnTo>
                  <a:pt x="102235" y="289559"/>
                </a:lnTo>
                <a:lnTo>
                  <a:pt x="161289" y="289559"/>
                </a:lnTo>
                <a:lnTo>
                  <a:pt x="180339" y="245109"/>
                </a:lnTo>
                <a:lnTo>
                  <a:pt x="183514" y="211454"/>
                </a:lnTo>
                <a:lnTo>
                  <a:pt x="182879" y="199389"/>
                </a:lnTo>
                <a:lnTo>
                  <a:pt x="172085" y="157479"/>
                </a:lnTo>
                <a:lnTo>
                  <a:pt x="167639" y="149225"/>
                </a:lnTo>
                <a:lnTo>
                  <a:pt x="164464" y="142875"/>
                </a:lnTo>
                <a:close/>
              </a:path>
              <a:path w="183514" h="318770">
                <a:moveTo>
                  <a:pt x="69850" y="126364"/>
                </a:moveTo>
                <a:lnTo>
                  <a:pt x="69214" y="127634"/>
                </a:lnTo>
                <a:lnTo>
                  <a:pt x="69850" y="129539"/>
                </a:lnTo>
                <a:lnTo>
                  <a:pt x="69850" y="126364"/>
                </a:lnTo>
                <a:close/>
              </a:path>
              <a:path w="183514" h="318770">
                <a:moveTo>
                  <a:pt x="102870" y="104775"/>
                </a:moveTo>
                <a:lnTo>
                  <a:pt x="97789" y="109854"/>
                </a:lnTo>
                <a:lnTo>
                  <a:pt x="94614" y="111125"/>
                </a:lnTo>
                <a:lnTo>
                  <a:pt x="92075" y="113029"/>
                </a:lnTo>
                <a:lnTo>
                  <a:pt x="88900" y="114934"/>
                </a:lnTo>
                <a:lnTo>
                  <a:pt x="85089" y="117475"/>
                </a:lnTo>
                <a:lnTo>
                  <a:pt x="74295" y="123825"/>
                </a:lnTo>
                <a:lnTo>
                  <a:pt x="70485" y="125729"/>
                </a:lnTo>
                <a:lnTo>
                  <a:pt x="69850" y="126364"/>
                </a:lnTo>
                <a:lnTo>
                  <a:pt x="69850" y="129539"/>
                </a:lnTo>
                <a:lnTo>
                  <a:pt x="153670" y="129539"/>
                </a:lnTo>
                <a:lnTo>
                  <a:pt x="151764" y="127000"/>
                </a:lnTo>
                <a:lnTo>
                  <a:pt x="118110" y="106679"/>
                </a:lnTo>
                <a:lnTo>
                  <a:pt x="110489" y="105409"/>
                </a:lnTo>
                <a:lnTo>
                  <a:pt x="102870" y="104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172325" y="212090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4"/>
                </a:moveTo>
                <a:lnTo>
                  <a:pt x="43179" y="6350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90" y="12064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09"/>
                </a:lnTo>
                <a:lnTo>
                  <a:pt x="8890" y="41909"/>
                </a:lnTo>
                <a:lnTo>
                  <a:pt x="14604" y="42544"/>
                </a:lnTo>
                <a:lnTo>
                  <a:pt x="24765" y="50800"/>
                </a:lnTo>
                <a:lnTo>
                  <a:pt x="24765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4" y="269875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50"/>
                </a:lnTo>
                <a:lnTo>
                  <a:pt x="86359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500"/>
                </a:lnTo>
                <a:lnTo>
                  <a:pt x="162559" y="190500"/>
                </a:lnTo>
                <a:lnTo>
                  <a:pt x="167640" y="184784"/>
                </a:lnTo>
                <a:lnTo>
                  <a:pt x="99059" y="184784"/>
                </a:lnTo>
                <a:lnTo>
                  <a:pt x="94615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4" y="53975"/>
                </a:lnTo>
                <a:lnTo>
                  <a:pt x="79375" y="52704"/>
                </a:lnTo>
                <a:lnTo>
                  <a:pt x="82550" y="50800"/>
                </a:lnTo>
                <a:lnTo>
                  <a:pt x="86359" y="48894"/>
                </a:lnTo>
                <a:lnTo>
                  <a:pt x="89534" y="47625"/>
                </a:lnTo>
                <a:lnTo>
                  <a:pt x="92709" y="45719"/>
                </a:lnTo>
                <a:lnTo>
                  <a:pt x="100329" y="41275"/>
                </a:lnTo>
                <a:lnTo>
                  <a:pt x="103504" y="39369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09" y="36194"/>
                </a:lnTo>
                <a:lnTo>
                  <a:pt x="163195" y="28575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5" y="25400"/>
                </a:lnTo>
                <a:lnTo>
                  <a:pt x="70484" y="24129"/>
                </a:lnTo>
                <a:lnTo>
                  <a:pt x="73025" y="8889"/>
                </a:lnTo>
                <a:lnTo>
                  <a:pt x="53340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5">
                <a:moveTo>
                  <a:pt x="162559" y="190500"/>
                </a:moveTo>
                <a:lnTo>
                  <a:pt x="67945" y="190500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200"/>
                </a:lnTo>
                <a:lnTo>
                  <a:pt x="78104" y="205104"/>
                </a:lnTo>
                <a:lnTo>
                  <a:pt x="81915" y="207644"/>
                </a:lnTo>
                <a:lnTo>
                  <a:pt x="86359" y="209550"/>
                </a:lnTo>
                <a:lnTo>
                  <a:pt x="95250" y="212089"/>
                </a:lnTo>
                <a:lnTo>
                  <a:pt x="100965" y="212725"/>
                </a:lnTo>
                <a:lnTo>
                  <a:pt x="106045" y="212725"/>
                </a:lnTo>
                <a:lnTo>
                  <a:pt x="149225" y="201294"/>
                </a:lnTo>
                <a:lnTo>
                  <a:pt x="156209" y="196214"/>
                </a:lnTo>
                <a:lnTo>
                  <a:pt x="162559" y="190500"/>
                </a:lnTo>
                <a:close/>
              </a:path>
              <a:path w="189229" h="297815">
                <a:moveTo>
                  <a:pt x="67945" y="190500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500"/>
                </a:lnTo>
                <a:close/>
              </a:path>
              <a:path w="189229" h="297815">
                <a:moveTo>
                  <a:pt x="170179" y="38100"/>
                </a:moveTo>
                <a:lnTo>
                  <a:pt x="106679" y="38100"/>
                </a:lnTo>
                <a:lnTo>
                  <a:pt x="108584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4" y="82550"/>
                </a:lnTo>
                <a:lnTo>
                  <a:pt x="135890" y="89534"/>
                </a:lnTo>
                <a:lnTo>
                  <a:pt x="137159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40" y="160019"/>
                </a:lnTo>
                <a:lnTo>
                  <a:pt x="107315" y="184784"/>
                </a:lnTo>
                <a:lnTo>
                  <a:pt x="167640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90" y="43814"/>
                </a:lnTo>
                <a:lnTo>
                  <a:pt x="170179" y="38100"/>
                </a:lnTo>
                <a:close/>
              </a:path>
              <a:path w="189229" h="297815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59" y="55244"/>
                </a:lnTo>
                <a:lnTo>
                  <a:pt x="74929" y="54609"/>
                </a:lnTo>
                <a:close/>
              </a:path>
              <a:path w="189229" h="297815">
                <a:moveTo>
                  <a:pt x="70484" y="24129"/>
                </a:moveTo>
                <a:lnTo>
                  <a:pt x="69215" y="25400"/>
                </a:lnTo>
                <a:lnTo>
                  <a:pt x="69850" y="27304"/>
                </a:lnTo>
                <a:lnTo>
                  <a:pt x="70484" y="24129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4" y="0"/>
                </a:lnTo>
                <a:lnTo>
                  <a:pt x="105409" y="2539"/>
                </a:lnTo>
                <a:lnTo>
                  <a:pt x="102870" y="5079"/>
                </a:lnTo>
                <a:lnTo>
                  <a:pt x="99059" y="6984"/>
                </a:lnTo>
                <a:lnTo>
                  <a:pt x="95884" y="9525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4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09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183880" y="106045"/>
            <a:ext cx="185420" cy="318770"/>
          </a:xfrm>
          <a:custGeom>
            <a:avLst/>
            <a:gdLst/>
            <a:ahLst/>
            <a:cxnLst/>
            <a:rect l="l" t="t" r="r" b="b"/>
            <a:pathLst>
              <a:path w="185420" h="318770">
                <a:moveTo>
                  <a:pt x="185420" y="302895"/>
                </a:moveTo>
                <a:lnTo>
                  <a:pt x="116204" y="302895"/>
                </a:lnTo>
                <a:lnTo>
                  <a:pt x="117475" y="304800"/>
                </a:lnTo>
                <a:lnTo>
                  <a:pt x="113665" y="308609"/>
                </a:lnTo>
                <a:lnTo>
                  <a:pt x="113029" y="310514"/>
                </a:lnTo>
                <a:lnTo>
                  <a:pt x="134620" y="318770"/>
                </a:lnTo>
                <a:lnTo>
                  <a:pt x="136525" y="316864"/>
                </a:lnTo>
                <a:lnTo>
                  <a:pt x="138429" y="315595"/>
                </a:lnTo>
                <a:lnTo>
                  <a:pt x="164465" y="306704"/>
                </a:lnTo>
                <a:lnTo>
                  <a:pt x="170179" y="306704"/>
                </a:lnTo>
                <a:lnTo>
                  <a:pt x="177165" y="306070"/>
                </a:lnTo>
                <a:lnTo>
                  <a:pt x="185420" y="306070"/>
                </a:lnTo>
                <a:lnTo>
                  <a:pt x="185420" y="302895"/>
                </a:lnTo>
                <a:close/>
              </a:path>
              <a:path w="185420" h="318770">
                <a:moveTo>
                  <a:pt x="80645" y="104775"/>
                </a:moveTo>
                <a:lnTo>
                  <a:pt x="43815" y="116204"/>
                </a:lnTo>
                <a:lnTo>
                  <a:pt x="15240" y="148589"/>
                </a:lnTo>
                <a:lnTo>
                  <a:pt x="1270" y="187959"/>
                </a:lnTo>
                <a:lnTo>
                  <a:pt x="0" y="199389"/>
                </a:lnTo>
                <a:lnTo>
                  <a:pt x="105" y="224789"/>
                </a:lnTo>
                <a:lnTo>
                  <a:pt x="8254" y="264795"/>
                </a:lnTo>
                <a:lnTo>
                  <a:pt x="33020" y="300989"/>
                </a:lnTo>
                <a:lnTo>
                  <a:pt x="73025" y="317500"/>
                </a:lnTo>
                <a:lnTo>
                  <a:pt x="89535" y="317500"/>
                </a:lnTo>
                <a:lnTo>
                  <a:pt x="95885" y="316229"/>
                </a:lnTo>
                <a:lnTo>
                  <a:pt x="102235" y="314325"/>
                </a:lnTo>
                <a:lnTo>
                  <a:pt x="113665" y="308609"/>
                </a:lnTo>
                <a:lnTo>
                  <a:pt x="116204" y="302895"/>
                </a:lnTo>
                <a:lnTo>
                  <a:pt x="185420" y="302895"/>
                </a:lnTo>
                <a:lnTo>
                  <a:pt x="185420" y="289559"/>
                </a:lnTo>
                <a:lnTo>
                  <a:pt x="81279" y="289559"/>
                </a:lnTo>
                <a:lnTo>
                  <a:pt x="77470" y="288289"/>
                </a:lnTo>
                <a:lnTo>
                  <a:pt x="53975" y="248284"/>
                </a:lnTo>
                <a:lnTo>
                  <a:pt x="50800" y="224789"/>
                </a:lnTo>
                <a:lnTo>
                  <a:pt x="50800" y="208279"/>
                </a:lnTo>
                <a:lnTo>
                  <a:pt x="54610" y="187325"/>
                </a:lnTo>
                <a:lnTo>
                  <a:pt x="57150" y="180975"/>
                </a:lnTo>
                <a:lnTo>
                  <a:pt x="59054" y="174625"/>
                </a:lnTo>
                <a:lnTo>
                  <a:pt x="62229" y="168909"/>
                </a:lnTo>
                <a:lnTo>
                  <a:pt x="64770" y="163829"/>
                </a:lnTo>
                <a:lnTo>
                  <a:pt x="68579" y="156845"/>
                </a:lnTo>
                <a:lnTo>
                  <a:pt x="72390" y="151764"/>
                </a:lnTo>
                <a:lnTo>
                  <a:pt x="80010" y="144779"/>
                </a:lnTo>
                <a:lnTo>
                  <a:pt x="82550" y="142875"/>
                </a:lnTo>
                <a:lnTo>
                  <a:pt x="160020" y="142875"/>
                </a:lnTo>
                <a:lnTo>
                  <a:pt x="160020" y="130809"/>
                </a:lnTo>
                <a:lnTo>
                  <a:pt x="115570" y="130809"/>
                </a:lnTo>
                <a:lnTo>
                  <a:pt x="115570" y="127634"/>
                </a:lnTo>
                <a:lnTo>
                  <a:pt x="114935" y="127000"/>
                </a:lnTo>
                <a:lnTo>
                  <a:pt x="111125" y="124459"/>
                </a:lnTo>
                <a:lnTo>
                  <a:pt x="99060" y="118109"/>
                </a:lnTo>
                <a:lnTo>
                  <a:pt x="95250" y="116204"/>
                </a:lnTo>
                <a:lnTo>
                  <a:pt x="92075" y="113664"/>
                </a:lnTo>
                <a:lnTo>
                  <a:pt x="85725" y="109854"/>
                </a:lnTo>
                <a:lnTo>
                  <a:pt x="80645" y="104775"/>
                </a:lnTo>
                <a:close/>
              </a:path>
              <a:path w="185420" h="318770">
                <a:moveTo>
                  <a:pt x="116204" y="302895"/>
                </a:moveTo>
                <a:lnTo>
                  <a:pt x="113665" y="308609"/>
                </a:lnTo>
                <a:lnTo>
                  <a:pt x="117475" y="304800"/>
                </a:lnTo>
                <a:lnTo>
                  <a:pt x="116204" y="302895"/>
                </a:lnTo>
                <a:close/>
              </a:path>
              <a:path w="185420" h="318770">
                <a:moveTo>
                  <a:pt x="160020" y="142875"/>
                </a:moveTo>
                <a:lnTo>
                  <a:pt x="83185" y="142875"/>
                </a:lnTo>
                <a:lnTo>
                  <a:pt x="88265" y="146050"/>
                </a:lnTo>
                <a:lnTo>
                  <a:pt x="93979" y="149225"/>
                </a:lnTo>
                <a:lnTo>
                  <a:pt x="111125" y="158114"/>
                </a:lnTo>
                <a:lnTo>
                  <a:pt x="113029" y="158750"/>
                </a:lnTo>
                <a:lnTo>
                  <a:pt x="113029" y="266700"/>
                </a:lnTo>
                <a:lnTo>
                  <a:pt x="111760" y="268604"/>
                </a:lnTo>
                <a:lnTo>
                  <a:pt x="110490" y="271145"/>
                </a:lnTo>
                <a:lnTo>
                  <a:pt x="107315" y="276859"/>
                </a:lnTo>
                <a:lnTo>
                  <a:pt x="88900" y="289559"/>
                </a:lnTo>
                <a:lnTo>
                  <a:pt x="185420" y="289559"/>
                </a:lnTo>
                <a:lnTo>
                  <a:pt x="185420" y="277495"/>
                </a:lnTo>
                <a:lnTo>
                  <a:pt x="176529" y="277495"/>
                </a:lnTo>
                <a:lnTo>
                  <a:pt x="170815" y="276859"/>
                </a:lnTo>
                <a:lnTo>
                  <a:pt x="165735" y="275589"/>
                </a:lnTo>
                <a:lnTo>
                  <a:pt x="163829" y="274954"/>
                </a:lnTo>
                <a:lnTo>
                  <a:pt x="161925" y="273050"/>
                </a:lnTo>
                <a:lnTo>
                  <a:pt x="160654" y="270509"/>
                </a:lnTo>
                <a:lnTo>
                  <a:pt x="160654" y="268604"/>
                </a:lnTo>
                <a:lnTo>
                  <a:pt x="160020" y="266700"/>
                </a:lnTo>
                <a:lnTo>
                  <a:pt x="160020" y="142875"/>
                </a:lnTo>
                <a:close/>
              </a:path>
              <a:path w="185420" h="318770">
                <a:moveTo>
                  <a:pt x="115570" y="127634"/>
                </a:moveTo>
                <a:lnTo>
                  <a:pt x="115570" y="130809"/>
                </a:lnTo>
                <a:lnTo>
                  <a:pt x="116840" y="128904"/>
                </a:lnTo>
                <a:lnTo>
                  <a:pt x="115570" y="127634"/>
                </a:lnTo>
                <a:close/>
              </a:path>
              <a:path w="185420" h="318770">
                <a:moveTo>
                  <a:pt x="138429" y="0"/>
                </a:moveTo>
                <a:lnTo>
                  <a:pt x="103504" y="12064"/>
                </a:lnTo>
                <a:lnTo>
                  <a:pt x="86995" y="12064"/>
                </a:lnTo>
                <a:lnTo>
                  <a:pt x="86995" y="41275"/>
                </a:lnTo>
                <a:lnTo>
                  <a:pt x="95885" y="41275"/>
                </a:lnTo>
                <a:lnTo>
                  <a:pt x="102235" y="41909"/>
                </a:lnTo>
                <a:lnTo>
                  <a:pt x="104775" y="42545"/>
                </a:lnTo>
                <a:lnTo>
                  <a:pt x="107315" y="42545"/>
                </a:lnTo>
                <a:lnTo>
                  <a:pt x="109220" y="43814"/>
                </a:lnTo>
                <a:lnTo>
                  <a:pt x="109854" y="44450"/>
                </a:lnTo>
                <a:lnTo>
                  <a:pt x="111125" y="45084"/>
                </a:lnTo>
                <a:lnTo>
                  <a:pt x="111760" y="46354"/>
                </a:lnTo>
                <a:lnTo>
                  <a:pt x="112395" y="48259"/>
                </a:lnTo>
                <a:lnTo>
                  <a:pt x="112395" y="49529"/>
                </a:lnTo>
                <a:lnTo>
                  <a:pt x="113029" y="52070"/>
                </a:lnTo>
                <a:lnTo>
                  <a:pt x="113029" y="55245"/>
                </a:lnTo>
                <a:lnTo>
                  <a:pt x="115570" y="127634"/>
                </a:lnTo>
                <a:lnTo>
                  <a:pt x="116840" y="128904"/>
                </a:lnTo>
                <a:lnTo>
                  <a:pt x="115570" y="130809"/>
                </a:lnTo>
                <a:lnTo>
                  <a:pt x="160020" y="130809"/>
                </a:lnTo>
                <a:lnTo>
                  <a:pt x="160020" y="7620"/>
                </a:lnTo>
                <a:lnTo>
                  <a:pt x="138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9102090" y="109854"/>
            <a:ext cx="309245" cy="326390"/>
            <a:chOff x="9102090" y="109854"/>
            <a:chExt cx="309245" cy="326390"/>
          </a:xfrm>
        </p:grpSpPr>
        <p:sp>
          <p:nvSpPr>
            <p:cNvPr id="28" name="object 28" descr=""/>
            <p:cNvSpPr/>
            <p:nvPr/>
          </p:nvSpPr>
          <p:spPr>
            <a:xfrm>
              <a:off x="9102090" y="109854"/>
              <a:ext cx="97155" cy="316230"/>
            </a:xfrm>
            <a:custGeom>
              <a:avLst/>
              <a:gdLst/>
              <a:ahLst/>
              <a:cxnLst/>
              <a:rect l="l" t="t" r="r" b="b"/>
              <a:pathLst>
                <a:path w="97154" h="316230">
                  <a:moveTo>
                    <a:pt x="51434" y="0"/>
                  </a:moveTo>
                  <a:lnTo>
                    <a:pt x="43814" y="6350"/>
                  </a:lnTo>
                  <a:lnTo>
                    <a:pt x="0" y="12700"/>
                  </a:lnTo>
                  <a:lnTo>
                    <a:pt x="0" y="41910"/>
                  </a:lnTo>
                  <a:lnTo>
                    <a:pt x="9525" y="41910"/>
                  </a:lnTo>
                  <a:lnTo>
                    <a:pt x="25400" y="52704"/>
                  </a:lnTo>
                  <a:lnTo>
                    <a:pt x="25400" y="280670"/>
                  </a:lnTo>
                  <a:lnTo>
                    <a:pt x="16509" y="289560"/>
                  </a:lnTo>
                  <a:lnTo>
                    <a:pt x="11429" y="290195"/>
                  </a:lnTo>
                  <a:lnTo>
                    <a:pt x="0" y="290829"/>
                  </a:lnTo>
                  <a:lnTo>
                    <a:pt x="0" y="316229"/>
                  </a:lnTo>
                  <a:lnTo>
                    <a:pt x="97154" y="316229"/>
                  </a:lnTo>
                  <a:lnTo>
                    <a:pt x="97154" y="291465"/>
                  </a:lnTo>
                  <a:lnTo>
                    <a:pt x="73659" y="283210"/>
                  </a:lnTo>
                  <a:lnTo>
                    <a:pt x="73025" y="281304"/>
                  </a:lnTo>
                  <a:lnTo>
                    <a:pt x="73025" y="8254"/>
                  </a:lnTo>
                  <a:lnTo>
                    <a:pt x="514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5120" y="209549"/>
              <a:ext cx="196215" cy="226695"/>
            </a:xfrm>
            <a:prstGeom prst="rect">
              <a:avLst/>
            </a:prstGeom>
          </p:spPr>
        </p:pic>
      </p:grpSp>
      <p:sp>
        <p:nvSpPr>
          <p:cNvPr id="30" name="object 30" descr=""/>
          <p:cNvSpPr/>
          <p:nvPr/>
        </p:nvSpPr>
        <p:spPr>
          <a:xfrm>
            <a:off x="9483725" y="161925"/>
            <a:ext cx="113030" cy="258445"/>
          </a:xfrm>
          <a:custGeom>
            <a:avLst/>
            <a:gdLst/>
            <a:ahLst/>
            <a:cxnLst/>
            <a:rect l="l" t="t" r="r" b="b"/>
            <a:pathLst>
              <a:path w="113029" h="258445">
                <a:moveTo>
                  <a:pt x="67309" y="0"/>
                </a:moveTo>
                <a:lnTo>
                  <a:pt x="41909" y="0"/>
                </a:lnTo>
                <a:lnTo>
                  <a:pt x="41909" y="7620"/>
                </a:lnTo>
                <a:lnTo>
                  <a:pt x="29845" y="47625"/>
                </a:lnTo>
                <a:lnTo>
                  <a:pt x="27304" y="52070"/>
                </a:lnTo>
                <a:lnTo>
                  <a:pt x="22859" y="59054"/>
                </a:lnTo>
                <a:lnTo>
                  <a:pt x="22225" y="61595"/>
                </a:lnTo>
                <a:lnTo>
                  <a:pt x="24765" y="62865"/>
                </a:lnTo>
                <a:lnTo>
                  <a:pt x="0" y="59054"/>
                </a:lnTo>
                <a:lnTo>
                  <a:pt x="0" y="88265"/>
                </a:lnTo>
                <a:lnTo>
                  <a:pt x="19050" y="88265"/>
                </a:lnTo>
                <a:lnTo>
                  <a:pt x="19050" y="182245"/>
                </a:lnTo>
                <a:lnTo>
                  <a:pt x="22859" y="222884"/>
                </a:lnTo>
                <a:lnTo>
                  <a:pt x="49529" y="256540"/>
                </a:lnTo>
                <a:lnTo>
                  <a:pt x="57150" y="258445"/>
                </a:lnTo>
                <a:lnTo>
                  <a:pt x="71120" y="258445"/>
                </a:lnTo>
                <a:lnTo>
                  <a:pt x="75565" y="258445"/>
                </a:lnTo>
                <a:lnTo>
                  <a:pt x="83184" y="256540"/>
                </a:lnTo>
                <a:lnTo>
                  <a:pt x="86995" y="255270"/>
                </a:lnTo>
                <a:lnTo>
                  <a:pt x="97154" y="250825"/>
                </a:lnTo>
                <a:lnTo>
                  <a:pt x="113029" y="241300"/>
                </a:lnTo>
                <a:lnTo>
                  <a:pt x="99695" y="217170"/>
                </a:lnTo>
                <a:lnTo>
                  <a:pt x="87629" y="224154"/>
                </a:lnTo>
                <a:lnTo>
                  <a:pt x="82550" y="226695"/>
                </a:lnTo>
                <a:lnTo>
                  <a:pt x="74929" y="226695"/>
                </a:lnTo>
                <a:lnTo>
                  <a:pt x="72390" y="224790"/>
                </a:lnTo>
                <a:lnTo>
                  <a:pt x="67945" y="216534"/>
                </a:lnTo>
                <a:lnTo>
                  <a:pt x="67309" y="207645"/>
                </a:lnTo>
                <a:lnTo>
                  <a:pt x="67309" y="88265"/>
                </a:lnTo>
                <a:lnTo>
                  <a:pt x="102234" y="88265"/>
                </a:lnTo>
                <a:lnTo>
                  <a:pt x="102234" y="59054"/>
                </a:lnTo>
                <a:lnTo>
                  <a:pt x="67309" y="59054"/>
                </a:lnTo>
                <a:lnTo>
                  <a:pt x="67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9652000" y="114935"/>
            <a:ext cx="284480" cy="312420"/>
            <a:chOff x="9652000" y="114935"/>
            <a:chExt cx="284480" cy="312420"/>
          </a:xfrm>
        </p:grpSpPr>
        <p:sp>
          <p:nvSpPr>
            <p:cNvPr id="32" name="object 32" descr=""/>
            <p:cNvSpPr/>
            <p:nvPr/>
          </p:nvSpPr>
          <p:spPr>
            <a:xfrm>
              <a:off x="9652000" y="114935"/>
              <a:ext cx="97155" cy="309245"/>
            </a:xfrm>
            <a:custGeom>
              <a:avLst/>
              <a:gdLst/>
              <a:ahLst/>
              <a:cxnLst/>
              <a:rect l="l" t="t" r="r" b="b"/>
              <a:pathLst>
                <a:path w="97154" h="309245">
                  <a:moveTo>
                    <a:pt x="41909" y="102870"/>
                  </a:moveTo>
                  <a:lnTo>
                    <a:pt x="15240" y="109220"/>
                  </a:lnTo>
                  <a:lnTo>
                    <a:pt x="0" y="109220"/>
                  </a:lnTo>
                  <a:lnTo>
                    <a:pt x="0" y="138430"/>
                  </a:lnTo>
                  <a:lnTo>
                    <a:pt x="8890" y="138430"/>
                  </a:lnTo>
                  <a:lnTo>
                    <a:pt x="14604" y="139065"/>
                  </a:lnTo>
                  <a:lnTo>
                    <a:pt x="17145" y="139700"/>
                  </a:lnTo>
                  <a:lnTo>
                    <a:pt x="19684" y="139700"/>
                  </a:lnTo>
                  <a:lnTo>
                    <a:pt x="21590" y="140335"/>
                  </a:lnTo>
                  <a:lnTo>
                    <a:pt x="23495" y="142240"/>
                  </a:lnTo>
                  <a:lnTo>
                    <a:pt x="24129" y="143510"/>
                  </a:lnTo>
                  <a:lnTo>
                    <a:pt x="24765" y="145415"/>
                  </a:lnTo>
                  <a:lnTo>
                    <a:pt x="25400" y="146685"/>
                  </a:lnTo>
                  <a:lnTo>
                    <a:pt x="25400" y="274320"/>
                  </a:lnTo>
                  <a:lnTo>
                    <a:pt x="24765" y="276225"/>
                  </a:lnTo>
                  <a:lnTo>
                    <a:pt x="23495" y="277495"/>
                  </a:lnTo>
                  <a:lnTo>
                    <a:pt x="22859" y="279400"/>
                  </a:lnTo>
                  <a:lnTo>
                    <a:pt x="21590" y="280670"/>
                  </a:lnTo>
                  <a:lnTo>
                    <a:pt x="15875" y="282575"/>
                  </a:lnTo>
                  <a:lnTo>
                    <a:pt x="10795" y="283210"/>
                  </a:lnTo>
                  <a:lnTo>
                    <a:pt x="6350" y="283845"/>
                  </a:lnTo>
                  <a:lnTo>
                    <a:pt x="0" y="283845"/>
                  </a:lnTo>
                  <a:lnTo>
                    <a:pt x="0" y="309245"/>
                  </a:lnTo>
                  <a:lnTo>
                    <a:pt x="97154" y="309245"/>
                  </a:lnTo>
                  <a:lnTo>
                    <a:pt x="97154" y="284480"/>
                  </a:lnTo>
                  <a:lnTo>
                    <a:pt x="86359" y="283210"/>
                  </a:lnTo>
                  <a:lnTo>
                    <a:pt x="83820" y="282575"/>
                  </a:lnTo>
                  <a:lnTo>
                    <a:pt x="73025" y="274320"/>
                  </a:lnTo>
                  <a:lnTo>
                    <a:pt x="73025" y="120015"/>
                  </a:lnTo>
                  <a:lnTo>
                    <a:pt x="59054" y="120015"/>
                  </a:lnTo>
                  <a:lnTo>
                    <a:pt x="41909" y="102870"/>
                  </a:lnTo>
                  <a:close/>
                </a:path>
                <a:path w="97154" h="309245">
                  <a:moveTo>
                    <a:pt x="52070" y="97155"/>
                  </a:moveTo>
                  <a:lnTo>
                    <a:pt x="47625" y="99695"/>
                  </a:lnTo>
                  <a:lnTo>
                    <a:pt x="44450" y="102235"/>
                  </a:lnTo>
                  <a:lnTo>
                    <a:pt x="41909" y="102870"/>
                  </a:lnTo>
                  <a:lnTo>
                    <a:pt x="59054" y="120015"/>
                  </a:lnTo>
                  <a:lnTo>
                    <a:pt x="59054" y="99695"/>
                  </a:lnTo>
                  <a:lnTo>
                    <a:pt x="53340" y="97790"/>
                  </a:lnTo>
                  <a:lnTo>
                    <a:pt x="53816" y="97790"/>
                  </a:lnTo>
                  <a:lnTo>
                    <a:pt x="52070" y="97155"/>
                  </a:lnTo>
                  <a:close/>
                </a:path>
                <a:path w="97154" h="309245">
                  <a:moveTo>
                    <a:pt x="59054" y="99695"/>
                  </a:moveTo>
                  <a:lnTo>
                    <a:pt x="59054" y="120015"/>
                  </a:lnTo>
                  <a:lnTo>
                    <a:pt x="73025" y="120015"/>
                  </a:lnTo>
                  <a:lnTo>
                    <a:pt x="73025" y="104775"/>
                  </a:lnTo>
                  <a:lnTo>
                    <a:pt x="59054" y="99695"/>
                  </a:lnTo>
                  <a:close/>
                </a:path>
                <a:path w="97154" h="309245">
                  <a:moveTo>
                    <a:pt x="50800" y="97790"/>
                  </a:moveTo>
                  <a:lnTo>
                    <a:pt x="36829" y="97790"/>
                  </a:lnTo>
                  <a:lnTo>
                    <a:pt x="41909" y="102870"/>
                  </a:lnTo>
                  <a:lnTo>
                    <a:pt x="44450" y="102235"/>
                  </a:lnTo>
                  <a:lnTo>
                    <a:pt x="47625" y="99695"/>
                  </a:lnTo>
                  <a:lnTo>
                    <a:pt x="50800" y="97790"/>
                  </a:lnTo>
                  <a:close/>
                </a:path>
                <a:path w="97154" h="309245">
                  <a:moveTo>
                    <a:pt x="59054" y="97790"/>
                  </a:moveTo>
                  <a:lnTo>
                    <a:pt x="53816" y="97790"/>
                  </a:lnTo>
                  <a:lnTo>
                    <a:pt x="59054" y="99695"/>
                  </a:lnTo>
                  <a:lnTo>
                    <a:pt x="59054" y="97790"/>
                  </a:lnTo>
                  <a:close/>
                </a:path>
                <a:path w="97154" h="309245">
                  <a:moveTo>
                    <a:pt x="50800" y="0"/>
                  </a:moveTo>
                  <a:lnTo>
                    <a:pt x="43179" y="0"/>
                  </a:lnTo>
                  <a:lnTo>
                    <a:pt x="39370" y="1270"/>
                  </a:lnTo>
                  <a:lnTo>
                    <a:pt x="36195" y="2540"/>
                  </a:lnTo>
                  <a:lnTo>
                    <a:pt x="32384" y="3810"/>
                  </a:lnTo>
                  <a:lnTo>
                    <a:pt x="19050" y="24765"/>
                  </a:lnTo>
                  <a:lnTo>
                    <a:pt x="19050" y="28575"/>
                  </a:lnTo>
                  <a:lnTo>
                    <a:pt x="19684" y="33020"/>
                  </a:lnTo>
                  <a:lnTo>
                    <a:pt x="20320" y="36195"/>
                  </a:lnTo>
                  <a:lnTo>
                    <a:pt x="22225" y="40005"/>
                  </a:lnTo>
                  <a:lnTo>
                    <a:pt x="23495" y="43180"/>
                  </a:lnTo>
                  <a:lnTo>
                    <a:pt x="26034" y="46355"/>
                  </a:lnTo>
                  <a:lnTo>
                    <a:pt x="31115" y="50800"/>
                  </a:lnTo>
                  <a:lnTo>
                    <a:pt x="34290" y="53340"/>
                  </a:lnTo>
                  <a:lnTo>
                    <a:pt x="38100" y="54610"/>
                  </a:lnTo>
                  <a:lnTo>
                    <a:pt x="41275" y="55880"/>
                  </a:lnTo>
                  <a:lnTo>
                    <a:pt x="45084" y="56515"/>
                  </a:lnTo>
                  <a:lnTo>
                    <a:pt x="53340" y="56515"/>
                  </a:lnTo>
                  <a:lnTo>
                    <a:pt x="77470" y="32385"/>
                  </a:lnTo>
                  <a:lnTo>
                    <a:pt x="76834" y="24765"/>
                  </a:lnTo>
                  <a:lnTo>
                    <a:pt x="58420" y="254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62489" y="208915"/>
              <a:ext cx="173990" cy="218440"/>
            </a:xfrm>
            <a:prstGeom prst="rect">
              <a:avLst/>
            </a:prstGeom>
          </p:spPr>
        </p:pic>
      </p:grpSp>
      <p:sp>
        <p:nvSpPr>
          <p:cNvPr id="34" name="object 34" descr=""/>
          <p:cNvSpPr/>
          <p:nvPr/>
        </p:nvSpPr>
        <p:spPr>
          <a:xfrm>
            <a:off x="3590925" y="732790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4"/>
                </a:moveTo>
                <a:lnTo>
                  <a:pt x="43179" y="6350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89" y="12064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09"/>
                </a:lnTo>
                <a:lnTo>
                  <a:pt x="8889" y="41909"/>
                </a:lnTo>
                <a:lnTo>
                  <a:pt x="14604" y="42544"/>
                </a:lnTo>
                <a:lnTo>
                  <a:pt x="24764" y="50800"/>
                </a:lnTo>
                <a:lnTo>
                  <a:pt x="24764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5" y="269875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50"/>
                </a:lnTo>
                <a:lnTo>
                  <a:pt x="86360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500"/>
                </a:lnTo>
                <a:lnTo>
                  <a:pt x="162560" y="190500"/>
                </a:lnTo>
                <a:lnTo>
                  <a:pt x="167639" y="184784"/>
                </a:lnTo>
                <a:lnTo>
                  <a:pt x="99060" y="184784"/>
                </a:lnTo>
                <a:lnTo>
                  <a:pt x="94614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5" y="53975"/>
                </a:lnTo>
                <a:lnTo>
                  <a:pt x="79375" y="52704"/>
                </a:lnTo>
                <a:lnTo>
                  <a:pt x="82550" y="50800"/>
                </a:lnTo>
                <a:lnTo>
                  <a:pt x="86360" y="48894"/>
                </a:lnTo>
                <a:lnTo>
                  <a:pt x="89535" y="47625"/>
                </a:lnTo>
                <a:lnTo>
                  <a:pt x="92710" y="45719"/>
                </a:lnTo>
                <a:lnTo>
                  <a:pt x="100329" y="41275"/>
                </a:lnTo>
                <a:lnTo>
                  <a:pt x="103504" y="39369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10" y="36194"/>
                </a:lnTo>
                <a:lnTo>
                  <a:pt x="163195" y="28575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4" y="25400"/>
                </a:lnTo>
                <a:lnTo>
                  <a:pt x="70485" y="24129"/>
                </a:lnTo>
                <a:lnTo>
                  <a:pt x="73025" y="8889"/>
                </a:lnTo>
                <a:lnTo>
                  <a:pt x="53339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5">
                <a:moveTo>
                  <a:pt x="162560" y="190500"/>
                </a:moveTo>
                <a:lnTo>
                  <a:pt x="67945" y="190500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200"/>
                </a:lnTo>
                <a:lnTo>
                  <a:pt x="78104" y="205104"/>
                </a:lnTo>
                <a:lnTo>
                  <a:pt x="81914" y="207644"/>
                </a:lnTo>
                <a:lnTo>
                  <a:pt x="86360" y="209550"/>
                </a:lnTo>
                <a:lnTo>
                  <a:pt x="95250" y="212089"/>
                </a:lnTo>
                <a:lnTo>
                  <a:pt x="100964" y="212725"/>
                </a:lnTo>
                <a:lnTo>
                  <a:pt x="106045" y="212725"/>
                </a:lnTo>
                <a:lnTo>
                  <a:pt x="149225" y="201294"/>
                </a:lnTo>
                <a:lnTo>
                  <a:pt x="156210" y="196214"/>
                </a:lnTo>
                <a:lnTo>
                  <a:pt x="162560" y="190500"/>
                </a:lnTo>
                <a:close/>
              </a:path>
              <a:path w="189229" h="297815">
                <a:moveTo>
                  <a:pt x="67945" y="190500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500"/>
                </a:lnTo>
                <a:close/>
              </a:path>
              <a:path w="189229" h="297815">
                <a:moveTo>
                  <a:pt x="170179" y="38100"/>
                </a:moveTo>
                <a:lnTo>
                  <a:pt x="106679" y="38100"/>
                </a:lnTo>
                <a:lnTo>
                  <a:pt x="108585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5" y="82550"/>
                </a:lnTo>
                <a:lnTo>
                  <a:pt x="135889" y="89534"/>
                </a:lnTo>
                <a:lnTo>
                  <a:pt x="137160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39" y="160019"/>
                </a:lnTo>
                <a:lnTo>
                  <a:pt x="107314" y="184784"/>
                </a:lnTo>
                <a:lnTo>
                  <a:pt x="167639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89" y="43814"/>
                </a:lnTo>
                <a:lnTo>
                  <a:pt x="170179" y="38100"/>
                </a:lnTo>
                <a:close/>
              </a:path>
              <a:path w="189229" h="297815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60" y="55244"/>
                </a:lnTo>
                <a:lnTo>
                  <a:pt x="74929" y="54609"/>
                </a:lnTo>
                <a:close/>
              </a:path>
              <a:path w="189229" h="297815">
                <a:moveTo>
                  <a:pt x="70485" y="24129"/>
                </a:moveTo>
                <a:lnTo>
                  <a:pt x="69214" y="25400"/>
                </a:lnTo>
                <a:lnTo>
                  <a:pt x="69850" y="27304"/>
                </a:lnTo>
                <a:lnTo>
                  <a:pt x="70485" y="24129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5" y="0"/>
                </a:lnTo>
                <a:lnTo>
                  <a:pt x="105410" y="2539"/>
                </a:lnTo>
                <a:lnTo>
                  <a:pt x="102870" y="5079"/>
                </a:lnTo>
                <a:lnTo>
                  <a:pt x="99060" y="6984"/>
                </a:lnTo>
                <a:lnTo>
                  <a:pt x="95885" y="9525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5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10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3857625" y="732790"/>
            <a:ext cx="189230" cy="297815"/>
          </a:xfrm>
          <a:custGeom>
            <a:avLst/>
            <a:gdLst/>
            <a:ahLst/>
            <a:cxnLst/>
            <a:rect l="l" t="t" r="r" b="b"/>
            <a:pathLst>
              <a:path w="189229" h="297815">
                <a:moveTo>
                  <a:pt x="45720" y="5714"/>
                </a:moveTo>
                <a:lnTo>
                  <a:pt x="43179" y="6350"/>
                </a:lnTo>
                <a:lnTo>
                  <a:pt x="39370" y="7619"/>
                </a:lnTo>
                <a:lnTo>
                  <a:pt x="36195" y="8889"/>
                </a:lnTo>
                <a:lnTo>
                  <a:pt x="31750" y="10159"/>
                </a:lnTo>
                <a:lnTo>
                  <a:pt x="26670" y="11429"/>
                </a:lnTo>
                <a:lnTo>
                  <a:pt x="21589" y="12064"/>
                </a:lnTo>
                <a:lnTo>
                  <a:pt x="15875" y="12700"/>
                </a:lnTo>
                <a:lnTo>
                  <a:pt x="0" y="12700"/>
                </a:lnTo>
                <a:lnTo>
                  <a:pt x="0" y="41909"/>
                </a:lnTo>
                <a:lnTo>
                  <a:pt x="8889" y="41909"/>
                </a:lnTo>
                <a:lnTo>
                  <a:pt x="14604" y="42544"/>
                </a:lnTo>
                <a:lnTo>
                  <a:pt x="24764" y="50800"/>
                </a:lnTo>
                <a:lnTo>
                  <a:pt x="24764" y="264794"/>
                </a:lnTo>
                <a:lnTo>
                  <a:pt x="22225" y="267969"/>
                </a:lnTo>
                <a:lnTo>
                  <a:pt x="20954" y="268604"/>
                </a:lnTo>
                <a:lnTo>
                  <a:pt x="19685" y="269875"/>
                </a:lnTo>
                <a:lnTo>
                  <a:pt x="15875" y="271144"/>
                </a:lnTo>
                <a:lnTo>
                  <a:pt x="10795" y="271779"/>
                </a:lnTo>
                <a:lnTo>
                  <a:pt x="6350" y="271779"/>
                </a:lnTo>
                <a:lnTo>
                  <a:pt x="0" y="272414"/>
                </a:lnTo>
                <a:lnTo>
                  <a:pt x="0" y="297814"/>
                </a:lnTo>
                <a:lnTo>
                  <a:pt x="97154" y="297814"/>
                </a:lnTo>
                <a:lnTo>
                  <a:pt x="97154" y="273050"/>
                </a:lnTo>
                <a:lnTo>
                  <a:pt x="86360" y="271144"/>
                </a:lnTo>
                <a:lnTo>
                  <a:pt x="83820" y="271144"/>
                </a:lnTo>
                <a:lnTo>
                  <a:pt x="81279" y="270509"/>
                </a:lnTo>
                <a:lnTo>
                  <a:pt x="77470" y="269239"/>
                </a:lnTo>
                <a:lnTo>
                  <a:pt x="76200" y="268604"/>
                </a:lnTo>
                <a:lnTo>
                  <a:pt x="74929" y="267334"/>
                </a:lnTo>
                <a:lnTo>
                  <a:pt x="74295" y="266064"/>
                </a:lnTo>
                <a:lnTo>
                  <a:pt x="73025" y="264794"/>
                </a:lnTo>
                <a:lnTo>
                  <a:pt x="73025" y="259079"/>
                </a:lnTo>
                <a:lnTo>
                  <a:pt x="68579" y="198119"/>
                </a:lnTo>
                <a:lnTo>
                  <a:pt x="65404" y="195579"/>
                </a:lnTo>
                <a:lnTo>
                  <a:pt x="65404" y="193039"/>
                </a:lnTo>
                <a:lnTo>
                  <a:pt x="67945" y="190500"/>
                </a:lnTo>
                <a:lnTo>
                  <a:pt x="162560" y="190500"/>
                </a:lnTo>
                <a:lnTo>
                  <a:pt x="167639" y="184784"/>
                </a:lnTo>
                <a:lnTo>
                  <a:pt x="99060" y="184784"/>
                </a:lnTo>
                <a:lnTo>
                  <a:pt x="94614" y="183514"/>
                </a:lnTo>
                <a:lnTo>
                  <a:pt x="71120" y="54609"/>
                </a:lnTo>
                <a:lnTo>
                  <a:pt x="74929" y="54609"/>
                </a:lnTo>
                <a:lnTo>
                  <a:pt x="76835" y="53975"/>
                </a:lnTo>
                <a:lnTo>
                  <a:pt x="79375" y="52704"/>
                </a:lnTo>
                <a:lnTo>
                  <a:pt x="82550" y="50800"/>
                </a:lnTo>
                <a:lnTo>
                  <a:pt x="86360" y="48894"/>
                </a:lnTo>
                <a:lnTo>
                  <a:pt x="89535" y="47625"/>
                </a:lnTo>
                <a:lnTo>
                  <a:pt x="92710" y="45719"/>
                </a:lnTo>
                <a:lnTo>
                  <a:pt x="100329" y="41275"/>
                </a:lnTo>
                <a:lnTo>
                  <a:pt x="103504" y="39369"/>
                </a:lnTo>
                <a:lnTo>
                  <a:pt x="106045" y="38100"/>
                </a:lnTo>
                <a:lnTo>
                  <a:pt x="170179" y="38100"/>
                </a:lnTo>
                <a:lnTo>
                  <a:pt x="168910" y="36194"/>
                </a:lnTo>
                <a:lnTo>
                  <a:pt x="163195" y="28575"/>
                </a:lnTo>
                <a:lnTo>
                  <a:pt x="161925" y="27304"/>
                </a:lnTo>
                <a:lnTo>
                  <a:pt x="69850" y="27304"/>
                </a:lnTo>
                <a:lnTo>
                  <a:pt x="69214" y="25400"/>
                </a:lnTo>
                <a:lnTo>
                  <a:pt x="70485" y="24129"/>
                </a:lnTo>
                <a:lnTo>
                  <a:pt x="73025" y="8889"/>
                </a:lnTo>
                <a:lnTo>
                  <a:pt x="53339" y="7619"/>
                </a:lnTo>
                <a:lnTo>
                  <a:pt x="52070" y="7619"/>
                </a:lnTo>
                <a:lnTo>
                  <a:pt x="50800" y="6984"/>
                </a:lnTo>
                <a:lnTo>
                  <a:pt x="45720" y="5714"/>
                </a:lnTo>
                <a:close/>
              </a:path>
              <a:path w="189229" h="297815">
                <a:moveTo>
                  <a:pt x="162560" y="190500"/>
                </a:moveTo>
                <a:lnTo>
                  <a:pt x="67945" y="190500"/>
                </a:lnTo>
                <a:lnTo>
                  <a:pt x="68579" y="198119"/>
                </a:lnTo>
                <a:lnTo>
                  <a:pt x="71120" y="200659"/>
                </a:lnTo>
                <a:lnTo>
                  <a:pt x="74295" y="203200"/>
                </a:lnTo>
                <a:lnTo>
                  <a:pt x="78104" y="205104"/>
                </a:lnTo>
                <a:lnTo>
                  <a:pt x="81914" y="207644"/>
                </a:lnTo>
                <a:lnTo>
                  <a:pt x="86360" y="209550"/>
                </a:lnTo>
                <a:lnTo>
                  <a:pt x="95250" y="212089"/>
                </a:lnTo>
                <a:lnTo>
                  <a:pt x="100964" y="212725"/>
                </a:lnTo>
                <a:lnTo>
                  <a:pt x="106045" y="212725"/>
                </a:lnTo>
                <a:lnTo>
                  <a:pt x="149225" y="201294"/>
                </a:lnTo>
                <a:lnTo>
                  <a:pt x="156210" y="196214"/>
                </a:lnTo>
                <a:lnTo>
                  <a:pt x="162560" y="190500"/>
                </a:lnTo>
                <a:close/>
              </a:path>
              <a:path w="189229" h="297815">
                <a:moveTo>
                  <a:pt x="67945" y="190500"/>
                </a:moveTo>
                <a:lnTo>
                  <a:pt x="65404" y="193039"/>
                </a:lnTo>
                <a:lnTo>
                  <a:pt x="65404" y="195579"/>
                </a:lnTo>
                <a:lnTo>
                  <a:pt x="68579" y="198119"/>
                </a:lnTo>
                <a:lnTo>
                  <a:pt x="67945" y="190500"/>
                </a:lnTo>
                <a:close/>
              </a:path>
              <a:path w="189229" h="297815">
                <a:moveTo>
                  <a:pt x="170179" y="38100"/>
                </a:moveTo>
                <a:lnTo>
                  <a:pt x="106679" y="38100"/>
                </a:lnTo>
                <a:lnTo>
                  <a:pt x="108585" y="40004"/>
                </a:lnTo>
                <a:lnTo>
                  <a:pt x="112395" y="43179"/>
                </a:lnTo>
                <a:lnTo>
                  <a:pt x="116204" y="46989"/>
                </a:lnTo>
                <a:lnTo>
                  <a:pt x="131445" y="75564"/>
                </a:lnTo>
                <a:lnTo>
                  <a:pt x="133985" y="82550"/>
                </a:lnTo>
                <a:lnTo>
                  <a:pt x="135889" y="89534"/>
                </a:lnTo>
                <a:lnTo>
                  <a:pt x="137160" y="96519"/>
                </a:lnTo>
                <a:lnTo>
                  <a:pt x="137795" y="103504"/>
                </a:lnTo>
                <a:lnTo>
                  <a:pt x="137795" y="120014"/>
                </a:lnTo>
                <a:lnTo>
                  <a:pt x="129539" y="160019"/>
                </a:lnTo>
                <a:lnTo>
                  <a:pt x="107314" y="184784"/>
                </a:lnTo>
                <a:lnTo>
                  <a:pt x="167639" y="184784"/>
                </a:lnTo>
                <a:lnTo>
                  <a:pt x="186054" y="140334"/>
                </a:lnTo>
                <a:lnTo>
                  <a:pt x="189229" y="118109"/>
                </a:lnTo>
                <a:lnTo>
                  <a:pt x="189229" y="93979"/>
                </a:lnTo>
                <a:lnTo>
                  <a:pt x="185420" y="72389"/>
                </a:lnTo>
                <a:lnTo>
                  <a:pt x="182245" y="62229"/>
                </a:lnTo>
                <a:lnTo>
                  <a:pt x="177800" y="52704"/>
                </a:lnTo>
                <a:lnTo>
                  <a:pt x="173989" y="43814"/>
                </a:lnTo>
                <a:lnTo>
                  <a:pt x="170179" y="38100"/>
                </a:lnTo>
                <a:close/>
              </a:path>
              <a:path w="189229" h="297815">
                <a:moveTo>
                  <a:pt x="74929" y="54609"/>
                </a:moveTo>
                <a:lnTo>
                  <a:pt x="71120" y="54609"/>
                </a:lnTo>
                <a:lnTo>
                  <a:pt x="71754" y="55879"/>
                </a:lnTo>
                <a:lnTo>
                  <a:pt x="73660" y="55244"/>
                </a:lnTo>
                <a:lnTo>
                  <a:pt x="74929" y="54609"/>
                </a:lnTo>
                <a:close/>
              </a:path>
              <a:path w="189229" h="297815">
                <a:moveTo>
                  <a:pt x="70485" y="24129"/>
                </a:moveTo>
                <a:lnTo>
                  <a:pt x="69214" y="25400"/>
                </a:lnTo>
                <a:lnTo>
                  <a:pt x="69850" y="27304"/>
                </a:lnTo>
                <a:lnTo>
                  <a:pt x="70485" y="24129"/>
                </a:lnTo>
                <a:close/>
              </a:path>
              <a:path w="189229" h="297815">
                <a:moveTo>
                  <a:pt x="116204" y="0"/>
                </a:moveTo>
                <a:lnTo>
                  <a:pt x="108585" y="0"/>
                </a:lnTo>
                <a:lnTo>
                  <a:pt x="105410" y="2539"/>
                </a:lnTo>
                <a:lnTo>
                  <a:pt x="102870" y="5079"/>
                </a:lnTo>
                <a:lnTo>
                  <a:pt x="99060" y="6984"/>
                </a:lnTo>
                <a:lnTo>
                  <a:pt x="95885" y="9525"/>
                </a:lnTo>
                <a:lnTo>
                  <a:pt x="92075" y="11429"/>
                </a:lnTo>
                <a:lnTo>
                  <a:pt x="87629" y="13969"/>
                </a:lnTo>
                <a:lnTo>
                  <a:pt x="83820" y="16509"/>
                </a:lnTo>
                <a:lnTo>
                  <a:pt x="79375" y="19050"/>
                </a:lnTo>
                <a:lnTo>
                  <a:pt x="70600" y="23437"/>
                </a:lnTo>
                <a:lnTo>
                  <a:pt x="70485" y="24129"/>
                </a:lnTo>
                <a:lnTo>
                  <a:pt x="69850" y="27304"/>
                </a:lnTo>
                <a:lnTo>
                  <a:pt x="161925" y="27304"/>
                </a:lnTo>
                <a:lnTo>
                  <a:pt x="130810" y="3809"/>
                </a:lnTo>
                <a:lnTo>
                  <a:pt x="123825" y="1904"/>
                </a:lnTo>
                <a:lnTo>
                  <a:pt x="116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4136390" y="729615"/>
            <a:ext cx="339090" cy="218440"/>
            <a:chOff x="4136390" y="729615"/>
            <a:chExt cx="339090" cy="218440"/>
          </a:xfrm>
        </p:grpSpPr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6390" y="729615"/>
              <a:ext cx="137795" cy="21272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01490" y="729615"/>
              <a:ext cx="173989" cy="218440"/>
            </a:xfrm>
            <a:prstGeom prst="rect">
              <a:avLst/>
            </a:prstGeom>
          </p:spPr>
        </p:pic>
      </p:grpSp>
      <p:sp>
        <p:nvSpPr>
          <p:cNvPr id="39" name="object 39" descr=""/>
          <p:cNvSpPr/>
          <p:nvPr/>
        </p:nvSpPr>
        <p:spPr>
          <a:xfrm>
            <a:off x="5064125" y="631190"/>
            <a:ext cx="199390" cy="315595"/>
          </a:xfrm>
          <a:custGeom>
            <a:avLst/>
            <a:gdLst/>
            <a:ahLst/>
            <a:cxnLst/>
            <a:rect l="l" t="t" r="r" b="b"/>
            <a:pathLst>
              <a:path w="199389" h="315594">
                <a:moveTo>
                  <a:pt x="41910" y="5714"/>
                </a:moveTo>
                <a:lnTo>
                  <a:pt x="35560" y="8254"/>
                </a:lnTo>
                <a:lnTo>
                  <a:pt x="31114" y="9525"/>
                </a:lnTo>
                <a:lnTo>
                  <a:pt x="26035" y="10794"/>
                </a:lnTo>
                <a:lnTo>
                  <a:pt x="20954" y="11429"/>
                </a:lnTo>
                <a:lnTo>
                  <a:pt x="15239" y="11429"/>
                </a:lnTo>
                <a:lnTo>
                  <a:pt x="8254" y="12064"/>
                </a:lnTo>
                <a:lnTo>
                  <a:pt x="0" y="12064"/>
                </a:lnTo>
                <a:lnTo>
                  <a:pt x="0" y="41275"/>
                </a:lnTo>
                <a:lnTo>
                  <a:pt x="14604" y="41275"/>
                </a:lnTo>
                <a:lnTo>
                  <a:pt x="19685" y="42544"/>
                </a:lnTo>
                <a:lnTo>
                  <a:pt x="20954" y="43179"/>
                </a:lnTo>
                <a:lnTo>
                  <a:pt x="24129" y="46354"/>
                </a:lnTo>
                <a:lnTo>
                  <a:pt x="24129" y="48259"/>
                </a:lnTo>
                <a:lnTo>
                  <a:pt x="24764" y="49529"/>
                </a:lnTo>
                <a:lnTo>
                  <a:pt x="25400" y="52069"/>
                </a:lnTo>
                <a:lnTo>
                  <a:pt x="24764" y="282575"/>
                </a:lnTo>
                <a:lnTo>
                  <a:pt x="23495" y="284479"/>
                </a:lnTo>
                <a:lnTo>
                  <a:pt x="22860" y="285750"/>
                </a:lnTo>
                <a:lnTo>
                  <a:pt x="21589" y="287019"/>
                </a:lnTo>
                <a:lnTo>
                  <a:pt x="19685" y="287654"/>
                </a:lnTo>
                <a:lnTo>
                  <a:pt x="17779" y="288925"/>
                </a:lnTo>
                <a:lnTo>
                  <a:pt x="15875" y="288925"/>
                </a:lnTo>
                <a:lnTo>
                  <a:pt x="10795" y="290194"/>
                </a:lnTo>
                <a:lnTo>
                  <a:pt x="6350" y="290194"/>
                </a:lnTo>
                <a:lnTo>
                  <a:pt x="0" y="290829"/>
                </a:lnTo>
                <a:lnTo>
                  <a:pt x="0" y="315594"/>
                </a:lnTo>
                <a:lnTo>
                  <a:pt x="97154" y="315594"/>
                </a:lnTo>
                <a:lnTo>
                  <a:pt x="97154" y="291464"/>
                </a:lnTo>
                <a:lnTo>
                  <a:pt x="86360" y="289559"/>
                </a:lnTo>
                <a:lnTo>
                  <a:pt x="83820" y="289559"/>
                </a:lnTo>
                <a:lnTo>
                  <a:pt x="81279" y="288925"/>
                </a:lnTo>
                <a:lnTo>
                  <a:pt x="77470" y="287654"/>
                </a:lnTo>
                <a:lnTo>
                  <a:pt x="76200" y="286384"/>
                </a:lnTo>
                <a:lnTo>
                  <a:pt x="74929" y="285750"/>
                </a:lnTo>
                <a:lnTo>
                  <a:pt x="74295" y="284479"/>
                </a:lnTo>
                <a:lnTo>
                  <a:pt x="73025" y="282575"/>
                </a:lnTo>
                <a:lnTo>
                  <a:pt x="73025" y="276859"/>
                </a:lnTo>
                <a:lnTo>
                  <a:pt x="71120" y="160019"/>
                </a:lnTo>
                <a:lnTo>
                  <a:pt x="74929" y="160019"/>
                </a:lnTo>
                <a:lnTo>
                  <a:pt x="79375" y="158114"/>
                </a:lnTo>
                <a:lnTo>
                  <a:pt x="86360" y="154939"/>
                </a:lnTo>
                <a:lnTo>
                  <a:pt x="89535" y="153034"/>
                </a:lnTo>
                <a:lnTo>
                  <a:pt x="93345" y="151129"/>
                </a:lnTo>
                <a:lnTo>
                  <a:pt x="97154" y="148589"/>
                </a:lnTo>
                <a:lnTo>
                  <a:pt x="101600" y="146684"/>
                </a:lnTo>
                <a:lnTo>
                  <a:pt x="104775" y="144144"/>
                </a:lnTo>
                <a:lnTo>
                  <a:pt x="107314" y="142875"/>
                </a:lnTo>
                <a:lnTo>
                  <a:pt x="172720" y="142875"/>
                </a:lnTo>
                <a:lnTo>
                  <a:pt x="172085" y="141604"/>
                </a:lnTo>
                <a:lnTo>
                  <a:pt x="170179" y="135254"/>
                </a:lnTo>
                <a:lnTo>
                  <a:pt x="168910" y="132714"/>
                </a:lnTo>
                <a:lnTo>
                  <a:pt x="69850" y="132714"/>
                </a:lnTo>
                <a:lnTo>
                  <a:pt x="69214" y="131444"/>
                </a:lnTo>
                <a:lnTo>
                  <a:pt x="69850" y="130175"/>
                </a:lnTo>
                <a:lnTo>
                  <a:pt x="72389" y="22859"/>
                </a:lnTo>
                <a:lnTo>
                  <a:pt x="59054" y="22859"/>
                </a:lnTo>
                <a:lnTo>
                  <a:pt x="41910" y="5714"/>
                </a:lnTo>
                <a:close/>
              </a:path>
              <a:path w="199389" h="315594">
                <a:moveTo>
                  <a:pt x="172720" y="142875"/>
                </a:moveTo>
                <a:lnTo>
                  <a:pt x="109220" y="142875"/>
                </a:lnTo>
                <a:lnTo>
                  <a:pt x="111125" y="143509"/>
                </a:lnTo>
                <a:lnTo>
                  <a:pt x="116204" y="145414"/>
                </a:lnTo>
                <a:lnTo>
                  <a:pt x="118745" y="146684"/>
                </a:lnTo>
                <a:lnTo>
                  <a:pt x="123189" y="150494"/>
                </a:lnTo>
                <a:lnTo>
                  <a:pt x="125095" y="152400"/>
                </a:lnTo>
                <a:lnTo>
                  <a:pt x="125729" y="155575"/>
                </a:lnTo>
                <a:lnTo>
                  <a:pt x="127000" y="158114"/>
                </a:lnTo>
                <a:lnTo>
                  <a:pt x="127635" y="160654"/>
                </a:lnTo>
                <a:lnTo>
                  <a:pt x="127635" y="280669"/>
                </a:lnTo>
                <a:lnTo>
                  <a:pt x="113664" y="290194"/>
                </a:lnTo>
                <a:lnTo>
                  <a:pt x="109220" y="290194"/>
                </a:lnTo>
                <a:lnTo>
                  <a:pt x="102870" y="290829"/>
                </a:lnTo>
                <a:lnTo>
                  <a:pt x="102870" y="315594"/>
                </a:lnTo>
                <a:lnTo>
                  <a:pt x="199389" y="315594"/>
                </a:lnTo>
                <a:lnTo>
                  <a:pt x="199389" y="291464"/>
                </a:lnTo>
                <a:lnTo>
                  <a:pt x="188595" y="289559"/>
                </a:lnTo>
                <a:lnTo>
                  <a:pt x="186054" y="289559"/>
                </a:lnTo>
                <a:lnTo>
                  <a:pt x="184150" y="288925"/>
                </a:lnTo>
                <a:lnTo>
                  <a:pt x="181610" y="288289"/>
                </a:lnTo>
                <a:lnTo>
                  <a:pt x="180339" y="287654"/>
                </a:lnTo>
                <a:lnTo>
                  <a:pt x="178435" y="287019"/>
                </a:lnTo>
                <a:lnTo>
                  <a:pt x="177164" y="285750"/>
                </a:lnTo>
                <a:lnTo>
                  <a:pt x="175895" y="283209"/>
                </a:lnTo>
                <a:lnTo>
                  <a:pt x="175260" y="280669"/>
                </a:lnTo>
                <a:lnTo>
                  <a:pt x="175260" y="165100"/>
                </a:lnTo>
                <a:lnTo>
                  <a:pt x="173989" y="148589"/>
                </a:lnTo>
                <a:lnTo>
                  <a:pt x="172720" y="142875"/>
                </a:lnTo>
                <a:close/>
              </a:path>
              <a:path w="199389" h="315594">
                <a:moveTo>
                  <a:pt x="74929" y="160019"/>
                </a:moveTo>
                <a:lnTo>
                  <a:pt x="71120" y="160019"/>
                </a:lnTo>
                <a:lnTo>
                  <a:pt x="71754" y="160654"/>
                </a:lnTo>
                <a:lnTo>
                  <a:pt x="73025" y="160654"/>
                </a:lnTo>
                <a:lnTo>
                  <a:pt x="74929" y="160019"/>
                </a:lnTo>
                <a:close/>
              </a:path>
              <a:path w="199389" h="315594">
                <a:moveTo>
                  <a:pt x="69850" y="130175"/>
                </a:moveTo>
                <a:lnTo>
                  <a:pt x="69214" y="131444"/>
                </a:lnTo>
                <a:lnTo>
                  <a:pt x="69850" y="132714"/>
                </a:lnTo>
                <a:lnTo>
                  <a:pt x="69850" y="130175"/>
                </a:lnTo>
                <a:close/>
              </a:path>
              <a:path w="199389" h="315594">
                <a:moveTo>
                  <a:pt x="116839" y="104775"/>
                </a:moveTo>
                <a:lnTo>
                  <a:pt x="109854" y="104775"/>
                </a:lnTo>
                <a:lnTo>
                  <a:pt x="103504" y="109854"/>
                </a:lnTo>
                <a:lnTo>
                  <a:pt x="96520" y="114300"/>
                </a:lnTo>
                <a:lnTo>
                  <a:pt x="92710" y="116839"/>
                </a:lnTo>
                <a:lnTo>
                  <a:pt x="70485" y="129539"/>
                </a:lnTo>
                <a:lnTo>
                  <a:pt x="69850" y="130175"/>
                </a:lnTo>
                <a:lnTo>
                  <a:pt x="69850" y="132714"/>
                </a:lnTo>
                <a:lnTo>
                  <a:pt x="168910" y="132714"/>
                </a:lnTo>
                <a:lnTo>
                  <a:pt x="135889" y="106679"/>
                </a:lnTo>
                <a:lnTo>
                  <a:pt x="130175" y="106044"/>
                </a:lnTo>
                <a:lnTo>
                  <a:pt x="116839" y="104775"/>
                </a:lnTo>
                <a:close/>
              </a:path>
              <a:path w="199389" h="315594">
                <a:moveTo>
                  <a:pt x="51435" y="0"/>
                </a:moveTo>
                <a:lnTo>
                  <a:pt x="50482" y="634"/>
                </a:lnTo>
                <a:lnTo>
                  <a:pt x="50800" y="634"/>
                </a:lnTo>
                <a:lnTo>
                  <a:pt x="47625" y="2539"/>
                </a:lnTo>
                <a:lnTo>
                  <a:pt x="44450" y="5079"/>
                </a:lnTo>
                <a:lnTo>
                  <a:pt x="41910" y="5714"/>
                </a:lnTo>
                <a:lnTo>
                  <a:pt x="59054" y="22859"/>
                </a:lnTo>
                <a:lnTo>
                  <a:pt x="59054" y="2539"/>
                </a:lnTo>
                <a:lnTo>
                  <a:pt x="51435" y="0"/>
                </a:lnTo>
                <a:close/>
              </a:path>
              <a:path w="199389" h="315594">
                <a:moveTo>
                  <a:pt x="59054" y="2539"/>
                </a:moveTo>
                <a:lnTo>
                  <a:pt x="59054" y="22859"/>
                </a:lnTo>
                <a:lnTo>
                  <a:pt x="72389" y="22859"/>
                </a:lnTo>
                <a:lnTo>
                  <a:pt x="73025" y="7619"/>
                </a:lnTo>
                <a:lnTo>
                  <a:pt x="59054" y="2539"/>
                </a:lnTo>
                <a:close/>
              </a:path>
              <a:path w="199389" h="315594">
                <a:moveTo>
                  <a:pt x="50482" y="634"/>
                </a:moveTo>
                <a:lnTo>
                  <a:pt x="36195" y="634"/>
                </a:lnTo>
                <a:lnTo>
                  <a:pt x="41910" y="5714"/>
                </a:lnTo>
                <a:lnTo>
                  <a:pt x="44450" y="5079"/>
                </a:lnTo>
                <a:lnTo>
                  <a:pt x="47625" y="2539"/>
                </a:lnTo>
                <a:lnTo>
                  <a:pt x="50482" y="634"/>
                </a:lnTo>
                <a:close/>
              </a:path>
              <a:path w="199389" h="315594">
                <a:moveTo>
                  <a:pt x="59054" y="634"/>
                </a:moveTo>
                <a:lnTo>
                  <a:pt x="53339" y="634"/>
                </a:lnTo>
                <a:lnTo>
                  <a:pt x="59054" y="2539"/>
                </a:lnTo>
                <a:lnTo>
                  <a:pt x="59054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30190" y="589280"/>
            <a:ext cx="92710" cy="405765"/>
          </a:xfrm>
          <a:custGeom>
            <a:avLst/>
            <a:gdLst/>
            <a:ahLst/>
            <a:cxnLst/>
            <a:rect l="l" t="t" r="r" b="b"/>
            <a:pathLst>
              <a:path w="92710" h="405765">
                <a:moveTo>
                  <a:pt x="92710" y="0"/>
                </a:moveTo>
                <a:lnTo>
                  <a:pt x="0" y="0"/>
                </a:lnTo>
                <a:lnTo>
                  <a:pt x="0" y="24765"/>
                </a:lnTo>
                <a:lnTo>
                  <a:pt x="19685" y="26035"/>
                </a:lnTo>
                <a:lnTo>
                  <a:pt x="37464" y="62229"/>
                </a:lnTo>
                <a:lnTo>
                  <a:pt x="37464" y="342900"/>
                </a:lnTo>
                <a:lnTo>
                  <a:pt x="18414" y="378460"/>
                </a:lnTo>
                <a:lnTo>
                  <a:pt x="10160" y="380365"/>
                </a:lnTo>
                <a:lnTo>
                  <a:pt x="0" y="380365"/>
                </a:lnTo>
                <a:lnTo>
                  <a:pt x="0" y="405765"/>
                </a:lnTo>
                <a:lnTo>
                  <a:pt x="92710" y="405765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481954" y="882650"/>
            <a:ext cx="62230" cy="59690"/>
          </a:xfrm>
          <a:custGeom>
            <a:avLst/>
            <a:gdLst/>
            <a:ahLst/>
            <a:cxnLst/>
            <a:rect l="l" t="t" r="r" b="b"/>
            <a:pathLst>
              <a:path w="62229" h="59690">
                <a:moveTo>
                  <a:pt x="33655" y="0"/>
                </a:moveTo>
                <a:lnTo>
                  <a:pt x="25400" y="0"/>
                </a:lnTo>
                <a:lnTo>
                  <a:pt x="635" y="22225"/>
                </a:lnTo>
                <a:lnTo>
                  <a:pt x="0" y="26034"/>
                </a:lnTo>
                <a:lnTo>
                  <a:pt x="23495" y="59054"/>
                </a:lnTo>
                <a:lnTo>
                  <a:pt x="27305" y="59690"/>
                </a:lnTo>
                <a:lnTo>
                  <a:pt x="35560" y="59690"/>
                </a:lnTo>
                <a:lnTo>
                  <a:pt x="40005" y="59054"/>
                </a:lnTo>
                <a:lnTo>
                  <a:pt x="62230" y="34290"/>
                </a:lnTo>
                <a:lnTo>
                  <a:pt x="62230" y="29845"/>
                </a:lnTo>
                <a:lnTo>
                  <a:pt x="33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88895">
              <a:lnSpc>
                <a:spcPct val="100000"/>
              </a:lnSpc>
              <a:spcBef>
                <a:spcPts val="105"/>
              </a:spcBef>
            </a:pPr>
            <a:r>
              <a:rPr dirty="0" sz="3500"/>
              <a:t>n o r a pp</a:t>
            </a:r>
            <a:r>
              <a:rPr dirty="0" sz="3500" spc="-15"/>
              <a:t> </a:t>
            </a:r>
            <a:r>
              <a:rPr dirty="0" sz="3500"/>
              <a:t>ro</a:t>
            </a:r>
            <a:r>
              <a:rPr dirty="0" sz="3500" spc="-10"/>
              <a:t> </a:t>
            </a:r>
            <a:r>
              <a:rPr dirty="0" sz="3500"/>
              <a:t>a</a:t>
            </a:r>
            <a:r>
              <a:rPr dirty="0" sz="3500" spc="-15"/>
              <a:t> </a:t>
            </a:r>
            <a:r>
              <a:rPr dirty="0" sz="3500"/>
              <a:t>c</a:t>
            </a:r>
            <a:r>
              <a:rPr dirty="0" sz="3500" spc="-15"/>
              <a:t> </a:t>
            </a:r>
            <a:r>
              <a:rPr dirty="0" sz="3500" spc="-20"/>
              <a:t>h]."</a:t>
            </a:r>
            <a:endParaRPr sz="3500"/>
          </a:p>
        </p:txBody>
      </p:sp>
      <p:sp>
        <p:nvSpPr>
          <p:cNvPr id="43" name="object 43" descr=""/>
          <p:cNvSpPr txBox="1"/>
          <p:nvPr/>
        </p:nvSpPr>
        <p:spPr>
          <a:xfrm>
            <a:off x="15178278" y="1703958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22500" y="1733676"/>
            <a:ext cx="101509" cy="236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720" y="4047363"/>
            <a:ext cx="450964" cy="3028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2754" y="4153382"/>
            <a:ext cx="186055" cy="19484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4054" y="4149597"/>
            <a:ext cx="145999" cy="2006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24020" y="4152087"/>
            <a:ext cx="151764" cy="19778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9620" y="4150233"/>
            <a:ext cx="133223" cy="20066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8854" y="4149597"/>
            <a:ext cx="145999" cy="20066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9520" y="4059428"/>
            <a:ext cx="796759" cy="29082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9154" y="4149597"/>
            <a:ext cx="145999" cy="2006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79820" y="4148302"/>
            <a:ext cx="189864" cy="19966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21754" y="4103890"/>
            <a:ext cx="106679" cy="24293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87819" y="4152087"/>
            <a:ext cx="151765" cy="19778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29119" y="4148302"/>
            <a:ext cx="189865" cy="19966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3119" y="4152087"/>
            <a:ext cx="151765" cy="19778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0019" y="4150233"/>
            <a:ext cx="133223" cy="20066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58720" y="4645533"/>
            <a:ext cx="133223" cy="20066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8620" y="4645533"/>
            <a:ext cx="133223" cy="20066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57854" y="4599190"/>
            <a:ext cx="106680" cy="24293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0254" y="4644897"/>
            <a:ext cx="145999" cy="20066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1454" y="4599190"/>
            <a:ext cx="106679" cy="24293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73220" y="4643628"/>
            <a:ext cx="163639" cy="20510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4854" y="4644897"/>
            <a:ext cx="145999" cy="20066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70754" y="4648682"/>
            <a:ext cx="186054" cy="194843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4120" y="4647387"/>
            <a:ext cx="151764" cy="19778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720" y="4647387"/>
            <a:ext cx="151764" cy="19778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62954" y="4599190"/>
            <a:ext cx="106679" cy="242938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5354" y="4644897"/>
            <a:ext cx="145999" cy="20066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0320" y="4647387"/>
            <a:ext cx="151765" cy="19778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98919" y="4643602"/>
            <a:ext cx="189865" cy="19966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56179" y="5138280"/>
            <a:ext cx="142239" cy="20054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0020" y="5142052"/>
            <a:ext cx="151764" cy="19778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16554" y="5093855"/>
            <a:ext cx="106680" cy="242938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8954" y="5139563"/>
            <a:ext cx="145999" cy="20066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10254" y="5147183"/>
            <a:ext cx="169519" cy="30035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63620" y="5138292"/>
            <a:ext cx="163639" cy="20510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17620" y="5138292"/>
            <a:ext cx="129501" cy="200025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13554" y="5139563"/>
            <a:ext cx="145999" cy="20066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65979" y="5138280"/>
            <a:ext cx="142239" cy="200545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08550" y="5138928"/>
            <a:ext cx="184556" cy="21272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63820" y="5140197"/>
            <a:ext cx="133223" cy="200660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93054" y="5093855"/>
            <a:ext cx="106679" cy="242938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44820" y="5138292"/>
            <a:ext cx="163639" cy="205104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80454" y="5139563"/>
            <a:ext cx="145999" cy="20066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08420" y="5138292"/>
            <a:ext cx="129501" cy="20002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0855" y="5139563"/>
            <a:ext cx="145999" cy="200660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9455" y="5139563"/>
            <a:ext cx="145999" cy="200660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8119" y="5142052"/>
            <a:ext cx="151765" cy="19778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056880" y="5138280"/>
            <a:ext cx="142240" cy="200545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7154" y="5638647"/>
            <a:ext cx="186054" cy="19484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33620" y="5635497"/>
            <a:ext cx="133223" cy="200660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70475" y="5794903"/>
            <a:ext cx="73660" cy="85704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03520" y="5635497"/>
            <a:ext cx="133223" cy="200660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44820" y="5633592"/>
            <a:ext cx="163639" cy="205104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96279" y="5633580"/>
            <a:ext cx="142239" cy="200545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5955" y="5634863"/>
            <a:ext cx="145999" cy="200660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39075" y="5794903"/>
            <a:ext cx="73659" cy="85704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84819" y="5637352"/>
            <a:ext cx="151765" cy="197789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13419" y="5633567"/>
            <a:ext cx="189865" cy="199669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58720" y="6130797"/>
            <a:ext cx="133223" cy="200660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98750" y="6129528"/>
            <a:ext cx="184556" cy="212725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74720" y="6128892"/>
            <a:ext cx="163639" cy="205105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35754" y="6084455"/>
            <a:ext cx="106679" cy="242938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885054" y="6130163"/>
            <a:ext cx="145999" cy="200660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00954" y="6084455"/>
            <a:ext cx="106679" cy="242938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252720" y="6130797"/>
            <a:ext cx="133223" cy="200660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43954" y="6130163"/>
            <a:ext cx="145999" cy="200660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399655" y="6130163"/>
            <a:ext cx="145999" cy="200660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37780" y="6128880"/>
            <a:ext cx="142240" cy="200545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56855" y="6084455"/>
            <a:ext cx="106679" cy="242938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27654" y="6629247"/>
            <a:ext cx="186055" cy="194843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68320" y="6624193"/>
            <a:ext cx="163639" cy="205105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78554" y="6625463"/>
            <a:ext cx="145999" cy="200660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30979" y="6624180"/>
            <a:ext cx="142239" cy="200545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74820" y="6624193"/>
            <a:ext cx="163639" cy="205105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96179" y="6624180"/>
            <a:ext cx="142239" cy="200545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27954" y="6579755"/>
            <a:ext cx="106679" cy="242938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48654" y="6633082"/>
            <a:ext cx="169519" cy="300355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29020" y="6627952"/>
            <a:ext cx="151764" cy="197789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0320" y="6624167"/>
            <a:ext cx="189865" cy="199669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02379" y="7109700"/>
            <a:ext cx="142239" cy="200545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34154" y="7110983"/>
            <a:ext cx="145999" cy="200660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74820" y="7111618"/>
            <a:ext cx="133223" cy="200660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03420" y="7111618"/>
            <a:ext cx="133223" cy="200660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113654" y="7119239"/>
            <a:ext cx="169519" cy="300355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81954" y="7065276"/>
            <a:ext cx="106679" cy="242938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634354" y="7110983"/>
            <a:ext cx="145999" cy="200660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862954" y="7114806"/>
            <a:ext cx="181610" cy="194678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91554" y="7065276"/>
            <a:ext cx="106679" cy="242938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4319" y="7113473"/>
            <a:ext cx="151765" cy="197789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40855" y="7065276"/>
            <a:ext cx="106679" cy="242938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5319" y="7113473"/>
            <a:ext cx="151765" cy="197789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29475" y="7271024"/>
            <a:ext cx="73659" cy="85704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727950" y="7110348"/>
            <a:ext cx="184556" cy="212725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60155" y="7119239"/>
            <a:ext cx="169519" cy="300355"/>
          </a:xfrm>
          <a:prstGeom prst="rect">
            <a:avLst/>
          </a:prstGeom>
        </p:spPr>
      </p:pic>
      <p:grpSp>
        <p:nvGrpSpPr>
          <p:cNvPr id="95" name="object 95" descr=""/>
          <p:cNvGrpSpPr/>
          <p:nvPr/>
        </p:nvGrpSpPr>
        <p:grpSpPr>
          <a:xfrm>
            <a:off x="9918700" y="-6350"/>
            <a:ext cx="6350000" cy="9163050"/>
            <a:chOff x="9918700" y="-6350"/>
            <a:chExt cx="6350000" cy="9163050"/>
          </a:xfrm>
        </p:grpSpPr>
        <p:sp>
          <p:nvSpPr>
            <p:cNvPr id="96" name="object 96" descr=""/>
            <p:cNvSpPr/>
            <p:nvPr/>
          </p:nvSpPr>
          <p:spPr>
            <a:xfrm>
              <a:off x="9931400" y="6350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50" y="0"/>
                  </a:moveTo>
                  <a:lnTo>
                    <a:pt x="4197350" y="9137650"/>
                  </a:lnTo>
                </a:path>
                <a:path w="6324600" h="9137650">
                  <a:moveTo>
                    <a:pt x="6324600" y="4919345"/>
                  </a:moveTo>
                  <a:lnTo>
                    <a:pt x="0" y="9137650"/>
                  </a:lnTo>
                </a:path>
              </a:pathLst>
            </a:custGeom>
            <a:ln w="25400">
              <a:solidFill>
                <a:srgbClr val="5EC9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2242800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200" y="0"/>
                  </a:moveTo>
                  <a:lnTo>
                    <a:pt x="2725419" y="0"/>
                  </a:lnTo>
                  <a:lnTo>
                    <a:pt x="0" y="9144000"/>
                  </a:lnTo>
                  <a:lnTo>
                    <a:pt x="4013200" y="9144000"/>
                  </a:lnTo>
                  <a:lnTo>
                    <a:pt x="4013200" y="0"/>
                  </a:lnTo>
                  <a:close/>
                </a:path>
              </a:pathLst>
            </a:custGeom>
            <a:solidFill>
              <a:srgbClr val="5EC9EC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2803504" y="0"/>
              <a:ext cx="3451860" cy="9144000"/>
            </a:xfrm>
            <a:custGeom>
              <a:avLst/>
              <a:gdLst/>
              <a:ahLst/>
              <a:cxnLst/>
              <a:rect l="l" t="t" r="r" b="b"/>
              <a:pathLst>
                <a:path w="3451859" h="9144000">
                  <a:moveTo>
                    <a:pt x="3451860" y="0"/>
                  </a:moveTo>
                  <a:lnTo>
                    <a:pt x="0" y="0"/>
                  </a:lnTo>
                  <a:lnTo>
                    <a:pt x="1610995" y="9144000"/>
                  </a:lnTo>
                  <a:lnTo>
                    <a:pt x="3451860" y="9144000"/>
                  </a:lnTo>
                  <a:lnTo>
                    <a:pt x="3451860" y="0"/>
                  </a:lnTo>
                  <a:close/>
                </a:path>
              </a:pathLst>
            </a:custGeom>
            <a:solidFill>
              <a:srgbClr val="5EC9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1912600" y="4064000"/>
              <a:ext cx="4343400" cy="5080000"/>
            </a:xfrm>
            <a:custGeom>
              <a:avLst/>
              <a:gdLst/>
              <a:ahLst/>
              <a:cxnLst/>
              <a:rect l="l" t="t" r="r" b="b"/>
              <a:pathLst>
                <a:path w="4343400" h="5080000">
                  <a:moveTo>
                    <a:pt x="4343400" y="0"/>
                  </a:moveTo>
                  <a:lnTo>
                    <a:pt x="0" y="5080000"/>
                  </a:lnTo>
                  <a:lnTo>
                    <a:pt x="4343400" y="50800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2449810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555" y="0"/>
                  </a:moveTo>
                  <a:lnTo>
                    <a:pt x="0" y="0"/>
                  </a:lnTo>
                  <a:lnTo>
                    <a:pt x="3292475" y="9144000"/>
                  </a:lnTo>
                  <a:lnTo>
                    <a:pt x="3805555" y="9144000"/>
                  </a:lnTo>
                  <a:lnTo>
                    <a:pt x="3805555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4528800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200" y="0"/>
                  </a:moveTo>
                  <a:lnTo>
                    <a:pt x="1363344" y="0"/>
                  </a:lnTo>
                  <a:lnTo>
                    <a:pt x="0" y="9144000"/>
                  </a:lnTo>
                  <a:lnTo>
                    <a:pt x="1727200" y="914400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4581504" y="0"/>
              <a:ext cx="1673860" cy="9144000"/>
            </a:xfrm>
            <a:custGeom>
              <a:avLst/>
              <a:gdLst/>
              <a:ahLst/>
              <a:cxnLst/>
              <a:rect l="l" t="t" r="r" b="b"/>
              <a:pathLst>
                <a:path w="1673859" h="9144000">
                  <a:moveTo>
                    <a:pt x="1673859" y="0"/>
                  </a:moveTo>
                  <a:lnTo>
                    <a:pt x="0" y="0"/>
                  </a:lnTo>
                  <a:lnTo>
                    <a:pt x="1485900" y="9144000"/>
                  </a:lnTo>
                  <a:lnTo>
                    <a:pt x="1673859" y="9144000"/>
                  </a:lnTo>
                  <a:lnTo>
                    <a:pt x="1673859" y="0"/>
                  </a:lnTo>
                  <a:close/>
                </a:path>
              </a:pathLst>
            </a:custGeom>
            <a:solidFill>
              <a:srgbClr val="20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3830300" y="4787900"/>
              <a:ext cx="2425700" cy="4356100"/>
            </a:xfrm>
            <a:custGeom>
              <a:avLst/>
              <a:gdLst/>
              <a:ahLst/>
              <a:cxnLst/>
              <a:rect l="l" t="t" r="r" b="b"/>
              <a:pathLst>
                <a:path w="2425700" h="4356100">
                  <a:moveTo>
                    <a:pt x="2425700" y="0"/>
                  </a:moveTo>
                  <a:lnTo>
                    <a:pt x="0" y="4356100"/>
                  </a:lnTo>
                  <a:lnTo>
                    <a:pt x="2425700" y="4356100"/>
                  </a:lnTo>
                  <a:lnTo>
                    <a:pt x="242570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/>
          <p:nvPr/>
        </p:nvSpPr>
        <p:spPr>
          <a:xfrm>
            <a:off x="0" y="5346700"/>
            <a:ext cx="596900" cy="3797300"/>
          </a:xfrm>
          <a:custGeom>
            <a:avLst/>
            <a:gdLst/>
            <a:ahLst/>
            <a:cxnLst/>
            <a:rect l="l" t="t" r="r" b="b"/>
            <a:pathLst>
              <a:path w="596900" h="3797300">
                <a:moveTo>
                  <a:pt x="0" y="0"/>
                </a:moveTo>
                <a:lnTo>
                  <a:pt x="0" y="3797300"/>
                </a:lnTo>
                <a:lnTo>
                  <a:pt x="596900" y="3797300"/>
                </a:lnTo>
                <a:lnTo>
                  <a:pt x="0" y="0"/>
                </a:lnTo>
                <a:close/>
              </a:path>
            </a:pathLst>
          </a:custGeom>
          <a:solidFill>
            <a:srgbClr val="5EC9EC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5" name="object 105" descr=""/>
          <p:cNvGrpSpPr/>
          <p:nvPr/>
        </p:nvGrpSpPr>
        <p:grpSpPr>
          <a:xfrm>
            <a:off x="5673090" y="1438910"/>
            <a:ext cx="5414010" cy="614680"/>
            <a:chOff x="5673090" y="1438910"/>
            <a:chExt cx="5414010" cy="614680"/>
          </a:xfrm>
        </p:grpSpPr>
        <p:pic>
          <p:nvPicPr>
            <p:cNvPr id="106" name="object 10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73090" y="1438910"/>
              <a:ext cx="2384425" cy="614679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99425" y="1482725"/>
              <a:ext cx="2987675" cy="523240"/>
            </a:xfrm>
            <a:prstGeom prst="rect">
              <a:avLst/>
            </a:prstGeom>
          </p:spPr>
        </p:pic>
      </p:grpSp>
      <p:grpSp>
        <p:nvGrpSpPr>
          <p:cNvPr id="108" name="object 108" descr=""/>
          <p:cNvGrpSpPr/>
          <p:nvPr/>
        </p:nvGrpSpPr>
        <p:grpSpPr>
          <a:xfrm>
            <a:off x="3474720" y="4054475"/>
            <a:ext cx="278765" cy="299085"/>
            <a:chOff x="3474720" y="4054475"/>
            <a:chExt cx="278765" cy="299085"/>
          </a:xfrm>
        </p:grpSpPr>
        <p:sp>
          <p:nvSpPr>
            <p:cNvPr id="109" name="object 109" descr=""/>
            <p:cNvSpPr/>
            <p:nvPr/>
          </p:nvSpPr>
          <p:spPr>
            <a:xfrm>
              <a:off x="3474720" y="4054475"/>
              <a:ext cx="91440" cy="298450"/>
            </a:xfrm>
            <a:custGeom>
              <a:avLst/>
              <a:gdLst/>
              <a:ahLst/>
              <a:cxnLst/>
              <a:rect l="l" t="t" r="r" b="b"/>
              <a:pathLst>
                <a:path w="91439" h="298450">
                  <a:moveTo>
                    <a:pt x="48894" y="0"/>
                  </a:moveTo>
                  <a:lnTo>
                    <a:pt x="20319" y="11429"/>
                  </a:lnTo>
                  <a:lnTo>
                    <a:pt x="12064" y="12064"/>
                  </a:lnTo>
                  <a:lnTo>
                    <a:pt x="0" y="12064"/>
                  </a:lnTo>
                  <a:lnTo>
                    <a:pt x="0" y="39370"/>
                  </a:lnTo>
                  <a:lnTo>
                    <a:pt x="8889" y="39370"/>
                  </a:lnTo>
                  <a:lnTo>
                    <a:pt x="24129" y="49529"/>
                  </a:lnTo>
                  <a:lnTo>
                    <a:pt x="24129" y="264795"/>
                  </a:lnTo>
                  <a:lnTo>
                    <a:pt x="15239" y="273050"/>
                  </a:lnTo>
                  <a:lnTo>
                    <a:pt x="10794" y="273685"/>
                  </a:lnTo>
                  <a:lnTo>
                    <a:pt x="0" y="274320"/>
                  </a:lnTo>
                  <a:lnTo>
                    <a:pt x="0" y="298450"/>
                  </a:lnTo>
                  <a:lnTo>
                    <a:pt x="91439" y="298450"/>
                  </a:lnTo>
                  <a:lnTo>
                    <a:pt x="91439" y="274954"/>
                  </a:lnTo>
                  <a:lnTo>
                    <a:pt x="69214" y="267335"/>
                  </a:lnTo>
                  <a:lnTo>
                    <a:pt x="69214" y="8254"/>
                  </a:lnTo>
                  <a:lnTo>
                    <a:pt x="48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89020" y="4147819"/>
              <a:ext cx="164464" cy="205739"/>
            </a:xfrm>
            <a:prstGeom prst="rect">
              <a:avLst/>
            </a:prstGeom>
          </p:spPr>
        </p:pic>
      </p:grpSp>
      <p:sp>
        <p:nvSpPr>
          <p:cNvPr id="111" name="object 111" descr=""/>
          <p:cNvSpPr/>
          <p:nvPr/>
        </p:nvSpPr>
        <p:spPr>
          <a:xfrm>
            <a:off x="3843654" y="4150359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5" h="281304">
                <a:moveTo>
                  <a:pt x="43180" y="6350"/>
                </a:moveTo>
                <a:lnTo>
                  <a:pt x="40640" y="6350"/>
                </a:lnTo>
                <a:lnTo>
                  <a:pt x="34290" y="8889"/>
                </a:lnTo>
                <a:lnTo>
                  <a:pt x="30480" y="10160"/>
                </a:lnTo>
                <a:lnTo>
                  <a:pt x="19685" y="12064"/>
                </a:lnTo>
                <a:lnTo>
                  <a:pt x="11430" y="12700"/>
                </a:lnTo>
                <a:lnTo>
                  <a:pt x="0" y="12700"/>
                </a:lnTo>
                <a:lnTo>
                  <a:pt x="0" y="40004"/>
                </a:lnTo>
                <a:lnTo>
                  <a:pt x="8255" y="40004"/>
                </a:lnTo>
                <a:lnTo>
                  <a:pt x="13970" y="40639"/>
                </a:lnTo>
                <a:lnTo>
                  <a:pt x="15875" y="41275"/>
                </a:lnTo>
                <a:lnTo>
                  <a:pt x="18415" y="41910"/>
                </a:lnTo>
                <a:lnTo>
                  <a:pt x="20320" y="42544"/>
                </a:lnTo>
                <a:lnTo>
                  <a:pt x="20955" y="43179"/>
                </a:lnTo>
                <a:lnTo>
                  <a:pt x="22225" y="43814"/>
                </a:lnTo>
                <a:lnTo>
                  <a:pt x="22860" y="45085"/>
                </a:lnTo>
                <a:lnTo>
                  <a:pt x="23495" y="48260"/>
                </a:lnTo>
                <a:lnTo>
                  <a:pt x="23495" y="248285"/>
                </a:lnTo>
                <a:lnTo>
                  <a:pt x="22860" y="250189"/>
                </a:lnTo>
                <a:lnTo>
                  <a:pt x="20955" y="252729"/>
                </a:lnTo>
                <a:lnTo>
                  <a:pt x="19685" y="254000"/>
                </a:lnTo>
                <a:lnTo>
                  <a:pt x="18415" y="254635"/>
                </a:lnTo>
                <a:lnTo>
                  <a:pt x="17145" y="255904"/>
                </a:lnTo>
                <a:lnTo>
                  <a:pt x="15240" y="255904"/>
                </a:lnTo>
                <a:lnTo>
                  <a:pt x="10160" y="256539"/>
                </a:lnTo>
                <a:lnTo>
                  <a:pt x="6350" y="257175"/>
                </a:lnTo>
                <a:lnTo>
                  <a:pt x="0" y="257175"/>
                </a:lnTo>
                <a:lnTo>
                  <a:pt x="0" y="281304"/>
                </a:lnTo>
                <a:lnTo>
                  <a:pt x="91440" y="281304"/>
                </a:lnTo>
                <a:lnTo>
                  <a:pt x="91440" y="257810"/>
                </a:lnTo>
                <a:lnTo>
                  <a:pt x="81280" y="256539"/>
                </a:lnTo>
                <a:lnTo>
                  <a:pt x="78740" y="255904"/>
                </a:lnTo>
                <a:lnTo>
                  <a:pt x="76835" y="255269"/>
                </a:lnTo>
                <a:lnTo>
                  <a:pt x="74930" y="255269"/>
                </a:lnTo>
                <a:lnTo>
                  <a:pt x="73025" y="254000"/>
                </a:lnTo>
                <a:lnTo>
                  <a:pt x="70485" y="252729"/>
                </a:lnTo>
                <a:lnTo>
                  <a:pt x="69215" y="250189"/>
                </a:lnTo>
                <a:lnTo>
                  <a:pt x="68580" y="248285"/>
                </a:lnTo>
                <a:lnTo>
                  <a:pt x="68580" y="244475"/>
                </a:lnTo>
                <a:lnTo>
                  <a:pt x="64135" y="187325"/>
                </a:lnTo>
                <a:lnTo>
                  <a:pt x="61595" y="184785"/>
                </a:lnTo>
                <a:lnTo>
                  <a:pt x="61595" y="182244"/>
                </a:lnTo>
                <a:lnTo>
                  <a:pt x="64135" y="180339"/>
                </a:lnTo>
                <a:lnTo>
                  <a:pt x="153035" y="180339"/>
                </a:lnTo>
                <a:lnTo>
                  <a:pt x="158115" y="174625"/>
                </a:lnTo>
                <a:lnTo>
                  <a:pt x="93345" y="174625"/>
                </a:lnTo>
                <a:lnTo>
                  <a:pt x="89535" y="173354"/>
                </a:lnTo>
                <a:lnTo>
                  <a:pt x="69215" y="146050"/>
                </a:lnTo>
                <a:lnTo>
                  <a:pt x="68580" y="144144"/>
                </a:lnTo>
                <a:lnTo>
                  <a:pt x="67310" y="52069"/>
                </a:lnTo>
                <a:lnTo>
                  <a:pt x="71120" y="52069"/>
                </a:lnTo>
                <a:lnTo>
                  <a:pt x="74930" y="50164"/>
                </a:lnTo>
                <a:lnTo>
                  <a:pt x="78105" y="48260"/>
                </a:lnTo>
                <a:lnTo>
                  <a:pt x="81280" y="46989"/>
                </a:lnTo>
                <a:lnTo>
                  <a:pt x="87630" y="43179"/>
                </a:lnTo>
                <a:lnTo>
                  <a:pt x="94615" y="39369"/>
                </a:lnTo>
                <a:lnTo>
                  <a:pt x="97790" y="37464"/>
                </a:lnTo>
                <a:lnTo>
                  <a:pt x="99695" y="36194"/>
                </a:lnTo>
                <a:lnTo>
                  <a:pt x="160020" y="36194"/>
                </a:lnTo>
                <a:lnTo>
                  <a:pt x="159385" y="34289"/>
                </a:lnTo>
                <a:lnTo>
                  <a:pt x="154305" y="27304"/>
                </a:lnTo>
                <a:lnTo>
                  <a:pt x="153035" y="26035"/>
                </a:lnTo>
                <a:lnTo>
                  <a:pt x="66040" y="26035"/>
                </a:lnTo>
                <a:lnTo>
                  <a:pt x="64770" y="24764"/>
                </a:lnTo>
                <a:lnTo>
                  <a:pt x="66675" y="22860"/>
                </a:lnTo>
                <a:lnTo>
                  <a:pt x="68580" y="8889"/>
                </a:lnTo>
                <a:lnTo>
                  <a:pt x="50165" y="7619"/>
                </a:lnTo>
                <a:lnTo>
                  <a:pt x="48260" y="7619"/>
                </a:lnTo>
                <a:lnTo>
                  <a:pt x="43180" y="6350"/>
                </a:lnTo>
                <a:close/>
              </a:path>
              <a:path w="178435" h="281304">
                <a:moveTo>
                  <a:pt x="153035" y="180339"/>
                </a:moveTo>
                <a:lnTo>
                  <a:pt x="64135" y="180339"/>
                </a:lnTo>
                <a:lnTo>
                  <a:pt x="64135" y="187325"/>
                </a:lnTo>
                <a:lnTo>
                  <a:pt x="67310" y="189864"/>
                </a:lnTo>
                <a:lnTo>
                  <a:pt x="70485" y="191769"/>
                </a:lnTo>
                <a:lnTo>
                  <a:pt x="73660" y="194310"/>
                </a:lnTo>
                <a:lnTo>
                  <a:pt x="81280" y="198119"/>
                </a:lnTo>
                <a:lnTo>
                  <a:pt x="90170" y="200660"/>
                </a:lnTo>
                <a:lnTo>
                  <a:pt x="95250" y="201294"/>
                </a:lnTo>
                <a:lnTo>
                  <a:pt x="100330" y="201294"/>
                </a:lnTo>
                <a:lnTo>
                  <a:pt x="140970" y="190500"/>
                </a:lnTo>
                <a:lnTo>
                  <a:pt x="147320" y="185419"/>
                </a:lnTo>
                <a:lnTo>
                  <a:pt x="153035" y="180339"/>
                </a:lnTo>
                <a:close/>
              </a:path>
              <a:path w="178435" h="281304">
                <a:moveTo>
                  <a:pt x="64135" y="180339"/>
                </a:moveTo>
                <a:lnTo>
                  <a:pt x="61595" y="182244"/>
                </a:lnTo>
                <a:lnTo>
                  <a:pt x="61595" y="184785"/>
                </a:lnTo>
                <a:lnTo>
                  <a:pt x="64135" y="187325"/>
                </a:lnTo>
                <a:lnTo>
                  <a:pt x="64135" y="180339"/>
                </a:lnTo>
                <a:close/>
              </a:path>
              <a:path w="178435" h="281304">
                <a:moveTo>
                  <a:pt x="160020" y="36194"/>
                </a:moveTo>
                <a:lnTo>
                  <a:pt x="100330" y="36194"/>
                </a:lnTo>
                <a:lnTo>
                  <a:pt x="102235" y="38100"/>
                </a:lnTo>
                <a:lnTo>
                  <a:pt x="109855" y="44450"/>
                </a:lnTo>
                <a:lnTo>
                  <a:pt x="113030" y="49529"/>
                </a:lnTo>
                <a:lnTo>
                  <a:pt x="128905" y="91439"/>
                </a:lnTo>
                <a:lnTo>
                  <a:pt x="130175" y="105410"/>
                </a:lnTo>
                <a:lnTo>
                  <a:pt x="130175" y="113664"/>
                </a:lnTo>
                <a:lnTo>
                  <a:pt x="122555" y="151764"/>
                </a:lnTo>
                <a:lnTo>
                  <a:pt x="101600" y="174625"/>
                </a:lnTo>
                <a:lnTo>
                  <a:pt x="158115" y="174625"/>
                </a:lnTo>
                <a:lnTo>
                  <a:pt x="158115" y="173989"/>
                </a:lnTo>
                <a:lnTo>
                  <a:pt x="163195" y="167004"/>
                </a:lnTo>
                <a:lnTo>
                  <a:pt x="167005" y="159385"/>
                </a:lnTo>
                <a:lnTo>
                  <a:pt x="177165" y="122554"/>
                </a:lnTo>
                <a:lnTo>
                  <a:pt x="178435" y="111760"/>
                </a:lnTo>
                <a:lnTo>
                  <a:pt x="178435" y="89535"/>
                </a:lnTo>
                <a:lnTo>
                  <a:pt x="167640" y="50164"/>
                </a:lnTo>
                <a:lnTo>
                  <a:pt x="163830" y="41910"/>
                </a:lnTo>
                <a:lnTo>
                  <a:pt x="160020" y="36194"/>
                </a:lnTo>
                <a:close/>
              </a:path>
              <a:path w="178435" h="281304">
                <a:moveTo>
                  <a:pt x="71120" y="52069"/>
                </a:moveTo>
                <a:lnTo>
                  <a:pt x="67310" y="52069"/>
                </a:lnTo>
                <a:lnTo>
                  <a:pt x="67945" y="52704"/>
                </a:lnTo>
                <a:lnTo>
                  <a:pt x="69215" y="52704"/>
                </a:lnTo>
                <a:lnTo>
                  <a:pt x="71120" y="52069"/>
                </a:lnTo>
                <a:close/>
              </a:path>
              <a:path w="178435" h="281304">
                <a:moveTo>
                  <a:pt x="66675" y="22860"/>
                </a:moveTo>
                <a:lnTo>
                  <a:pt x="64770" y="24764"/>
                </a:lnTo>
                <a:lnTo>
                  <a:pt x="66040" y="26035"/>
                </a:lnTo>
                <a:lnTo>
                  <a:pt x="66675" y="22860"/>
                </a:lnTo>
                <a:close/>
              </a:path>
              <a:path w="178435" h="281304">
                <a:moveTo>
                  <a:pt x="102235" y="0"/>
                </a:moveTo>
                <a:lnTo>
                  <a:pt x="99695" y="3175"/>
                </a:lnTo>
                <a:lnTo>
                  <a:pt x="93345" y="6985"/>
                </a:lnTo>
                <a:lnTo>
                  <a:pt x="90170" y="9525"/>
                </a:lnTo>
                <a:lnTo>
                  <a:pt x="86995" y="11429"/>
                </a:lnTo>
                <a:lnTo>
                  <a:pt x="83185" y="13969"/>
                </a:lnTo>
                <a:lnTo>
                  <a:pt x="78740" y="15875"/>
                </a:lnTo>
                <a:lnTo>
                  <a:pt x="74930" y="18414"/>
                </a:lnTo>
                <a:lnTo>
                  <a:pt x="66675" y="22860"/>
                </a:lnTo>
                <a:lnTo>
                  <a:pt x="66040" y="26035"/>
                </a:lnTo>
                <a:lnTo>
                  <a:pt x="153035" y="26035"/>
                </a:lnTo>
                <a:lnTo>
                  <a:pt x="142875" y="15875"/>
                </a:lnTo>
                <a:lnTo>
                  <a:pt x="109855" y="635"/>
                </a:lnTo>
                <a:lnTo>
                  <a:pt x="102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7424419" y="4054475"/>
            <a:ext cx="281940" cy="358775"/>
          </a:xfrm>
          <a:custGeom>
            <a:avLst/>
            <a:gdLst/>
            <a:ahLst/>
            <a:cxnLst/>
            <a:rect l="l" t="t" r="r" b="b"/>
            <a:pathLst>
              <a:path w="281940" h="358775">
                <a:moveTo>
                  <a:pt x="48895" y="0"/>
                </a:moveTo>
                <a:lnTo>
                  <a:pt x="12064" y="12064"/>
                </a:lnTo>
                <a:lnTo>
                  <a:pt x="0" y="12064"/>
                </a:lnTo>
                <a:lnTo>
                  <a:pt x="0" y="39370"/>
                </a:lnTo>
                <a:lnTo>
                  <a:pt x="8889" y="39370"/>
                </a:lnTo>
                <a:lnTo>
                  <a:pt x="19050" y="40639"/>
                </a:lnTo>
                <a:lnTo>
                  <a:pt x="20320" y="41275"/>
                </a:lnTo>
                <a:lnTo>
                  <a:pt x="22225" y="43179"/>
                </a:lnTo>
                <a:lnTo>
                  <a:pt x="22859" y="44450"/>
                </a:lnTo>
                <a:lnTo>
                  <a:pt x="24129" y="47625"/>
                </a:lnTo>
                <a:lnTo>
                  <a:pt x="24129" y="264795"/>
                </a:lnTo>
                <a:lnTo>
                  <a:pt x="0" y="274320"/>
                </a:lnTo>
                <a:lnTo>
                  <a:pt x="0" y="298450"/>
                </a:lnTo>
                <a:lnTo>
                  <a:pt x="91439" y="298450"/>
                </a:lnTo>
                <a:lnTo>
                  <a:pt x="91439" y="274954"/>
                </a:lnTo>
                <a:lnTo>
                  <a:pt x="79375" y="273050"/>
                </a:lnTo>
                <a:lnTo>
                  <a:pt x="74929" y="272414"/>
                </a:lnTo>
                <a:lnTo>
                  <a:pt x="72389" y="270510"/>
                </a:lnTo>
                <a:lnTo>
                  <a:pt x="71120" y="269875"/>
                </a:lnTo>
                <a:lnTo>
                  <a:pt x="69214" y="267335"/>
                </a:lnTo>
                <a:lnTo>
                  <a:pt x="69214" y="8254"/>
                </a:lnTo>
                <a:lnTo>
                  <a:pt x="48895" y="0"/>
                </a:lnTo>
                <a:close/>
              </a:path>
              <a:path w="281940" h="358775">
                <a:moveTo>
                  <a:pt x="137795" y="304800"/>
                </a:moveTo>
                <a:lnTo>
                  <a:pt x="130809" y="304800"/>
                </a:lnTo>
                <a:lnTo>
                  <a:pt x="128270" y="305435"/>
                </a:lnTo>
                <a:lnTo>
                  <a:pt x="107950" y="328295"/>
                </a:lnTo>
                <a:lnTo>
                  <a:pt x="107950" y="340360"/>
                </a:lnTo>
                <a:lnTo>
                  <a:pt x="141604" y="358775"/>
                </a:lnTo>
                <a:lnTo>
                  <a:pt x="150495" y="358775"/>
                </a:lnTo>
                <a:lnTo>
                  <a:pt x="158114" y="356235"/>
                </a:lnTo>
                <a:lnTo>
                  <a:pt x="165100" y="351154"/>
                </a:lnTo>
                <a:lnTo>
                  <a:pt x="172084" y="346710"/>
                </a:lnTo>
                <a:lnTo>
                  <a:pt x="177800" y="340995"/>
                </a:lnTo>
                <a:lnTo>
                  <a:pt x="186689" y="328295"/>
                </a:lnTo>
                <a:lnTo>
                  <a:pt x="153670" y="328295"/>
                </a:lnTo>
                <a:lnTo>
                  <a:pt x="152400" y="327660"/>
                </a:lnTo>
                <a:lnTo>
                  <a:pt x="150495" y="324485"/>
                </a:lnTo>
                <a:lnTo>
                  <a:pt x="148589" y="322579"/>
                </a:lnTo>
                <a:lnTo>
                  <a:pt x="147320" y="319404"/>
                </a:lnTo>
                <a:lnTo>
                  <a:pt x="146050" y="316864"/>
                </a:lnTo>
                <a:lnTo>
                  <a:pt x="144145" y="313689"/>
                </a:lnTo>
                <a:lnTo>
                  <a:pt x="142239" y="309879"/>
                </a:lnTo>
                <a:lnTo>
                  <a:pt x="140334" y="306704"/>
                </a:lnTo>
                <a:lnTo>
                  <a:pt x="137795" y="304800"/>
                </a:lnTo>
                <a:close/>
              </a:path>
              <a:path w="281940" h="358775">
                <a:moveTo>
                  <a:pt x="193039" y="97789"/>
                </a:moveTo>
                <a:lnTo>
                  <a:pt x="101600" y="97789"/>
                </a:lnTo>
                <a:lnTo>
                  <a:pt x="101600" y="120650"/>
                </a:lnTo>
                <a:lnTo>
                  <a:pt x="107314" y="121920"/>
                </a:lnTo>
                <a:lnTo>
                  <a:pt x="111125" y="122554"/>
                </a:lnTo>
                <a:lnTo>
                  <a:pt x="114934" y="123825"/>
                </a:lnTo>
                <a:lnTo>
                  <a:pt x="117475" y="125095"/>
                </a:lnTo>
                <a:lnTo>
                  <a:pt x="120650" y="127000"/>
                </a:lnTo>
                <a:lnTo>
                  <a:pt x="125095" y="131445"/>
                </a:lnTo>
                <a:lnTo>
                  <a:pt x="125729" y="133985"/>
                </a:lnTo>
                <a:lnTo>
                  <a:pt x="127634" y="137795"/>
                </a:lnTo>
                <a:lnTo>
                  <a:pt x="128270" y="140335"/>
                </a:lnTo>
                <a:lnTo>
                  <a:pt x="130175" y="144779"/>
                </a:lnTo>
                <a:lnTo>
                  <a:pt x="131445" y="149860"/>
                </a:lnTo>
                <a:lnTo>
                  <a:pt x="138429" y="168910"/>
                </a:lnTo>
                <a:lnTo>
                  <a:pt x="140970" y="176529"/>
                </a:lnTo>
                <a:lnTo>
                  <a:pt x="146050" y="190500"/>
                </a:lnTo>
                <a:lnTo>
                  <a:pt x="156845" y="222250"/>
                </a:lnTo>
                <a:lnTo>
                  <a:pt x="164464" y="242570"/>
                </a:lnTo>
                <a:lnTo>
                  <a:pt x="173354" y="269239"/>
                </a:lnTo>
                <a:lnTo>
                  <a:pt x="175259" y="274320"/>
                </a:lnTo>
                <a:lnTo>
                  <a:pt x="177800" y="281304"/>
                </a:lnTo>
                <a:lnTo>
                  <a:pt x="177800" y="281939"/>
                </a:lnTo>
                <a:lnTo>
                  <a:pt x="173989" y="292735"/>
                </a:lnTo>
                <a:lnTo>
                  <a:pt x="170179" y="302260"/>
                </a:lnTo>
                <a:lnTo>
                  <a:pt x="167004" y="309879"/>
                </a:lnTo>
                <a:lnTo>
                  <a:pt x="163195" y="316864"/>
                </a:lnTo>
                <a:lnTo>
                  <a:pt x="159384" y="324485"/>
                </a:lnTo>
                <a:lnTo>
                  <a:pt x="156845" y="328295"/>
                </a:lnTo>
                <a:lnTo>
                  <a:pt x="186689" y="328295"/>
                </a:lnTo>
                <a:lnTo>
                  <a:pt x="203834" y="291464"/>
                </a:lnTo>
                <a:lnTo>
                  <a:pt x="204470" y="288289"/>
                </a:lnTo>
                <a:lnTo>
                  <a:pt x="206375" y="283210"/>
                </a:lnTo>
                <a:lnTo>
                  <a:pt x="210184" y="271145"/>
                </a:lnTo>
                <a:lnTo>
                  <a:pt x="212725" y="264160"/>
                </a:lnTo>
                <a:lnTo>
                  <a:pt x="219709" y="244475"/>
                </a:lnTo>
                <a:lnTo>
                  <a:pt x="226890" y="222250"/>
                </a:lnTo>
                <a:lnTo>
                  <a:pt x="198120" y="222250"/>
                </a:lnTo>
                <a:lnTo>
                  <a:pt x="171450" y="132079"/>
                </a:lnTo>
                <a:lnTo>
                  <a:pt x="170179" y="130175"/>
                </a:lnTo>
                <a:lnTo>
                  <a:pt x="170179" y="127635"/>
                </a:lnTo>
                <a:lnTo>
                  <a:pt x="171450" y="125095"/>
                </a:lnTo>
                <a:lnTo>
                  <a:pt x="173354" y="123825"/>
                </a:lnTo>
                <a:lnTo>
                  <a:pt x="175259" y="123189"/>
                </a:lnTo>
                <a:lnTo>
                  <a:pt x="180339" y="121920"/>
                </a:lnTo>
                <a:lnTo>
                  <a:pt x="193039" y="121920"/>
                </a:lnTo>
                <a:lnTo>
                  <a:pt x="193039" y="97789"/>
                </a:lnTo>
                <a:close/>
              </a:path>
              <a:path w="281940" h="358775">
                <a:moveTo>
                  <a:pt x="269875" y="121920"/>
                </a:moveTo>
                <a:lnTo>
                  <a:pt x="222250" y="121920"/>
                </a:lnTo>
                <a:lnTo>
                  <a:pt x="226059" y="123825"/>
                </a:lnTo>
                <a:lnTo>
                  <a:pt x="227329" y="125095"/>
                </a:lnTo>
                <a:lnTo>
                  <a:pt x="227329" y="125729"/>
                </a:lnTo>
                <a:lnTo>
                  <a:pt x="227964" y="126364"/>
                </a:lnTo>
                <a:lnTo>
                  <a:pt x="227964" y="131445"/>
                </a:lnTo>
                <a:lnTo>
                  <a:pt x="227329" y="132714"/>
                </a:lnTo>
                <a:lnTo>
                  <a:pt x="225425" y="140335"/>
                </a:lnTo>
                <a:lnTo>
                  <a:pt x="223520" y="144779"/>
                </a:lnTo>
                <a:lnTo>
                  <a:pt x="213995" y="174625"/>
                </a:lnTo>
                <a:lnTo>
                  <a:pt x="206375" y="196850"/>
                </a:lnTo>
                <a:lnTo>
                  <a:pt x="203834" y="204470"/>
                </a:lnTo>
                <a:lnTo>
                  <a:pt x="198754" y="220345"/>
                </a:lnTo>
                <a:lnTo>
                  <a:pt x="198120" y="222250"/>
                </a:lnTo>
                <a:lnTo>
                  <a:pt x="226890" y="222250"/>
                </a:lnTo>
                <a:lnTo>
                  <a:pt x="236854" y="191770"/>
                </a:lnTo>
                <a:lnTo>
                  <a:pt x="246379" y="164464"/>
                </a:lnTo>
                <a:lnTo>
                  <a:pt x="252729" y="146685"/>
                </a:lnTo>
                <a:lnTo>
                  <a:pt x="256539" y="136525"/>
                </a:lnTo>
                <a:lnTo>
                  <a:pt x="257175" y="133985"/>
                </a:lnTo>
                <a:lnTo>
                  <a:pt x="260350" y="127635"/>
                </a:lnTo>
                <a:lnTo>
                  <a:pt x="262889" y="125095"/>
                </a:lnTo>
                <a:lnTo>
                  <a:pt x="264159" y="124460"/>
                </a:lnTo>
                <a:lnTo>
                  <a:pt x="265429" y="123189"/>
                </a:lnTo>
                <a:lnTo>
                  <a:pt x="267334" y="122554"/>
                </a:lnTo>
                <a:lnTo>
                  <a:pt x="269875" y="121920"/>
                </a:lnTo>
                <a:close/>
              </a:path>
              <a:path w="281940" h="358775">
                <a:moveTo>
                  <a:pt x="281939" y="97789"/>
                </a:moveTo>
                <a:lnTo>
                  <a:pt x="208279" y="97789"/>
                </a:lnTo>
                <a:lnTo>
                  <a:pt x="208279" y="121920"/>
                </a:lnTo>
                <a:lnTo>
                  <a:pt x="281939" y="121920"/>
                </a:lnTo>
                <a:lnTo>
                  <a:pt x="281939" y="9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3" name="object 113" descr=""/>
          <p:cNvGrpSpPr/>
          <p:nvPr/>
        </p:nvGrpSpPr>
        <p:grpSpPr>
          <a:xfrm>
            <a:off x="8023859" y="4058920"/>
            <a:ext cx="245745" cy="292100"/>
            <a:chOff x="8023859" y="4058920"/>
            <a:chExt cx="245745" cy="292100"/>
          </a:xfrm>
        </p:grpSpPr>
        <p:sp>
          <p:nvSpPr>
            <p:cNvPr id="114" name="object 114" descr=""/>
            <p:cNvSpPr/>
            <p:nvPr/>
          </p:nvSpPr>
          <p:spPr>
            <a:xfrm>
              <a:off x="8023859" y="405892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40" h="291464">
                  <a:moveTo>
                    <a:pt x="39370" y="96519"/>
                  </a:moveTo>
                  <a:lnTo>
                    <a:pt x="39370" y="97154"/>
                  </a:lnTo>
                  <a:lnTo>
                    <a:pt x="33020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5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5" y="130175"/>
                  </a:lnTo>
                  <a:lnTo>
                    <a:pt x="13970" y="130809"/>
                  </a:lnTo>
                  <a:lnTo>
                    <a:pt x="15875" y="131444"/>
                  </a:lnTo>
                  <a:lnTo>
                    <a:pt x="18415" y="131444"/>
                  </a:lnTo>
                  <a:lnTo>
                    <a:pt x="20320" y="132079"/>
                  </a:lnTo>
                  <a:lnTo>
                    <a:pt x="20955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5" y="138429"/>
                  </a:lnTo>
                  <a:lnTo>
                    <a:pt x="23495" y="258444"/>
                  </a:lnTo>
                  <a:lnTo>
                    <a:pt x="22860" y="260350"/>
                  </a:lnTo>
                  <a:lnTo>
                    <a:pt x="5715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40" y="291464"/>
                  </a:lnTo>
                  <a:lnTo>
                    <a:pt x="91440" y="267969"/>
                  </a:lnTo>
                  <a:lnTo>
                    <a:pt x="81280" y="266700"/>
                  </a:lnTo>
                  <a:lnTo>
                    <a:pt x="78740" y="266064"/>
                  </a:lnTo>
                  <a:lnTo>
                    <a:pt x="76835" y="266064"/>
                  </a:lnTo>
                  <a:lnTo>
                    <a:pt x="74930" y="265429"/>
                  </a:lnTo>
                  <a:lnTo>
                    <a:pt x="71755" y="263525"/>
                  </a:lnTo>
                  <a:lnTo>
                    <a:pt x="71120" y="262889"/>
                  </a:lnTo>
                  <a:lnTo>
                    <a:pt x="69215" y="260350"/>
                  </a:lnTo>
                  <a:lnTo>
                    <a:pt x="68580" y="258444"/>
                  </a:lnTo>
                  <a:lnTo>
                    <a:pt x="68580" y="113029"/>
                  </a:lnTo>
                  <a:lnTo>
                    <a:pt x="55245" y="113029"/>
                  </a:lnTo>
                  <a:lnTo>
                    <a:pt x="39370" y="96519"/>
                  </a:lnTo>
                  <a:close/>
                </a:path>
                <a:path w="91440" h="291464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70" y="96519"/>
                  </a:lnTo>
                  <a:lnTo>
                    <a:pt x="55245" y="113029"/>
                  </a:lnTo>
                  <a:lnTo>
                    <a:pt x="55245" y="93979"/>
                  </a:lnTo>
                  <a:lnTo>
                    <a:pt x="48260" y="91439"/>
                  </a:lnTo>
                  <a:close/>
                </a:path>
                <a:path w="91440" h="291464">
                  <a:moveTo>
                    <a:pt x="55245" y="93979"/>
                  </a:moveTo>
                  <a:lnTo>
                    <a:pt x="55245" y="113029"/>
                  </a:lnTo>
                  <a:lnTo>
                    <a:pt x="68580" y="113029"/>
                  </a:lnTo>
                  <a:lnTo>
                    <a:pt x="68580" y="98425"/>
                  </a:lnTo>
                  <a:lnTo>
                    <a:pt x="55245" y="93979"/>
                  </a:lnTo>
                  <a:close/>
                </a:path>
                <a:path w="91440" h="291464">
                  <a:moveTo>
                    <a:pt x="47625" y="91439"/>
                  </a:moveTo>
                  <a:lnTo>
                    <a:pt x="34290" y="91439"/>
                  </a:lnTo>
                  <a:lnTo>
                    <a:pt x="39370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40" h="291464">
                  <a:moveTo>
                    <a:pt x="55245" y="91439"/>
                  </a:moveTo>
                  <a:lnTo>
                    <a:pt x="50165" y="91439"/>
                  </a:lnTo>
                  <a:lnTo>
                    <a:pt x="55245" y="93979"/>
                  </a:lnTo>
                  <a:lnTo>
                    <a:pt x="55245" y="91439"/>
                  </a:lnTo>
                  <a:close/>
                </a:path>
                <a:path w="91440" h="291464">
                  <a:moveTo>
                    <a:pt x="47625" y="0"/>
                  </a:moveTo>
                  <a:lnTo>
                    <a:pt x="40640" y="0"/>
                  </a:lnTo>
                  <a:lnTo>
                    <a:pt x="36830" y="634"/>
                  </a:lnTo>
                  <a:lnTo>
                    <a:pt x="30480" y="3175"/>
                  </a:lnTo>
                  <a:lnTo>
                    <a:pt x="27305" y="5079"/>
                  </a:lnTo>
                  <a:lnTo>
                    <a:pt x="22225" y="10159"/>
                  </a:lnTo>
                  <a:lnTo>
                    <a:pt x="20955" y="13334"/>
                  </a:lnTo>
                  <a:lnTo>
                    <a:pt x="19050" y="16509"/>
                  </a:lnTo>
                  <a:lnTo>
                    <a:pt x="17780" y="22859"/>
                  </a:lnTo>
                  <a:lnTo>
                    <a:pt x="17780" y="30479"/>
                  </a:lnTo>
                  <a:lnTo>
                    <a:pt x="42545" y="53339"/>
                  </a:lnTo>
                  <a:lnTo>
                    <a:pt x="49530" y="53339"/>
                  </a:lnTo>
                  <a:lnTo>
                    <a:pt x="70485" y="36829"/>
                  </a:lnTo>
                  <a:lnTo>
                    <a:pt x="72390" y="33654"/>
                  </a:lnTo>
                  <a:lnTo>
                    <a:pt x="72390" y="22859"/>
                  </a:lnTo>
                  <a:lnTo>
                    <a:pt x="71120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35619" y="4149725"/>
              <a:ext cx="133984" cy="201295"/>
            </a:xfrm>
            <a:prstGeom prst="rect">
              <a:avLst/>
            </a:prstGeom>
          </p:spPr>
        </p:pic>
      </p:grpSp>
      <p:sp>
        <p:nvSpPr>
          <p:cNvPr id="116" name="object 116" descr=""/>
          <p:cNvSpPr/>
          <p:nvPr/>
        </p:nvSpPr>
        <p:spPr>
          <a:xfrm>
            <a:off x="2687320" y="4647565"/>
            <a:ext cx="180340" cy="260350"/>
          </a:xfrm>
          <a:custGeom>
            <a:avLst/>
            <a:gdLst/>
            <a:ahLst/>
            <a:cxnLst/>
            <a:rect l="l" t="t" r="r" b="b"/>
            <a:pathLst>
              <a:path w="180339" h="260350">
                <a:moveTo>
                  <a:pt x="36194" y="207010"/>
                </a:moveTo>
                <a:lnTo>
                  <a:pt x="29210" y="207010"/>
                </a:lnTo>
                <a:lnTo>
                  <a:pt x="26669" y="207645"/>
                </a:lnTo>
                <a:lnTo>
                  <a:pt x="6350" y="230505"/>
                </a:lnTo>
                <a:lnTo>
                  <a:pt x="6350" y="242570"/>
                </a:lnTo>
                <a:lnTo>
                  <a:pt x="32385" y="260350"/>
                </a:lnTo>
                <a:lnTo>
                  <a:pt x="48894" y="260350"/>
                </a:lnTo>
                <a:lnTo>
                  <a:pt x="56515" y="258445"/>
                </a:lnTo>
                <a:lnTo>
                  <a:pt x="63500" y="253364"/>
                </a:lnTo>
                <a:lnTo>
                  <a:pt x="70485" y="248920"/>
                </a:lnTo>
                <a:lnTo>
                  <a:pt x="76200" y="243205"/>
                </a:lnTo>
                <a:lnTo>
                  <a:pt x="85090" y="230505"/>
                </a:lnTo>
                <a:lnTo>
                  <a:pt x="52069" y="230505"/>
                </a:lnTo>
                <a:lnTo>
                  <a:pt x="50800" y="229870"/>
                </a:lnTo>
                <a:lnTo>
                  <a:pt x="48894" y="226695"/>
                </a:lnTo>
                <a:lnTo>
                  <a:pt x="46990" y="224789"/>
                </a:lnTo>
                <a:lnTo>
                  <a:pt x="45719" y="221614"/>
                </a:lnTo>
                <a:lnTo>
                  <a:pt x="44450" y="219075"/>
                </a:lnTo>
                <a:lnTo>
                  <a:pt x="42544" y="215900"/>
                </a:lnTo>
                <a:lnTo>
                  <a:pt x="40640" y="212089"/>
                </a:lnTo>
                <a:lnTo>
                  <a:pt x="38735" y="208914"/>
                </a:lnTo>
                <a:lnTo>
                  <a:pt x="36194" y="207010"/>
                </a:lnTo>
                <a:close/>
              </a:path>
              <a:path w="180339" h="260350">
                <a:moveTo>
                  <a:pt x="91440" y="0"/>
                </a:moveTo>
                <a:lnTo>
                  <a:pt x="0" y="0"/>
                </a:lnTo>
                <a:lnTo>
                  <a:pt x="0" y="22860"/>
                </a:lnTo>
                <a:lnTo>
                  <a:pt x="5715" y="24130"/>
                </a:lnTo>
                <a:lnTo>
                  <a:pt x="9525" y="24764"/>
                </a:lnTo>
                <a:lnTo>
                  <a:pt x="13335" y="26035"/>
                </a:lnTo>
                <a:lnTo>
                  <a:pt x="15875" y="27305"/>
                </a:lnTo>
                <a:lnTo>
                  <a:pt x="19050" y="29210"/>
                </a:lnTo>
                <a:lnTo>
                  <a:pt x="23494" y="33655"/>
                </a:lnTo>
                <a:lnTo>
                  <a:pt x="24130" y="36195"/>
                </a:lnTo>
                <a:lnTo>
                  <a:pt x="26035" y="40005"/>
                </a:lnTo>
                <a:lnTo>
                  <a:pt x="26669" y="42545"/>
                </a:lnTo>
                <a:lnTo>
                  <a:pt x="28575" y="46989"/>
                </a:lnTo>
                <a:lnTo>
                  <a:pt x="29844" y="52070"/>
                </a:lnTo>
                <a:lnTo>
                  <a:pt x="36830" y="71120"/>
                </a:lnTo>
                <a:lnTo>
                  <a:pt x="39369" y="78739"/>
                </a:lnTo>
                <a:lnTo>
                  <a:pt x="44450" y="92710"/>
                </a:lnTo>
                <a:lnTo>
                  <a:pt x="55244" y="124460"/>
                </a:lnTo>
                <a:lnTo>
                  <a:pt x="62865" y="144780"/>
                </a:lnTo>
                <a:lnTo>
                  <a:pt x="71755" y="171450"/>
                </a:lnTo>
                <a:lnTo>
                  <a:pt x="73660" y="176530"/>
                </a:lnTo>
                <a:lnTo>
                  <a:pt x="76200" y="183514"/>
                </a:lnTo>
                <a:lnTo>
                  <a:pt x="76200" y="184150"/>
                </a:lnTo>
                <a:lnTo>
                  <a:pt x="72390" y="194945"/>
                </a:lnTo>
                <a:lnTo>
                  <a:pt x="68580" y="204470"/>
                </a:lnTo>
                <a:lnTo>
                  <a:pt x="65405" y="212089"/>
                </a:lnTo>
                <a:lnTo>
                  <a:pt x="61594" y="219075"/>
                </a:lnTo>
                <a:lnTo>
                  <a:pt x="57785" y="226695"/>
                </a:lnTo>
                <a:lnTo>
                  <a:pt x="55244" y="230505"/>
                </a:lnTo>
                <a:lnTo>
                  <a:pt x="85090" y="230505"/>
                </a:lnTo>
                <a:lnTo>
                  <a:pt x="102235" y="193675"/>
                </a:lnTo>
                <a:lnTo>
                  <a:pt x="102869" y="190500"/>
                </a:lnTo>
                <a:lnTo>
                  <a:pt x="104775" y="185420"/>
                </a:lnTo>
                <a:lnTo>
                  <a:pt x="108585" y="173355"/>
                </a:lnTo>
                <a:lnTo>
                  <a:pt x="111125" y="166370"/>
                </a:lnTo>
                <a:lnTo>
                  <a:pt x="118110" y="146685"/>
                </a:lnTo>
                <a:lnTo>
                  <a:pt x="124460" y="127000"/>
                </a:lnTo>
                <a:lnTo>
                  <a:pt x="96519" y="127000"/>
                </a:lnTo>
                <a:lnTo>
                  <a:pt x="96519" y="124460"/>
                </a:lnTo>
                <a:lnTo>
                  <a:pt x="69850" y="34289"/>
                </a:lnTo>
                <a:lnTo>
                  <a:pt x="68580" y="32385"/>
                </a:lnTo>
                <a:lnTo>
                  <a:pt x="68580" y="29210"/>
                </a:lnTo>
                <a:lnTo>
                  <a:pt x="69215" y="28575"/>
                </a:lnTo>
                <a:lnTo>
                  <a:pt x="69850" y="27305"/>
                </a:lnTo>
                <a:lnTo>
                  <a:pt x="71755" y="26035"/>
                </a:lnTo>
                <a:lnTo>
                  <a:pt x="73660" y="25400"/>
                </a:lnTo>
                <a:lnTo>
                  <a:pt x="78740" y="24130"/>
                </a:lnTo>
                <a:lnTo>
                  <a:pt x="91440" y="24130"/>
                </a:lnTo>
                <a:lnTo>
                  <a:pt x="91440" y="0"/>
                </a:lnTo>
                <a:close/>
              </a:path>
              <a:path w="180339" h="260350">
                <a:moveTo>
                  <a:pt x="96519" y="124460"/>
                </a:moveTo>
                <a:lnTo>
                  <a:pt x="96519" y="127000"/>
                </a:lnTo>
                <a:lnTo>
                  <a:pt x="97790" y="127000"/>
                </a:lnTo>
                <a:lnTo>
                  <a:pt x="96519" y="124460"/>
                </a:lnTo>
                <a:close/>
              </a:path>
              <a:path w="180339" h="260350">
                <a:moveTo>
                  <a:pt x="168275" y="24130"/>
                </a:moveTo>
                <a:lnTo>
                  <a:pt x="120650" y="24130"/>
                </a:lnTo>
                <a:lnTo>
                  <a:pt x="124460" y="26035"/>
                </a:lnTo>
                <a:lnTo>
                  <a:pt x="125730" y="27305"/>
                </a:lnTo>
                <a:lnTo>
                  <a:pt x="125730" y="27939"/>
                </a:lnTo>
                <a:lnTo>
                  <a:pt x="126365" y="28575"/>
                </a:lnTo>
                <a:lnTo>
                  <a:pt x="126365" y="33655"/>
                </a:lnTo>
                <a:lnTo>
                  <a:pt x="125730" y="34925"/>
                </a:lnTo>
                <a:lnTo>
                  <a:pt x="123825" y="42545"/>
                </a:lnTo>
                <a:lnTo>
                  <a:pt x="121919" y="46989"/>
                </a:lnTo>
                <a:lnTo>
                  <a:pt x="112394" y="76835"/>
                </a:lnTo>
                <a:lnTo>
                  <a:pt x="104775" y="99060"/>
                </a:lnTo>
                <a:lnTo>
                  <a:pt x="102235" y="106680"/>
                </a:lnTo>
                <a:lnTo>
                  <a:pt x="97155" y="122555"/>
                </a:lnTo>
                <a:lnTo>
                  <a:pt x="96519" y="124460"/>
                </a:lnTo>
                <a:lnTo>
                  <a:pt x="97790" y="127000"/>
                </a:lnTo>
                <a:lnTo>
                  <a:pt x="124460" y="127000"/>
                </a:lnTo>
                <a:lnTo>
                  <a:pt x="135255" y="93980"/>
                </a:lnTo>
                <a:lnTo>
                  <a:pt x="144780" y="66675"/>
                </a:lnTo>
                <a:lnTo>
                  <a:pt x="151130" y="48895"/>
                </a:lnTo>
                <a:lnTo>
                  <a:pt x="154940" y="38735"/>
                </a:lnTo>
                <a:lnTo>
                  <a:pt x="155575" y="36195"/>
                </a:lnTo>
                <a:lnTo>
                  <a:pt x="158750" y="29845"/>
                </a:lnTo>
                <a:lnTo>
                  <a:pt x="161290" y="27305"/>
                </a:lnTo>
                <a:lnTo>
                  <a:pt x="162560" y="26670"/>
                </a:lnTo>
                <a:lnTo>
                  <a:pt x="163830" y="25400"/>
                </a:lnTo>
                <a:lnTo>
                  <a:pt x="165735" y="24764"/>
                </a:lnTo>
                <a:lnTo>
                  <a:pt x="168275" y="24130"/>
                </a:lnTo>
                <a:close/>
              </a:path>
              <a:path w="180339" h="260350">
                <a:moveTo>
                  <a:pt x="180340" y="0"/>
                </a:moveTo>
                <a:lnTo>
                  <a:pt x="106680" y="0"/>
                </a:lnTo>
                <a:lnTo>
                  <a:pt x="106680" y="24130"/>
                </a:lnTo>
                <a:lnTo>
                  <a:pt x="180340" y="24130"/>
                </a:lnTo>
                <a:lnTo>
                  <a:pt x="180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3538854" y="4643754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60" h="200025">
                <a:moveTo>
                  <a:pt x="41275" y="3810"/>
                </a:moveTo>
                <a:lnTo>
                  <a:pt x="37465" y="6350"/>
                </a:lnTo>
                <a:lnTo>
                  <a:pt x="31115" y="8255"/>
                </a:lnTo>
                <a:lnTo>
                  <a:pt x="27940" y="9525"/>
                </a:lnTo>
                <a:lnTo>
                  <a:pt x="18415" y="10795"/>
                </a:lnTo>
                <a:lnTo>
                  <a:pt x="10795" y="11430"/>
                </a:lnTo>
                <a:lnTo>
                  <a:pt x="0" y="11430"/>
                </a:lnTo>
                <a:lnTo>
                  <a:pt x="0" y="38735"/>
                </a:lnTo>
                <a:lnTo>
                  <a:pt x="8255" y="38735"/>
                </a:lnTo>
                <a:lnTo>
                  <a:pt x="13335" y="39370"/>
                </a:lnTo>
                <a:lnTo>
                  <a:pt x="15875" y="40005"/>
                </a:lnTo>
                <a:lnTo>
                  <a:pt x="19685" y="41275"/>
                </a:lnTo>
                <a:lnTo>
                  <a:pt x="20320" y="41910"/>
                </a:lnTo>
                <a:lnTo>
                  <a:pt x="21590" y="42545"/>
                </a:lnTo>
                <a:lnTo>
                  <a:pt x="22225" y="43815"/>
                </a:lnTo>
                <a:lnTo>
                  <a:pt x="22860" y="46990"/>
                </a:lnTo>
                <a:lnTo>
                  <a:pt x="22860" y="167640"/>
                </a:lnTo>
                <a:lnTo>
                  <a:pt x="22225" y="168910"/>
                </a:lnTo>
                <a:lnTo>
                  <a:pt x="21590" y="170815"/>
                </a:lnTo>
                <a:lnTo>
                  <a:pt x="20320" y="172085"/>
                </a:lnTo>
                <a:lnTo>
                  <a:pt x="19050" y="172720"/>
                </a:lnTo>
                <a:lnTo>
                  <a:pt x="17780" y="173990"/>
                </a:lnTo>
                <a:lnTo>
                  <a:pt x="16510" y="174625"/>
                </a:lnTo>
                <a:lnTo>
                  <a:pt x="14605" y="175260"/>
                </a:lnTo>
                <a:lnTo>
                  <a:pt x="10160" y="175260"/>
                </a:lnTo>
                <a:lnTo>
                  <a:pt x="5715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5" y="200025"/>
                </a:lnTo>
                <a:lnTo>
                  <a:pt x="88265" y="177165"/>
                </a:lnTo>
                <a:lnTo>
                  <a:pt x="78105" y="175260"/>
                </a:lnTo>
                <a:lnTo>
                  <a:pt x="76200" y="174625"/>
                </a:lnTo>
                <a:lnTo>
                  <a:pt x="73660" y="174625"/>
                </a:lnTo>
                <a:lnTo>
                  <a:pt x="72390" y="173990"/>
                </a:lnTo>
                <a:lnTo>
                  <a:pt x="70485" y="173355"/>
                </a:lnTo>
                <a:lnTo>
                  <a:pt x="69215" y="172720"/>
                </a:lnTo>
                <a:lnTo>
                  <a:pt x="68580" y="171450"/>
                </a:lnTo>
                <a:lnTo>
                  <a:pt x="66675" y="168910"/>
                </a:lnTo>
                <a:lnTo>
                  <a:pt x="66040" y="167005"/>
                </a:lnTo>
                <a:lnTo>
                  <a:pt x="66040" y="163830"/>
                </a:lnTo>
                <a:lnTo>
                  <a:pt x="62230" y="52705"/>
                </a:lnTo>
                <a:lnTo>
                  <a:pt x="71755" y="52705"/>
                </a:lnTo>
                <a:lnTo>
                  <a:pt x="73660" y="51435"/>
                </a:lnTo>
                <a:lnTo>
                  <a:pt x="85090" y="45720"/>
                </a:lnTo>
                <a:lnTo>
                  <a:pt x="93345" y="40640"/>
                </a:lnTo>
                <a:lnTo>
                  <a:pt x="97155" y="38735"/>
                </a:lnTo>
                <a:lnTo>
                  <a:pt x="100330" y="36830"/>
                </a:lnTo>
                <a:lnTo>
                  <a:pt x="252730" y="36830"/>
                </a:lnTo>
                <a:lnTo>
                  <a:pt x="252730" y="35560"/>
                </a:lnTo>
                <a:lnTo>
                  <a:pt x="250825" y="29845"/>
                </a:lnTo>
                <a:lnTo>
                  <a:pt x="154305" y="29845"/>
                </a:lnTo>
                <a:lnTo>
                  <a:pt x="154093" y="29210"/>
                </a:lnTo>
                <a:lnTo>
                  <a:pt x="62865" y="29210"/>
                </a:lnTo>
                <a:lnTo>
                  <a:pt x="62230" y="27305"/>
                </a:lnTo>
                <a:lnTo>
                  <a:pt x="63500" y="25400"/>
                </a:lnTo>
                <a:lnTo>
                  <a:pt x="64135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60" h="200025">
                <a:moveTo>
                  <a:pt x="193675" y="36830"/>
                </a:moveTo>
                <a:lnTo>
                  <a:pt x="101600" y="36830"/>
                </a:lnTo>
                <a:lnTo>
                  <a:pt x="105410" y="38100"/>
                </a:lnTo>
                <a:lnTo>
                  <a:pt x="110490" y="40640"/>
                </a:lnTo>
                <a:lnTo>
                  <a:pt x="115570" y="45720"/>
                </a:lnTo>
                <a:lnTo>
                  <a:pt x="117475" y="50800"/>
                </a:lnTo>
                <a:lnTo>
                  <a:pt x="118110" y="53975"/>
                </a:lnTo>
                <a:lnTo>
                  <a:pt x="118110" y="167005"/>
                </a:lnTo>
                <a:lnTo>
                  <a:pt x="117475" y="168910"/>
                </a:lnTo>
                <a:lnTo>
                  <a:pt x="116205" y="171450"/>
                </a:lnTo>
                <a:lnTo>
                  <a:pt x="114935" y="172720"/>
                </a:lnTo>
                <a:lnTo>
                  <a:pt x="113030" y="173355"/>
                </a:lnTo>
                <a:lnTo>
                  <a:pt x="111760" y="173990"/>
                </a:lnTo>
                <a:lnTo>
                  <a:pt x="109855" y="174625"/>
                </a:lnTo>
                <a:lnTo>
                  <a:pt x="100965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5" y="200025"/>
                </a:lnTo>
                <a:lnTo>
                  <a:pt x="183515" y="177165"/>
                </a:lnTo>
                <a:lnTo>
                  <a:pt x="173355" y="175260"/>
                </a:lnTo>
                <a:lnTo>
                  <a:pt x="171450" y="174625"/>
                </a:lnTo>
                <a:lnTo>
                  <a:pt x="168910" y="174625"/>
                </a:lnTo>
                <a:lnTo>
                  <a:pt x="167005" y="173990"/>
                </a:lnTo>
                <a:lnTo>
                  <a:pt x="164465" y="172720"/>
                </a:lnTo>
                <a:lnTo>
                  <a:pt x="163195" y="171450"/>
                </a:lnTo>
                <a:lnTo>
                  <a:pt x="161925" y="168910"/>
                </a:lnTo>
                <a:lnTo>
                  <a:pt x="161290" y="166370"/>
                </a:lnTo>
                <a:lnTo>
                  <a:pt x="161290" y="54610"/>
                </a:lnTo>
                <a:lnTo>
                  <a:pt x="158750" y="53975"/>
                </a:lnTo>
                <a:lnTo>
                  <a:pt x="157480" y="52070"/>
                </a:lnTo>
                <a:lnTo>
                  <a:pt x="167005" y="52070"/>
                </a:lnTo>
                <a:lnTo>
                  <a:pt x="169545" y="50165"/>
                </a:lnTo>
                <a:lnTo>
                  <a:pt x="173355" y="48895"/>
                </a:lnTo>
                <a:lnTo>
                  <a:pt x="176530" y="46990"/>
                </a:lnTo>
                <a:lnTo>
                  <a:pt x="180340" y="45085"/>
                </a:lnTo>
                <a:lnTo>
                  <a:pt x="187960" y="40640"/>
                </a:lnTo>
                <a:lnTo>
                  <a:pt x="191135" y="38735"/>
                </a:lnTo>
                <a:lnTo>
                  <a:pt x="193675" y="36830"/>
                </a:lnTo>
                <a:close/>
              </a:path>
              <a:path w="276860" h="200025">
                <a:moveTo>
                  <a:pt x="252730" y="36830"/>
                </a:moveTo>
                <a:lnTo>
                  <a:pt x="194945" y="36830"/>
                </a:lnTo>
                <a:lnTo>
                  <a:pt x="198755" y="38100"/>
                </a:lnTo>
                <a:lnTo>
                  <a:pt x="203835" y="40640"/>
                </a:lnTo>
                <a:lnTo>
                  <a:pt x="208915" y="45720"/>
                </a:lnTo>
                <a:lnTo>
                  <a:pt x="210820" y="50800"/>
                </a:lnTo>
                <a:lnTo>
                  <a:pt x="211455" y="53975"/>
                </a:lnTo>
                <a:lnTo>
                  <a:pt x="211455" y="167005"/>
                </a:lnTo>
                <a:lnTo>
                  <a:pt x="210820" y="168910"/>
                </a:lnTo>
                <a:lnTo>
                  <a:pt x="209550" y="171450"/>
                </a:lnTo>
                <a:lnTo>
                  <a:pt x="208280" y="172720"/>
                </a:lnTo>
                <a:lnTo>
                  <a:pt x="206375" y="173355"/>
                </a:lnTo>
                <a:lnTo>
                  <a:pt x="205105" y="173990"/>
                </a:lnTo>
                <a:lnTo>
                  <a:pt x="203200" y="174625"/>
                </a:lnTo>
                <a:lnTo>
                  <a:pt x="198755" y="175260"/>
                </a:lnTo>
                <a:lnTo>
                  <a:pt x="194945" y="175895"/>
                </a:lnTo>
                <a:lnTo>
                  <a:pt x="188595" y="175895"/>
                </a:lnTo>
                <a:lnTo>
                  <a:pt x="188595" y="200025"/>
                </a:lnTo>
                <a:lnTo>
                  <a:pt x="276860" y="200025"/>
                </a:lnTo>
                <a:lnTo>
                  <a:pt x="276860" y="177165"/>
                </a:lnTo>
                <a:lnTo>
                  <a:pt x="267335" y="175260"/>
                </a:lnTo>
                <a:lnTo>
                  <a:pt x="264795" y="174625"/>
                </a:lnTo>
                <a:lnTo>
                  <a:pt x="262890" y="174625"/>
                </a:lnTo>
                <a:lnTo>
                  <a:pt x="260985" y="173990"/>
                </a:lnTo>
                <a:lnTo>
                  <a:pt x="255154" y="48895"/>
                </a:lnTo>
                <a:lnTo>
                  <a:pt x="254000" y="42545"/>
                </a:lnTo>
                <a:lnTo>
                  <a:pt x="254000" y="41910"/>
                </a:lnTo>
                <a:lnTo>
                  <a:pt x="252730" y="36830"/>
                </a:lnTo>
                <a:close/>
              </a:path>
              <a:path w="276860" h="200025">
                <a:moveTo>
                  <a:pt x="71755" y="52705"/>
                </a:moveTo>
                <a:lnTo>
                  <a:pt x="62230" y="52705"/>
                </a:lnTo>
                <a:lnTo>
                  <a:pt x="63500" y="55245"/>
                </a:lnTo>
                <a:lnTo>
                  <a:pt x="65405" y="55880"/>
                </a:lnTo>
                <a:lnTo>
                  <a:pt x="71755" y="52705"/>
                </a:lnTo>
                <a:close/>
              </a:path>
              <a:path w="276860" h="200025">
                <a:moveTo>
                  <a:pt x="160020" y="52070"/>
                </a:moveTo>
                <a:lnTo>
                  <a:pt x="157480" y="52070"/>
                </a:lnTo>
                <a:lnTo>
                  <a:pt x="158750" y="53975"/>
                </a:lnTo>
                <a:lnTo>
                  <a:pt x="161290" y="54610"/>
                </a:lnTo>
                <a:lnTo>
                  <a:pt x="161290" y="52705"/>
                </a:lnTo>
                <a:lnTo>
                  <a:pt x="160020" y="52070"/>
                </a:lnTo>
                <a:close/>
              </a:path>
              <a:path w="276860" h="200025">
                <a:moveTo>
                  <a:pt x="167005" y="52070"/>
                </a:moveTo>
                <a:lnTo>
                  <a:pt x="160020" y="52070"/>
                </a:lnTo>
                <a:lnTo>
                  <a:pt x="161290" y="52705"/>
                </a:lnTo>
                <a:lnTo>
                  <a:pt x="161290" y="54610"/>
                </a:lnTo>
                <a:lnTo>
                  <a:pt x="167005" y="52070"/>
                </a:lnTo>
                <a:close/>
              </a:path>
              <a:path w="276860" h="200025">
                <a:moveTo>
                  <a:pt x="154940" y="27305"/>
                </a:moveTo>
                <a:lnTo>
                  <a:pt x="153670" y="27940"/>
                </a:lnTo>
                <a:lnTo>
                  <a:pt x="154305" y="29210"/>
                </a:lnTo>
                <a:lnTo>
                  <a:pt x="154305" y="29845"/>
                </a:lnTo>
                <a:lnTo>
                  <a:pt x="154940" y="27305"/>
                </a:lnTo>
                <a:close/>
              </a:path>
              <a:path w="276860" h="200025">
                <a:moveTo>
                  <a:pt x="204470" y="635"/>
                </a:moveTo>
                <a:lnTo>
                  <a:pt x="195580" y="635"/>
                </a:lnTo>
                <a:lnTo>
                  <a:pt x="192404" y="3810"/>
                </a:lnTo>
                <a:lnTo>
                  <a:pt x="189230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40" y="27305"/>
                </a:lnTo>
                <a:lnTo>
                  <a:pt x="154305" y="29845"/>
                </a:lnTo>
                <a:lnTo>
                  <a:pt x="250825" y="29845"/>
                </a:lnTo>
                <a:lnTo>
                  <a:pt x="212725" y="1270"/>
                </a:lnTo>
                <a:lnTo>
                  <a:pt x="204470" y="635"/>
                </a:lnTo>
                <a:close/>
              </a:path>
              <a:path w="276860" h="200025">
                <a:moveTo>
                  <a:pt x="63500" y="25400"/>
                </a:moveTo>
                <a:lnTo>
                  <a:pt x="62230" y="27305"/>
                </a:lnTo>
                <a:lnTo>
                  <a:pt x="62865" y="29210"/>
                </a:lnTo>
                <a:lnTo>
                  <a:pt x="63500" y="25400"/>
                </a:lnTo>
                <a:close/>
              </a:path>
              <a:path w="276860" h="200025">
                <a:moveTo>
                  <a:pt x="109220" y="635"/>
                </a:moveTo>
                <a:lnTo>
                  <a:pt x="102235" y="635"/>
                </a:lnTo>
                <a:lnTo>
                  <a:pt x="99059" y="3810"/>
                </a:lnTo>
                <a:lnTo>
                  <a:pt x="95885" y="6350"/>
                </a:lnTo>
                <a:lnTo>
                  <a:pt x="88900" y="10795"/>
                </a:lnTo>
                <a:lnTo>
                  <a:pt x="85090" y="13335"/>
                </a:lnTo>
                <a:lnTo>
                  <a:pt x="80645" y="15875"/>
                </a:lnTo>
                <a:lnTo>
                  <a:pt x="67945" y="22860"/>
                </a:lnTo>
                <a:lnTo>
                  <a:pt x="63500" y="25400"/>
                </a:lnTo>
                <a:lnTo>
                  <a:pt x="62865" y="29210"/>
                </a:lnTo>
                <a:lnTo>
                  <a:pt x="154093" y="29210"/>
                </a:lnTo>
                <a:lnTo>
                  <a:pt x="153670" y="27940"/>
                </a:lnTo>
                <a:lnTo>
                  <a:pt x="154940" y="27305"/>
                </a:lnTo>
                <a:lnTo>
                  <a:pt x="154940" y="25400"/>
                </a:lnTo>
                <a:lnTo>
                  <a:pt x="153035" y="21590"/>
                </a:lnTo>
                <a:lnTo>
                  <a:pt x="116205" y="1270"/>
                </a:lnTo>
                <a:lnTo>
                  <a:pt x="109220" y="635"/>
                </a:lnTo>
                <a:close/>
              </a:path>
              <a:path w="276860" h="200025">
                <a:moveTo>
                  <a:pt x="48895" y="635"/>
                </a:moveTo>
                <a:lnTo>
                  <a:pt x="44450" y="1270"/>
                </a:lnTo>
                <a:lnTo>
                  <a:pt x="43180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20" y="4445"/>
                </a:lnTo>
                <a:lnTo>
                  <a:pt x="48895" y="635"/>
                </a:lnTo>
                <a:close/>
              </a:path>
              <a:path w="276860" h="200025">
                <a:moveTo>
                  <a:pt x="58420" y="4445"/>
                </a:moveTo>
                <a:lnTo>
                  <a:pt x="41275" y="21590"/>
                </a:lnTo>
                <a:lnTo>
                  <a:pt x="64135" y="21590"/>
                </a:lnTo>
                <a:lnTo>
                  <a:pt x="66040" y="7620"/>
                </a:lnTo>
                <a:lnTo>
                  <a:pt x="58420" y="4445"/>
                </a:lnTo>
                <a:close/>
              </a:path>
              <a:path w="276860" h="200025">
                <a:moveTo>
                  <a:pt x="62865" y="0"/>
                </a:moveTo>
                <a:lnTo>
                  <a:pt x="50800" y="0"/>
                </a:lnTo>
                <a:lnTo>
                  <a:pt x="48895" y="635"/>
                </a:lnTo>
                <a:lnTo>
                  <a:pt x="58420" y="4445"/>
                </a:lnTo>
                <a:lnTo>
                  <a:pt x="62865" y="0"/>
                </a:lnTo>
                <a:close/>
              </a:path>
              <a:path w="276860" h="200025">
                <a:moveTo>
                  <a:pt x="44450" y="1270"/>
                </a:moveTo>
                <a:lnTo>
                  <a:pt x="43815" y="1270"/>
                </a:lnTo>
                <a:lnTo>
                  <a:pt x="43180" y="2540"/>
                </a:lnTo>
                <a:lnTo>
                  <a:pt x="44450" y="1270"/>
                </a:lnTo>
                <a:close/>
              </a:path>
              <a:path w="276860" h="200025">
                <a:moveTo>
                  <a:pt x="46990" y="0"/>
                </a:moveTo>
                <a:lnTo>
                  <a:pt x="44450" y="1270"/>
                </a:lnTo>
                <a:lnTo>
                  <a:pt x="48895" y="635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8" name="object 118" descr=""/>
          <p:cNvGrpSpPr/>
          <p:nvPr/>
        </p:nvGrpSpPr>
        <p:grpSpPr>
          <a:xfrm>
            <a:off x="5265420" y="4549775"/>
            <a:ext cx="298450" cy="307340"/>
            <a:chOff x="5265420" y="4549775"/>
            <a:chExt cx="298450" cy="307340"/>
          </a:xfrm>
        </p:grpSpPr>
        <p:sp>
          <p:nvSpPr>
            <p:cNvPr id="119" name="object 119" descr=""/>
            <p:cNvSpPr/>
            <p:nvPr/>
          </p:nvSpPr>
          <p:spPr>
            <a:xfrm>
              <a:off x="5265420" y="4549775"/>
              <a:ext cx="91440" cy="298450"/>
            </a:xfrm>
            <a:custGeom>
              <a:avLst/>
              <a:gdLst/>
              <a:ahLst/>
              <a:cxnLst/>
              <a:rect l="l" t="t" r="r" b="b"/>
              <a:pathLst>
                <a:path w="91439" h="298450">
                  <a:moveTo>
                    <a:pt x="48894" y="0"/>
                  </a:moveTo>
                  <a:lnTo>
                    <a:pt x="20319" y="11429"/>
                  </a:lnTo>
                  <a:lnTo>
                    <a:pt x="12064" y="12064"/>
                  </a:lnTo>
                  <a:lnTo>
                    <a:pt x="0" y="12064"/>
                  </a:lnTo>
                  <a:lnTo>
                    <a:pt x="0" y="39370"/>
                  </a:lnTo>
                  <a:lnTo>
                    <a:pt x="8889" y="39370"/>
                  </a:lnTo>
                  <a:lnTo>
                    <a:pt x="24129" y="49529"/>
                  </a:lnTo>
                  <a:lnTo>
                    <a:pt x="24129" y="264795"/>
                  </a:lnTo>
                  <a:lnTo>
                    <a:pt x="15239" y="273050"/>
                  </a:lnTo>
                  <a:lnTo>
                    <a:pt x="10794" y="273685"/>
                  </a:lnTo>
                  <a:lnTo>
                    <a:pt x="0" y="274320"/>
                  </a:lnTo>
                  <a:lnTo>
                    <a:pt x="0" y="298450"/>
                  </a:lnTo>
                  <a:lnTo>
                    <a:pt x="91439" y="298450"/>
                  </a:lnTo>
                  <a:lnTo>
                    <a:pt x="91439" y="274954"/>
                  </a:lnTo>
                  <a:lnTo>
                    <a:pt x="69214" y="267335"/>
                  </a:lnTo>
                  <a:lnTo>
                    <a:pt x="69214" y="8254"/>
                  </a:lnTo>
                  <a:lnTo>
                    <a:pt x="48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78450" y="4643755"/>
              <a:ext cx="185420" cy="213360"/>
            </a:xfrm>
            <a:prstGeom prst="rect">
              <a:avLst/>
            </a:prstGeom>
          </p:spPr>
        </p:pic>
      </p:grpSp>
      <p:sp>
        <p:nvSpPr>
          <p:cNvPr id="121" name="object 121" descr=""/>
          <p:cNvSpPr/>
          <p:nvPr/>
        </p:nvSpPr>
        <p:spPr>
          <a:xfrm>
            <a:off x="6849109" y="454596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59" h="300989">
                <a:moveTo>
                  <a:pt x="109855" y="285750"/>
                </a:moveTo>
                <a:lnTo>
                  <a:pt x="107315" y="290830"/>
                </a:lnTo>
                <a:lnTo>
                  <a:pt x="106680" y="292735"/>
                </a:lnTo>
                <a:lnTo>
                  <a:pt x="127000" y="300989"/>
                </a:lnTo>
                <a:lnTo>
                  <a:pt x="128905" y="299085"/>
                </a:lnTo>
                <a:lnTo>
                  <a:pt x="130810" y="297814"/>
                </a:lnTo>
                <a:lnTo>
                  <a:pt x="132080" y="296545"/>
                </a:lnTo>
                <a:lnTo>
                  <a:pt x="138430" y="293370"/>
                </a:lnTo>
                <a:lnTo>
                  <a:pt x="141605" y="292100"/>
                </a:lnTo>
                <a:lnTo>
                  <a:pt x="145415" y="291464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5" y="285750"/>
                </a:lnTo>
                <a:close/>
              </a:path>
              <a:path w="175259" h="300989">
                <a:moveTo>
                  <a:pt x="76200" y="99060"/>
                </a:moveTo>
                <a:lnTo>
                  <a:pt x="68580" y="99060"/>
                </a:lnTo>
                <a:lnTo>
                  <a:pt x="54610" y="102870"/>
                </a:lnTo>
                <a:lnTo>
                  <a:pt x="24130" y="126364"/>
                </a:lnTo>
                <a:lnTo>
                  <a:pt x="3810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20" y="249555"/>
                </a:lnTo>
                <a:lnTo>
                  <a:pt x="31115" y="284480"/>
                </a:lnTo>
                <a:lnTo>
                  <a:pt x="69215" y="299720"/>
                </a:lnTo>
                <a:lnTo>
                  <a:pt x="86995" y="299720"/>
                </a:lnTo>
                <a:lnTo>
                  <a:pt x="95250" y="297814"/>
                </a:lnTo>
                <a:lnTo>
                  <a:pt x="101600" y="294639"/>
                </a:lnTo>
                <a:lnTo>
                  <a:pt x="107315" y="290830"/>
                </a:lnTo>
                <a:lnTo>
                  <a:pt x="109855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5" y="273050"/>
                </a:lnTo>
                <a:lnTo>
                  <a:pt x="73025" y="271780"/>
                </a:lnTo>
                <a:lnTo>
                  <a:pt x="51435" y="234314"/>
                </a:lnTo>
                <a:lnTo>
                  <a:pt x="49530" y="227330"/>
                </a:lnTo>
                <a:lnTo>
                  <a:pt x="48260" y="212089"/>
                </a:lnTo>
                <a:lnTo>
                  <a:pt x="48260" y="196850"/>
                </a:lnTo>
                <a:lnTo>
                  <a:pt x="48895" y="189864"/>
                </a:lnTo>
                <a:lnTo>
                  <a:pt x="50165" y="183514"/>
                </a:lnTo>
                <a:lnTo>
                  <a:pt x="52070" y="177164"/>
                </a:lnTo>
                <a:lnTo>
                  <a:pt x="54610" y="168275"/>
                </a:lnTo>
                <a:lnTo>
                  <a:pt x="57785" y="160655"/>
                </a:lnTo>
                <a:lnTo>
                  <a:pt x="64770" y="147955"/>
                </a:lnTo>
                <a:lnTo>
                  <a:pt x="68580" y="143510"/>
                </a:lnTo>
                <a:lnTo>
                  <a:pt x="76200" y="136525"/>
                </a:lnTo>
                <a:lnTo>
                  <a:pt x="78105" y="134620"/>
                </a:lnTo>
                <a:lnTo>
                  <a:pt x="151130" y="134620"/>
                </a:lnTo>
                <a:lnTo>
                  <a:pt x="151130" y="123189"/>
                </a:lnTo>
                <a:lnTo>
                  <a:pt x="109220" y="123189"/>
                </a:lnTo>
                <a:lnTo>
                  <a:pt x="109220" y="120650"/>
                </a:lnTo>
                <a:lnTo>
                  <a:pt x="108585" y="120014"/>
                </a:lnTo>
                <a:lnTo>
                  <a:pt x="104775" y="118110"/>
                </a:lnTo>
                <a:lnTo>
                  <a:pt x="93345" y="111760"/>
                </a:lnTo>
                <a:lnTo>
                  <a:pt x="90170" y="109220"/>
                </a:lnTo>
                <a:lnTo>
                  <a:pt x="83820" y="105410"/>
                </a:lnTo>
                <a:lnTo>
                  <a:pt x="78740" y="101600"/>
                </a:lnTo>
                <a:lnTo>
                  <a:pt x="76200" y="99060"/>
                </a:lnTo>
                <a:close/>
              </a:path>
              <a:path w="175259" h="300989">
                <a:moveTo>
                  <a:pt x="175260" y="285750"/>
                </a:moveTo>
                <a:lnTo>
                  <a:pt x="109855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30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59" h="300989">
                <a:moveTo>
                  <a:pt x="151130" y="134620"/>
                </a:moveTo>
                <a:lnTo>
                  <a:pt x="78740" y="134620"/>
                </a:lnTo>
                <a:lnTo>
                  <a:pt x="83185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80" y="149860"/>
                </a:lnTo>
                <a:lnTo>
                  <a:pt x="106680" y="251460"/>
                </a:lnTo>
                <a:lnTo>
                  <a:pt x="84455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90" y="261620"/>
                </a:lnTo>
                <a:lnTo>
                  <a:pt x="158750" y="260985"/>
                </a:lnTo>
                <a:lnTo>
                  <a:pt x="154940" y="259714"/>
                </a:lnTo>
                <a:lnTo>
                  <a:pt x="153035" y="257810"/>
                </a:lnTo>
                <a:lnTo>
                  <a:pt x="151765" y="255270"/>
                </a:lnTo>
                <a:lnTo>
                  <a:pt x="151765" y="253364"/>
                </a:lnTo>
                <a:lnTo>
                  <a:pt x="151130" y="251460"/>
                </a:lnTo>
                <a:lnTo>
                  <a:pt x="151130" y="134620"/>
                </a:lnTo>
                <a:close/>
              </a:path>
              <a:path w="175259" h="300989">
                <a:moveTo>
                  <a:pt x="109220" y="120650"/>
                </a:moveTo>
                <a:lnTo>
                  <a:pt x="109220" y="123189"/>
                </a:lnTo>
                <a:lnTo>
                  <a:pt x="109855" y="121920"/>
                </a:lnTo>
                <a:lnTo>
                  <a:pt x="109220" y="120650"/>
                </a:lnTo>
                <a:close/>
              </a:path>
              <a:path w="175259" h="300989">
                <a:moveTo>
                  <a:pt x="130810" y="0"/>
                </a:moveTo>
                <a:lnTo>
                  <a:pt x="127000" y="3175"/>
                </a:lnTo>
                <a:lnTo>
                  <a:pt x="123190" y="5714"/>
                </a:lnTo>
                <a:lnTo>
                  <a:pt x="116840" y="8255"/>
                </a:lnTo>
                <a:lnTo>
                  <a:pt x="113030" y="8889"/>
                </a:lnTo>
                <a:lnTo>
                  <a:pt x="107950" y="10160"/>
                </a:lnTo>
                <a:lnTo>
                  <a:pt x="103505" y="10795"/>
                </a:lnTo>
                <a:lnTo>
                  <a:pt x="97790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20" y="39370"/>
                </a:lnTo>
                <a:lnTo>
                  <a:pt x="101600" y="40639"/>
                </a:lnTo>
                <a:lnTo>
                  <a:pt x="104140" y="41910"/>
                </a:lnTo>
                <a:lnTo>
                  <a:pt x="104775" y="43180"/>
                </a:lnTo>
                <a:lnTo>
                  <a:pt x="105410" y="43814"/>
                </a:lnTo>
                <a:lnTo>
                  <a:pt x="106045" y="45720"/>
                </a:lnTo>
                <a:lnTo>
                  <a:pt x="106680" y="46989"/>
                </a:lnTo>
                <a:lnTo>
                  <a:pt x="106680" y="52070"/>
                </a:lnTo>
                <a:lnTo>
                  <a:pt x="109220" y="120650"/>
                </a:lnTo>
                <a:lnTo>
                  <a:pt x="109855" y="121920"/>
                </a:lnTo>
                <a:lnTo>
                  <a:pt x="109220" y="123189"/>
                </a:lnTo>
                <a:lnTo>
                  <a:pt x="151130" y="123189"/>
                </a:lnTo>
                <a:lnTo>
                  <a:pt x="151130" y="762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2" name="object 122" descr=""/>
          <p:cNvGrpSpPr/>
          <p:nvPr/>
        </p:nvGrpSpPr>
        <p:grpSpPr>
          <a:xfrm>
            <a:off x="3997959" y="5049520"/>
            <a:ext cx="254000" cy="291465"/>
            <a:chOff x="3997959" y="5049520"/>
            <a:chExt cx="254000" cy="291465"/>
          </a:xfrm>
        </p:grpSpPr>
        <p:sp>
          <p:nvSpPr>
            <p:cNvPr id="123" name="object 123" descr=""/>
            <p:cNvSpPr/>
            <p:nvPr/>
          </p:nvSpPr>
          <p:spPr>
            <a:xfrm>
              <a:off x="3997959" y="504952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4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4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4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4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4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4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109719" y="5143500"/>
              <a:ext cx="142239" cy="195579"/>
            </a:xfrm>
            <a:prstGeom prst="rect">
              <a:avLst/>
            </a:prstGeom>
          </p:spPr>
        </p:pic>
      </p:grpSp>
      <p:sp>
        <p:nvSpPr>
          <p:cNvPr id="125" name="object 125" descr=""/>
          <p:cNvSpPr/>
          <p:nvPr/>
        </p:nvSpPr>
        <p:spPr>
          <a:xfrm>
            <a:off x="5799454" y="5139054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60" h="200025">
                <a:moveTo>
                  <a:pt x="41275" y="3810"/>
                </a:moveTo>
                <a:lnTo>
                  <a:pt x="37465" y="6350"/>
                </a:lnTo>
                <a:lnTo>
                  <a:pt x="27940" y="9525"/>
                </a:lnTo>
                <a:lnTo>
                  <a:pt x="18415" y="10795"/>
                </a:lnTo>
                <a:lnTo>
                  <a:pt x="10795" y="11430"/>
                </a:lnTo>
                <a:lnTo>
                  <a:pt x="0" y="11430"/>
                </a:lnTo>
                <a:lnTo>
                  <a:pt x="0" y="38735"/>
                </a:lnTo>
                <a:lnTo>
                  <a:pt x="8255" y="38735"/>
                </a:lnTo>
                <a:lnTo>
                  <a:pt x="13335" y="39370"/>
                </a:lnTo>
                <a:lnTo>
                  <a:pt x="15875" y="40005"/>
                </a:lnTo>
                <a:lnTo>
                  <a:pt x="19685" y="41275"/>
                </a:lnTo>
                <a:lnTo>
                  <a:pt x="20320" y="41910"/>
                </a:lnTo>
                <a:lnTo>
                  <a:pt x="21590" y="42545"/>
                </a:lnTo>
                <a:lnTo>
                  <a:pt x="22225" y="43815"/>
                </a:lnTo>
                <a:lnTo>
                  <a:pt x="22860" y="46990"/>
                </a:lnTo>
                <a:lnTo>
                  <a:pt x="22860" y="167640"/>
                </a:lnTo>
                <a:lnTo>
                  <a:pt x="22225" y="168910"/>
                </a:lnTo>
                <a:lnTo>
                  <a:pt x="21590" y="170815"/>
                </a:lnTo>
                <a:lnTo>
                  <a:pt x="20320" y="172085"/>
                </a:lnTo>
                <a:lnTo>
                  <a:pt x="19050" y="172720"/>
                </a:lnTo>
                <a:lnTo>
                  <a:pt x="17780" y="173990"/>
                </a:lnTo>
                <a:lnTo>
                  <a:pt x="16510" y="174625"/>
                </a:lnTo>
                <a:lnTo>
                  <a:pt x="14605" y="175260"/>
                </a:lnTo>
                <a:lnTo>
                  <a:pt x="10160" y="175260"/>
                </a:lnTo>
                <a:lnTo>
                  <a:pt x="5715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5" y="200025"/>
                </a:lnTo>
                <a:lnTo>
                  <a:pt x="88265" y="177165"/>
                </a:lnTo>
                <a:lnTo>
                  <a:pt x="78105" y="175260"/>
                </a:lnTo>
                <a:lnTo>
                  <a:pt x="76200" y="174625"/>
                </a:lnTo>
                <a:lnTo>
                  <a:pt x="73660" y="174625"/>
                </a:lnTo>
                <a:lnTo>
                  <a:pt x="72390" y="173990"/>
                </a:lnTo>
                <a:lnTo>
                  <a:pt x="70485" y="173355"/>
                </a:lnTo>
                <a:lnTo>
                  <a:pt x="69215" y="172720"/>
                </a:lnTo>
                <a:lnTo>
                  <a:pt x="68580" y="171450"/>
                </a:lnTo>
                <a:lnTo>
                  <a:pt x="66675" y="168910"/>
                </a:lnTo>
                <a:lnTo>
                  <a:pt x="66040" y="167005"/>
                </a:lnTo>
                <a:lnTo>
                  <a:pt x="66040" y="163830"/>
                </a:lnTo>
                <a:lnTo>
                  <a:pt x="62230" y="52705"/>
                </a:lnTo>
                <a:lnTo>
                  <a:pt x="71755" y="52705"/>
                </a:lnTo>
                <a:lnTo>
                  <a:pt x="73660" y="51435"/>
                </a:lnTo>
                <a:lnTo>
                  <a:pt x="85090" y="45720"/>
                </a:lnTo>
                <a:lnTo>
                  <a:pt x="93345" y="40640"/>
                </a:lnTo>
                <a:lnTo>
                  <a:pt x="97155" y="38735"/>
                </a:lnTo>
                <a:lnTo>
                  <a:pt x="100330" y="36830"/>
                </a:lnTo>
                <a:lnTo>
                  <a:pt x="252730" y="36830"/>
                </a:lnTo>
                <a:lnTo>
                  <a:pt x="252730" y="35560"/>
                </a:lnTo>
                <a:lnTo>
                  <a:pt x="250825" y="29845"/>
                </a:lnTo>
                <a:lnTo>
                  <a:pt x="154305" y="29845"/>
                </a:lnTo>
                <a:lnTo>
                  <a:pt x="154093" y="29210"/>
                </a:lnTo>
                <a:lnTo>
                  <a:pt x="62865" y="29210"/>
                </a:lnTo>
                <a:lnTo>
                  <a:pt x="62230" y="27305"/>
                </a:lnTo>
                <a:lnTo>
                  <a:pt x="63500" y="25400"/>
                </a:lnTo>
                <a:lnTo>
                  <a:pt x="64135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60" h="200025">
                <a:moveTo>
                  <a:pt x="193675" y="36830"/>
                </a:moveTo>
                <a:lnTo>
                  <a:pt x="101600" y="36830"/>
                </a:lnTo>
                <a:lnTo>
                  <a:pt x="105410" y="38100"/>
                </a:lnTo>
                <a:lnTo>
                  <a:pt x="110490" y="40640"/>
                </a:lnTo>
                <a:lnTo>
                  <a:pt x="115570" y="45720"/>
                </a:lnTo>
                <a:lnTo>
                  <a:pt x="117475" y="50800"/>
                </a:lnTo>
                <a:lnTo>
                  <a:pt x="118110" y="53975"/>
                </a:lnTo>
                <a:lnTo>
                  <a:pt x="118110" y="167005"/>
                </a:lnTo>
                <a:lnTo>
                  <a:pt x="117475" y="168910"/>
                </a:lnTo>
                <a:lnTo>
                  <a:pt x="116205" y="171450"/>
                </a:lnTo>
                <a:lnTo>
                  <a:pt x="114935" y="172720"/>
                </a:lnTo>
                <a:lnTo>
                  <a:pt x="113030" y="173355"/>
                </a:lnTo>
                <a:lnTo>
                  <a:pt x="111760" y="173990"/>
                </a:lnTo>
                <a:lnTo>
                  <a:pt x="109855" y="174625"/>
                </a:lnTo>
                <a:lnTo>
                  <a:pt x="100965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5" y="200025"/>
                </a:lnTo>
                <a:lnTo>
                  <a:pt x="183515" y="177165"/>
                </a:lnTo>
                <a:lnTo>
                  <a:pt x="173355" y="175260"/>
                </a:lnTo>
                <a:lnTo>
                  <a:pt x="171450" y="174625"/>
                </a:lnTo>
                <a:lnTo>
                  <a:pt x="168910" y="174625"/>
                </a:lnTo>
                <a:lnTo>
                  <a:pt x="167005" y="173990"/>
                </a:lnTo>
                <a:lnTo>
                  <a:pt x="164465" y="172720"/>
                </a:lnTo>
                <a:lnTo>
                  <a:pt x="163195" y="171450"/>
                </a:lnTo>
                <a:lnTo>
                  <a:pt x="161925" y="168910"/>
                </a:lnTo>
                <a:lnTo>
                  <a:pt x="161290" y="166370"/>
                </a:lnTo>
                <a:lnTo>
                  <a:pt x="161290" y="54610"/>
                </a:lnTo>
                <a:lnTo>
                  <a:pt x="158750" y="53975"/>
                </a:lnTo>
                <a:lnTo>
                  <a:pt x="157480" y="52070"/>
                </a:lnTo>
                <a:lnTo>
                  <a:pt x="167005" y="52070"/>
                </a:lnTo>
                <a:lnTo>
                  <a:pt x="169545" y="50165"/>
                </a:lnTo>
                <a:lnTo>
                  <a:pt x="173355" y="48895"/>
                </a:lnTo>
                <a:lnTo>
                  <a:pt x="176530" y="46990"/>
                </a:lnTo>
                <a:lnTo>
                  <a:pt x="180340" y="45085"/>
                </a:lnTo>
                <a:lnTo>
                  <a:pt x="187960" y="40640"/>
                </a:lnTo>
                <a:lnTo>
                  <a:pt x="191135" y="38735"/>
                </a:lnTo>
                <a:lnTo>
                  <a:pt x="193675" y="36830"/>
                </a:lnTo>
                <a:close/>
              </a:path>
              <a:path w="276860" h="200025">
                <a:moveTo>
                  <a:pt x="252730" y="36830"/>
                </a:moveTo>
                <a:lnTo>
                  <a:pt x="194945" y="36830"/>
                </a:lnTo>
                <a:lnTo>
                  <a:pt x="198755" y="38100"/>
                </a:lnTo>
                <a:lnTo>
                  <a:pt x="203835" y="40640"/>
                </a:lnTo>
                <a:lnTo>
                  <a:pt x="208915" y="45720"/>
                </a:lnTo>
                <a:lnTo>
                  <a:pt x="210820" y="50800"/>
                </a:lnTo>
                <a:lnTo>
                  <a:pt x="211455" y="53975"/>
                </a:lnTo>
                <a:lnTo>
                  <a:pt x="211455" y="167005"/>
                </a:lnTo>
                <a:lnTo>
                  <a:pt x="210820" y="168910"/>
                </a:lnTo>
                <a:lnTo>
                  <a:pt x="209550" y="171450"/>
                </a:lnTo>
                <a:lnTo>
                  <a:pt x="208280" y="172720"/>
                </a:lnTo>
                <a:lnTo>
                  <a:pt x="206375" y="173355"/>
                </a:lnTo>
                <a:lnTo>
                  <a:pt x="205105" y="173990"/>
                </a:lnTo>
                <a:lnTo>
                  <a:pt x="203200" y="174625"/>
                </a:lnTo>
                <a:lnTo>
                  <a:pt x="198755" y="175260"/>
                </a:lnTo>
                <a:lnTo>
                  <a:pt x="194945" y="175895"/>
                </a:lnTo>
                <a:lnTo>
                  <a:pt x="188595" y="175895"/>
                </a:lnTo>
                <a:lnTo>
                  <a:pt x="188595" y="200025"/>
                </a:lnTo>
                <a:lnTo>
                  <a:pt x="276860" y="200025"/>
                </a:lnTo>
                <a:lnTo>
                  <a:pt x="276860" y="177165"/>
                </a:lnTo>
                <a:lnTo>
                  <a:pt x="267335" y="175260"/>
                </a:lnTo>
                <a:lnTo>
                  <a:pt x="264795" y="174625"/>
                </a:lnTo>
                <a:lnTo>
                  <a:pt x="262890" y="174625"/>
                </a:lnTo>
                <a:lnTo>
                  <a:pt x="260985" y="173990"/>
                </a:lnTo>
                <a:lnTo>
                  <a:pt x="255154" y="48895"/>
                </a:lnTo>
                <a:lnTo>
                  <a:pt x="254000" y="42545"/>
                </a:lnTo>
                <a:lnTo>
                  <a:pt x="254000" y="41910"/>
                </a:lnTo>
                <a:lnTo>
                  <a:pt x="252730" y="36830"/>
                </a:lnTo>
                <a:close/>
              </a:path>
              <a:path w="276860" h="200025">
                <a:moveTo>
                  <a:pt x="71755" y="52705"/>
                </a:moveTo>
                <a:lnTo>
                  <a:pt x="62230" y="52705"/>
                </a:lnTo>
                <a:lnTo>
                  <a:pt x="63500" y="55245"/>
                </a:lnTo>
                <a:lnTo>
                  <a:pt x="65405" y="55880"/>
                </a:lnTo>
                <a:lnTo>
                  <a:pt x="71755" y="52705"/>
                </a:lnTo>
                <a:close/>
              </a:path>
              <a:path w="276860" h="200025">
                <a:moveTo>
                  <a:pt x="160020" y="52070"/>
                </a:moveTo>
                <a:lnTo>
                  <a:pt x="157480" y="52070"/>
                </a:lnTo>
                <a:lnTo>
                  <a:pt x="158750" y="53975"/>
                </a:lnTo>
                <a:lnTo>
                  <a:pt x="161290" y="54610"/>
                </a:lnTo>
                <a:lnTo>
                  <a:pt x="161290" y="52705"/>
                </a:lnTo>
                <a:lnTo>
                  <a:pt x="160020" y="52070"/>
                </a:lnTo>
                <a:close/>
              </a:path>
              <a:path w="276860" h="200025">
                <a:moveTo>
                  <a:pt x="167005" y="52070"/>
                </a:moveTo>
                <a:lnTo>
                  <a:pt x="160020" y="52070"/>
                </a:lnTo>
                <a:lnTo>
                  <a:pt x="161290" y="52705"/>
                </a:lnTo>
                <a:lnTo>
                  <a:pt x="161290" y="54610"/>
                </a:lnTo>
                <a:lnTo>
                  <a:pt x="167005" y="52070"/>
                </a:lnTo>
                <a:close/>
              </a:path>
              <a:path w="276860" h="200025">
                <a:moveTo>
                  <a:pt x="154940" y="27305"/>
                </a:moveTo>
                <a:lnTo>
                  <a:pt x="153670" y="27940"/>
                </a:lnTo>
                <a:lnTo>
                  <a:pt x="154305" y="29210"/>
                </a:lnTo>
                <a:lnTo>
                  <a:pt x="154305" y="29845"/>
                </a:lnTo>
                <a:lnTo>
                  <a:pt x="154940" y="27305"/>
                </a:lnTo>
                <a:close/>
              </a:path>
              <a:path w="276860" h="200025">
                <a:moveTo>
                  <a:pt x="204470" y="635"/>
                </a:moveTo>
                <a:lnTo>
                  <a:pt x="195580" y="635"/>
                </a:lnTo>
                <a:lnTo>
                  <a:pt x="192404" y="3810"/>
                </a:lnTo>
                <a:lnTo>
                  <a:pt x="189230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40" y="27305"/>
                </a:lnTo>
                <a:lnTo>
                  <a:pt x="154305" y="29845"/>
                </a:lnTo>
                <a:lnTo>
                  <a:pt x="250825" y="29845"/>
                </a:lnTo>
                <a:lnTo>
                  <a:pt x="212725" y="1270"/>
                </a:lnTo>
                <a:lnTo>
                  <a:pt x="204470" y="635"/>
                </a:lnTo>
                <a:close/>
              </a:path>
              <a:path w="276860" h="200025">
                <a:moveTo>
                  <a:pt x="63500" y="25400"/>
                </a:moveTo>
                <a:lnTo>
                  <a:pt x="62230" y="27305"/>
                </a:lnTo>
                <a:lnTo>
                  <a:pt x="62865" y="29210"/>
                </a:lnTo>
                <a:lnTo>
                  <a:pt x="63500" y="25400"/>
                </a:lnTo>
                <a:close/>
              </a:path>
              <a:path w="276860" h="200025">
                <a:moveTo>
                  <a:pt x="109220" y="635"/>
                </a:moveTo>
                <a:lnTo>
                  <a:pt x="102235" y="635"/>
                </a:lnTo>
                <a:lnTo>
                  <a:pt x="99059" y="3810"/>
                </a:lnTo>
                <a:lnTo>
                  <a:pt x="95885" y="6350"/>
                </a:lnTo>
                <a:lnTo>
                  <a:pt x="88900" y="10795"/>
                </a:lnTo>
                <a:lnTo>
                  <a:pt x="85090" y="13335"/>
                </a:lnTo>
                <a:lnTo>
                  <a:pt x="80645" y="15875"/>
                </a:lnTo>
                <a:lnTo>
                  <a:pt x="67945" y="22860"/>
                </a:lnTo>
                <a:lnTo>
                  <a:pt x="63500" y="25400"/>
                </a:lnTo>
                <a:lnTo>
                  <a:pt x="62865" y="29210"/>
                </a:lnTo>
                <a:lnTo>
                  <a:pt x="154093" y="29210"/>
                </a:lnTo>
                <a:lnTo>
                  <a:pt x="153670" y="27940"/>
                </a:lnTo>
                <a:lnTo>
                  <a:pt x="154940" y="27305"/>
                </a:lnTo>
                <a:lnTo>
                  <a:pt x="154940" y="25400"/>
                </a:lnTo>
                <a:lnTo>
                  <a:pt x="153035" y="21590"/>
                </a:lnTo>
                <a:lnTo>
                  <a:pt x="116205" y="1270"/>
                </a:lnTo>
                <a:lnTo>
                  <a:pt x="109220" y="635"/>
                </a:lnTo>
                <a:close/>
              </a:path>
              <a:path w="276860" h="200025">
                <a:moveTo>
                  <a:pt x="48895" y="635"/>
                </a:moveTo>
                <a:lnTo>
                  <a:pt x="44450" y="1270"/>
                </a:lnTo>
                <a:lnTo>
                  <a:pt x="43180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20" y="4445"/>
                </a:lnTo>
                <a:lnTo>
                  <a:pt x="48895" y="635"/>
                </a:lnTo>
                <a:close/>
              </a:path>
              <a:path w="276860" h="200025">
                <a:moveTo>
                  <a:pt x="58420" y="4445"/>
                </a:moveTo>
                <a:lnTo>
                  <a:pt x="41275" y="21590"/>
                </a:lnTo>
                <a:lnTo>
                  <a:pt x="64135" y="21590"/>
                </a:lnTo>
                <a:lnTo>
                  <a:pt x="66040" y="7620"/>
                </a:lnTo>
                <a:lnTo>
                  <a:pt x="58420" y="4445"/>
                </a:lnTo>
                <a:close/>
              </a:path>
              <a:path w="276860" h="200025">
                <a:moveTo>
                  <a:pt x="62865" y="0"/>
                </a:moveTo>
                <a:lnTo>
                  <a:pt x="50800" y="0"/>
                </a:lnTo>
                <a:lnTo>
                  <a:pt x="48895" y="635"/>
                </a:lnTo>
                <a:lnTo>
                  <a:pt x="58420" y="4445"/>
                </a:lnTo>
                <a:lnTo>
                  <a:pt x="62865" y="0"/>
                </a:lnTo>
                <a:close/>
              </a:path>
              <a:path w="276860" h="200025">
                <a:moveTo>
                  <a:pt x="44450" y="1270"/>
                </a:moveTo>
                <a:lnTo>
                  <a:pt x="43815" y="1270"/>
                </a:lnTo>
                <a:lnTo>
                  <a:pt x="43180" y="2540"/>
                </a:lnTo>
                <a:lnTo>
                  <a:pt x="44450" y="1270"/>
                </a:lnTo>
                <a:close/>
              </a:path>
              <a:path w="276860" h="200025">
                <a:moveTo>
                  <a:pt x="46990" y="0"/>
                </a:moveTo>
                <a:lnTo>
                  <a:pt x="44450" y="1270"/>
                </a:lnTo>
                <a:lnTo>
                  <a:pt x="48895" y="635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674484" y="5044440"/>
            <a:ext cx="120014" cy="297180"/>
          </a:xfrm>
          <a:custGeom>
            <a:avLst/>
            <a:gdLst/>
            <a:ahLst/>
            <a:cxnLst/>
            <a:rect l="l" t="t" r="r" b="b"/>
            <a:pathLst>
              <a:path w="120015" h="297179">
                <a:moveTo>
                  <a:pt x="94615" y="0"/>
                </a:moveTo>
                <a:lnTo>
                  <a:pt x="80645" y="0"/>
                </a:lnTo>
                <a:lnTo>
                  <a:pt x="53340" y="13970"/>
                </a:lnTo>
                <a:lnTo>
                  <a:pt x="31115" y="54610"/>
                </a:lnTo>
                <a:lnTo>
                  <a:pt x="24130" y="94614"/>
                </a:lnTo>
                <a:lnTo>
                  <a:pt x="23495" y="102235"/>
                </a:lnTo>
                <a:lnTo>
                  <a:pt x="23495" y="111125"/>
                </a:lnTo>
                <a:lnTo>
                  <a:pt x="0" y="111125"/>
                </a:lnTo>
                <a:lnTo>
                  <a:pt x="0" y="137795"/>
                </a:lnTo>
                <a:lnTo>
                  <a:pt x="23495" y="137795"/>
                </a:lnTo>
                <a:lnTo>
                  <a:pt x="23495" y="263525"/>
                </a:lnTo>
                <a:lnTo>
                  <a:pt x="14605" y="271780"/>
                </a:lnTo>
                <a:lnTo>
                  <a:pt x="10160" y="272414"/>
                </a:lnTo>
                <a:lnTo>
                  <a:pt x="0" y="273050"/>
                </a:lnTo>
                <a:lnTo>
                  <a:pt x="0" y="297180"/>
                </a:lnTo>
                <a:lnTo>
                  <a:pt x="91440" y="297180"/>
                </a:lnTo>
                <a:lnTo>
                  <a:pt x="91440" y="273685"/>
                </a:lnTo>
                <a:lnTo>
                  <a:pt x="68580" y="263525"/>
                </a:lnTo>
                <a:lnTo>
                  <a:pt x="68580" y="137795"/>
                </a:lnTo>
                <a:lnTo>
                  <a:pt x="96520" y="137795"/>
                </a:lnTo>
                <a:lnTo>
                  <a:pt x="96520" y="111125"/>
                </a:lnTo>
                <a:lnTo>
                  <a:pt x="68580" y="111125"/>
                </a:lnTo>
                <a:lnTo>
                  <a:pt x="68580" y="70485"/>
                </a:lnTo>
                <a:lnTo>
                  <a:pt x="79375" y="31114"/>
                </a:lnTo>
                <a:lnTo>
                  <a:pt x="81280" y="31114"/>
                </a:lnTo>
                <a:lnTo>
                  <a:pt x="83185" y="33020"/>
                </a:lnTo>
                <a:lnTo>
                  <a:pt x="120015" y="26670"/>
                </a:lnTo>
                <a:lnTo>
                  <a:pt x="120015" y="20320"/>
                </a:lnTo>
                <a:lnTo>
                  <a:pt x="94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7306309" y="504126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59" h="300989">
                <a:moveTo>
                  <a:pt x="109855" y="285750"/>
                </a:moveTo>
                <a:lnTo>
                  <a:pt x="107315" y="290830"/>
                </a:lnTo>
                <a:lnTo>
                  <a:pt x="106680" y="292735"/>
                </a:lnTo>
                <a:lnTo>
                  <a:pt x="127000" y="300989"/>
                </a:lnTo>
                <a:lnTo>
                  <a:pt x="128905" y="299085"/>
                </a:lnTo>
                <a:lnTo>
                  <a:pt x="130810" y="297814"/>
                </a:lnTo>
                <a:lnTo>
                  <a:pt x="132080" y="296545"/>
                </a:lnTo>
                <a:lnTo>
                  <a:pt x="138430" y="293370"/>
                </a:lnTo>
                <a:lnTo>
                  <a:pt x="141605" y="292100"/>
                </a:lnTo>
                <a:lnTo>
                  <a:pt x="145415" y="291464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5" y="285750"/>
                </a:lnTo>
                <a:close/>
              </a:path>
              <a:path w="175259" h="300989">
                <a:moveTo>
                  <a:pt x="76200" y="99060"/>
                </a:moveTo>
                <a:lnTo>
                  <a:pt x="68580" y="99060"/>
                </a:lnTo>
                <a:lnTo>
                  <a:pt x="54610" y="102870"/>
                </a:lnTo>
                <a:lnTo>
                  <a:pt x="24130" y="126364"/>
                </a:lnTo>
                <a:lnTo>
                  <a:pt x="3810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20" y="249555"/>
                </a:lnTo>
                <a:lnTo>
                  <a:pt x="31115" y="284480"/>
                </a:lnTo>
                <a:lnTo>
                  <a:pt x="69215" y="299720"/>
                </a:lnTo>
                <a:lnTo>
                  <a:pt x="86995" y="299720"/>
                </a:lnTo>
                <a:lnTo>
                  <a:pt x="95250" y="297814"/>
                </a:lnTo>
                <a:lnTo>
                  <a:pt x="101600" y="294639"/>
                </a:lnTo>
                <a:lnTo>
                  <a:pt x="107315" y="290830"/>
                </a:lnTo>
                <a:lnTo>
                  <a:pt x="109855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5" y="273050"/>
                </a:lnTo>
                <a:lnTo>
                  <a:pt x="73025" y="271780"/>
                </a:lnTo>
                <a:lnTo>
                  <a:pt x="51435" y="234314"/>
                </a:lnTo>
                <a:lnTo>
                  <a:pt x="49530" y="227330"/>
                </a:lnTo>
                <a:lnTo>
                  <a:pt x="48260" y="212089"/>
                </a:lnTo>
                <a:lnTo>
                  <a:pt x="48260" y="196850"/>
                </a:lnTo>
                <a:lnTo>
                  <a:pt x="48895" y="189864"/>
                </a:lnTo>
                <a:lnTo>
                  <a:pt x="50165" y="183514"/>
                </a:lnTo>
                <a:lnTo>
                  <a:pt x="52070" y="177164"/>
                </a:lnTo>
                <a:lnTo>
                  <a:pt x="54610" y="168275"/>
                </a:lnTo>
                <a:lnTo>
                  <a:pt x="57785" y="160655"/>
                </a:lnTo>
                <a:lnTo>
                  <a:pt x="64770" y="147955"/>
                </a:lnTo>
                <a:lnTo>
                  <a:pt x="68580" y="143510"/>
                </a:lnTo>
                <a:lnTo>
                  <a:pt x="76200" y="136525"/>
                </a:lnTo>
                <a:lnTo>
                  <a:pt x="78105" y="134620"/>
                </a:lnTo>
                <a:lnTo>
                  <a:pt x="151130" y="134620"/>
                </a:lnTo>
                <a:lnTo>
                  <a:pt x="151130" y="123189"/>
                </a:lnTo>
                <a:lnTo>
                  <a:pt x="109220" y="123189"/>
                </a:lnTo>
                <a:lnTo>
                  <a:pt x="109220" y="120650"/>
                </a:lnTo>
                <a:lnTo>
                  <a:pt x="108585" y="120014"/>
                </a:lnTo>
                <a:lnTo>
                  <a:pt x="104775" y="118110"/>
                </a:lnTo>
                <a:lnTo>
                  <a:pt x="93345" y="111760"/>
                </a:lnTo>
                <a:lnTo>
                  <a:pt x="90170" y="109220"/>
                </a:lnTo>
                <a:lnTo>
                  <a:pt x="83820" y="105410"/>
                </a:lnTo>
                <a:lnTo>
                  <a:pt x="78740" y="101600"/>
                </a:lnTo>
                <a:lnTo>
                  <a:pt x="76200" y="99060"/>
                </a:lnTo>
                <a:close/>
              </a:path>
              <a:path w="175259" h="300989">
                <a:moveTo>
                  <a:pt x="175260" y="285750"/>
                </a:moveTo>
                <a:lnTo>
                  <a:pt x="109855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30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59" h="300989">
                <a:moveTo>
                  <a:pt x="151130" y="134620"/>
                </a:moveTo>
                <a:lnTo>
                  <a:pt x="78740" y="134620"/>
                </a:lnTo>
                <a:lnTo>
                  <a:pt x="83185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80" y="149860"/>
                </a:lnTo>
                <a:lnTo>
                  <a:pt x="106680" y="251460"/>
                </a:lnTo>
                <a:lnTo>
                  <a:pt x="84455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90" y="261620"/>
                </a:lnTo>
                <a:lnTo>
                  <a:pt x="158750" y="260985"/>
                </a:lnTo>
                <a:lnTo>
                  <a:pt x="154940" y="259714"/>
                </a:lnTo>
                <a:lnTo>
                  <a:pt x="153035" y="257810"/>
                </a:lnTo>
                <a:lnTo>
                  <a:pt x="151765" y="255270"/>
                </a:lnTo>
                <a:lnTo>
                  <a:pt x="151765" y="253364"/>
                </a:lnTo>
                <a:lnTo>
                  <a:pt x="151130" y="251460"/>
                </a:lnTo>
                <a:lnTo>
                  <a:pt x="151130" y="134620"/>
                </a:lnTo>
                <a:close/>
              </a:path>
              <a:path w="175259" h="300989">
                <a:moveTo>
                  <a:pt x="109220" y="120650"/>
                </a:moveTo>
                <a:lnTo>
                  <a:pt x="109220" y="123189"/>
                </a:lnTo>
                <a:lnTo>
                  <a:pt x="109855" y="121920"/>
                </a:lnTo>
                <a:lnTo>
                  <a:pt x="109220" y="120650"/>
                </a:lnTo>
                <a:close/>
              </a:path>
              <a:path w="175259" h="300989">
                <a:moveTo>
                  <a:pt x="130810" y="0"/>
                </a:moveTo>
                <a:lnTo>
                  <a:pt x="127000" y="3175"/>
                </a:lnTo>
                <a:lnTo>
                  <a:pt x="123190" y="5714"/>
                </a:lnTo>
                <a:lnTo>
                  <a:pt x="116840" y="8255"/>
                </a:lnTo>
                <a:lnTo>
                  <a:pt x="113030" y="8889"/>
                </a:lnTo>
                <a:lnTo>
                  <a:pt x="107950" y="10160"/>
                </a:lnTo>
                <a:lnTo>
                  <a:pt x="103505" y="10795"/>
                </a:lnTo>
                <a:lnTo>
                  <a:pt x="97790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20" y="39370"/>
                </a:lnTo>
                <a:lnTo>
                  <a:pt x="101600" y="40639"/>
                </a:lnTo>
                <a:lnTo>
                  <a:pt x="104140" y="41910"/>
                </a:lnTo>
                <a:lnTo>
                  <a:pt x="104775" y="43180"/>
                </a:lnTo>
                <a:lnTo>
                  <a:pt x="105410" y="43814"/>
                </a:lnTo>
                <a:lnTo>
                  <a:pt x="106045" y="45720"/>
                </a:lnTo>
                <a:lnTo>
                  <a:pt x="106680" y="46989"/>
                </a:lnTo>
                <a:lnTo>
                  <a:pt x="106680" y="52070"/>
                </a:lnTo>
                <a:lnTo>
                  <a:pt x="109220" y="120650"/>
                </a:lnTo>
                <a:lnTo>
                  <a:pt x="109855" y="121920"/>
                </a:lnTo>
                <a:lnTo>
                  <a:pt x="109220" y="123189"/>
                </a:lnTo>
                <a:lnTo>
                  <a:pt x="151130" y="123189"/>
                </a:lnTo>
                <a:lnTo>
                  <a:pt x="151130" y="762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7564755" y="5042534"/>
            <a:ext cx="173355" cy="300990"/>
          </a:xfrm>
          <a:custGeom>
            <a:avLst/>
            <a:gdLst/>
            <a:ahLst/>
            <a:cxnLst/>
            <a:rect l="l" t="t" r="r" b="b"/>
            <a:pathLst>
              <a:path w="173354" h="300989">
                <a:moveTo>
                  <a:pt x="48260" y="0"/>
                </a:moveTo>
                <a:lnTo>
                  <a:pt x="44450" y="3175"/>
                </a:lnTo>
                <a:lnTo>
                  <a:pt x="41275" y="5714"/>
                </a:lnTo>
                <a:lnTo>
                  <a:pt x="37465" y="6985"/>
                </a:lnTo>
                <a:lnTo>
                  <a:pt x="34290" y="8254"/>
                </a:lnTo>
                <a:lnTo>
                  <a:pt x="30479" y="8889"/>
                </a:lnTo>
                <a:lnTo>
                  <a:pt x="19685" y="11429"/>
                </a:lnTo>
                <a:lnTo>
                  <a:pt x="0" y="11429"/>
                </a:lnTo>
                <a:lnTo>
                  <a:pt x="0" y="39369"/>
                </a:lnTo>
                <a:lnTo>
                  <a:pt x="13970" y="39369"/>
                </a:lnTo>
                <a:lnTo>
                  <a:pt x="15875" y="40004"/>
                </a:lnTo>
                <a:lnTo>
                  <a:pt x="18415" y="40639"/>
                </a:lnTo>
                <a:lnTo>
                  <a:pt x="19685" y="41275"/>
                </a:lnTo>
                <a:lnTo>
                  <a:pt x="22225" y="43814"/>
                </a:lnTo>
                <a:lnTo>
                  <a:pt x="22860" y="45719"/>
                </a:lnTo>
                <a:lnTo>
                  <a:pt x="23495" y="46989"/>
                </a:lnTo>
                <a:lnTo>
                  <a:pt x="23495" y="300989"/>
                </a:lnTo>
                <a:lnTo>
                  <a:pt x="30479" y="299085"/>
                </a:lnTo>
                <a:lnTo>
                  <a:pt x="35560" y="298450"/>
                </a:lnTo>
                <a:lnTo>
                  <a:pt x="38100" y="298450"/>
                </a:lnTo>
                <a:lnTo>
                  <a:pt x="40640" y="297814"/>
                </a:lnTo>
                <a:lnTo>
                  <a:pt x="52070" y="297179"/>
                </a:lnTo>
                <a:lnTo>
                  <a:pt x="59054" y="296544"/>
                </a:lnTo>
                <a:lnTo>
                  <a:pt x="68579" y="296544"/>
                </a:lnTo>
                <a:lnTo>
                  <a:pt x="67310" y="292100"/>
                </a:lnTo>
                <a:lnTo>
                  <a:pt x="64770" y="289560"/>
                </a:lnTo>
                <a:lnTo>
                  <a:pt x="65404" y="287654"/>
                </a:lnTo>
                <a:lnTo>
                  <a:pt x="136525" y="287654"/>
                </a:lnTo>
                <a:lnTo>
                  <a:pt x="141604" y="284479"/>
                </a:lnTo>
                <a:lnTo>
                  <a:pt x="147320" y="278764"/>
                </a:lnTo>
                <a:lnTo>
                  <a:pt x="152400" y="273050"/>
                </a:lnTo>
                <a:lnTo>
                  <a:pt x="89535" y="273050"/>
                </a:lnTo>
                <a:lnTo>
                  <a:pt x="86995" y="272414"/>
                </a:lnTo>
                <a:lnTo>
                  <a:pt x="81915" y="270510"/>
                </a:lnTo>
                <a:lnTo>
                  <a:pt x="80010" y="269239"/>
                </a:lnTo>
                <a:lnTo>
                  <a:pt x="77470" y="267969"/>
                </a:lnTo>
                <a:lnTo>
                  <a:pt x="73660" y="264160"/>
                </a:lnTo>
                <a:lnTo>
                  <a:pt x="70485" y="259714"/>
                </a:lnTo>
                <a:lnTo>
                  <a:pt x="69215" y="257810"/>
                </a:lnTo>
                <a:lnTo>
                  <a:pt x="68579" y="255904"/>
                </a:lnTo>
                <a:lnTo>
                  <a:pt x="68579" y="149225"/>
                </a:lnTo>
                <a:lnTo>
                  <a:pt x="70485" y="147954"/>
                </a:lnTo>
                <a:lnTo>
                  <a:pt x="90804" y="137794"/>
                </a:lnTo>
                <a:lnTo>
                  <a:pt x="94615" y="134619"/>
                </a:lnTo>
                <a:lnTo>
                  <a:pt x="154940" y="134619"/>
                </a:lnTo>
                <a:lnTo>
                  <a:pt x="153670" y="132714"/>
                </a:lnTo>
                <a:lnTo>
                  <a:pt x="148590" y="126364"/>
                </a:lnTo>
                <a:lnTo>
                  <a:pt x="144779" y="121919"/>
                </a:lnTo>
                <a:lnTo>
                  <a:pt x="66040" y="121919"/>
                </a:lnTo>
                <a:lnTo>
                  <a:pt x="64770" y="120650"/>
                </a:lnTo>
                <a:lnTo>
                  <a:pt x="66040" y="119379"/>
                </a:lnTo>
                <a:lnTo>
                  <a:pt x="68579" y="7619"/>
                </a:lnTo>
                <a:lnTo>
                  <a:pt x="48260" y="0"/>
                </a:lnTo>
                <a:close/>
              </a:path>
              <a:path w="173354" h="300989">
                <a:moveTo>
                  <a:pt x="136525" y="287654"/>
                </a:moveTo>
                <a:lnTo>
                  <a:pt x="65404" y="287654"/>
                </a:lnTo>
                <a:lnTo>
                  <a:pt x="67310" y="292100"/>
                </a:lnTo>
                <a:lnTo>
                  <a:pt x="73025" y="295275"/>
                </a:lnTo>
                <a:lnTo>
                  <a:pt x="79375" y="298450"/>
                </a:lnTo>
                <a:lnTo>
                  <a:pt x="86360" y="299719"/>
                </a:lnTo>
                <a:lnTo>
                  <a:pt x="94615" y="299719"/>
                </a:lnTo>
                <a:lnTo>
                  <a:pt x="135254" y="288925"/>
                </a:lnTo>
                <a:lnTo>
                  <a:pt x="136525" y="287654"/>
                </a:lnTo>
                <a:close/>
              </a:path>
              <a:path w="173354" h="300989">
                <a:moveTo>
                  <a:pt x="65404" y="287654"/>
                </a:moveTo>
                <a:lnTo>
                  <a:pt x="64770" y="289560"/>
                </a:lnTo>
                <a:lnTo>
                  <a:pt x="67310" y="292100"/>
                </a:lnTo>
                <a:lnTo>
                  <a:pt x="65404" y="287654"/>
                </a:lnTo>
                <a:close/>
              </a:path>
              <a:path w="173354" h="300989">
                <a:moveTo>
                  <a:pt x="154940" y="134619"/>
                </a:moveTo>
                <a:lnTo>
                  <a:pt x="95250" y="134619"/>
                </a:lnTo>
                <a:lnTo>
                  <a:pt x="104140" y="143510"/>
                </a:lnTo>
                <a:lnTo>
                  <a:pt x="107950" y="147954"/>
                </a:lnTo>
                <a:lnTo>
                  <a:pt x="122554" y="183514"/>
                </a:lnTo>
                <a:lnTo>
                  <a:pt x="124460" y="196850"/>
                </a:lnTo>
                <a:lnTo>
                  <a:pt x="124460" y="212089"/>
                </a:lnTo>
                <a:lnTo>
                  <a:pt x="116840" y="250189"/>
                </a:lnTo>
                <a:lnTo>
                  <a:pt x="95885" y="273050"/>
                </a:lnTo>
                <a:lnTo>
                  <a:pt x="152400" y="273050"/>
                </a:lnTo>
                <a:lnTo>
                  <a:pt x="170179" y="231139"/>
                </a:lnTo>
                <a:lnTo>
                  <a:pt x="173354" y="199389"/>
                </a:lnTo>
                <a:lnTo>
                  <a:pt x="172720" y="187960"/>
                </a:lnTo>
                <a:lnTo>
                  <a:pt x="162560" y="148589"/>
                </a:lnTo>
                <a:lnTo>
                  <a:pt x="158115" y="140335"/>
                </a:lnTo>
                <a:lnTo>
                  <a:pt x="154940" y="134619"/>
                </a:lnTo>
                <a:close/>
              </a:path>
              <a:path w="173354" h="300989">
                <a:moveTo>
                  <a:pt x="66040" y="119379"/>
                </a:moveTo>
                <a:lnTo>
                  <a:pt x="64770" y="120650"/>
                </a:lnTo>
                <a:lnTo>
                  <a:pt x="66040" y="121919"/>
                </a:lnTo>
                <a:lnTo>
                  <a:pt x="66040" y="119379"/>
                </a:lnTo>
                <a:close/>
              </a:path>
              <a:path w="173354" h="300989">
                <a:moveTo>
                  <a:pt x="104140" y="99060"/>
                </a:moveTo>
                <a:lnTo>
                  <a:pt x="96520" y="99060"/>
                </a:lnTo>
                <a:lnTo>
                  <a:pt x="94615" y="101600"/>
                </a:lnTo>
                <a:lnTo>
                  <a:pt x="89535" y="105410"/>
                </a:lnTo>
                <a:lnTo>
                  <a:pt x="86995" y="106679"/>
                </a:lnTo>
                <a:lnTo>
                  <a:pt x="80645" y="110489"/>
                </a:lnTo>
                <a:lnTo>
                  <a:pt x="69850" y="116839"/>
                </a:lnTo>
                <a:lnTo>
                  <a:pt x="66675" y="118744"/>
                </a:lnTo>
                <a:lnTo>
                  <a:pt x="66040" y="119379"/>
                </a:lnTo>
                <a:lnTo>
                  <a:pt x="66040" y="121919"/>
                </a:lnTo>
                <a:lnTo>
                  <a:pt x="144779" y="121919"/>
                </a:lnTo>
                <a:lnTo>
                  <a:pt x="137160" y="114300"/>
                </a:lnTo>
                <a:lnTo>
                  <a:pt x="131445" y="109854"/>
                </a:lnTo>
                <a:lnTo>
                  <a:pt x="124460" y="106044"/>
                </a:lnTo>
                <a:lnTo>
                  <a:pt x="118110" y="102869"/>
                </a:lnTo>
                <a:lnTo>
                  <a:pt x="111125" y="100329"/>
                </a:lnTo>
                <a:lnTo>
                  <a:pt x="104140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8288655" y="5045709"/>
            <a:ext cx="179070" cy="297815"/>
          </a:xfrm>
          <a:custGeom>
            <a:avLst/>
            <a:gdLst/>
            <a:ahLst/>
            <a:cxnLst/>
            <a:rect l="l" t="t" r="r" b="b"/>
            <a:pathLst>
              <a:path w="179070" h="297814">
                <a:moveTo>
                  <a:pt x="39370" y="5714"/>
                </a:moveTo>
                <a:lnTo>
                  <a:pt x="33020" y="7619"/>
                </a:lnTo>
                <a:lnTo>
                  <a:pt x="29210" y="8889"/>
                </a:lnTo>
                <a:lnTo>
                  <a:pt x="19050" y="10794"/>
                </a:lnTo>
                <a:lnTo>
                  <a:pt x="11429" y="11429"/>
                </a:lnTo>
                <a:lnTo>
                  <a:pt x="0" y="11429"/>
                </a:lnTo>
                <a:lnTo>
                  <a:pt x="0" y="38735"/>
                </a:lnTo>
                <a:lnTo>
                  <a:pt x="8254" y="38735"/>
                </a:lnTo>
                <a:lnTo>
                  <a:pt x="13970" y="39369"/>
                </a:lnTo>
                <a:lnTo>
                  <a:pt x="15875" y="40004"/>
                </a:lnTo>
                <a:lnTo>
                  <a:pt x="18415" y="40004"/>
                </a:lnTo>
                <a:lnTo>
                  <a:pt x="20320" y="40639"/>
                </a:lnTo>
                <a:lnTo>
                  <a:pt x="20954" y="41910"/>
                </a:lnTo>
                <a:lnTo>
                  <a:pt x="22225" y="42544"/>
                </a:lnTo>
                <a:lnTo>
                  <a:pt x="22860" y="43814"/>
                </a:lnTo>
                <a:lnTo>
                  <a:pt x="22860" y="45085"/>
                </a:lnTo>
                <a:lnTo>
                  <a:pt x="24129" y="48894"/>
                </a:lnTo>
                <a:lnTo>
                  <a:pt x="24129" y="264160"/>
                </a:lnTo>
                <a:lnTo>
                  <a:pt x="23495" y="266064"/>
                </a:lnTo>
                <a:lnTo>
                  <a:pt x="21590" y="269239"/>
                </a:lnTo>
                <a:lnTo>
                  <a:pt x="20320" y="270510"/>
                </a:lnTo>
                <a:lnTo>
                  <a:pt x="18415" y="271144"/>
                </a:lnTo>
                <a:lnTo>
                  <a:pt x="17145" y="271779"/>
                </a:lnTo>
                <a:lnTo>
                  <a:pt x="15240" y="272414"/>
                </a:lnTo>
                <a:lnTo>
                  <a:pt x="6350" y="273685"/>
                </a:lnTo>
                <a:lnTo>
                  <a:pt x="0" y="273685"/>
                </a:lnTo>
                <a:lnTo>
                  <a:pt x="0" y="297814"/>
                </a:lnTo>
                <a:lnTo>
                  <a:pt x="91440" y="297814"/>
                </a:lnTo>
                <a:lnTo>
                  <a:pt x="91440" y="274319"/>
                </a:lnTo>
                <a:lnTo>
                  <a:pt x="81279" y="273050"/>
                </a:lnTo>
                <a:lnTo>
                  <a:pt x="79375" y="272414"/>
                </a:lnTo>
                <a:lnTo>
                  <a:pt x="76835" y="271779"/>
                </a:lnTo>
                <a:lnTo>
                  <a:pt x="74929" y="271779"/>
                </a:lnTo>
                <a:lnTo>
                  <a:pt x="73660" y="270510"/>
                </a:lnTo>
                <a:lnTo>
                  <a:pt x="71754" y="269875"/>
                </a:lnTo>
                <a:lnTo>
                  <a:pt x="69850" y="267969"/>
                </a:lnTo>
                <a:lnTo>
                  <a:pt x="69215" y="266700"/>
                </a:lnTo>
                <a:lnTo>
                  <a:pt x="68579" y="264160"/>
                </a:lnTo>
                <a:lnTo>
                  <a:pt x="68579" y="213360"/>
                </a:lnTo>
                <a:lnTo>
                  <a:pt x="57150" y="192404"/>
                </a:lnTo>
                <a:lnTo>
                  <a:pt x="64135" y="184150"/>
                </a:lnTo>
                <a:lnTo>
                  <a:pt x="68579" y="177800"/>
                </a:lnTo>
                <a:lnTo>
                  <a:pt x="68579" y="21589"/>
                </a:lnTo>
                <a:lnTo>
                  <a:pt x="55879" y="21589"/>
                </a:lnTo>
                <a:lnTo>
                  <a:pt x="39370" y="5714"/>
                </a:lnTo>
                <a:close/>
              </a:path>
              <a:path w="179070" h="297814">
                <a:moveTo>
                  <a:pt x="115570" y="207010"/>
                </a:moveTo>
                <a:lnTo>
                  <a:pt x="72390" y="207010"/>
                </a:lnTo>
                <a:lnTo>
                  <a:pt x="120015" y="297179"/>
                </a:lnTo>
                <a:lnTo>
                  <a:pt x="179070" y="297179"/>
                </a:lnTo>
                <a:lnTo>
                  <a:pt x="179070" y="273685"/>
                </a:lnTo>
                <a:lnTo>
                  <a:pt x="173990" y="273050"/>
                </a:lnTo>
                <a:lnTo>
                  <a:pt x="169545" y="271779"/>
                </a:lnTo>
                <a:lnTo>
                  <a:pt x="166370" y="270510"/>
                </a:lnTo>
                <a:lnTo>
                  <a:pt x="163195" y="268604"/>
                </a:lnTo>
                <a:lnTo>
                  <a:pt x="160020" y="266064"/>
                </a:lnTo>
                <a:lnTo>
                  <a:pt x="156845" y="262889"/>
                </a:lnTo>
                <a:lnTo>
                  <a:pt x="153035" y="260350"/>
                </a:lnTo>
                <a:lnTo>
                  <a:pt x="149860" y="257175"/>
                </a:lnTo>
                <a:lnTo>
                  <a:pt x="146685" y="253364"/>
                </a:lnTo>
                <a:lnTo>
                  <a:pt x="141604" y="247014"/>
                </a:lnTo>
                <a:lnTo>
                  <a:pt x="139700" y="243839"/>
                </a:lnTo>
                <a:lnTo>
                  <a:pt x="137160" y="240029"/>
                </a:lnTo>
                <a:lnTo>
                  <a:pt x="133985" y="235585"/>
                </a:lnTo>
                <a:lnTo>
                  <a:pt x="122554" y="216535"/>
                </a:lnTo>
                <a:lnTo>
                  <a:pt x="115570" y="207010"/>
                </a:lnTo>
                <a:close/>
              </a:path>
              <a:path w="179070" h="297814">
                <a:moveTo>
                  <a:pt x="173354" y="102235"/>
                </a:moveTo>
                <a:lnTo>
                  <a:pt x="81915" y="102235"/>
                </a:lnTo>
                <a:lnTo>
                  <a:pt x="81915" y="125729"/>
                </a:lnTo>
                <a:lnTo>
                  <a:pt x="92075" y="126364"/>
                </a:lnTo>
                <a:lnTo>
                  <a:pt x="97790" y="127000"/>
                </a:lnTo>
                <a:lnTo>
                  <a:pt x="100965" y="128269"/>
                </a:lnTo>
                <a:lnTo>
                  <a:pt x="101600" y="129539"/>
                </a:lnTo>
                <a:lnTo>
                  <a:pt x="101600" y="133350"/>
                </a:lnTo>
                <a:lnTo>
                  <a:pt x="99060" y="137160"/>
                </a:lnTo>
                <a:lnTo>
                  <a:pt x="97790" y="139700"/>
                </a:lnTo>
                <a:lnTo>
                  <a:pt x="93979" y="146050"/>
                </a:lnTo>
                <a:lnTo>
                  <a:pt x="88900" y="152400"/>
                </a:lnTo>
                <a:lnTo>
                  <a:pt x="86360" y="156210"/>
                </a:lnTo>
                <a:lnTo>
                  <a:pt x="76200" y="168910"/>
                </a:lnTo>
                <a:lnTo>
                  <a:pt x="70485" y="175894"/>
                </a:lnTo>
                <a:lnTo>
                  <a:pt x="68579" y="177800"/>
                </a:lnTo>
                <a:lnTo>
                  <a:pt x="68579" y="213360"/>
                </a:lnTo>
                <a:lnTo>
                  <a:pt x="78740" y="229869"/>
                </a:lnTo>
                <a:lnTo>
                  <a:pt x="72390" y="207010"/>
                </a:lnTo>
                <a:lnTo>
                  <a:pt x="115570" y="207010"/>
                </a:lnTo>
                <a:lnTo>
                  <a:pt x="113665" y="203835"/>
                </a:lnTo>
                <a:lnTo>
                  <a:pt x="99695" y="182879"/>
                </a:lnTo>
                <a:lnTo>
                  <a:pt x="101600" y="180975"/>
                </a:lnTo>
                <a:lnTo>
                  <a:pt x="103504" y="177800"/>
                </a:lnTo>
                <a:lnTo>
                  <a:pt x="107315" y="173354"/>
                </a:lnTo>
                <a:lnTo>
                  <a:pt x="117475" y="160654"/>
                </a:lnTo>
                <a:lnTo>
                  <a:pt x="123825" y="153035"/>
                </a:lnTo>
                <a:lnTo>
                  <a:pt x="126365" y="150494"/>
                </a:lnTo>
                <a:lnTo>
                  <a:pt x="128904" y="147319"/>
                </a:lnTo>
                <a:lnTo>
                  <a:pt x="130810" y="144779"/>
                </a:lnTo>
                <a:lnTo>
                  <a:pt x="137160" y="138429"/>
                </a:lnTo>
                <a:lnTo>
                  <a:pt x="146685" y="132714"/>
                </a:lnTo>
                <a:lnTo>
                  <a:pt x="153670" y="130175"/>
                </a:lnTo>
                <a:lnTo>
                  <a:pt x="156845" y="128904"/>
                </a:lnTo>
                <a:lnTo>
                  <a:pt x="163195" y="127000"/>
                </a:lnTo>
                <a:lnTo>
                  <a:pt x="167640" y="126364"/>
                </a:lnTo>
                <a:lnTo>
                  <a:pt x="173354" y="125729"/>
                </a:lnTo>
                <a:lnTo>
                  <a:pt x="173354" y="102235"/>
                </a:lnTo>
                <a:close/>
              </a:path>
              <a:path w="179070" h="297814">
                <a:moveTo>
                  <a:pt x="68579" y="177800"/>
                </a:moveTo>
                <a:lnTo>
                  <a:pt x="64135" y="184150"/>
                </a:lnTo>
                <a:lnTo>
                  <a:pt x="57150" y="192404"/>
                </a:lnTo>
                <a:lnTo>
                  <a:pt x="68579" y="213360"/>
                </a:lnTo>
                <a:lnTo>
                  <a:pt x="68579" y="177800"/>
                </a:lnTo>
                <a:close/>
              </a:path>
              <a:path w="179070" h="297814">
                <a:moveTo>
                  <a:pt x="48895" y="0"/>
                </a:moveTo>
                <a:lnTo>
                  <a:pt x="44450" y="2539"/>
                </a:lnTo>
                <a:lnTo>
                  <a:pt x="41910" y="4444"/>
                </a:lnTo>
                <a:lnTo>
                  <a:pt x="39370" y="5714"/>
                </a:lnTo>
                <a:lnTo>
                  <a:pt x="55879" y="21589"/>
                </a:lnTo>
                <a:lnTo>
                  <a:pt x="55879" y="2539"/>
                </a:lnTo>
                <a:lnTo>
                  <a:pt x="48895" y="0"/>
                </a:lnTo>
                <a:close/>
              </a:path>
              <a:path w="179070" h="297814">
                <a:moveTo>
                  <a:pt x="55879" y="2539"/>
                </a:moveTo>
                <a:lnTo>
                  <a:pt x="55879" y="21589"/>
                </a:lnTo>
                <a:lnTo>
                  <a:pt x="68579" y="21589"/>
                </a:lnTo>
                <a:lnTo>
                  <a:pt x="68579" y="6985"/>
                </a:lnTo>
                <a:lnTo>
                  <a:pt x="55879" y="2539"/>
                </a:lnTo>
                <a:close/>
              </a:path>
              <a:path w="179070" h="297814">
                <a:moveTo>
                  <a:pt x="47625" y="0"/>
                </a:moveTo>
                <a:lnTo>
                  <a:pt x="34290" y="0"/>
                </a:lnTo>
                <a:lnTo>
                  <a:pt x="39370" y="5714"/>
                </a:lnTo>
                <a:lnTo>
                  <a:pt x="41910" y="4444"/>
                </a:lnTo>
                <a:lnTo>
                  <a:pt x="44450" y="2539"/>
                </a:lnTo>
                <a:lnTo>
                  <a:pt x="47625" y="0"/>
                </a:lnTo>
                <a:close/>
              </a:path>
              <a:path w="179070" h="297814">
                <a:moveTo>
                  <a:pt x="55879" y="0"/>
                </a:moveTo>
                <a:lnTo>
                  <a:pt x="50165" y="0"/>
                </a:lnTo>
                <a:lnTo>
                  <a:pt x="55879" y="2539"/>
                </a:lnTo>
                <a:lnTo>
                  <a:pt x="55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0" name="object 130" descr=""/>
          <p:cNvGrpSpPr/>
          <p:nvPr/>
        </p:nvGrpSpPr>
        <p:grpSpPr>
          <a:xfrm>
            <a:off x="2444750" y="5539104"/>
            <a:ext cx="483234" cy="300355"/>
            <a:chOff x="2444750" y="5539104"/>
            <a:chExt cx="483234" cy="300355"/>
          </a:xfrm>
        </p:grpSpPr>
        <p:sp>
          <p:nvSpPr>
            <p:cNvPr id="131" name="object 131" descr=""/>
            <p:cNvSpPr/>
            <p:nvPr/>
          </p:nvSpPr>
          <p:spPr>
            <a:xfrm>
              <a:off x="2444750" y="5539104"/>
              <a:ext cx="120014" cy="297180"/>
            </a:xfrm>
            <a:custGeom>
              <a:avLst/>
              <a:gdLst/>
              <a:ahLst/>
              <a:cxnLst/>
              <a:rect l="l" t="t" r="r" b="b"/>
              <a:pathLst>
                <a:path w="120014" h="297179">
                  <a:moveTo>
                    <a:pt x="94614" y="0"/>
                  </a:moveTo>
                  <a:lnTo>
                    <a:pt x="80644" y="0"/>
                  </a:lnTo>
                  <a:lnTo>
                    <a:pt x="53339" y="13970"/>
                  </a:lnTo>
                  <a:lnTo>
                    <a:pt x="31114" y="54610"/>
                  </a:lnTo>
                  <a:lnTo>
                    <a:pt x="24130" y="94615"/>
                  </a:lnTo>
                  <a:lnTo>
                    <a:pt x="23494" y="102235"/>
                  </a:lnTo>
                  <a:lnTo>
                    <a:pt x="23494" y="111125"/>
                  </a:lnTo>
                  <a:lnTo>
                    <a:pt x="0" y="111125"/>
                  </a:lnTo>
                  <a:lnTo>
                    <a:pt x="0" y="137795"/>
                  </a:lnTo>
                  <a:lnTo>
                    <a:pt x="23494" y="137795"/>
                  </a:lnTo>
                  <a:lnTo>
                    <a:pt x="23494" y="263525"/>
                  </a:lnTo>
                  <a:lnTo>
                    <a:pt x="14605" y="271780"/>
                  </a:lnTo>
                  <a:lnTo>
                    <a:pt x="10160" y="272415"/>
                  </a:lnTo>
                  <a:lnTo>
                    <a:pt x="0" y="273050"/>
                  </a:lnTo>
                  <a:lnTo>
                    <a:pt x="0" y="297180"/>
                  </a:lnTo>
                  <a:lnTo>
                    <a:pt x="91439" y="297180"/>
                  </a:lnTo>
                  <a:lnTo>
                    <a:pt x="91439" y="273685"/>
                  </a:lnTo>
                  <a:lnTo>
                    <a:pt x="68580" y="263525"/>
                  </a:lnTo>
                  <a:lnTo>
                    <a:pt x="68580" y="137795"/>
                  </a:lnTo>
                  <a:lnTo>
                    <a:pt x="96519" y="137795"/>
                  </a:lnTo>
                  <a:lnTo>
                    <a:pt x="96519" y="111125"/>
                  </a:lnTo>
                  <a:lnTo>
                    <a:pt x="68580" y="111125"/>
                  </a:lnTo>
                  <a:lnTo>
                    <a:pt x="68580" y="70485"/>
                  </a:lnTo>
                  <a:lnTo>
                    <a:pt x="79375" y="31115"/>
                  </a:lnTo>
                  <a:lnTo>
                    <a:pt x="81280" y="31115"/>
                  </a:lnTo>
                  <a:lnTo>
                    <a:pt x="83185" y="33020"/>
                  </a:lnTo>
                  <a:lnTo>
                    <a:pt x="120014" y="26670"/>
                  </a:lnTo>
                  <a:lnTo>
                    <a:pt x="120014" y="20320"/>
                  </a:lnTo>
                  <a:lnTo>
                    <a:pt x="94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2" name="object 13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598420" y="5633719"/>
              <a:ext cx="130175" cy="200660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63520" y="5633719"/>
              <a:ext cx="164464" cy="205739"/>
            </a:xfrm>
            <a:prstGeom prst="rect">
              <a:avLst/>
            </a:prstGeom>
          </p:spPr>
        </p:pic>
      </p:grpSp>
      <p:sp>
        <p:nvSpPr>
          <p:cNvPr id="134" name="object 134" descr=""/>
          <p:cNvSpPr/>
          <p:nvPr/>
        </p:nvSpPr>
        <p:spPr>
          <a:xfrm>
            <a:off x="3018154" y="5634354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60" h="200025">
                <a:moveTo>
                  <a:pt x="41275" y="3810"/>
                </a:moveTo>
                <a:lnTo>
                  <a:pt x="37464" y="6350"/>
                </a:lnTo>
                <a:lnTo>
                  <a:pt x="31114" y="8255"/>
                </a:lnTo>
                <a:lnTo>
                  <a:pt x="27939" y="9525"/>
                </a:lnTo>
                <a:lnTo>
                  <a:pt x="18414" y="10795"/>
                </a:lnTo>
                <a:lnTo>
                  <a:pt x="10794" y="11430"/>
                </a:lnTo>
                <a:lnTo>
                  <a:pt x="0" y="11430"/>
                </a:lnTo>
                <a:lnTo>
                  <a:pt x="0" y="38735"/>
                </a:lnTo>
                <a:lnTo>
                  <a:pt x="8255" y="38735"/>
                </a:lnTo>
                <a:lnTo>
                  <a:pt x="13334" y="39370"/>
                </a:lnTo>
                <a:lnTo>
                  <a:pt x="15875" y="40005"/>
                </a:lnTo>
                <a:lnTo>
                  <a:pt x="19684" y="41275"/>
                </a:lnTo>
                <a:lnTo>
                  <a:pt x="20319" y="41910"/>
                </a:lnTo>
                <a:lnTo>
                  <a:pt x="21589" y="42545"/>
                </a:lnTo>
                <a:lnTo>
                  <a:pt x="22225" y="43815"/>
                </a:lnTo>
                <a:lnTo>
                  <a:pt x="22859" y="46990"/>
                </a:lnTo>
                <a:lnTo>
                  <a:pt x="22859" y="167640"/>
                </a:lnTo>
                <a:lnTo>
                  <a:pt x="22225" y="168910"/>
                </a:lnTo>
                <a:lnTo>
                  <a:pt x="21589" y="170815"/>
                </a:lnTo>
                <a:lnTo>
                  <a:pt x="20319" y="172085"/>
                </a:lnTo>
                <a:lnTo>
                  <a:pt x="19050" y="172720"/>
                </a:lnTo>
                <a:lnTo>
                  <a:pt x="17780" y="173990"/>
                </a:lnTo>
                <a:lnTo>
                  <a:pt x="16509" y="174625"/>
                </a:lnTo>
                <a:lnTo>
                  <a:pt x="14605" y="175260"/>
                </a:lnTo>
                <a:lnTo>
                  <a:pt x="10159" y="175260"/>
                </a:lnTo>
                <a:lnTo>
                  <a:pt x="5714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4" y="200025"/>
                </a:lnTo>
                <a:lnTo>
                  <a:pt x="88264" y="177165"/>
                </a:lnTo>
                <a:lnTo>
                  <a:pt x="78105" y="175260"/>
                </a:lnTo>
                <a:lnTo>
                  <a:pt x="76200" y="174625"/>
                </a:lnTo>
                <a:lnTo>
                  <a:pt x="73659" y="174625"/>
                </a:lnTo>
                <a:lnTo>
                  <a:pt x="72389" y="173990"/>
                </a:lnTo>
                <a:lnTo>
                  <a:pt x="70484" y="173355"/>
                </a:lnTo>
                <a:lnTo>
                  <a:pt x="69214" y="172720"/>
                </a:lnTo>
                <a:lnTo>
                  <a:pt x="68580" y="171450"/>
                </a:lnTo>
                <a:lnTo>
                  <a:pt x="66675" y="168910"/>
                </a:lnTo>
                <a:lnTo>
                  <a:pt x="66039" y="167005"/>
                </a:lnTo>
                <a:lnTo>
                  <a:pt x="66039" y="163830"/>
                </a:lnTo>
                <a:lnTo>
                  <a:pt x="62230" y="52705"/>
                </a:lnTo>
                <a:lnTo>
                  <a:pt x="71755" y="52705"/>
                </a:lnTo>
                <a:lnTo>
                  <a:pt x="73659" y="51435"/>
                </a:lnTo>
                <a:lnTo>
                  <a:pt x="85089" y="45720"/>
                </a:lnTo>
                <a:lnTo>
                  <a:pt x="93344" y="40640"/>
                </a:lnTo>
                <a:lnTo>
                  <a:pt x="97155" y="38735"/>
                </a:lnTo>
                <a:lnTo>
                  <a:pt x="100330" y="36830"/>
                </a:lnTo>
                <a:lnTo>
                  <a:pt x="252730" y="36830"/>
                </a:lnTo>
                <a:lnTo>
                  <a:pt x="252730" y="35560"/>
                </a:lnTo>
                <a:lnTo>
                  <a:pt x="250824" y="29845"/>
                </a:lnTo>
                <a:lnTo>
                  <a:pt x="154305" y="29845"/>
                </a:lnTo>
                <a:lnTo>
                  <a:pt x="154093" y="29210"/>
                </a:lnTo>
                <a:lnTo>
                  <a:pt x="62864" y="29210"/>
                </a:lnTo>
                <a:lnTo>
                  <a:pt x="62230" y="27305"/>
                </a:lnTo>
                <a:lnTo>
                  <a:pt x="63500" y="25400"/>
                </a:lnTo>
                <a:lnTo>
                  <a:pt x="64134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60" h="200025">
                <a:moveTo>
                  <a:pt x="193675" y="36830"/>
                </a:moveTo>
                <a:lnTo>
                  <a:pt x="101600" y="36830"/>
                </a:lnTo>
                <a:lnTo>
                  <a:pt x="105409" y="38100"/>
                </a:lnTo>
                <a:lnTo>
                  <a:pt x="110489" y="40640"/>
                </a:lnTo>
                <a:lnTo>
                  <a:pt x="115569" y="45720"/>
                </a:lnTo>
                <a:lnTo>
                  <a:pt x="117475" y="50800"/>
                </a:lnTo>
                <a:lnTo>
                  <a:pt x="118109" y="53975"/>
                </a:lnTo>
                <a:lnTo>
                  <a:pt x="118109" y="167005"/>
                </a:lnTo>
                <a:lnTo>
                  <a:pt x="117475" y="168910"/>
                </a:lnTo>
                <a:lnTo>
                  <a:pt x="116205" y="171450"/>
                </a:lnTo>
                <a:lnTo>
                  <a:pt x="114934" y="172720"/>
                </a:lnTo>
                <a:lnTo>
                  <a:pt x="113030" y="173355"/>
                </a:lnTo>
                <a:lnTo>
                  <a:pt x="111759" y="173990"/>
                </a:lnTo>
                <a:lnTo>
                  <a:pt x="109855" y="174625"/>
                </a:lnTo>
                <a:lnTo>
                  <a:pt x="100964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4" y="200025"/>
                </a:lnTo>
                <a:lnTo>
                  <a:pt x="183514" y="177165"/>
                </a:lnTo>
                <a:lnTo>
                  <a:pt x="173355" y="175260"/>
                </a:lnTo>
                <a:lnTo>
                  <a:pt x="171450" y="174625"/>
                </a:lnTo>
                <a:lnTo>
                  <a:pt x="168909" y="174625"/>
                </a:lnTo>
                <a:lnTo>
                  <a:pt x="167005" y="173990"/>
                </a:lnTo>
                <a:lnTo>
                  <a:pt x="164464" y="172720"/>
                </a:lnTo>
                <a:lnTo>
                  <a:pt x="163194" y="171450"/>
                </a:lnTo>
                <a:lnTo>
                  <a:pt x="161925" y="168910"/>
                </a:lnTo>
                <a:lnTo>
                  <a:pt x="161289" y="166370"/>
                </a:lnTo>
                <a:lnTo>
                  <a:pt x="161289" y="54610"/>
                </a:lnTo>
                <a:lnTo>
                  <a:pt x="158750" y="53975"/>
                </a:lnTo>
                <a:lnTo>
                  <a:pt x="157480" y="52070"/>
                </a:lnTo>
                <a:lnTo>
                  <a:pt x="167005" y="52070"/>
                </a:lnTo>
                <a:lnTo>
                  <a:pt x="169544" y="50165"/>
                </a:lnTo>
                <a:lnTo>
                  <a:pt x="173355" y="48895"/>
                </a:lnTo>
                <a:lnTo>
                  <a:pt x="176530" y="46990"/>
                </a:lnTo>
                <a:lnTo>
                  <a:pt x="180339" y="45085"/>
                </a:lnTo>
                <a:lnTo>
                  <a:pt x="187959" y="40640"/>
                </a:lnTo>
                <a:lnTo>
                  <a:pt x="191134" y="38735"/>
                </a:lnTo>
                <a:lnTo>
                  <a:pt x="193675" y="36830"/>
                </a:lnTo>
                <a:close/>
              </a:path>
              <a:path w="276860" h="200025">
                <a:moveTo>
                  <a:pt x="252730" y="36830"/>
                </a:moveTo>
                <a:lnTo>
                  <a:pt x="194944" y="36830"/>
                </a:lnTo>
                <a:lnTo>
                  <a:pt x="198755" y="38100"/>
                </a:lnTo>
                <a:lnTo>
                  <a:pt x="203834" y="40640"/>
                </a:lnTo>
                <a:lnTo>
                  <a:pt x="208914" y="45720"/>
                </a:lnTo>
                <a:lnTo>
                  <a:pt x="210819" y="50800"/>
                </a:lnTo>
                <a:lnTo>
                  <a:pt x="211455" y="53975"/>
                </a:lnTo>
                <a:lnTo>
                  <a:pt x="211455" y="167005"/>
                </a:lnTo>
                <a:lnTo>
                  <a:pt x="210819" y="168910"/>
                </a:lnTo>
                <a:lnTo>
                  <a:pt x="209550" y="171450"/>
                </a:lnTo>
                <a:lnTo>
                  <a:pt x="208280" y="172720"/>
                </a:lnTo>
                <a:lnTo>
                  <a:pt x="206375" y="173355"/>
                </a:lnTo>
                <a:lnTo>
                  <a:pt x="205105" y="173990"/>
                </a:lnTo>
                <a:lnTo>
                  <a:pt x="203200" y="174625"/>
                </a:lnTo>
                <a:lnTo>
                  <a:pt x="198755" y="175260"/>
                </a:lnTo>
                <a:lnTo>
                  <a:pt x="194944" y="175895"/>
                </a:lnTo>
                <a:lnTo>
                  <a:pt x="188594" y="175895"/>
                </a:lnTo>
                <a:lnTo>
                  <a:pt x="188594" y="200025"/>
                </a:lnTo>
                <a:lnTo>
                  <a:pt x="276859" y="200025"/>
                </a:lnTo>
                <a:lnTo>
                  <a:pt x="276859" y="177165"/>
                </a:lnTo>
                <a:lnTo>
                  <a:pt x="267334" y="175260"/>
                </a:lnTo>
                <a:lnTo>
                  <a:pt x="264794" y="174625"/>
                </a:lnTo>
                <a:lnTo>
                  <a:pt x="262890" y="174625"/>
                </a:lnTo>
                <a:lnTo>
                  <a:pt x="260984" y="173990"/>
                </a:lnTo>
                <a:lnTo>
                  <a:pt x="255154" y="48895"/>
                </a:lnTo>
                <a:lnTo>
                  <a:pt x="253999" y="42545"/>
                </a:lnTo>
                <a:lnTo>
                  <a:pt x="253999" y="41910"/>
                </a:lnTo>
                <a:lnTo>
                  <a:pt x="252730" y="36830"/>
                </a:lnTo>
                <a:close/>
              </a:path>
              <a:path w="276860" h="200025">
                <a:moveTo>
                  <a:pt x="71755" y="52705"/>
                </a:moveTo>
                <a:lnTo>
                  <a:pt x="62230" y="52705"/>
                </a:lnTo>
                <a:lnTo>
                  <a:pt x="63500" y="55245"/>
                </a:lnTo>
                <a:lnTo>
                  <a:pt x="65405" y="55880"/>
                </a:lnTo>
                <a:lnTo>
                  <a:pt x="71755" y="52705"/>
                </a:lnTo>
                <a:close/>
              </a:path>
              <a:path w="276860" h="200025">
                <a:moveTo>
                  <a:pt x="160019" y="52070"/>
                </a:moveTo>
                <a:lnTo>
                  <a:pt x="157480" y="52070"/>
                </a:lnTo>
                <a:lnTo>
                  <a:pt x="158750" y="53975"/>
                </a:lnTo>
                <a:lnTo>
                  <a:pt x="161289" y="54610"/>
                </a:lnTo>
                <a:lnTo>
                  <a:pt x="161289" y="52705"/>
                </a:lnTo>
                <a:lnTo>
                  <a:pt x="160019" y="52070"/>
                </a:lnTo>
                <a:close/>
              </a:path>
              <a:path w="276860" h="200025">
                <a:moveTo>
                  <a:pt x="167005" y="52070"/>
                </a:moveTo>
                <a:lnTo>
                  <a:pt x="160019" y="52070"/>
                </a:lnTo>
                <a:lnTo>
                  <a:pt x="161289" y="52705"/>
                </a:lnTo>
                <a:lnTo>
                  <a:pt x="161289" y="54610"/>
                </a:lnTo>
                <a:lnTo>
                  <a:pt x="167005" y="52070"/>
                </a:lnTo>
                <a:close/>
              </a:path>
              <a:path w="276860" h="200025">
                <a:moveTo>
                  <a:pt x="154939" y="27305"/>
                </a:moveTo>
                <a:lnTo>
                  <a:pt x="153669" y="27940"/>
                </a:lnTo>
                <a:lnTo>
                  <a:pt x="154305" y="29210"/>
                </a:lnTo>
                <a:lnTo>
                  <a:pt x="154305" y="29845"/>
                </a:lnTo>
                <a:lnTo>
                  <a:pt x="154939" y="27305"/>
                </a:lnTo>
                <a:close/>
              </a:path>
              <a:path w="276860" h="200025">
                <a:moveTo>
                  <a:pt x="204469" y="635"/>
                </a:moveTo>
                <a:lnTo>
                  <a:pt x="195580" y="635"/>
                </a:lnTo>
                <a:lnTo>
                  <a:pt x="192405" y="3810"/>
                </a:lnTo>
                <a:lnTo>
                  <a:pt x="189230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39" y="27305"/>
                </a:lnTo>
                <a:lnTo>
                  <a:pt x="154305" y="29845"/>
                </a:lnTo>
                <a:lnTo>
                  <a:pt x="250824" y="29845"/>
                </a:lnTo>
                <a:lnTo>
                  <a:pt x="212725" y="1270"/>
                </a:lnTo>
                <a:lnTo>
                  <a:pt x="204469" y="635"/>
                </a:lnTo>
                <a:close/>
              </a:path>
              <a:path w="276860" h="200025">
                <a:moveTo>
                  <a:pt x="63500" y="25400"/>
                </a:moveTo>
                <a:lnTo>
                  <a:pt x="62230" y="27305"/>
                </a:lnTo>
                <a:lnTo>
                  <a:pt x="62864" y="29210"/>
                </a:lnTo>
                <a:lnTo>
                  <a:pt x="63500" y="25400"/>
                </a:lnTo>
                <a:close/>
              </a:path>
              <a:path w="276860" h="200025">
                <a:moveTo>
                  <a:pt x="109219" y="635"/>
                </a:moveTo>
                <a:lnTo>
                  <a:pt x="102234" y="635"/>
                </a:lnTo>
                <a:lnTo>
                  <a:pt x="99059" y="3810"/>
                </a:lnTo>
                <a:lnTo>
                  <a:pt x="95884" y="6350"/>
                </a:lnTo>
                <a:lnTo>
                  <a:pt x="88900" y="10795"/>
                </a:lnTo>
                <a:lnTo>
                  <a:pt x="85089" y="13335"/>
                </a:lnTo>
                <a:lnTo>
                  <a:pt x="80644" y="15875"/>
                </a:lnTo>
                <a:lnTo>
                  <a:pt x="67944" y="22860"/>
                </a:lnTo>
                <a:lnTo>
                  <a:pt x="63500" y="25400"/>
                </a:lnTo>
                <a:lnTo>
                  <a:pt x="62864" y="29210"/>
                </a:lnTo>
                <a:lnTo>
                  <a:pt x="154093" y="29210"/>
                </a:lnTo>
                <a:lnTo>
                  <a:pt x="153669" y="27940"/>
                </a:lnTo>
                <a:lnTo>
                  <a:pt x="154939" y="27305"/>
                </a:lnTo>
                <a:lnTo>
                  <a:pt x="154939" y="25400"/>
                </a:lnTo>
                <a:lnTo>
                  <a:pt x="153034" y="21590"/>
                </a:lnTo>
                <a:lnTo>
                  <a:pt x="116205" y="1270"/>
                </a:lnTo>
                <a:lnTo>
                  <a:pt x="109219" y="635"/>
                </a:lnTo>
                <a:close/>
              </a:path>
              <a:path w="276860" h="200025">
                <a:moveTo>
                  <a:pt x="48894" y="635"/>
                </a:moveTo>
                <a:lnTo>
                  <a:pt x="44450" y="1270"/>
                </a:lnTo>
                <a:lnTo>
                  <a:pt x="43180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19" y="4445"/>
                </a:lnTo>
                <a:lnTo>
                  <a:pt x="48894" y="635"/>
                </a:lnTo>
                <a:close/>
              </a:path>
              <a:path w="276860" h="200025">
                <a:moveTo>
                  <a:pt x="58419" y="4445"/>
                </a:moveTo>
                <a:lnTo>
                  <a:pt x="41275" y="21590"/>
                </a:lnTo>
                <a:lnTo>
                  <a:pt x="64134" y="21590"/>
                </a:lnTo>
                <a:lnTo>
                  <a:pt x="66039" y="7620"/>
                </a:lnTo>
                <a:lnTo>
                  <a:pt x="58419" y="4445"/>
                </a:lnTo>
                <a:close/>
              </a:path>
              <a:path w="276860" h="200025">
                <a:moveTo>
                  <a:pt x="62864" y="0"/>
                </a:moveTo>
                <a:lnTo>
                  <a:pt x="50800" y="0"/>
                </a:lnTo>
                <a:lnTo>
                  <a:pt x="48894" y="635"/>
                </a:lnTo>
                <a:lnTo>
                  <a:pt x="58419" y="4445"/>
                </a:lnTo>
                <a:lnTo>
                  <a:pt x="62864" y="0"/>
                </a:lnTo>
                <a:close/>
              </a:path>
              <a:path w="276860" h="200025">
                <a:moveTo>
                  <a:pt x="44450" y="1270"/>
                </a:moveTo>
                <a:lnTo>
                  <a:pt x="43814" y="1270"/>
                </a:lnTo>
                <a:lnTo>
                  <a:pt x="43180" y="2540"/>
                </a:lnTo>
                <a:lnTo>
                  <a:pt x="44450" y="1270"/>
                </a:lnTo>
                <a:close/>
              </a:path>
              <a:path w="276860" h="200025">
                <a:moveTo>
                  <a:pt x="46989" y="0"/>
                </a:moveTo>
                <a:lnTo>
                  <a:pt x="44450" y="1270"/>
                </a:lnTo>
                <a:lnTo>
                  <a:pt x="48894" y="635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5" name="object 135" descr=""/>
          <p:cNvGrpSpPr/>
          <p:nvPr/>
        </p:nvGrpSpPr>
        <p:grpSpPr>
          <a:xfrm>
            <a:off x="3512820" y="5633720"/>
            <a:ext cx="312420" cy="202565"/>
            <a:chOff x="3512820" y="5633720"/>
            <a:chExt cx="312420" cy="202565"/>
          </a:xfrm>
        </p:grpSpPr>
        <p:pic>
          <p:nvPicPr>
            <p:cNvPr id="136" name="object 13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512820" y="5633720"/>
              <a:ext cx="130175" cy="200660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678555" y="5634990"/>
              <a:ext cx="146685" cy="201295"/>
            </a:xfrm>
            <a:prstGeom prst="rect">
              <a:avLst/>
            </a:prstGeom>
          </p:spPr>
        </p:pic>
      </p:grpSp>
      <p:grpSp>
        <p:nvGrpSpPr>
          <p:cNvPr id="138" name="object 138" descr=""/>
          <p:cNvGrpSpPr/>
          <p:nvPr/>
        </p:nvGrpSpPr>
        <p:grpSpPr>
          <a:xfrm>
            <a:off x="4163059" y="5544820"/>
            <a:ext cx="259079" cy="291465"/>
            <a:chOff x="4163059" y="5544820"/>
            <a:chExt cx="259079" cy="291465"/>
          </a:xfrm>
        </p:grpSpPr>
        <p:sp>
          <p:nvSpPr>
            <p:cNvPr id="139" name="object 139" descr=""/>
            <p:cNvSpPr/>
            <p:nvPr/>
          </p:nvSpPr>
          <p:spPr>
            <a:xfrm>
              <a:off x="4163059" y="554482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4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4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4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4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4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4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0" name="object 14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275454" y="5634990"/>
              <a:ext cx="146685" cy="201295"/>
            </a:xfrm>
            <a:prstGeom prst="rect">
              <a:avLst/>
            </a:prstGeom>
          </p:spPr>
        </p:pic>
      </p:grpSp>
      <p:sp>
        <p:nvSpPr>
          <p:cNvPr id="141" name="object 141" descr=""/>
          <p:cNvSpPr/>
          <p:nvPr/>
        </p:nvSpPr>
        <p:spPr>
          <a:xfrm>
            <a:off x="4491354" y="5639434"/>
            <a:ext cx="264160" cy="194945"/>
          </a:xfrm>
          <a:custGeom>
            <a:avLst/>
            <a:gdLst/>
            <a:ahLst/>
            <a:cxnLst/>
            <a:rect l="l" t="t" r="r" b="b"/>
            <a:pathLst>
              <a:path w="264160" h="194945">
                <a:moveTo>
                  <a:pt x="75565" y="23494"/>
                </a:moveTo>
                <a:lnTo>
                  <a:pt x="9525" y="23494"/>
                </a:lnTo>
                <a:lnTo>
                  <a:pt x="15240" y="24129"/>
                </a:lnTo>
                <a:lnTo>
                  <a:pt x="20320" y="29210"/>
                </a:lnTo>
                <a:lnTo>
                  <a:pt x="22225" y="32385"/>
                </a:lnTo>
                <a:lnTo>
                  <a:pt x="23495" y="36194"/>
                </a:lnTo>
                <a:lnTo>
                  <a:pt x="23622" y="38735"/>
                </a:lnTo>
                <a:lnTo>
                  <a:pt x="24130" y="41275"/>
                </a:lnTo>
                <a:lnTo>
                  <a:pt x="42545" y="105410"/>
                </a:lnTo>
                <a:lnTo>
                  <a:pt x="45720" y="118744"/>
                </a:lnTo>
                <a:lnTo>
                  <a:pt x="55880" y="154304"/>
                </a:lnTo>
                <a:lnTo>
                  <a:pt x="66675" y="194944"/>
                </a:lnTo>
                <a:lnTo>
                  <a:pt x="97790" y="194944"/>
                </a:lnTo>
                <a:lnTo>
                  <a:pt x="106045" y="168910"/>
                </a:lnTo>
                <a:lnTo>
                  <a:pt x="114935" y="139700"/>
                </a:lnTo>
                <a:lnTo>
                  <a:pt x="119380" y="124460"/>
                </a:lnTo>
                <a:lnTo>
                  <a:pt x="92075" y="124460"/>
                </a:lnTo>
                <a:lnTo>
                  <a:pt x="85090" y="98425"/>
                </a:lnTo>
                <a:lnTo>
                  <a:pt x="81280" y="82550"/>
                </a:lnTo>
                <a:lnTo>
                  <a:pt x="71120" y="42544"/>
                </a:lnTo>
                <a:lnTo>
                  <a:pt x="69850" y="38735"/>
                </a:lnTo>
                <a:lnTo>
                  <a:pt x="67945" y="30479"/>
                </a:lnTo>
                <a:lnTo>
                  <a:pt x="67945" y="29844"/>
                </a:lnTo>
                <a:lnTo>
                  <a:pt x="68580" y="27304"/>
                </a:lnTo>
                <a:lnTo>
                  <a:pt x="69850" y="26035"/>
                </a:lnTo>
                <a:lnTo>
                  <a:pt x="71120" y="24129"/>
                </a:lnTo>
                <a:lnTo>
                  <a:pt x="75565" y="23494"/>
                </a:lnTo>
                <a:close/>
              </a:path>
              <a:path w="264160" h="194945">
                <a:moveTo>
                  <a:pt x="173355" y="74294"/>
                </a:moveTo>
                <a:lnTo>
                  <a:pt x="131445" y="74294"/>
                </a:lnTo>
                <a:lnTo>
                  <a:pt x="133350" y="75564"/>
                </a:lnTo>
                <a:lnTo>
                  <a:pt x="133350" y="79375"/>
                </a:lnTo>
                <a:lnTo>
                  <a:pt x="130810" y="86994"/>
                </a:lnTo>
                <a:lnTo>
                  <a:pt x="132715" y="92075"/>
                </a:lnTo>
                <a:lnTo>
                  <a:pt x="133985" y="98425"/>
                </a:lnTo>
                <a:lnTo>
                  <a:pt x="137795" y="112394"/>
                </a:lnTo>
                <a:lnTo>
                  <a:pt x="139700" y="118744"/>
                </a:lnTo>
                <a:lnTo>
                  <a:pt x="147320" y="145414"/>
                </a:lnTo>
                <a:lnTo>
                  <a:pt x="153670" y="168910"/>
                </a:lnTo>
                <a:lnTo>
                  <a:pt x="160655" y="194944"/>
                </a:lnTo>
                <a:lnTo>
                  <a:pt x="191770" y="194944"/>
                </a:lnTo>
                <a:lnTo>
                  <a:pt x="205105" y="151764"/>
                </a:lnTo>
                <a:lnTo>
                  <a:pt x="213360" y="124460"/>
                </a:lnTo>
                <a:lnTo>
                  <a:pt x="186055" y="124460"/>
                </a:lnTo>
                <a:lnTo>
                  <a:pt x="179705" y="98425"/>
                </a:lnTo>
                <a:lnTo>
                  <a:pt x="175260" y="82550"/>
                </a:lnTo>
                <a:lnTo>
                  <a:pt x="173355" y="74294"/>
                </a:lnTo>
                <a:close/>
              </a:path>
              <a:path w="264160" h="194945">
                <a:moveTo>
                  <a:pt x="163830" y="36829"/>
                </a:moveTo>
                <a:lnTo>
                  <a:pt x="121285" y="36829"/>
                </a:lnTo>
                <a:lnTo>
                  <a:pt x="119380" y="38100"/>
                </a:lnTo>
                <a:lnTo>
                  <a:pt x="118110" y="38100"/>
                </a:lnTo>
                <a:lnTo>
                  <a:pt x="116205" y="41275"/>
                </a:lnTo>
                <a:lnTo>
                  <a:pt x="113665" y="50164"/>
                </a:lnTo>
                <a:lnTo>
                  <a:pt x="112395" y="55244"/>
                </a:lnTo>
                <a:lnTo>
                  <a:pt x="110490" y="60960"/>
                </a:lnTo>
                <a:lnTo>
                  <a:pt x="103505" y="85725"/>
                </a:lnTo>
                <a:lnTo>
                  <a:pt x="101600" y="92075"/>
                </a:lnTo>
                <a:lnTo>
                  <a:pt x="99695" y="97789"/>
                </a:lnTo>
                <a:lnTo>
                  <a:pt x="97155" y="107950"/>
                </a:lnTo>
                <a:lnTo>
                  <a:pt x="92075" y="124460"/>
                </a:lnTo>
                <a:lnTo>
                  <a:pt x="119380" y="124460"/>
                </a:lnTo>
                <a:lnTo>
                  <a:pt x="127635" y="98425"/>
                </a:lnTo>
                <a:lnTo>
                  <a:pt x="130810" y="86994"/>
                </a:lnTo>
                <a:lnTo>
                  <a:pt x="128905" y="78739"/>
                </a:lnTo>
                <a:lnTo>
                  <a:pt x="128905" y="75564"/>
                </a:lnTo>
                <a:lnTo>
                  <a:pt x="131445" y="74294"/>
                </a:lnTo>
                <a:lnTo>
                  <a:pt x="173355" y="74294"/>
                </a:lnTo>
                <a:lnTo>
                  <a:pt x="172085" y="69850"/>
                </a:lnTo>
                <a:lnTo>
                  <a:pt x="170180" y="63500"/>
                </a:lnTo>
                <a:lnTo>
                  <a:pt x="167640" y="52069"/>
                </a:lnTo>
                <a:lnTo>
                  <a:pt x="165100" y="42544"/>
                </a:lnTo>
                <a:lnTo>
                  <a:pt x="163830" y="36829"/>
                </a:lnTo>
                <a:close/>
              </a:path>
              <a:path w="264160" h="194945">
                <a:moveTo>
                  <a:pt x="254635" y="23494"/>
                </a:moveTo>
                <a:lnTo>
                  <a:pt x="206375" y="23494"/>
                </a:lnTo>
                <a:lnTo>
                  <a:pt x="210185" y="24129"/>
                </a:lnTo>
                <a:lnTo>
                  <a:pt x="212725" y="25400"/>
                </a:lnTo>
                <a:lnTo>
                  <a:pt x="213360" y="26035"/>
                </a:lnTo>
                <a:lnTo>
                  <a:pt x="213360" y="29844"/>
                </a:lnTo>
                <a:lnTo>
                  <a:pt x="212725" y="32385"/>
                </a:lnTo>
                <a:lnTo>
                  <a:pt x="212090" y="34289"/>
                </a:lnTo>
                <a:lnTo>
                  <a:pt x="210185" y="41275"/>
                </a:lnTo>
                <a:lnTo>
                  <a:pt x="207645" y="50164"/>
                </a:lnTo>
                <a:lnTo>
                  <a:pt x="202565" y="67310"/>
                </a:lnTo>
                <a:lnTo>
                  <a:pt x="189865" y="113664"/>
                </a:lnTo>
                <a:lnTo>
                  <a:pt x="186055" y="124460"/>
                </a:lnTo>
                <a:lnTo>
                  <a:pt x="213360" y="124460"/>
                </a:lnTo>
                <a:lnTo>
                  <a:pt x="233045" y="62229"/>
                </a:lnTo>
                <a:lnTo>
                  <a:pt x="237490" y="48894"/>
                </a:lnTo>
                <a:lnTo>
                  <a:pt x="240030" y="38735"/>
                </a:lnTo>
                <a:lnTo>
                  <a:pt x="241300" y="36194"/>
                </a:lnTo>
                <a:lnTo>
                  <a:pt x="241300" y="34925"/>
                </a:lnTo>
                <a:lnTo>
                  <a:pt x="242570" y="30479"/>
                </a:lnTo>
                <a:lnTo>
                  <a:pt x="244475" y="27304"/>
                </a:lnTo>
                <a:lnTo>
                  <a:pt x="246380" y="25400"/>
                </a:lnTo>
                <a:lnTo>
                  <a:pt x="248920" y="24129"/>
                </a:lnTo>
                <a:lnTo>
                  <a:pt x="254635" y="23494"/>
                </a:lnTo>
                <a:close/>
              </a:path>
              <a:path w="264160" h="194945">
                <a:moveTo>
                  <a:pt x="131445" y="74294"/>
                </a:moveTo>
                <a:lnTo>
                  <a:pt x="128905" y="75564"/>
                </a:lnTo>
                <a:lnTo>
                  <a:pt x="128905" y="78739"/>
                </a:lnTo>
                <a:lnTo>
                  <a:pt x="130810" y="86994"/>
                </a:lnTo>
                <a:lnTo>
                  <a:pt x="133350" y="79375"/>
                </a:lnTo>
                <a:lnTo>
                  <a:pt x="133350" y="75564"/>
                </a:lnTo>
                <a:lnTo>
                  <a:pt x="131445" y="74294"/>
                </a:lnTo>
                <a:close/>
              </a:path>
              <a:path w="264160" h="194945">
                <a:moveTo>
                  <a:pt x="169545" y="23494"/>
                </a:moveTo>
                <a:lnTo>
                  <a:pt x="103505" y="23494"/>
                </a:lnTo>
                <a:lnTo>
                  <a:pt x="109855" y="24129"/>
                </a:lnTo>
                <a:lnTo>
                  <a:pt x="111760" y="26669"/>
                </a:lnTo>
                <a:lnTo>
                  <a:pt x="116840" y="31750"/>
                </a:lnTo>
                <a:lnTo>
                  <a:pt x="119380" y="34925"/>
                </a:lnTo>
                <a:lnTo>
                  <a:pt x="118110" y="36194"/>
                </a:lnTo>
                <a:lnTo>
                  <a:pt x="116840" y="36829"/>
                </a:lnTo>
                <a:lnTo>
                  <a:pt x="117475" y="38100"/>
                </a:lnTo>
                <a:lnTo>
                  <a:pt x="118110" y="38100"/>
                </a:lnTo>
                <a:lnTo>
                  <a:pt x="121285" y="36829"/>
                </a:lnTo>
                <a:lnTo>
                  <a:pt x="163830" y="36829"/>
                </a:lnTo>
                <a:lnTo>
                  <a:pt x="162560" y="30479"/>
                </a:lnTo>
                <a:lnTo>
                  <a:pt x="162560" y="27304"/>
                </a:lnTo>
                <a:lnTo>
                  <a:pt x="165100" y="24129"/>
                </a:lnTo>
                <a:lnTo>
                  <a:pt x="169545" y="23494"/>
                </a:lnTo>
                <a:close/>
              </a:path>
              <a:path w="264160" h="194945">
                <a:moveTo>
                  <a:pt x="83185" y="0"/>
                </a:moveTo>
                <a:lnTo>
                  <a:pt x="0" y="0"/>
                </a:lnTo>
                <a:lnTo>
                  <a:pt x="0" y="23494"/>
                </a:lnTo>
                <a:lnTo>
                  <a:pt x="83185" y="23494"/>
                </a:lnTo>
                <a:lnTo>
                  <a:pt x="83185" y="0"/>
                </a:lnTo>
                <a:close/>
              </a:path>
              <a:path w="264160" h="194945">
                <a:moveTo>
                  <a:pt x="177800" y="0"/>
                </a:moveTo>
                <a:lnTo>
                  <a:pt x="93980" y="0"/>
                </a:lnTo>
                <a:lnTo>
                  <a:pt x="93980" y="23494"/>
                </a:lnTo>
                <a:lnTo>
                  <a:pt x="177800" y="23494"/>
                </a:lnTo>
                <a:lnTo>
                  <a:pt x="177800" y="0"/>
                </a:lnTo>
                <a:close/>
              </a:path>
              <a:path w="264160" h="194945">
                <a:moveTo>
                  <a:pt x="264160" y="0"/>
                </a:moveTo>
                <a:lnTo>
                  <a:pt x="195580" y="0"/>
                </a:lnTo>
                <a:lnTo>
                  <a:pt x="195580" y="23494"/>
                </a:lnTo>
                <a:lnTo>
                  <a:pt x="264160" y="23494"/>
                </a:lnTo>
                <a:lnTo>
                  <a:pt x="264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2" name="object 142" descr=""/>
          <p:cNvGrpSpPr/>
          <p:nvPr/>
        </p:nvGrpSpPr>
        <p:grpSpPr>
          <a:xfrm>
            <a:off x="6055359" y="5544820"/>
            <a:ext cx="251460" cy="291465"/>
            <a:chOff x="6055359" y="5544820"/>
            <a:chExt cx="251460" cy="291465"/>
          </a:xfrm>
        </p:grpSpPr>
        <p:sp>
          <p:nvSpPr>
            <p:cNvPr id="143" name="object 143" descr=""/>
            <p:cNvSpPr/>
            <p:nvPr/>
          </p:nvSpPr>
          <p:spPr>
            <a:xfrm>
              <a:off x="6055359" y="554482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4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4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4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4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4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4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154419" y="5637530"/>
              <a:ext cx="152400" cy="198754"/>
            </a:xfrm>
            <a:prstGeom prst="rect">
              <a:avLst/>
            </a:prstGeom>
          </p:spPr>
        </p:pic>
      </p:grpSp>
      <p:sp>
        <p:nvSpPr>
          <p:cNvPr id="145" name="object 145" descr=""/>
          <p:cNvSpPr/>
          <p:nvPr/>
        </p:nvSpPr>
        <p:spPr>
          <a:xfrm>
            <a:off x="6383020" y="5540375"/>
            <a:ext cx="91440" cy="298450"/>
          </a:xfrm>
          <a:custGeom>
            <a:avLst/>
            <a:gdLst/>
            <a:ahLst/>
            <a:cxnLst/>
            <a:rect l="l" t="t" r="r" b="b"/>
            <a:pathLst>
              <a:path w="91439" h="298450">
                <a:moveTo>
                  <a:pt x="48894" y="0"/>
                </a:moveTo>
                <a:lnTo>
                  <a:pt x="20319" y="11429"/>
                </a:lnTo>
                <a:lnTo>
                  <a:pt x="12064" y="12064"/>
                </a:lnTo>
                <a:lnTo>
                  <a:pt x="0" y="12064"/>
                </a:lnTo>
                <a:lnTo>
                  <a:pt x="0" y="39370"/>
                </a:lnTo>
                <a:lnTo>
                  <a:pt x="8889" y="39370"/>
                </a:lnTo>
                <a:lnTo>
                  <a:pt x="24129" y="49529"/>
                </a:lnTo>
                <a:lnTo>
                  <a:pt x="24129" y="264795"/>
                </a:lnTo>
                <a:lnTo>
                  <a:pt x="15239" y="273050"/>
                </a:lnTo>
                <a:lnTo>
                  <a:pt x="10794" y="273685"/>
                </a:lnTo>
                <a:lnTo>
                  <a:pt x="0" y="274320"/>
                </a:lnTo>
                <a:lnTo>
                  <a:pt x="0" y="298450"/>
                </a:lnTo>
                <a:lnTo>
                  <a:pt x="91439" y="298450"/>
                </a:lnTo>
                <a:lnTo>
                  <a:pt x="91439" y="274954"/>
                </a:lnTo>
                <a:lnTo>
                  <a:pt x="69214" y="267335"/>
                </a:lnTo>
                <a:lnTo>
                  <a:pt x="69214" y="8254"/>
                </a:lnTo>
                <a:lnTo>
                  <a:pt x="48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6624955" y="5634354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59" h="200025">
                <a:moveTo>
                  <a:pt x="41275" y="3810"/>
                </a:moveTo>
                <a:lnTo>
                  <a:pt x="37465" y="6350"/>
                </a:lnTo>
                <a:lnTo>
                  <a:pt x="27940" y="9525"/>
                </a:lnTo>
                <a:lnTo>
                  <a:pt x="18415" y="10795"/>
                </a:lnTo>
                <a:lnTo>
                  <a:pt x="10795" y="11430"/>
                </a:lnTo>
                <a:lnTo>
                  <a:pt x="0" y="11430"/>
                </a:lnTo>
                <a:lnTo>
                  <a:pt x="0" y="38735"/>
                </a:lnTo>
                <a:lnTo>
                  <a:pt x="8254" y="38735"/>
                </a:lnTo>
                <a:lnTo>
                  <a:pt x="13335" y="39370"/>
                </a:lnTo>
                <a:lnTo>
                  <a:pt x="15875" y="40005"/>
                </a:lnTo>
                <a:lnTo>
                  <a:pt x="19685" y="41275"/>
                </a:lnTo>
                <a:lnTo>
                  <a:pt x="20320" y="41910"/>
                </a:lnTo>
                <a:lnTo>
                  <a:pt x="21590" y="42545"/>
                </a:lnTo>
                <a:lnTo>
                  <a:pt x="22225" y="43815"/>
                </a:lnTo>
                <a:lnTo>
                  <a:pt x="22860" y="46990"/>
                </a:lnTo>
                <a:lnTo>
                  <a:pt x="22860" y="167640"/>
                </a:lnTo>
                <a:lnTo>
                  <a:pt x="22225" y="168910"/>
                </a:lnTo>
                <a:lnTo>
                  <a:pt x="21590" y="170815"/>
                </a:lnTo>
                <a:lnTo>
                  <a:pt x="20320" y="172085"/>
                </a:lnTo>
                <a:lnTo>
                  <a:pt x="19050" y="172720"/>
                </a:lnTo>
                <a:lnTo>
                  <a:pt x="17779" y="173990"/>
                </a:lnTo>
                <a:lnTo>
                  <a:pt x="16510" y="174625"/>
                </a:lnTo>
                <a:lnTo>
                  <a:pt x="14604" y="175260"/>
                </a:lnTo>
                <a:lnTo>
                  <a:pt x="10160" y="175260"/>
                </a:lnTo>
                <a:lnTo>
                  <a:pt x="5715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5" y="200025"/>
                </a:lnTo>
                <a:lnTo>
                  <a:pt x="88265" y="177165"/>
                </a:lnTo>
                <a:lnTo>
                  <a:pt x="78104" y="175260"/>
                </a:lnTo>
                <a:lnTo>
                  <a:pt x="76200" y="174625"/>
                </a:lnTo>
                <a:lnTo>
                  <a:pt x="73660" y="174625"/>
                </a:lnTo>
                <a:lnTo>
                  <a:pt x="72390" y="173990"/>
                </a:lnTo>
                <a:lnTo>
                  <a:pt x="70485" y="173355"/>
                </a:lnTo>
                <a:lnTo>
                  <a:pt x="69215" y="172720"/>
                </a:lnTo>
                <a:lnTo>
                  <a:pt x="68579" y="171450"/>
                </a:lnTo>
                <a:lnTo>
                  <a:pt x="66675" y="168910"/>
                </a:lnTo>
                <a:lnTo>
                  <a:pt x="66040" y="167005"/>
                </a:lnTo>
                <a:lnTo>
                  <a:pt x="66040" y="163830"/>
                </a:lnTo>
                <a:lnTo>
                  <a:pt x="62229" y="52705"/>
                </a:lnTo>
                <a:lnTo>
                  <a:pt x="71754" y="52705"/>
                </a:lnTo>
                <a:lnTo>
                  <a:pt x="73660" y="51435"/>
                </a:lnTo>
                <a:lnTo>
                  <a:pt x="85090" y="45720"/>
                </a:lnTo>
                <a:lnTo>
                  <a:pt x="93345" y="40640"/>
                </a:lnTo>
                <a:lnTo>
                  <a:pt x="97154" y="38735"/>
                </a:lnTo>
                <a:lnTo>
                  <a:pt x="100329" y="36830"/>
                </a:lnTo>
                <a:lnTo>
                  <a:pt x="252729" y="36830"/>
                </a:lnTo>
                <a:lnTo>
                  <a:pt x="252729" y="35560"/>
                </a:lnTo>
                <a:lnTo>
                  <a:pt x="250825" y="29845"/>
                </a:lnTo>
                <a:lnTo>
                  <a:pt x="154304" y="29845"/>
                </a:lnTo>
                <a:lnTo>
                  <a:pt x="154093" y="29210"/>
                </a:lnTo>
                <a:lnTo>
                  <a:pt x="62865" y="29210"/>
                </a:lnTo>
                <a:lnTo>
                  <a:pt x="62229" y="27305"/>
                </a:lnTo>
                <a:lnTo>
                  <a:pt x="63500" y="25400"/>
                </a:lnTo>
                <a:lnTo>
                  <a:pt x="64135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59" h="200025">
                <a:moveTo>
                  <a:pt x="193675" y="36830"/>
                </a:moveTo>
                <a:lnTo>
                  <a:pt x="101600" y="36830"/>
                </a:lnTo>
                <a:lnTo>
                  <a:pt x="105410" y="38100"/>
                </a:lnTo>
                <a:lnTo>
                  <a:pt x="110490" y="40640"/>
                </a:lnTo>
                <a:lnTo>
                  <a:pt x="115570" y="45720"/>
                </a:lnTo>
                <a:lnTo>
                  <a:pt x="117475" y="50800"/>
                </a:lnTo>
                <a:lnTo>
                  <a:pt x="118110" y="53975"/>
                </a:lnTo>
                <a:lnTo>
                  <a:pt x="118110" y="167005"/>
                </a:lnTo>
                <a:lnTo>
                  <a:pt x="117475" y="168910"/>
                </a:lnTo>
                <a:lnTo>
                  <a:pt x="116204" y="171450"/>
                </a:lnTo>
                <a:lnTo>
                  <a:pt x="114935" y="172720"/>
                </a:lnTo>
                <a:lnTo>
                  <a:pt x="113029" y="173355"/>
                </a:lnTo>
                <a:lnTo>
                  <a:pt x="111760" y="173990"/>
                </a:lnTo>
                <a:lnTo>
                  <a:pt x="109854" y="174625"/>
                </a:lnTo>
                <a:lnTo>
                  <a:pt x="100965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5" y="200025"/>
                </a:lnTo>
                <a:lnTo>
                  <a:pt x="183515" y="177165"/>
                </a:lnTo>
                <a:lnTo>
                  <a:pt x="173354" y="175260"/>
                </a:lnTo>
                <a:lnTo>
                  <a:pt x="171450" y="174625"/>
                </a:lnTo>
                <a:lnTo>
                  <a:pt x="168910" y="174625"/>
                </a:lnTo>
                <a:lnTo>
                  <a:pt x="167004" y="173990"/>
                </a:lnTo>
                <a:lnTo>
                  <a:pt x="164465" y="172720"/>
                </a:lnTo>
                <a:lnTo>
                  <a:pt x="163195" y="171450"/>
                </a:lnTo>
                <a:lnTo>
                  <a:pt x="161925" y="168910"/>
                </a:lnTo>
                <a:lnTo>
                  <a:pt x="161290" y="166370"/>
                </a:lnTo>
                <a:lnTo>
                  <a:pt x="161290" y="54610"/>
                </a:lnTo>
                <a:lnTo>
                  <a:pt x="158750" y="53975"/>
                </a:lnTo>
                <a:lnTo>
                  <a:pt x="157479" y="52070"/>
                </a:lnTo>
                <a:lnTo>
                  <a:pt x="167004" y="52070"/>
                </a:lnTo>
                <a:lnTo>
                  <a:pt x="169545" y="50165"/>
                </a:lnTo>
                <a:lnTo>
                  <a:pt x="173354" y="48895"/>
                </a:lnTo>
                <a:lnTo>
                  <a:pt x="176529" y="46990"/>
                </a:lnTo>
                <a:lnTo>
                  <a:pt x="180340" y="45085"/>
                </a:lnTo>
                <a:lnTo>
                  <a:pt x="187960" y="40640"/>
                </a:lnTo>
                <a:lnTo>
                  <a:pt x="191135" y="38735"/>
                </a:lnTo>
                <a:lnTo>
                  <a:pt x="193675" y="36830"/>
                </a:lnTo>
                <a:close/>
              </a:path>
              <a:path w="276859" h="200025">
                <a:moveTo>
                  <a:pt x="252729" y="36830"/>
                </a:moveTo>
                <a:lnTo>
                  <a:pt x="194945" y="36830"/>
                </a:lnTo>
                <a:lnTo>
                  <a:pt x="198754" y="38100"/>
                </a:lnTo>
                <a:lnTo>
                  <a:pt x="203835" y="40640"/>
                </a:lnTo>
                <a:lnTo>
                  <a:pt x="208915" y="45720"/>
                </a:lnTo>
                <a:lnTo>
                  <a:pt x="210820" y="50800"/>
                </a:lnTo>
                <a:lnTo>
                  <a:pt x="211454" y="53975"/>
                </a:lnTo>
                <a:lnTo>
                  <a:pt x="211454" y="167005"/>
                </a:lnTo>
                <a:lnTo>
                  <a:pt x="210820" y="168910"/>
                </a:lnTo>
                <a:lnTo>
                  <a:pt x="209550" y="171450"/>
                </a:lnTo>
                <a:lnTo>
                  <a:pt x="208279" y="172720"/>
                </a:lnTo>
                <a:lnTo>
                  <a:pt x="206375" y="173355"/>
                </a:lnTo>
                <a:lnTo>
                  <a:pt x="205104" y="173990"/>
                </a:lnTo>
                <a:lnTo>
                  <a:pt x="203200" y="174625"/>
                </a:lnTo>
                <a:lnTo>
                  <a:pt x="198754" y="175260"/>
                </a:lnTo>
                <a:lnTo>
                  <a:pt x="194945" y="175895"/>
                </a:lnTo>
                <a:lnTo>
                  <a:pt x="188595" y="175895"/>
                </a:lnTo>
                <a:lnTo>
                  <a:pt x="188595" y="200025"/>
                </a:lnTo>
                <a:lnTo>
                  <a:pt x="276860" y="200025"/>
                </a:lnTo>
                <a:lnTo>
                  <a:pt x="276860" y="177165"/>
                </a:lnTo>
                <a:lnTo>
                  <a:pt x="267335" y="175260"/>
                </a:lnTo>
                <a:lnTo>
                  <a:pt x="264795" y="174625"/>
                </a:lnTo>
                <a:lnTo>
                  <a:pt x="262890" y="174625"/>
                </a:lnTo>
                <a:lnTo>
                  <a:pt x="260985" y="173990"/>
                </a:lnTo>
                <a:lnTo>
                  <a:pt x="255154" y="48895"/>
                </a:lnTo>
                <a:lnTo>
                  <a:pt x="254000" y="42545"/>
                </a:lnTo>
                <a:lnTo>
                  <a:pt x="254000" y="41910"/>
                </a:lnTo>
                <a:lnTo>
                  <a:pt x="252729" y="36830"/>
                </a:lnTo>
                <a:close/>
              </a:path>
              <a:path w="276859" h="200025">
                <a:moveTo>
                  <a:pt x="71754" y="52705"/>
                </a:moveTo>
                <a:lnTo>
                  <a:pt x="62229" y="52705"/>
                </a:lnTo>
                <a:lnTo>
                  <a:pt x="63500" y="55245"/>
                </a:lnTo>
                <a:lnTo>
                  <a:pt x="65404" y="55880"/>
                </a:lnTo>
                <a:lnTo>
                  <a:pt x="71754" y="52705"/>
                </a:lnTo>
                <a:close/>
              </a:path>
              <a:path w="276859" h="200025">
                <a:moveTo>
                  <a:pt x="160020" y="52070"/>
                </a:moveTo>
                <a:lnTo>
                  <a:pt x="157479" y="52070"/>
                </a:lnTo>
                <a:lnTo>
                  <a:pt x="158750" y="53975"/>
                </a:lnTo>
                <a:lnTo>
                  <a:pt x="161290" y="54610"/>
                </a:lnTo>
                <a:lnTo>
                  <a:pt x="161290" y="52705"/>
                </a:lnTo>
                <a:lnTo>
                  <a:pt x="160020" y="52070"/>
                </a:lnTo>
                <a:close/>
              </a:path>
              <a:path w="276859" h="200025">
                <a:moveTo>
                  <a:pt x="167004" y="52070"/>
                </a:moveTo>
                <a:lnTo>
                  <a:pt x="160020" y="52070"/>
                </a:lnTo>
                <a:lnTo>
                  <a:pt x="161290" y="52705"/>
                </a:lnTo>
                <a:lnTo>
                  <a:pt x="161290" y="54610"/>
                </a:lnTo>
                <a:lnTo>
                  <a:pt x="167004" y="52070"/>
                </a:lnTo>
                <a:close/>
              </a:path>
              <a:path w="276859" h="200025">
                <a:moveTo>
                  <a:pt x="154940" y="27305"/>
                </a:moveTo>
                <a:lnTo>
                  <a:pt x="153670" y="27940"/>
                </a:lnTo>
                <a:lnTo>
                  <a:pt x="154304" y="29210"/>
                </a:lnTo>
                <a:lnTo>
                  <a:pt x="154304" y="29845"/>
                </a:lnTo>
                <a:lnTo>
                  <a:pt x="154940" y="27305"/>
                </a:lnTo>
                <a:close/>
              </a:path>
              <a:path w="276859" h="200025">
                <a:moveTo>
                  <a:pt x="204470" y="635"/>
                </a:moveTo>
                <a:lnTo>
                  <a:pt x="195579" y="635"/>
                </a:lnTo>
                <a:lnTo>
                  <a:pt x="192404" y="3810"/>
                </a:lnTo>
                <a:lnTo>
                  <a:pt x="189229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40" y="27305"/>
                </a:lnTo>
                <a:lnTo>
                  <a:pt x="154304" y="29845"/>
                </a:lnTo>
                <a:lnTo>
                  <a:pt x="250825" y="29845"/>
                </a:lnTo>
                <a:lnTo>
                  <a:pt x="212725" y="1270"/>
                </a:lnTo>
                <a:lnTo>
                  <a:pt x="204470" y="635"/>
                </a:lnTo>
                <a:close/>
              </a:path>
              <a:path w="276859" h="200025">
                <a:moveTo>
                  <a:pt x="63500" y="25400"/>
                </a:moveTo>
                <a:lnTo>
                  <a:pt x="62229" y="27305"/>
                </a:lnTo>
                <a:lnTo>
                  <a:pt x="62865" y="29210"/>
                </a:lnTo>
                <a:lnTo>
                  <a:pt x="63500" y="25400"/>
                </a:lnTo>
                <a:close/>
              </a:path>
              <a:path w="276859" h="200025">
                <a:moveTo>
                  <a:pt x="109220" y="635"/>
                </a:moveTo>
                <a:lnTo>
                  <a:pt x="102235" y="635"/>
                </a:lnTo>
                <a:lnTo>
                  <a:pt x="99060" y="3810"/>
                </a:lnTo>
                <a:lnTo>
                  <a:pt x="95885" y="6350"/>
                </a:lnTo>
                <a:lnTo>
                  <a:pt x="88900" y="10795"/>
                </a:lnTo>
                <a:lnTo>
                  <a:pt x="85090" y="13335"/>
                </a:lnTo>
                <a:lnTo>
                  <a:pt x="80645" y="15875"/>
                </a:lnTo>
                <a:lnTo>
                  <a:pt x="67945" y="22860"/>
                </a:lnTo>
                <a:lnTo>
                  <a:pt x="63500" y="25400"/>
                </a:lnTo>
                <a:lnTo>
                  <a:pt x="62865" y="29210"/>
                </a:lnTo>
                <a:lnTo>
                  <a:pt x="154093" y="29210"/>
                </a:lnTo>
                <a:lnTo>
                  <a:pt x="153670" y="27940"/>
                </a:lnTo>
                <a:lnTo>
                  <a:pt x="154940" y="27305"/>
                </a:lnTo>
                <a:lnTo>
                  <a:pt x="154940" y="25400"/>
                </a:lnTo>
                <a:lnTo>
                  <a:pt x="153035" y="21590"/>
                </a:lnTo>
                <a:lnTo>
                  <a:pt x="116204" y="1270"/>
                </a:lnTo>
                <a:lnTo>
                  <a:pt x="109220" y="635"/>
                </a:lnTo>
                <a:close/>
              </a:path>
              <a:path w="276859" h="200025">
                <a:moveTo>
                  <a:pt x="48895" y="635"/>
                </a:moveTo>
                <a:lnTo>
                  <a:pt x="44450" y="1270"/>
                </a:lnTo>
                <a:lnTo>
                  <a:pt x="43179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20" y="4445"/>
                </a:lnTo>
                <a:lnTo>
                  <a:pt x="48895" y="635"/>
                </a:lnTo>
                <a:close/>
              </a:path>
              <a:path w="276859" h="200025">
                <a:moveTo>
                  <a:pt x="58420" y="4445"/>
                </a:moveTo>
                <a:lnTo>
                  <a:pt x="41275" y="21590"/>
                </a:lnTo>
                <a:lnTo>
                  <a:pt x="64135" y="21590"/>
                </a:lnTo>
                <a:lnTo>
                  <a:pt x="66040" y="7620"/>
                </a:lnTo>
                <a:lnTo>
                  <a:pt x="58420" y="4445"/>
                </a:lnTo>
                <a:close/>
              </a:path>
              <a:path w="276859" h="200025">
                <a:moveTo>
                  <a:pt x="62865" y="0"/>
                </a:moveTo>
                <a:lnTo>
                  <a:pt x="50800" y="0"/>
                </a:lnTo>
                <a:lnTo>
                  <a:pt x="48895" y="635"/>
                </a:lnTo>
                <a:lnTo>
                  <a:pt x="58420" y="4445"/>
                </a:lnTo>
                <a:lnTo>
                  <a:pt x="62865" y="0"/>
                </a:lnTo>
                <a:close/>
              </a:path>
              <a:path w="276859" h="200025">
                <a:moveTo>
                  <a:pt x="44450" y="1270"/>
                </a:moveTo>
                <a:lnTo>
                  <a:pt x="43815" y="1270"/>
                </a:lnTo>
                <a:lnTo>
                  <a:pt x="43179" y="2540"/>
                </a:lnTo>
                <a:lnTo>
                  <a:pt x="44450" y="1270"/>
                </a:lnTo>
                <a:close/>
              </a:path>
              <a:path w="276859" h="200025">
                <a:moveTo>
                  <a:pt x="46990" y="0"/>
                </a:moveTo>
                <a:lnTo>
                  <a:pt x="44450" y="1270"/>
                </a:lnTo>
                <a:lnTo>
                  <a:pt x="48895" y="635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7230109" y="553656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59" h="300989">
                <a:moveTo>
                  <a:pt x="109855" y="285750"/>
                </a:moveTo>
                <a:lnTo>
                  <a:pt x="107315" y="290830"/>
                </a:lnTo>
                <a:lnTo>
                  <a:pt x="106680" y="292735"/>
                </a:lnTo>
                <a:lnTo>
                  <a:pt x="127000" y="300989"/>
                </a:lnTo>
                <a:lnTo>
                  <a:pt x="128905" y="299085"/>
                </a:lnTo>
                <a:lnTo>
                  <a:pt x="130810" y="297814"/>
                </a:lnTo>
                <a:lnTo>
                  <a:pt x="132080" y="296545"/>
                </a:lnTo>
                <a:lnTo>
                  <a:pt x="138430" y="293370"/>
                </a:lnTo>
                <a:lnTo>
                  <a:pt x="141605" y="292100"/>
                </a:lnTo>
                <a:lnTo>
                  <a:pt x="145415" y="291464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5" y="285750"/>
                </a:lnTo>
                <a:close/>
              </a:path>
              <a:path w="175259" h="300989">
                <a:moveTo>
                  <a:pt x="76200" y="99060"/>
                </a:moveTo>
                <a:lnTo>
                  <a:pt x="68580" y="99060"/>
                </a:lnTo>
                <a:lnTo>
                  <a:pt x="54610" y="102870"/>
                </a:lnTo>
                <a:lnTo>
                  <a:pt x="24130" y="126364"/>
                </a:lnTo>
                <a:lnTo>
                  <a:pt x="3810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20" y="249555"/>
                </a:lnTo>
                <a:lnTo>
                  <a:pt x="31115" y="284480"/>
                </a:lnTo>
                <a:lnTo>
                  <a:pt x="69215" y="299720"/>
                </a:lnTo>
                <a:lnTo>
                  <a:pt x="86995" y="299720"/>
                </a:lnTo>
                <a:lnTo>
                  <a:pt x="95250" y="297814"/>
                </a:lnTo>
                <a:lnTo>
                  <a:pt x="101600" y="294639"/>
                </a:lnTo>
                <a:lnTo>
                  <a:pt x="107315" y="290830"/>
                </a:lnTo>
                <a:lnTo>
                  <a:pt x="109855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5" y="273050"/>
                </a:lnTo>
                <a:lnTo>
                  <a:pt x="73025" y="271780"/>
                </a:lnTo>
                <a:lnTo>
                  <a:pt x="51435" y="234314"/>
                </a:lnTo>
                <a:lnTo>
                  <a:pt x="49530" y="227330"/>
                </a:lnTo>
                <a:lnTo>
                  <a:pt x="48260" y="212089"/>
                </a:lnTo>
                <a:lnTo>
                  <a:pt x="48260" y="196850"/>
                </a:lnTo>
                <a:lnTo>
                  <a:pt x="48895" y="189864"/>
                </a:lnTo>
                <a:lnTo>
                  <a:pt x="50165" y="183514"/>
                </a:lnTo>
                <a:lnTo>
                  <a:pt x="52070" y="177164"/>
                </a:lnTo>
                <a:lnTo>
                  <a:pt x="54610" y="168275"/>
                </a:lnTo>
                <a:lnTo>
                  <a:pt x="57785" y="160655"/>
                </a:lnTo>
                <a:lnTo>
                  <a:pt x="64770" y="147955"/>
                </a:lnTo>
                <a:lnTo>
                  <a:pt x="68580" y="143510"/>
                </a:lnTo>
                <a:lnTo>
                  <a:pt x="76200" y="136525"/>
                </a:lnTo>
                <a:lnTo>
                  <a:pt x="78105" y="134620"/>
                </a:lnTo>
                <a:lnTo>
                  <a:pt x="151130" y="134620"/>
                </a:lnTo>
                <a:lnTo>
                  <a:pt x="151130" y="123189"/>
                </a:lnTo>
                <a:lnTo>
                  <a:pt x="109220" y="123189"/>
                </a:lnTo>
                <a:lnTo>
                  <a:pt x="109220" y="120650"/>
                </a:lnTo>
                <a:lnTo>
                  <a:pt x="108585" y="120014"/>
                </a:lnTo>
                <a:lnTo>
                  <a:pt x="104775" y="118110"/>
                </a:lnTo>
                <a:lnTo>
                  <a:pt x="93345" y="111760"/>
                </a:lnTo>
                <a:lnTo>
                  <a:pt x="90170" y="109220"/>
                </a:lnTo>
                <a:lnTo>
                  <a:pt x="83820" y="105410"/>
                </a:lnTo>
                <a:lnTo>
                  <a:pt x="78740" y="101600"/>
                </a:lnTo>
                <a:lnTo>
                  <a:pt x="76200" y="99060"/>
                </a:lnTo>
                <a:close/>
              </a:path>
              <a:path w="175259" h="300989">
                <a:moveTo>
                  <a:pt x="175260" y="285750"/>
                </a:moveTo>
                <a:lnTo>
                  <a:pt x="109855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30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59" h="300989">
                <a:moveTo>
                  <a:pt x="151130" y="134620"/>
                </a:moveTo>
                <a:lnTo>
                  <a:pt x="78740" y="134620"/>
                </a:lnTo>
                <a:lnTo>
                  <a:pt x="83185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80" y="149860"/>
                </a:lnTo>
                <a:lnTo>
                  <a:pt x="106680" y="251460"/>
                </a:lnTo>
                <a:lnTo>
                  <a:pt x="84455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90" y="261620"/>
                </a:lnTo>
                <a:lnTo>
                  <a:pt x="158750" y="260985"/>
                </a:lnTo>
                <a:lnTo>
                  <a:pt x="154940" y="259714"/>
                </a:lnTo>
                <a:lnTo>
                  <a:pt x="153035" y="257810"/>
                </a:lnTo>
                <a:lnTo>
                  <a:pt x="151765" y="255270"/>
                </a:lnTo>
                <a:lnTo>
                  <a:pt x="151765" y="253364"/>
                </a:lnTo>
                <a:lnTo>
                  <a:pt x="151130" y="251460"/>
                </a:lnTo>
                <a:lnTo>
                  <a:pt x="151130" y="134620"/>
                </a:lnTo>
                <a:close/>
              </a:path>
              <a:path w="175259" h="300989">
                <a:moveTo>
                  <a:pt x="109220" y="120650"/>
                </a:moveTo>
                <a:lnTo>
                  <a:pt x="109220" y="123189"/>
                </a:lnTo>
                <a:lnTo>
                  <a:pt x="109855" y="121920"/>
                </a:lnTo>
                <a:lnTo>
                  <a:pt x="109220" y="120650"/>
                </a:lnTo>
                <a:close/>
              </a:path>
              <a:path w="175259" h="300989">
                <a:moveTo>
                  <a:pt x="130810" y="0"/>
                </a:moveTo>
                <a:lnTo>
                  <a:pt x="127000" y="3175"/>
                </a:lnTo>
                <a:lnTo>
                  <a:pt x="123190" y="5714"/>
                </a:lnTo>
                <a:lnTo>
                  <a:pt x="116840" y="8255"/>
                </a:lnTo>
                <a:lnTo>
                  <a:pt x="113030" y="8889"/>
                </a:lnTo>
                <a:lnTo>
                  <a:pt x="107950" y="10160"/>
                </a:lnTo>
                <a:lnTo>
                  <a:pt x="103505" y="10795"/>
                </a:lnTo>
                <a:lnTo>
                  <a:pt x="97790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20" y="39370"/>
                </a:lnTo>
                <a:lnTo>
                  <a:pt x="101600" y="40639"/>
                </a:lnTo>
                <a:lnTo>
                  <a:pt x="104140" y="41910"/>
                </a:lnTo>
                <a:lnTo>
                  <a:pt x="104775" y="43180"/>
                </a:lnTo>
                <a:lnTo>
                  <a:pt x="105410" y="43814"/>
                </a:lnTo>
                <a:lnTo>
                  <a:pt x="106045" y="45720"/>
                </a:lnTo>
                <a:lnTo>
                  <a:pt x="106680" y="46989"/>
                </a:lnTo>
                <a:lnTo>
                  <a:pt x="106680" y="52070"/>
                </a:lnTo>
                <a:lnTo>
                  <a:pt x="109220" y="120650"/>
                </a:lnTo>
                <a:lnTo>
                  <a:pt x="109855" y="121920"/>
                </a:lnTo>
                <a:lnTo>
                  <a:pt x="109220" y="123189"/>
                </a:lnTo>
                <a:lnTo>
                  <a:pt x="151130" y="123189"/>
                </a:lnTo>
                <a:lnTo>
                  <a:pt x="151130" y="762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8" name="object 148" descr=""/>
          <p:cNvGrpSpPr/>
          <p:nvPr/>
        </p:nvGrpSpPr>
        <p:grpSpPr>
          <a:xfrm>
            <a:off x="7503159" y="5544820"/>
            <a:ext cx="264160" cy="291465"/>
            <a:chOff x="7503159" y="5544820"/>
            <a:chExt cx="264160" cy="291465"/>
          </a:xfrm>
        </p:grpSpPr>
        <p:sp>
          <p:nvSpPr>
            <p:cNvPr id="149" name="object 149" descr=""/>
            <p:cNvSpPr/>
            <p:nvPr/>
          </p:nvSpPr>
          <p:spPr>
            <a:xfrm>
              <a:off x="7503159" y="554482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40" h="291464">
                  <a:moveTo>
                    <a:pt x="39370" y="96519"/>
                  </a:moveTo>
                  <a:lnTo>
                    <a:pt x="39370" y="97154"/>
                  </a:lnTo>
                  <a:lnTo>
                    <a:pt x="33020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5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5" y="130175"/>
                  </a:lnTo>
                  <a:lnTo>
                    <a:pt x="13970" y="130809"/>
                  </a:lnTo>
                  <a:lnTo>
                    <a:pt x="15875" y="131444"/>
                  </a:lnTo>
                  <a:lnTo>
                    <a:pt x="18415" y="131444"/>
                  </a:lnTo>
                  <a:lnTo>
                    <a:pt x="20320" y="132079"/>
                  </a:lnTo>
                  <a:lnTo>
                    <a:pt x="20955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5" y="138429"/>
                  </a:lnTo>
                  <a:lnTo>
                    <a:pt x="23495" y="258444"/>
                  </a:lnTo>
                  <a:lnTo>
                    <a:pt x="22860" y="260350"/>
                  </a:lnTo>
                  <a:lnTo>
                    <a:pt x="5715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40" y="291464"/>
                  </a:lnTo>
                  <a:lnTo>
                    <a:pt x="91440" y="267969"/>
                  </a:lnTo>
                  <a:lnTo>
                    <a:pt x="81280" y="266700"/>
                  </a:lnTo>
                  <a:lnTo>
                    <a:pt x="78740" y="266064"/>
                  </a:lnTo>
                  <a:lnTo>
                    <a:pt x="76835" y="266064"/>
                  </a:lnTo>
                  <a:lnTo>
                    <a:pt x="74930" y="265429"/>
                  </a:lnTo>
                  <a:lnTo>
                    <a:pt x="71755" y="263525"/>
                  </a:lnTo>
                  <a:lnTo>
                    <a:pt x="71120" y="262889"/>
                  </a:lnTo>
                  <a:lnTo>
                    <a:pt x="69215" y="260350"/>
                  </a:lnTo>
                  <a:lnTo>
                    <a:pt x="68580" y="258444"/>
                  </a:lnTo>
                  <a:lnTo>
                    <a:pt x="68580" y="113029"/>
                  </a:lnTo>
                  <a:lnTo>
                    <a:pt x="55245" y="113029"/>
                  </a:lnTo>
                  <a:lnTo>
                    <a:pt x="39370" y="96519"/>
                  </a:lnTo>
                  <a:close/>
                </a:path>
                <a:path w="91440" h="291464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70" y="96519"/>
                  </a:lnTo>
                  <a:lnTo>
                    <a:pt x="55245" y="113029"/>
                  </a:lnTo>
                  <a:lnTo>
                    <a:pt x="55245" y="93979"/>
                  </a:lnTo>
                  <a:lnTo>
                    <a:pt x="48260" y="91439"/>
                  </a:lnTo>
                  <a:close/>
                </a:path>
                <a:path w="91440" h="291464">
                  <a:moveTo>
                    <a:pt x="55245" y="93979"/>
                  </a:moveTo>
                  <a:lnTo>
                    <a:pt x="55245" y="113029"/>
                  </a:lnTo>
                  <a:lnTo>
                    <a:pt x="68580" y="113029"/>
                  </a:lnTo>
                  <a:lnTo>
                    <a:pt x="68580" y="98425"/>
                  </a:lnTo>
                  <a:lnTo>
                    <a:pt x="55245" y="93979"/>
                  </a:lnTo>
                  <a:close/>
                </a:path>
                <a:path w="91440" h="291464">
                  <a:moveTo>
                    <a:pt x="47625" y="91439"/>
                  </a:moveTo>
                  <a:lnTo>
                    <a:pt x="34290" y="91439"/>
                  </a:lnTo>
                  <a:lnTo>
                    <a:pt x="39370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40" h="291464">
                  <a:moveTo>
                    <a:pt x="55245" y="91439"/>
                  </a:moveTo>
                  <a:lnTo>
                    <a:pt x="50165" y="91439"/>
                  </a:lnTo>
                  <a:lnTo>
                    <a:pt x="55245" y="93979"/>
                  </a:lnTo>
                  <a:lnTo>
                    <a:pt x="55245" y="91439"/>
                  </a:lnTo>
                  <a:close/>
                </a:path>
                <a:path w="91440" h="291464">
                  <a:moveTo>
                    <a:pt x="47625" y="0"/>
                  </a:moveTo>
                  <a:lnTo>
                    <a:pt x="40640" y="0"/>
                  </a:lnTo>
                  <a:lnTo>
                    <a:pt x="36830" y="634"/>
                  </a:lnTo>
                  <a:lnTo>
                    <a:pt x="30480" y="3175"/>
                  </a:lnTo>
                  <a:lnTo>
                    <a:pt x="27305" y="5079"/>
                  </a:lnTo>
                  <a:lnTo>
                    <a:pt x="22225" y="10159"/>
                  </a:lnTo>
                  <a:lnTo>
                    <a:pt x="20955" y="13334"/>
                  </a:lnTo>
                  <a:lnTo>
                    <a:pt x="19050" y="16509"/>
                  </a:lnTo>
                  <a:lnTo>
                    <a:pt x="17780" y="22859"/>
                  </a:lnTo>
                  <a:lnTo>
                    <a:pt x="17780" y="30479"/>
                  </a:lnTo>
                  <a:lnTo>
                    <a:pt x="42545" y="53339"/>
                  </a:lnTo>
                  <a:lnTo>
                    <a:pt x="49530" y="53339"/>
                  </a:lnTo>
                  <a:lnTo>
                    <a:pt x="70485" y="36829"/>
                  </a:lnTo>
                  <a:lnTo>
                    <a:pt x="72390" y="33654"/>
                  </a:lnTo>
                  <a:lnTo>
                    <a:pt x="72390" y="22859"/>
                  </a:lnTo>
                  <a:lnTo>
                    <a:pt x="71120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0" name="object 150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14919" y="5637530"/>
              <a:ext cx="152400" cy="198754"/>
            </a:xfrm>
            <a:prstGeom prst="rect">
              <a:avLst/>
            </a:prstGeom>
          </p:spPr>
        </p:pic>
      </p:grpSp>
      <p:sp>
        <p:nvSpPr>
          <p:cNvPr id="151" name="object 151" descr=""/>
          <p:cNvSpPr/>
          <p:nvPr/>
        </p:nvSpPr>
        <p:spPr>
          <a:xfrm>
            <a:off x="8576309" y="553656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59" h="300989">
                <a:moveTo>
                  <a:pt x="109855" y="285750"/>
                </a:moveTo>
                <a:lnTo>
                  <a:pt x="107315" y="290830"/>
                </a:lnTo>
                <a:lnTo>
                  <a:pt x="106680" y="292735"/>
                </a:lnTo>
                <a:lnTo>
                  <a:pt x="127000" y="300989"/>
                </a:lnTo>
                <a:lnTo>
                  <a:pt x="128905" y="299085"/>
                </a:lnTo>
                <a:lnTo>
                  <a:pt x="130810" y="297814"/>
                </a:lnTo>
                <a:lnTo>
                  <a:pt x="132080" y="296545"/>
                </a:lnTo>
                <a:lnTo>
                  <a:pt x="138430" y="293370"/>
                </a:lnTo>
                <a:lnTo>
                  <a:pt x="141605" y="292100"/>
                </a:lnTo>
                <a:lnTo>
                  <a:pt x="145415" y="291464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5" y="285750"/>
                </a:lnTo>
                <a:close/>
              </a:path>
              <a:path w="175259" h="300989">
                <a:moveTo>
                  <a:pt x="76200" y="99060"/>
                </a:moveTo>
                <a:lnTo>
                  <a:pt x="68580" y="99060"/>
                </a:lnTo>
                <a:lnTo>
                  <a:pt x="54610" y="102870"/>
                </a:lnTo>
                <a:lnTo>
                  <a:pt x="24130" y="126364"/>
                </a:lnTo>
                <a:lnTo>
                  <a:pt x="3810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20" y="249555"/>
                </a:lnTo>
                <a:lnTo>
                  <a:pt x="31115" y="284480"/>
                </a:lnTo>
                <a:lnTo>
                  <a:pt x="69215" y="299720"/>
                </a:lnTo>
                <a:lnTo>
                  <a:pt x="86995" y="299720"/>
                </a:lnTo>
                <a:lnTo>
                  <a:pt x="95250" y="297814"/>
                </a:lnTo>
                <a:lnTo>
                  <a:pt x="101600" y="294639"/>
                </a:lnTo>
                <a:lnTo>
                  <a:pt x="107315" y="290830"/>
                </a:lnTo>
                <a:lnTo>
                  <a:pt x="109855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5" y="273050"/>
                </a:lnTo>
                <a:lnTo>
                  <a:pt x="73025" y="271780"/>
                </a:lnTo>
                <a:lnTo>
                  <a:pt x="51435" y="234314"/>
                </a:lnTo>
                <a:lnTo>
                  <a:pt x="49530" y="227330"/>
                </a:lnTo>
                <a:lnTo>
                  <a:pt x="48260" y="212089"/>
                </a:lnTo>
                <a:lnTo>
                  <a:pt x="48260" y="196850"/>
                </a:lnTo>
                <a:lnTo>
                  <a:pt x="48895" y="189864"/>
                </a:lnTo>
                <a:lnTo>
                  <a:pt x="50165" y="183514"/>
                </a:lnTo>
                <a:lnTo>
                  <a:pt x="52070" y="177164"/>
                </a:lnTo>
                <a:lnTo>
                  <a:pt x="54610" y="168275"/>
                </a:lnTo>
                <a:lnTo>
                  <a:pt x="57785" y="160655"/>
                </a:lnTo>
                <a:lnTo>
                  <a:pt x="64770" y="147955"/>
                </a:lnTo>
                <a:lnTo>
                  <a:pt x="68580" y="143510"/>
                </a:lnTo>
                <a:lnTo>
                  <a:pt x="76200" y="136525"/>
                </a:lnTo>
                <a:lnTo>
                  <a:pt x="78105" y="134620"/>
                </a:lnTo>
                <a:lnTo>
                  <a:pt x="151130" y="134620"/>
                </a:lnTo>
                <a:lnTo>
                  <a:pt x="151130" y="123189"/>
                </a:lnTo>
                <a:lnTo>
                  <a:pt x="109220" y="123189"/>
                </a:lnTo>
                <a:lnTo>
                  <a:pt x="109220" y="120650"/>
                </a:lnTo>
                <a:lnTo>
                  <a:pt x="108585" y="120014"/>
                </a:lnTo>
                <a:lnTo>
                  <a:pt x="104775" y="118110"/>
                </a:lnTo>
                <a:lnTo>
                  <a:pt x="93345" y="111760"/>
                </a:lnTo>
                <a:lnTo>
                  <a:pt x="90170" y="109220"/>
                </a:lnTo>
                <a:lnTo>
                  <a:pt x="83820" y="105410"/>
                </a:lnTo>
                <a:lnTo>
                  <a:pt x="78740" y="101600"/>
                </a:lnTo>
                <a:lnTo>
                  <a:pt x="76200" y="99060"/>
                </a:lnTo>
                <a:close/>
              </a:path>
              <a:path w="175259" h="300989">
                <a:moveTo>
                  <a:pt x="175260" y="285750"/>
                </a:moveTo>
                <a:lnTo>
                  <a:pt x="109855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30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59" h="300989">
                <a:moveTo>
                  <a:pt x="151130" y="134620"/>
                </a:moveTo>
                <a:lnTo>
                  <a:pt x="78740" y="134620"/>
                </a:lnTo>
                <a:lnTo>
                  <a:pt x="83185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80" y="149860"/>
                </a:lnTo>
                <a:lnTo>
                  <a:pt x="106680" y="251460"/>
                </a:lnTo>
                <a:lnTo>
                  <a:pt x="84455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90" y="261620"/>
                </a:lnTo>
                <a:lnTo>
                  <a:pt x="158750" y="260985"/>
                </a:lnTo>
                <a:lnTo>
                  <a:pt x="154940" y="259714"/>
                </a:lnTo>
                <a:lnTo>
                  <a:pt x="153035" y="257810"/>
                </a:lnTo>
                <a:lnTo>
                  <a:pt x="151765" y="255270"/>
                </a:lnTo>
                <a:lnTo>
                  <a:pt x="151765" y="253364"/>
                </a:lnTo>
                <a:lnTo>
                  <a:pt x="151130" y="251460"/>
                </a:lnTo>
                <a:lnTo>
                  <a:pt x="151130" y="134620"/>
                </a:lnTo>
                <a:close/>
              </a:path>
              <a:path w="175259" h="300989">
                <a:moveTo>
                  <a:pt x="109220" y="120650"/>
                </a:moveTo>
                <a:lnTo>
                  <a:pt x="109220" y="123189"/>
                </a:lnTo>
                <a:lnTo>
                  <a:pt x="109855" y="121920"/>
                </a:lnTo>
                <a:lnTo>
                  <a:pt x="109220" y="120650"/>
                </a:lnTo>
                <a:close/>
              </a:path>
              <a:path w="175259" h="300989">
                <a:moveTo>
                  <a:pt x="130810" y="0"/>
                </a:moveTo>
                <a:lnTo>
                  <a:pt x="127000" y="3175"/>
                </a:lnTo>
                <a:lnTo>
                  <a:pt x="123190" y="5714"/>
                </a:lnTo>
                <a:lnTo>
                  <a:pt x="116840" y="8255"/>
                </a:lnTo>
                <a:lnTo>
                  <a:pt x="113030" y="8889"/>
                </a:lnTo>
                <a:lnTo>
                  <a:pt x="107950" y="10160"/>
                </a:lnTo>
                <a:lnTo>
                  <a:pt x="103505" y="10795"/>
                </a:lnTo>
                <a:lnTo>
                  <a:pt x="97790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20" y="39370"/>
                </a:lnTo>
                <a:lnTo>
                  <a:pt x="101600" y="40639"/>
                </a:lnTo>
                <a:lnTo>
                  <a:pt x="104140" y="41910"/>
                </a:lnTo>
                <a:lnTo>
                  <a:pt x="104775" y="43180"/>
                </a:lnTo>
                <a:lnTo>
                  <a:pt x="105410" y="43814"/>
                </a:lnTo>
                <a:lnTo>
                  <a:pt x="106045" y="45720"/>
                </a:lnTo>
                <a:lnTo>
                  <a:pt x="106680" y="46989"/>
                </a:lnTo>
                <a:lnTo>
                  <a:pt x="106680" y="52070"/>
                </a:lnTo>
                <a:lnTo>
                  <a:pt x="109220" y="120650"/>
                </a:lnTo>
                <a:lnTo>
                  <a:pt x="109855" y="121920"/>
                </a:lnTo>
                <a:lnTo>
                  <a:pt x="109220" y="123189"/>
                </a:lnTo>
                <a:lnTo>
                  <a:pt x="151130" y="123189"/>
                </a:lnTo>
                <a:lnTo>
                  <a:pt x="151130" y="762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2954654" y="6131559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5" h="281304">
                <a:moveTo>
                  <a:pt x="43180" y="6350"/>
                </a:moveTo>
                <a:lnTo>
                  <a:pt x="40639" y="6350"/>
                </a:lnTo>
                <a:lnTo>
                  <a:pt x="34289" y="8889"/>
                </a:lnTo>
                <a:lnTo>
                  <a:pt x="30480" y="10159"/>
                </a:lnTo>
                <a:lnTo>
                  <a:pt x="19684" y="12064"/>
                </a:lnTo>
                <a:lnTo>
                  <a:pt x="11430" y="12700"/>
                </a:lnTo>
                <a:lnTo>
                  <a:pt x="0" y="12700"/>
                </a:lnTo>
                <a:lnTo>
                  <a:pt x="0" y="40004"/>
                </a:lnTo>
                <a:lnTo>
                  <a:pt x="8255" y="40004"/>
                </a:lnTo>
                <a:lnTo>
                  <a:pt x="13969" y="40639"/>
                </a:lnTo>
                <a:lnTo>
                  <a:pt x="15875" y="41275"/>
                </a:lnTo>
                <a:lnTo>
                  <a:pt x="18414" y="41909"/>
                </a:lnTo>
                <a:lnTo>
                  <a:pt x="20319" y="42544"/>
                </a:lnTo>
                <a:lnTo>
                  <a:pt x="20955" y="43179"/>
                </a:lnTo>
                <a:lnTo>
                  <a:pt x="22225" y="43814"/>
                </a:lnTo>
                <a:lnTo>
                  <a:pt x="22859" y="45084"/>
                </a:lnTo>
                <a:lnTo>
                  <a:pt x="23494" y="48259"/>
                </a:lnTo>
                <a:lnTo>
                  <a:pt x="23494" y="248284"/>
                </a:lnTo>
                <a:lnTo>
                  <a:pt x="22859" y="250189"/>
                </a:lnTo>
                <a:lnTo>
                  <a:pt x="20955" y="252729"/>
                </a:lnTo>
                <a:lnTo>
                  <a:pt x="19684" y="254000"/>
                </a:lnTo>
                <a:lnTo>
                  <a:pt x="18414" y="254634"/>
                </a:lnTo>
                <a:lnTo>
                  <a:pt x="17144" y="255904"/>
                </a:lnTo>
                <a:lnTo>
                  <a:pt x="15239" y="255904"/>
                </a:lnTo>
                <a:lnTo>
                  <a:pt x="10159" y="256539"/>
                </a:lnTo>
                <a:lnTo>
                  <a:pt x="6350" y="257175"/>
                </a:lnTo>
                <a:lnTo>
                  <a:pt x="0" y="257175"/>
                </a:lnTo>
                <a:lnTo>
                  <a:pt x="0" y="281304"/>
                </a:lnTo>
                <a:lnTo>
                  <a:pt x="91439" y="281304"/>
                </a:lnTo>
                <a:lnTo>
                  <a:pt x="91439" y="257809"/>
                </a:lnTo>
                <a:lnTo>
                  <a:pt x="81280" y="256539"/>
                </a:lnTo>
                <a:lnTo>
                  <a:pt x="78739" y="255904"/>
                </a:lnTo>
                <a:lnTo>
                  <a:pt x="76834" y="255269"/>
                </a:lnTo>
                <a:lnTo>
                  <a:pt x="74930" y="255269"/>
                </a:lnTo>
                <a:lnTo>
                  <a:pt x="73025" y="254000"/>
                </a:lnTo>
                <a:lnTo>
                  <a:pt x="70484" y="252729"/>
                </a:lnTo>
                <a:lnTo>
                  <a:pt x="69214" y="250189"/>
                </a:lnTo>
                <a:lnTo>
                  <a:pt x="68580" y="248284"/>
                </a:lnTo>
                <a:lnTo>
                  <a:pt x="68580" y="244475"/>
                </a:lnTo>
                <a:lnTo>
                  <a:pt x="64134" y="187325"/>
                </a:lnTo>
                <a:lnTo>
                  <a:pt x="61594" y="184784"/>
                </a:lnTo>
                <a:lnTo>
                  <a:pt x="61594" y="182244"/>
                </a:lnTo>
                <a:lnTo>
                  <a:pt x="64134" y="180339"/>
                </a:lnTo>
                <a:lnTo>
                  <a:pt x="153034" y="180339"/>
                </a:lnTo>
                <a:lnTo>
                  <a:pt x="158114" y="174625"/>
                </a:lnTo>
                <a:lnTo>
                  <a:pt x="93344" y="174625"/>
                </a:lnTo>
                <a:lnTo>
                  <a:pt x="89534" y="173354"/>
                </a:lnTo>
                <a:lnTo>
                  <a:pt x="69214" y="146050"/>
                </a:lnTo>
                <a:lnTo>
                  <a:pt x="68580" y="144144"/>
                </a:lnTo>
                <a:lnTo>
                  <a:pt x="67309" y="52069"/>
                </a:lnTo>
                <a:lnTo>
                  <a:pt x="71119" y="52069"/>
                </a:lnTo>
                <a:lnTo>
                  <a:pt x="74930" y="50164"/>
                </a:lnTo>
                <a:lnTo>
                  <a:pt x="78105" y="48259"/>
                </a:lnTo>
                <a:lnTo>
                  <a:pt x="81280" y="46989"/>
                </a:lnTo>
                <a:lnTo>
                  <a:pt x="87630" y="43179"/>
                </a:lnTo>
                <a:lnTo>
                  <a:pt x="94614" y="39369"/>
                </a:lnTo>
                <a:lnTo>
                  <a:pt x="97789" y="37464"/>
                </a:lnTo>
                <a:lnTo>
                  <a:pt x="99694" y="36194"/>
                </a:lnTo>
                <a:lnTo>
                  <a:pt x="160019" y="36194"/>
                </a:lnTo>
                <a:lnTo>
                  <a:pt x="159384" y="34289"/>
                </a:lnTo>
                <a:lnTo>
                  <a:pt x="154305" y="27304"/>
                </a:lnTo>
                <a:lnTo>
                  <a:pt x="153034" y="26034"/>
                </a:lnTo>
                <a:lnTo>
                  <a:pt x="66039" y="26034"/>
                </a:lnTo>
                <a:lnTo>
                  <a:pt x="64769" y="24764"/>
                </a:lnTo>
                <a:lnTo>
                  <a:pt x="66675" y="22859"/>
                </a:lnTo>
                <a:lnTo>
                  <a:pt x="68580" y="8889"/>
                </a:lnTo>
                <a:lnTo>
                  <a:pt x="50164" y="7619"/>
                </a:lnTo>
                <a:lnTo>
                  <a:pt x="48259" y="7619"/>
                </a:lnTo>
                <a:lnTo>
                  <a:pt x="43180" y="6350"/>
                </a:lnTo>
                <a:close/>
              </a:path>
              <a:path w="178435" h="281304">
                <a:moveTo>
                  <a:pt x="153034" y="180339"/>
                </a:moveTo>
                <a:lnTo>
                  <a:pt x="64134" y="180339"/>
                </a:lnTo>
                <a:lnTo>
                  <a:pt x="64134" y="187325"/>
                </a:lnTo>
                <a:lnTo>
                  <a:pt x="67309" y="189864"/>
                </a:lnTo>
                <a:lnTo>
                  <a:pt x="70484" y="191769"/>
                </a:lnTo>
                <a:lnTo>
                  <a:pt x="73659" y="194309"/>
                </a:lnTo>
                <a:lnTo>
                  <a:pt x="81280" y="198119"/>
                </a:lnTo>
                <a:lnTo>
                  <a:pt x="90169" y="200659"/>
                </a:lnTo>
                <a:lnTo>
                  <a:pt x="95250" y="201294"/>
                </a:lnTo>
                <a:lnTo>
                  <a:pt x="100330" y="201294"/>
                </a:lnTo>
                <a:lnTo>
                  <a:pt x="140969" y="190500"/>
                </a:lnTo>
                <a:lnTo>
                  <a:pt x="147319" y="185419"/>
                </a:lnTo>
                <a:lnTo>
                  <a:pt x="153034" y="180339"/>
                </a:lnTo>
                <a:close/>
              </a:path>
              <a:path w="178435" h="281304">
                <a:moveTo>
                  <a:pt x="64134" y="180339"/>
                </a:moveTo>
                <a:lnTo>
                  <a:pt x="61594" y="182244"/>
                </a:lnTo>
                <a:lnTo>
                  <a:pt x="61594" y="184784"/>
                </a:lnTo>
                <a:lnTo>
                  <a:pt x="64134" y="187325"/>
                </a:lnTo>
                <a:lnTo>
                  <a:pt x="64134" y="180339"/>
                </a:lnTo>
                <a:close/>
              </a:path>
              <a:path w="178435" h="281304">
                <a:moveTo>
                  <a:pt x="160019" y="36194"/>
                </a:moveTo>
                <a:lnTo>
                  <a:pt x="100330" y="36194"/>
                </a:lnTo>
                <a:lnTo>
                  <a:pt x="102234" y="38100"/>
                </a:lnTo>
                <a:lnTo>
                  <a:pt x="109855" y="44450"/>
                </a:lnTo>
                <a:lnTo>
                  <a:pt x="113030" y="49529"/>
                </a:lnTo>
                <a:lnTo>
                  <a:pt x="128905" y="91439"/>
                </a:lnTo>
                <a:lnTo>
                  <a:pt x="130175" y="105409"/>
                </a:lnTo>
                <a:lnTo>
                  <a:pt x="130175" y="113664"/>
                </a:lnTo>
                <a:lnTo>
                  <a:pt x="122555" y="151764"/>
                </a:lnTo>
                <a:lnTo>
                  <a:pt x="101600" y="174625"/>
                </a:lnTo>
                <a:lnTo>
                  <a:pt x="158114" y="174625"/>
                </a:lnTo>
                <a:lnTo>
                  <a:pt x="158114" y="173989"/>
                </a:lnTo>
                <a:lnTo>
                  <a:pt x="163194" y="167004"/>
                </a:lnTo>
                <a:lnTo>
                  <a:pt x="167005" y="159384"/>
                </a:lnTo>
                <a:lnTo>
                  <a:pt x="177164" y="122554"/>
                </a:lnTo>
                <a:lnTo>
                  <a:pt x="178434" y="111759"/>
                </a:lnTo>
                <a:lnTo>
                  <a:pt x="178434" y="89534"/>
                </a:lnTo>
                <a:lnTo>
                  <a:pt x="167639" y="50164"/>
                </a:lnTo>
                <a:lnTo>
                  <a:pt x="163830" y="41909"/>
                </a:lnTo>
                <a:lnTo>
                  <a:pt x="160019" y="36194"/>
                </a:lnTo>
                <a:close/>
              </a:path>
              <a:path w="178435" h="281304">
                <a:moveTo>
                  <a:pt x="71119" y="52069"/>
                </a:moveTo>
                <a:lnTo>
                  <a:pt x="67309" y="52069"/>
                </a:lnTo>
                <a:lnTo>
                  <a:pt x="67944" y="52704"/>
                </a:lnTo>
                <a:lnTo>
                  <a:pt x="69214" y="52704"/>
                </a:lnTo>
                <a:lnTo>
                  <a:pt x="71119" y="52069"/>
                </a:lnTo>
                <a:close/>
              </a:path>
              <a:path w="178435" h="281304">
                <a:moveTo>
                  <a:pt x="66675" y="22859"/>
                </a:moveTo>
                <a:lnTo>
                  <a:pt x="64769" y="24764"/>
                </a:lnTo>
                <a:lnTo>
                  <a:pt x="66039" y="26034"/>
                </a:lnTo>
                <a:lnTo>
                  <a:pt x="66675" y="22859"/>
                </a:lnTo>
                <a:close/>
              </a:path>
              <a:path w="178435" h="281304">
                <a:moveTo>
                  <a:pt x="102234" y="0"/>
                </a:moveTo>
                <a:lnTo>
                  <a:pt x="99694" y="3175"/>
                </a:lnTo>
                <a:lnTo>
                  <a:pt x="93344" y="6984"/>
                </a:lnTo>
                <a:lnTo>
                  <a:pt x="90169" y="9525"/>
                </a:lnTo>
                <a:lnTo>
                  <a:pt x="86994" y="11429"/>
                </a:lnTo>
                <a:lnTo>
                  <a:pt x="83184" y="13969"/>
                </a:lnTo>
                <a:lnTo>
                  <a:pt x="78739" y="15875"/>
                </a:lnTo>
                <a:lnTo>
                  <a:pt x="74930" y="18414"/>
                </a:lnTo>
                <a:lnTo>
                  <a:pt x="66675" y="22859"/>
                </a:lnTo>
                <a:lnTo>
                  <a:pt x="66039" y="26034"/>
                </a:lnTo>
                <a:lnTo>
                  <a:pt x="153034" y="26034"/>
                </a:lnTo>
                <a:lnTo>
                  <a:pt x="142875" y="15875"/>
                </a:lnTo>
                <a:lnTo>
                  <a:pt x="109855" y="634"/>
                </a:lnTo>
                <a:lnTo>
                  <a:pt x="10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3208654" y="6131559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5" h="281304">
                <a:moveTo>
                  <a:pt x="43180" y="6350"/>
                </a:moveTo>
                <a:lnTo>
                  <a:pt x="40639" y="6350"/>
                </a:lnTo>
                <a:lnTo>
                  <a:pt x="34289" y="8889"/>
                </a:lnTo>
                <a:lnTo>
                  <a:pt x="30480" y="10159"/>
                </a:lnTo>
                <a:lnTo>
                  <a:pt x="19684" y="12064"/>
                </a:lnTo>
                <a:lnTo>
                  <a:pt x="11430" y="12700"/>
                </a:lnTo>
                <a:lnTo>
                  <a:pt x="0" y="12700"/>
                </a:lnTo>
                <a:lnTo>
                  <a:pt x="0" y="40004"/>
                </a:lnTo>
                <a:lnTo>
                  <a:pt x="8255" y="40004"/>
                </a:lnTo>
                <a:lnTo>
                  <a:pt x="13969" y="40639"/>
                </a:lnTo>
                <a:lnTo>
                  <a:pt x="15875" y="41275"/>
                </a:lnTo>
                <a:lnTo>
                  <a:pt x="18414" y="41909"/>
                </a:lnTo>
                <a:lnTo>
                  <a:pt x="20319" y="42544"/>
                </a:lnTo>
                <a:lnTo>
                  <a:pt x="20955" y="43179"/>
                </a:lnTo>
                <a:lnTo>
                  <a:pt x="22225" y="43814"/>
                </a:lnTo>
                <a:lnTo>
                  <a:pt x="22859" y="45084"/>
                </a:lnTo>
                <a:lnTo>
                  <a:pt x="23494" y="48259"/>
                </a:lnTo>
                <a:lnTo>
                  <a:pt x="23494" y="248284"/>
                </a:lnTo>
                <a:lnTo>
                  <a:pt x="22859" y="250189"/>
                </a:lnTo>
                <a:lnTo>
                  <a:pt x="20955" y="252729"/>
                </a:lnTo>
                <a:lnTo>
                  <a:pt x="19684" y="254000"/>
                </a:lnTo>
                <a:lnTo>
                  <a:pt x="18414" y="254634"/>
                </a:lnTo>
                <a:lnTo>
                  <a:pt x="17144" y="255904"/>
                </a:lnTo>
                <a:lnTo>
                  <a:pt x="15239" y="255904"/>
                </a:lnTo>
                <a:lnTo>
                  <a:pt x="10159" y="256539"/>
                </a:lnTo>
                <a:lnTo>
                  <a:pt x="6350" y="257175"/>
                </a:lnTo>
                <a:lnTo>
                  <a:pt x="0" y="257175"/>
                </a:lnTo>
                <a:lnTo>
                  <a:pt x="0" y="281304"/>
                </a:lnTo>
                <a:lnTo>
                  <a:pt x="91440" y="281304"/>
                </a:lnTo>
                <a:lnTo>
                  <a:pt x="91440" y="257809"/>
                </a:lnTo>
                <a:lnTo>
                  <a:pt x="81280" y="256539"/>
                </a:lnTo>
                <a:lnTo>
                  <a:pt x="78740" y="255904"/>
                </a:lnTo>
                <a:lnTo>
                  <a:pt x="76834" y="255269"/>
                </a:lnTo>
                <a:lnTo>
                  <a:pt x="74930" y="255269"/>
                </a:lnTo>
                <a:lnTo>
                  <a:pt x="73024" y="254000"/>
                </a:lnTo>
                <a:lnTo>
                  <a:pt x="70484" y="252729"/>
                </a:lnTo>
                <a:lnTo>
                  <a:pt x="69215" y="250189"/>
                </a:lnTo>
                <a:lnTo>
                  <a:pt x="68580" y="248284"/>
                </a:lnTo>
                <a:lnTo>
                  <a:pt x="68580" y="244475"/>
                </a:lnTo>
                <a:lnTo>
                  <a:pt x="64134" y="187325"/>
                </a:lnTo>
                <a:lnTo>
                  <a:pt x="61594" y="184784"/>
                </a:lnTo>
                <a:lnTo>
                  <a:pt x="61594" y="182244"/>
                </a:lnTo>
                <a:lnTo>
                  <a:pt x="64134" y="180339"/>
                </a:lnTo>
                <a:lnTo>
                  <a:pt x="153034" y="180339"/>
                </a:lnTo>
                <a:lnTo>
                  <a:pt x="158115" y="174625"/>
                </a:lnTo>
                <a:lnTo>
                  <a:pt x="93344" y="174625"/>
                </a:lnTo>
                <a:lnTo>
                  <a:pt x="89534" y="173354"/>
                </a:lnTo>
                <a:lnTo>
                  <a:pt x="69215" y="146050"/>
                </a:lnTo>
                <a:lnTo>
                  <a:pt x="68580" y="144144"/>
                </a:lnTo>
                <a:lnTo>
                  <a:pt x="67309" y="52069"/>
                </a:lnTo>
                <a:lnTo>
                  <a:pt x="71119" y="52069"/>
                </a:lnTo>
                <a:lnTo>
                  <a:pt x="74930" y="50164"/>
                </a:lnTo>
                <a:lnTo>
                  <a:pt x="78105" y="48259"/>
                </a:lnTo>
                <a:lnTo>
                  <a:pt x="81280" y="46989"/>
                </a:lnTo>
                <a:lnTo>
                  <a:pt x="87630" y="43179"/>
                </a:lnTo>
                <a:lnTo>
                  <a:pt x="94615" y="39369"/>
                </a:lnTo>
                <a:lnTo>
                  <a:pt x="97790" y="37464"/>
                </a:lnTo>
                <a:lnTo>
                  <a:pt x="99694" y="36194"/>
                </a:lnTo>
                <a:lnTo>
                  <a:pt x="160019" y="36194"/>
                </a:lnTo>
                <a:lnTo>
                  <a:pt x="159384" y="34289"/>
                </a:lnTo>
                <a:lnTo>
                  <a:pt x="154305" y="27304"/>
                </a:lnTo>
                <a:lnTo>
                  <a:pt x="153034" y="26034"/>
                </a:lnTo>
                <a:lnTo>
                  <a:pt x="66040" y="26034"/>
                </a:lnTo>
                <a:lnTo>
                  <a:pt x="64769" y="24764"/>
                </a:lnTo>
                <a:lnTo>
                  <a:pt x="66674" y="22859"/>
                </a:lnTo>
                <a:lnTo>
                  <a:pt x="68580" y="8889"/>
                </a:lnTo>
                <a:lnTo>
                  <a:pt x="50165" y="7619"/>
                </a:lnTo>
                <a:lnTo>
                  <a:pt x="48259" y="7619"/>
                </a:lnTo>
                <a:lnTo>
                  <a:pt x="43180" y="6350"/>
                </a:lnTo>
                <a:close/>
              </a:path>
              <a:path w="178435" h="281304">
                <a:moveTo>
                  <a:pt x="153034" y="180339"/>
                </a:moveTo>
                <a:lnTo>
                  <a:pt x="64134" y="180339"/>
                </a:lnTo>
                <a:lnTo>
                  <a:pt x="64134" y="187325"/>
                </a:lnTo>
                <a:lnTo>
                  <a:pt x="67309" y="189864"/>
                </a:lnTo>
                <a:lnTo>
                  <a:pt x="70484" y="191769"/>
                </a:lnTo>
                <a:lnTo>
                  <a:pt x="73659" y="194309"/>
                </a:lnTo>
                <a:lnTo>
                  <a:pt x="81280" y="198119"/>
                </a:lnTo>
                <a:lnTo>
                  <a:pt x="90169" y="200659"/>
                </a:lnTo>
                <a:lnTo>
                  <a:pt x="95249" y="201294"/>
                </a:lnTo>
                <a:lnTo>
                  <a:pt x="100330" y="201294"/>
                </a:lnTo>
                <a:lnTo>
                  <a:pt x="140969" y="190500"/>
                </a:lnTo>
                <a:lnTo>
                  <a:pt x="147319" y="185419"/>
                </a:lnTo>
                <a:lnTo>
                  <a:pt x="153034" y="180339"/>
                </a:lnTo>
                <a:close/>
              </a:path>
              <a:path w="178435" h="281304">
                <a:moveTo>
                  <a:pt x="64134" y="180339"/>
                </a:moveTo>
                <a:lnTo>
                  <a:pt x="61594" y="182244"/>
                </a:lnTo>
                <a:lnTo>
                  <a:pt x="61594" y="184784"/>
                </a:lnTo>
                <a:lnTo>
                  <a:pt x="64134" y="187325"/>
                </a:lnTo>
                <a:lnTo>
                  <a:pt x="64134" y="180339"/>
                </a:lnTo>
                <a:close/>
              </a:path>
              <a:path w="178435" h="281304">
                <a:moveTo>
                  <a:pt x="160019" y="36194"/>
                </a:moveTo>
                <a:lnTo>
                  <a:pt x="100330" y="36194"/>
                </a:lnTo>
                <a:lnTo>
                  <a:pt x="102234" y="38100"/>
                </a:lnTo>
                <a:lnTo>
                  <a:pt x="109855" y="44450"/>
                </a:lnTo>
                <a:lnTo>
                  <a:pt x="113030" y="49529"/>
                </a:lnTo>
                <a:lnTo>
                  <a:pt x="128905" y="91439"/>
                </a:lnTo>
                <a:lnTo>
                  <a:pt x="130174" y="105409"/>
                </a:lnTo>
                <a:lnTo>
                  <a:pt x="130174" y="113664"/>
                </a:lnTo>
                <a:lnTo>
                  <a:pt x="122555" y="151764"/>
                </a:lnTo>
                <a:lnTo>
                  <a:pt x="101599" y="174625"/>
                </a:lnTo>
                <a:lnTo>
                  <a:pt x="158115" y="174625"/>
                </a:lnTo>
                <a:lnTo>
                  <a:pt x="158115" y="173989"/>
                </a:lnTo>
                <a:lnTo>
                  <a:pt x="163194" y="167004"/>
                </a:lnTo>
                <a:lnTo>
                  <a:pt x="167005" y="159384"/>
                </a:lnTo>
                <a:lnTo>
                  <a:pt x="177165" y="122554"/>
                </a:lnTo>
                <a:lnTo>
                  <a:pt x="178434" y="111759"/>
                </a:lnTo>
                <a:lnTo>
                  <a:pt x="178434" y="89534"/>
                </a:lnTo>
                <a:lnTo>
                  <a:pt x="167640" y="50164"/>
                </a:lnTo>
                <a:lnTo>
                  <a:pt x="163830" y="41909"/>
                </a:lnTo>
                <a:lnTo>
                  <a:pt x="160019" y="36194"/>
                </a:lnTo>
                <a:close/>
              </a:path>
              <a:path w="178435" h="281304">
                <a:moveTo>
                  <a:pt x="71119" y="52069"/>
                </a:moveTo>
                <a:lnTo>
                  <a:pt x="67309" y="52069"/>
                </a:lnTo>
                <a:lnTo>
                  <a:pt x="67944" y="52704"/>
                </a:lnTo>
                <a:lnTo>
                  <a:pt x="69215" y="52704"/>
                </a:lnTo>
                <a:lnTo>
                  <a:pt x="71119" y="52069"/>
                </a:lnTo>
                <a:close/>
              </a:path>
              <a:path w="178435" h="281304">
                <a:moveTo>
                  <a:pt x="66674" y="22859"/>
                </a:moveTo>
                <a:lnTo>
                  <a:pt x="64769" y="24764"/>
                </a:lnTo>
                <a:lnTo>
                  <a:pt x="66040" y="26034"/>
                </a:lnTo>
                <a:lnTo>
                  <a:pt x="66674" y="22859"/>
                </a:lnTo>
                <a:close/>
              </a:path>
              <a:path w="178435" h="281304">
                <a:moveTo>
                  <a:pt x="102234" y="0"/>
                </a:moveTo>
                <a:lnTo>
                  <a:pt x="99694" y="3175"/>
                </a:lnTo>
                <a:lnTo>
                  <a:pt x="93344" y="6984"/>
                </a:lnTo>
                <a:lnTo>
                  <a:pt x="90169" y="9525"/>
                </a:lnTo>
                <a:lnTo>
                  <a:pt x="86994" y="11429"/>
                </a:lnTo>
                <a:lnTo>
                  <a:pt x="83184" y="13969"/>
                </a:lnTo>
                <a:lnTo>
                  <a:pt x="78740" y="15875"/>
                </a:lnTo>
                <a:lnTo>
                  <a:pt x="74930" y="18414"/>
                </a:lnTo>
                <a:lnTo>
                  <a:pt x="66674" y="22859"/>
                </a:lnTo>
                <a:lnTo>
                  <a:pt x="66040" y="26034"/>
                </a:lnTo>
                <a:lnTo>
                  <a:pt x="153034" y="26034"/>
                </a:lnTo>
                <a:lnTo>
                  <a:pt x="142874" y="15875"/>
                </a:lnTo>
                <a:lnTo>
                  <a:pt x="109855" y="634"/>
                </a:lnTo>
                <a:lnTo>
                  <a:pt x="1022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4" name="object 154" descr=""/>
          <p:cNvGrpSpPr/>
          <p:nvPr/>
        </p:nvGrpSpPr>
        <p:grpSpPr>
          <a:xfrm>
            <a:off x="3728720" y="6084570"/>
            <a:ext cx="260350" cy="245110"/>
            <a:chOff x="3728720" y="6084570"/>
            <a:chExt cx="260350" cy="245110"/>
          </a:xfrm>
        </p:grpSpPr>
        <p:pic>
          <p:nvPicPr>
            <p:cNvPr id="155" name="object 15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728720" y="6129020"/>
              <a:ext cx="130175" cy="200660"/>
            </a:xfrm>
            <a:prstGeom prst="rect">
              <a:avLst/>
            </a:prstGeom>
          </p:spPr>
        </p:pic>
        <p:pic>
          <p:nvPicPr>
            <p:cNvPr id="156" name="object 156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81755" y="6084570"/>
              <a:ext cx="107314" cy="243839"/>
            </a:xfrm>
            <a:prstGeom prst="rect">
              <a:avLst/>
            </a:prstGeom>
          </p:spPr>
        </p:pic>
      </p:grpSp>
      <p:grpSp>
        <p:nvGrpSpPr>
          <p:cNvPr id="157" name="object 157" descr=""/>
          <p:cNvGrpSpPr/>
          <p:nvPr/>
        </p:nvGrpSpPr>
        <p:grpSpPr>
          <a:xfrm>
            <a:off x="4302759" y="6040120"/>
            <a:ext cx="252095" cy="291465"/>
            <a:chOff x="4302759" y="6040120"/>
            <a:chExt cx="252095" cy="291465"/>
          </a:xfrm>
        </p:grpSpPr>
        <p:sp>
          <p:nvSpPr>
            <p:cNvPr id="158" name="object 158" descr=""/>
            <p:cNvSpPr/>
            <p:nvPr/>
          </p:nvSpPr>
          <p:spPr>
            <a:xfrm>
              <a:off x="4302759" y="604012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4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4"/>
                  </a:lnTo>
                  <a:lnTo>
                    <a:pt x="8254" y="130174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49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4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49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699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4"/>
                  </a:lnTo>
                  <a:lnTo>
                    <a:pt x="71119" y="262889"/>
                  </a:lnTo>
                  <a:lnTo>
                    <a:pt x="69214" y="260349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4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4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4"/>
                  </a:lnTo>
                  <a:lnTo>
                    <a:pt x="55244" y="93979"/>
                  </a:lnTo>
                  <a:close/>
                </a:path>
                <a:path w="91439" h="291464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4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4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4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49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11979" y="6129020"/>
              <a:ext cx="142875" cy="201294"/>
            </a:xfrm>
            <a:prstGeom prst="rect">
              <a:avLst/>
            </a:prstGeom>
          </p:spPr>
        </p:pic>
      </p:grpSp>
      <p:sp>
        <p:nvSpPr>
          <p:cNvPr id="160" name="object 160" descr=""/>
          <p:cNvSpPr/>
          <p:nvPr/>
        </p:nvSpPr>
        <p:spPr>
          <a:xfrm>
            <a:off x="4643754" y="6036309"/>
            <a:ext cx="179070" cy="297815"/>
          </a:xfrm>
          <a:custGeom>
            <a:avLst/>
            <a:gdLst/>
            <a:ahLst/>
            <a:cxnLst/>
            <a:rect l="l" t="t" r="r" b="b"/>
            <a:pathLst>
              <a:path w="179070" h="297814">
                <a:moveTo>
                  <a:pt x="39370" y="5714"/>
                </a:moveTo>
                <a:lnTo>
                  <a:pt x="33020" y="7619"/>
                </a:lnTo>
                <a:lnTo>
                  <a:pt x="29210" y="8889"/>
                </a:lnTo>
                <a:lnTo>
                  <a:pt x="19050" y="10794"/>
                </a:lnTo>
                <a:lnTo>
                  <a:pt x="11430" y="11429"/>
                </a:lnTo>
                <a:lnTo>
                  <a:pt x="0" y="11429"/>
                </a:lnTo>
                <a:lnTo>
                  <a:pt x="0" y="38734"/>
                </a:lnTo>
                <a:lnTo>
                  <a:pt x="8255" y="38734"/>
                </a:lnTo>
                <a:lnTo>
                  <a:pt x="13970" y="39369"/>
                </a:lnTo>
                <a:lnTo>
                  <a:pt x="15875" y="40004"/>
                </a:lnTo>
                <a:lnTo>
                  <a:pt x="18415" y="40004"/>
                </a:lnTo>
                <a:lnTo>
                  <a:pt x="20320" y="40639"/>
                </a:lnTo>
                <a:lnTo>
                  <a:pt x="20955" y="41909"/>
                </a:lnTo>
                <a:lnTo>
                  <a:pt x="22225" y="42544"/>
                </a:lnTo>
                <a:lnTo>
                  <a:pt x="22860" y="43814"/>
                </a:lnTo>
                <a:lnTo>
                  <a:pt x="22860" y="45084"/>
                </a:lnTo>
                <a:lnTo>
                  <a:pt x="24130" y="48894"/>
                </a:lnTo>
                <a:lnTo>
                  <a:pt x="24130" y="264159"/>
                </a:lnTo>
                <a:lnTo>
                  <a:pt x="23495" y="266064"/>
                </a:lnTo>
                <a:lnTo>
                  <a:pt x="21590" y="269239"/>
                </a:lnTo>
                <a:lnTo>
                  <a:pt x="20320" y="270509"/>
                </a:lnTo>
                <a:lnTo>
                  <a:pt x="18415" y="271144"/>
                </a:lnTo>
                <a:lnTo>
                  <a:pt x="17145" y="271779"/>
                </a:lnTo>
                <a:lnTo>
                  <a:pt x="15240" y="272414"/>
                </a:lnTo>
                <a:lnTo>
                  <a:pt x="6350" y="273684"/>
                </a:lnTo>
                <a:lnTo>
                  <a:pt x="0" y="273684"/>
                </a:lnTo>
                <a:lnTo>
                  <a:pt x="0" y="297814"/>
                </a:lnTo>
                <a:lnTo>
                  <a:pt x="91440" y="297814"/>
                </a:lnTo>
                <a:lnTo>
                  <a:pt x="91440" y="274319"/>
                </a:lnTo>
                <a:lnTo>
                  <a:pt x="81280" y="273050"/>
                </a:lnTo>
                <a:lnTo>
                  <a:pt x="79375" y="272414"/>
                </a:lnTo>
                <a:lnTo>
                  <a:pt x="76835" y="271779"/>
                </a:lnTo>
                <a:lnTo>
                  <a:pt x="74930" y="271779"/>
                </a:lnTo>
                <a:lnTo>
                  <a:pt x="73660" y="270509"/>
                </a:lnTo>
                <a:lnTo>
                  <a:pt x="71755" y="269875"/>
                </a:lnTo>
                <a:lnTo>
                  <a:pt x="69850" y="267969"/>
                </a:lnTo>
                <a:lnTo>
                  <a:pt x="69215" y="266700"/>
                </a:lnTo>
                <a:lnTo>
                  <a:pt x="68580" y="264159"/>
                </a:lnTo>
                <a:lnTo>
                  <a:pt x="68580" y="213359"/>
                </a:lnTo>
                <a:lnTo>
                  <a:pt x="57150" y="192404"/>
                </a:lnTo>
                <a:lnTo>
                  <a:pt x="64135" y="184150"/>
                </a:lnTo>
                <a:lnTo>
                  <a:pt x="68580" y="177800"/>
                </a:lnTo>
                <a:lnTo>
                  <a:pt x="68580" y="21589"/>
                </a:lnTo>
                <a:lnTo>
                  <a:pt x="55880" y="21589"/>
                </a:lnTo>
                <a:lnTo>
                  <a:pt x="39370" y="5714"/>
                </a:lnTo>
                <a:close/>
              </a:path>
              <a:path w="179070" h="297814">
                <a:moveTo>
                  <a:pt x="115570" y="207009"/>
                </a:moveTo>
                <a:lnTo>
                  <a:pt x="72390" y="207009"/>
                </a:lnTo>
                <a:lnTo>
                  <a:pt x="120015" y="297179"/>
                </a:lnTo>
                <a:lnTo>
                  <a:pt x="179070" y="297179"/>
                </a:lnTo>
                <a:lnTo>
                  <a:pt x="179070" y="273684"/>
                </a:lnTo>
                <a:lnTo>
                  <a:pt x="173990" y="273050"/>
                </a:lnTo>
                <a:lnTo>
                  <a:pt x="169545" y="271779"/>
                </a:lnTo>
                <a:lnTo>
                  <a:pt x="166370" y="270509"/>
                </a:lnTo>
                <a:lnTo>
                  <a:pt x="163195" y="268604"/>
                </a:lnTo>
                <a:lnTo>
                  <a:pt x="160020" y="266064"/>
                </a:lnTo>
                <a:lnTo>
                  <a:pt x="156845" y="262889"/>
                </a:lnTo>
                <a:lnTo>
                  <a:pt x="153035" y="260350"/>
                </a:lnTo>
                <a:lnTo>
                  <a:pt x="149860" y="257175"/>
                </a:lnTo>
                <a:lnTo>
                  <a:pt x="146685" y="253364"/>
                </a:lnTo>
                <a:lnTo>
                  <a:pt x="141605" y="247014"/>
                </a:lnTo>
                <a:lnTo>
                  <a:pt x="139700" y="243839"/>
                </a:lnTo>
                <a:lnTo>
                  <a:pt x="137160" y="240029"/>
                </a:lnTo>
                <a:lnTo>
                  <a:pt x="133985" y="235584"/>
                </a:lnTo>
                <a:lnTo>
                  <a:pt x="122555" y="216534"/>
                </a:lnTo>
                <a:lnTo>
                  <a:pt x="115570" y="207009"/>
                </a:lnTo>
                <a:close/>
              </a:path>
              <a:path w="179070" h="297814">
                <a:moveTo>
                  <a:pt x="173355" y="102234"/>
                </a:moveTo>
                <a:lnTo>
                  <a:pt x="81915" y="102234"/>
                </a:lnTo>
                <a:lnTo>
                  <a:pt x="81915" y="125729"/>
                </a:lnTo>
                <a:lnTo>
                  <a:pt x="92075" y="126364"/>
                </a:lnTo>
                <a:lnTo>
                  <a:pt x="97790" y="127000"/>
                </a:lnTo>
                <a:lnTo>
                  <a:pt x="100965" y="128269"/>
                </a:lnTo>
                <a:lnTo>
                  <a:pt x="101600" y="129539"/>
                </a:lnTo>
                <a:lnTo>
                  <a:pt x="101600" y="133350"/>
                </a:lnTo>
                <a:lnTo>
                  <a:pt x="99060" y="137159"/>
                </a:lnTo>
                <a:lnTo>
                  <a:pt x="97790" y="139700"/>
                </a:lnTo>
                <a:lnTo>
                  <a:pt x="93980" y="146050"/>
                </a:lnTo>
                <a:lnTo>
                  <a:pt x="88900" y="152400"/>
                </a:lnTo>
                <a:lnTo>
                  <a:pt x="86360" y="156209"/>
                </a:lnTo>
                <a:lnTo>
                  <a:pt x="76200" y="168909"/>
                </a:lnTo>
                <a:lnTo>
                  <a:pt x="70485" y="175894"/>
                </a:lnTo>
                <a:lnTo>
                  <a:pt x="68580" y="177800"/>
                </a:lnTo>
                <a:lnTo>
                  <a:pt x="68580" y="213359"/>
                </a:lnTo>
                <a:lnTo>
                  <a:pt x="78740" y="229869"/>
                </a:lnTo>
                <a:lnTo>
                  <a:pt x="72390" y="207009"/>
                </a:lnTo>
                <a:lnTo>
                  <a:pt x="115570" y="207009"/>
                </a:lnTo>
                <a:lnTo>
                  <a:pt x="113665" y="203834"/>
                </a:lnTo>
                <a:lnTo>
                  <a:pt x="99695" y="182879"/>
                </a:lnTo>
                <a:lnTo>
                  <a:pt x="101600" y="180975"/>
                </a:lnTo>
                <a:lnTo>
                  <a:pt x="103505" y="177800"/>
                </a:lnTo>
                <a:lnTo>
                  <a:pt x="107315" y="173354"/>
                </a:lnTo>
                <a:lnTo>
                  <a:pt x="117475" y="160654"/>
                </a:lnTo>
                <a:lnTo>
                  <a:pt x="123825" y="153034"/>
                </a:lnTo>
                <a:lnTo>
                  <a:pt x="126365" y="150494"/>
                </a:lnTo>
                <a:lnTo>
                  <a:pt x="128905" y="147319"/>
                </a:lnTo>
                <a:lnTo>
                  <a:pt x="130810" y="144779"/>
                </a:lnTo>
                <a:lnTo>
                  <a:pt x="137160" y="138429"/>
                </a:lnTo>
                <a:lnTo>
                  <a:pt x="146685" y="132714"/>
                </a:lnTo>
                <a:lnTo>
                  <a:pt x="153670" y="130175"/>
                </a:lnTo>
                <a:lnTo>
                  <a:pt x="156845" y="128904"/>
                </a:lnTo>
                <a:lnTo>
                  <a:pt x="163195" y="127000"/>
                </a:lnTo>
                <a:lnTo>
                  <a:pt x="167640" y="126364"/>
                </a:lnTo>
                <a:lnTo>
                  <a:pt x="173355" y="125729"/>
                </a:lnTo>
                <a:lnTo>
                  <a:pt x="173355" y="102234"/>
                </a:lnTo>
                <a:close/>
              </a:path>
              <a:path w="179070" h="297814">
                <a:moveTo>
                  <a:pt x="68580" y="177800"/>
                </a:moveTo>
                <a:lnTo>
                  <a:pt x="64135" y="184150"/>
                </a:lnTo>
                <a:lnTo>
                  <a:pt x="57150" y="192404"/>
                </a:lnTo>
                <a:lnTo>
                  <a:pt x="68580" y="213359"/>
                </a:lnTo>
                <a:lnTo>
                  <a:pt x="68580" y="177800"/>
                </a:lnTo>
                <a:close/>
              </a:path>
              <a:path w="179070" h="297814">
                <a:moveTo>
                  <a:pt x="48895" y="0"/>
                </a:moveTo>
                <a:lnTo>
                  <a:pt x="44450" y="2539"/>
                </a:lnTo>
                <a:lnTo>
                  <a:pt x="41910" y="4444"/>
                </a:lnTo>
                <a:lnTo>
                  <a:pt x="39370" y="5714"/>
                </a:lnTo>
                <a:lnTo>
                  <a:pt x="55880" y="21589"/>
                </a:lnTo>
                <a:lnTo>
                  <a:pt x="55880" y="2539"/>
                </a:lnTo>
                <a:lnTo>
                  <a:pt x="48895" y="0"/>
                </a:lnTo>
                <a:close/>
              </a:path>
              <a:path w="179070" h="297814">
                <a:moveTo>
                  <a:pt x="55880" y="2539"/>
                </a:moveTo>
                <a:lnTo>
                  <a:pt x="55880" y="21589"/>
                </a:lnTo>
                <a:lnTo>
                  <a:pt x="68580" y="21589"/>
                </a:lnTo>
                <a:lnTo>
                  <a:pt x="68580" y="6984"/>
                </a:lnTo>
                <a:lnTo>
                  <a:pt x="55880" y="2539"/>
                </a:lnTo>
                <a:close/>
              </a:path>
              <a:path w="179070" h="297814">
                <a:moveTo>
                  <a:pt x="47625" y="0"/>
                </a:moveTo>
                <a:lnTo>
                  <a:pt x="34290" y="0"/>
                </a:lnTo>
                <a:lnTo>
                  <a:pt x="39370" y="5714"/>
                </a:lnTo>
                <a:lnTo>
                  <a:pt x="41910" y="4444"/>
                </a:lnTo>
                <a:lnTo>
                  <a:pt x="44450" y="2539"/>
                </a:lnTo>
                <a:lnTo>
                  <a:pt x="47625" y="0"/>
                </a:lnTo>
                <a:close/>
              </a:path>
              <a:path w="179070" h="297814">
                <a:moveTo>
                  <a:pt x="55880" y="0"/>
                </a:moveTo>
                <a:lnTo>
                  <a:pt x="50165" y="0"/>
                </a:lnTo>
                <a:lnTo>
                  <a:pt x="55880" y="2539"/>
                </a:lnTo>
                <a:lnTo>
                  <a:pt x="55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5493384" y="6273165"/>
            <a:ext cx="58419" cy="56515"/>
          </a:xfrm>
          <a:custGeom>
            <a:avLst/>
            <a:gdLst/>
            <a:ahLst/>
            <a:cxnLst/>
            <a:rect l="l" t="t" r="r" b="b"/>
            <a:pathLst>
              <a:path w="58420" h="56514">
                <a:moveTo>
                  <a:pt x="32385" y="0"/>
                </a:moveTo>
                <a:lnTo>
                  <a:pt x="24129" y="0"/>
                </a:lnTo>
                <a:lnTo>
                  <a:pt x="635" y="20955"/>
                </a:lnTo>
                <a:lnTo>
                  <a:pt x="0" y="24765"/>
                </a:lnTo>
                <a:lnTo>
                  <a:pt x="22225" y="55880"/>
                </a:lnTo>
                <a:lnTo>
                  <a:pt x="26035" y="56515"/>
                </a:lnTo>
                <a:lnTo>
                  <a:pt x="33654" y="56515"/>
                </a:lnTo>
                <a:lnTo>
                  <a:pt x="37464" y="55880"/>
                </a:lnTo>
                <a:lnTo>
                  <a:pt x="58419" y="32385"/>
                </a:lnTo>
                <a:lnTo>
                  <a:pt x="58419" y="28575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711190" y="6028690"/>
            <a:ext cx="203835" cy="297180"/>
          </a:xfrm>
          <a:custGeom>
            <a:avLst/>
            <a:gdLst/>
            <a:ahLst/>
            <a:cxnLst/>
            <a:rect l="l" t="t" r="r" b="b"/>
            <a:pathLst>
              <a:path w="203835" h="297179">
                <a:moveTo>
                  <a:pt x="203835" y="0"/>
                </a:moveTo>
                <a:lnTo>
                  <a:pt x="16510" y="0"/>
                </a:lnTo>
                <a:lnTo>
                  <a:pt x="0" y="80010"/>
                </a:lnTo>
                <a:lnTo>
                  <a:pt x="27305" y="80010"/>
                </a:lnTo>
                <a:lnTo>
                  <a:pt x="30480" y="71120"/>
                </a:lnTo>
                <a:lnTo>
                  <a:pt x="55245" y="26035"/>
                </a:lnTo>
                <a:lnTo>
                  <a:pt x="59055" y="24130"/>
                </a:lnTo>
                <a:lnTo>
                  <a:pt x="83185" y="24130"/>
                </a:lnTo>
                <a:lnTo>
                  <a:pt x="83185" y="263525"/>
                </a:lnTo>
                <a:lnTo>
                  <a:pt x="72389" y="271780"/>
                </a:lnTo>
                <a:lnTo>
                  <a:pt x="66675" y="273050"/>
                </a:lnTo>
                <a:lnTo>
                  <a:pt x="55880" y="273685"/>
                </a:lnTo>
                <a:lnTo>
                  <a:pt x="55880" y="297180"/>
                </a:lnTo>
                <a:lnTo>
                  <a:pt x="157480" y="297180"/>
                </a:lnTo>
                <a:lnTo>
                  <a:pt x="157480" y="273050"/>
                </a:lnTo>
                <a:lnTo>
                  <a:pt x="132714" y="265430"/>
                </a:lnTo>
                <a:lnTo>
                  <a:pt x="132080" y="263525"/>
                </a:lnTo>
                <a:lnTo>
                  <a:pt x="132080" y="24130"/>
                </a:lnTo>
                <a:lnTo>
                  <a:pt x="156210" y="24130"/>
                </a:lnTo>
                <a:lnTo>
                  <a:pt x="167639" y="48260"/>
                </a:lnTo>
                <a:lnTo>
                  <a:pt x="164464" y="80010"/>
                </a:lnTo>
                <a:lnTo>
                  <a:pt x="191770" y="80010"/>
                </a:lnTo>
                <a:lnTo>
                  <a:pt x="203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5989954" y="6036309"/>
            <a:ext cx="187960" cy="297815"/>
          </a:xfrm>
          <a:custGeom>
            <a:avLst/>
            <a:gdLst/>
            <a:ahLst/>
            <a:cxnLst/>
            <a:rect l="l" t="t" r="r" b="b"/>
            <a:pathLst>
              <a:path w="187960" h="297814">
                <a:moveTo>
                  <a:pt x="39370" y="5714"/>
                </a:moveTo>
                <a:lnTo>
                  <a:pt x="33655" y="7619"/>
                </a:lnTo>
                <a:lnTo>
                  <a:pt x="29210" y="8889"/>
                </a:lnTo>
                <a:lnTo>
                  <a:pt x="19050" y="10794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734"/>
                </a:lnTo>
                <a:lnTo>
                  <a:pt x="8255" y="38734"/>
                </a:lnTo>
                <a:lnTo>
                  <a:pt x="13970" y="39369"/>
                </a:lnTo>
                <a:lnTo>
                  <a:pt x="15875" y="40004"/>
                </a:lnTo>
                <a:lnTo>
                  <a:pt x="18415" y="40004"/>
                </a:lnTo>
                <a:lnTo>
                  <a:pt x="19685" y="40639"/>
                </a:lnTo>
                <a:lnTo>
                  <a:pt x="21590" y="42544"/>
                </a:lnTo>
                <a:lnTo>
                  <a:pt x="22860" y="45084"/>
                </a:lnTo>
                <a:lnTo>
                  <a:pt x="23495" y="46989"/>
                </a:lnTo>
                <a:lnTo>
                  <a:pt x="23495" y="266064"/>
                </a:lnTo>
                <a:lnTo>
                  <a:pt x="22225" y="267969"/>
                </a:lnTo>
                <a:lnTo>
                  <a:pt x="21590" y="269239"/>
                </a:lnTo>
                <a:lnTo>
                  <a:pt x="20320" y="270509"/>
                </a:lnTo>
                <a:lnTo>
                  <a:pt x="18415" y="271144"/>
                </a:lnTo>
                <a:lnTo>
                  <a:pt x="17145" y="271779"/>
                </a:lnTo>
                <a:lnTo>
                  <a:pt x="15240" y="272414"/>
                </a:lnTo>
                <a:lnTo>
                  <a:pt x="10160" y="273050"/>
                </a:lnTo>
                <a:lnTo>
                  <a:pt x="6350" y="273684"/>
                </a:lnTo>
                <a:lnTo>
                  <a:pt x="0" y="274319"/>
                </a:lnTo>
                <a:lnTo>
                  <a:pt x="0" y="297814"/>
                </a:lnTo>
                <a:lnTo>
                  <a:pt x="91440" y="297814"/>
                </a:lnTo>
                <a:lnTo>
                  <a:pt x="91440" y="274319"/>
                </a:lnTo>
                <a:lnTo>
                  <a:pt x="81280" y="273050"/>
                </a:lnTo>
                <a:lnTo>
                  <a:pt x="78740" y="272414"/>
                </a:lnTo>
                <a:lnTo>
                  <a:pt x="76835" y="272414"/>
                </a:lnTo>
                <a:lnTo>
                  <a:pt x="73025" y="271144"/>
                </a:lnTo>
                <a:lnTo>
                  <a:pt x="71755" y="270509"/>
                </a:lnTo>
                <a:lnTo>
                  <a:pt x="70485" y="269239"/>
                </a:lnTo>
                <a:lnTo>
                  <a:pt x="69215" y="266700"/>
                </a:lnTo>
                <a:lnTo>
                  <a:pt x="68580" y="264794"/>
                </a:lnTo>
                <a:lnTo>
                  <a:pt x="68580" y="260984"/>
                </a:lnTo>
                <a:lnTo>
                  <a:pt x="67368" y="155575"/>
                </a:lnTo>
                <a:lnTo>
                  <a:pt x="67310" y="151764"/>
                </a:lnTo>
                <a:lnTo>
                  <a:pt x="67310" y="150494"/>
                </a:lnTo>
                <a:lnTo>
                  <a:pt x="71120" y="150494"/>
                </a:lnTo>
                <a:lnTo>
                  <a:pt x="74295" y="149225"/>
                </a:lnTo>
                <a:lnTo>
                  <a:pt x="81280" y="146050"/>
                </a:lnTo>
                <a:lnTo>
                  <a:pt x="84455" y="144144"/>
                </a:lnTo>
                <a:lnTo>
                  <a:pt x="92075" y="140334"/>
                </a:lnTo>
                <a:lnTo>
                  <a:pt x="95885" y="137794"/>
                </a:lnTo>
                <a:lnTo>
                  <a:pt x="99060" y="135889"/>
                </a:lnTo>
                <a:lnTo>
                  <a:pt x="101600" y="134619"/>
                </a:lnTo>
                <a:lnTo>
                  <a:pt x="162560" y="134619"/>
                </a:lnTo>
                <a:lnTo>
                  <a:pt x="162560" y="133350"/>
                </a:lnTo>
                <a:lnTo>
                  <a:pt x="160020" y="127634"/>
                </a:lnTo>
                <a:lnTo>
                  <a:pt x="159385" y="125094"/>
                </a:lnTo>
                <a:lnTo>
                  <a:pt x="66040" y="125094"/>
                </a:lnTo>
                <a:lnTo>
                  <a:pt x="64770" y="123825"/>
                </a:lnTo>
                <a:lnTo>
                  <a:pt x="66040" y="122554"/>
                </a:lnTo>
                <a:lnTo>
                  <a:pt x="68580" y="21589"/>
                </a:lnTo>
                <a:lnTo>
                  <a:pt x="55880" y="21589"/>
                </a:lnTo>
                <a:lnTo>
                  <a:pt x="39370" y="5714"/>
                </a:lnTo>
                <a:close/>
              </a:path>
              <a:path w="187960" h="297814">
                <a:moveTo>
                  <a:pt x="162560" y="134619"/>
                </a:moveTo>
                <a:lnTo>
                  <a:pt x="102870" y="134619"/>
                </a:lnTo>
                <a:lnTo>
                  <a:pt x="104775" y="135254"/>
                </a:lnTo>
                <a:lnTo>
                  <a:pt x="109855" y="137159"/>
                </a:lnTo>
                <a:lnTo>
                  <a:pt x="112395" y="138429"/>
                </a:lnTo>
                <a:lnTo>
                  <a:pt x="116205" y="141604"/>
                </a:lnTo>
                <a:lnTo>
                  <a:pt x="120015" y="149225"/>
                </a:lnTo>
                <a:lnTo>
                  <a:pt x="120650" y="151129"/>
                </a:lnTo>
                <a:lnTo>
                  <a:pt x="120650" y="264794"/>
                </a:lnTo>
                <a:lnTo>
                  <a:pt x="120015" y="266700"/>
                </a:lnTo>
                <a:lnTo>
                  <a:pt x="118745" y="267969"/>
                </a:lnTo>
                <a:lnTo>
                  <a:pt x="118110" y="269239"/>
                </a:lnTo>
                <a:lnTo>
                  <a:pt x="107315" y="273684"/>
                </a:lnTo>
                <a:lnTo>
                  <a:pt x="102870" y="273684"/>
                </a:lnTo>
                <a:lnTo>
                  <a:pt x="96520" y="274319"/>
                </a:lnTo>
                <a:lnTo>
                  <a:pt x="96520" y="297814"/>
                </a:lnTo>
                <a:lnTo>
                  <a:pt x="187960" y="297814"/>
                </a:lnTo>
                <a:lnTo>
                  <a:pt x="187960" y="274954"/>
                </a:lnTo>
                <a:lnTo>
                  <a:pt x="177800" y="273050"/>
                </a:lnTo>
                <a:lnTo>
                  <a:pt x="175895" y="272414"/>
                </a:lnTo>
                <a:lnTo>
                  <a:pt x="173355" y="272414"/>
                </a:lnTo>
                <a:lnTo>
                  <a:pt x="171450" y="271779"/>
                </a:lnTo>
                <a:lnTo>
                  <a:pt x="170180" y="271144"/>
                </a:lnTo>
                <a:lnTo>
                  <a:pt x="168275" y="270509"/>
                </a:lnTo>
                <a:lnTo>
                  <a:pt x="167005" y="269239"/>
                </a:lnTo>
                <a:lnTo>
                  <a:pt x="165735" y="266700"/>
                </a:lnTo>
                <a:lnTo>
                  <a:pt x="165100" y="264794"/>
                </a:lnTo>
                <a:lnTo>
                  <a:pt x="165100" y="155575"/>
                </a:lnTo>
                <a:lnTo>
                  <a:pt x="164465" y="147319"/>
                </a:lnTo>
                <a:lnTo>
                  <a:pt x="163830" y="140334"/>
                </a:lnTo>
                <a:lnTo>
                  <a:pt x="162560" y="134619"/>
                </a:lnTo>
                <a:close/>
              </a:path>
              <a:path w="187960" h="297814">
                <a:moveTo>
                  <a:pt x="71120" y="150494"/>
                </a:moveTo>
                <a:lnTo>
                  <a:pt x="67310" y="150494"/>
                </a:lnTo>
                <a:lnTo>
                  <a:pt x="67324" y="151760"/>
                </a:lnTo>
                <a:lnTo>
                  <a:pt x="71120" y="150494"/>
                </a:lnTo>
                <a:close/>
              </a:path>
              <a:path w="187960" h="297814">
                <a:moveTo>
                  <a:pt x="66040" y="122554"/>
                </a:moveTo>
                <a:lnTo>
                  <a:pt x="64770" y="123825"/>
                </a:lnTo>
                <a:lnTo>
                  <a:pt x="66040" y="125094"/>
                </a:lnTo>
                <a:lnTo>
                  <a:pt x="66040" y="122554"/>
                </a:lnTo>
                <a:close/>
              </a:path>
              <a:path w="187960" h="297814">
                <a:moveTo>
                  <a:pt x="113030" y="98425"/>
                </a:moveTo>
                <a:lnTo>
                  <a:pt x="103505" y="98425"/>
                </a:lnTo>
                <a:lnTo>
                  <a:pt x="100965" y="100964"/>
                </a:lnTo>
                <a:lnTo>
                  <a:pt x="97790" y="103504"/>
                </a:lnTo>
                <a:lnTo>
                  <a:pt x="91440" y="107950"/>
                </a:lnTo>
                <a:lnTo>
                  <a:pt x="87630" y="110489"/>
                </a:lnTo>
                <a:lnTo>
                  <a:pt x="83185" y="112394"/>
                </a:lnTo>
                <a:lnTo>
                  <a:pt x="66675" y="121919"/>
                </a:lnTo>
                <a:lnTo>
                  <a:pt x="66040" y="122554"/>
                </a:lnTo>
                <a:lnTo>
                  <a:pt x="66040" y="125094"/>
                </a:lnTo>
                <a:lnTo>
                  <a:pt x="159385" y="125094"/>
                </a:lnTo>
                <a:lnTo>
                  <a:pt x="156845" y="120014"/>
                </a:lnTo>
                <a:lnTo>
                  <a:pt x="153035" y="113664"/>
                </a:lnTo>
                <a:lnTo>
                  <a:pt x="141605" y="105409"/>
                </a:lnTo>
                <a:lnTo>
                  <a:pt x="135255" y="102234"/>
                </a:lnTo>
                <a:lnTo>
                  <a:pt x="121285" y="99059"/>
                </a:lnTo>
                <a:lnTo>
                  <a:pt x="113030" y="98425"/>
                </a:lnTo>
                <a:close/>
              </a:path>
              <a:path w="187960" h="297814">
                <a:moveTo>
                  <a:pt x="48895" y="0"/>
                </a:moveTo>
                <a:lnTo>
                  <a:pt x="47625" y="634"/>
                </a:lnTo>
                <a:lnTo>
                  <a:pt x="44450" y="2539"/>
                </a:lnTo>
                <a:lnTo>
                  <a:pt x="41910" y="4444"/>
                </a:lnTo>
                <a:lnTo>
                  <a:pt x="39370" y="5714"/>
                </a:lnTo>
                <a:lnTo>
                  <a:pt x="55880" y="21589"/>
                </a:lnTo>
                <a:lnTo>
                  <a:pt x="55880" y="2539"/>
                </a:lnTo>
                <a:lnTo>
                  <a:pt x="50165" y="634"/>
                </a:lnTo>
                <a:lnTo>
                  <a:pt x="50641" y="634"/>
                </a:lnTo>
                <a:lnTo>
                  <a:pt x="48895" y="0"/>
                </a:lnTo>
                <a:close/>
              </a:path>
              <a:path w="187960" h="297814">
                <a:moveTo>
                  <a:pt x="55880" y="2539"/>
                </a:moveTo>
                <a:lnTo>
                  <a:pt x="55880" y="21589"/>
                </a:lnTo>
                <a:lnTo>
                  <a:pt x="68580" y="21589"/>
                </a:lnTo>
                <a:lnTo>
                  <a:pt x="68580" y="6984"/>
                </a:lnTo>
                <a:lnTo>
                  <a:pt x="55880" y="2539"/>
                </a:lnTo>
                <a:close/>
              </a:path>
              <a:path w="187960" h="297814">
                <a:moveTo>
                  <a:pt x="47625" y="634"/>
                </a:moveTo>
                <a:lnTo>
                  <a:pt x="34290" y="634"/>
                </a:lnTo>
                <a:lnTo>
                  <a:pt x="39370" y="5714"/>
                </a:lnTo>
                <a:lnTo>
                  <a:pt x="41910" y="4444"/>
                </a:lnTo>
                <a:lnTo>
                  <a:pt x="44450" y="2539"/>
                </a:lnTo>
                <a:lnTo>
                  <a:pt x="46355" y="1269"/>
                </a:lnTo>
                <a:lnTo>
                  <a:pt x="47625" y="634"/>
                </a:lnTo>
                <a:close/>
              </a:path>
              <a:path w="187960" h="297814">
                <a:moveTo>
                  <a:pt x="55880" y="634"/>
                </a:moveTo>
                <a:lnTo>
                  <a:pt x="50641" y="634"/>
                </a:lnTo>
                <a:lnTo>
                  <a:pt x="55880" y="2539"/>
                </a:lnTo>
                <a:lnTo>
                  <a:pt x="55880" y="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6599555" y="6131559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4" h="281304">
                <a:moveTo>
                  <a:pt x="43179" y="6350"/>
                </a:moveTo>
                <a:lnTo>
                  <a:pt x="40640" y="6350"/>
                </a:lnTo>
                <a:lnTo>
                  <a:pt x="34290" y="8889"/>
                </a:lnTo>
                <a:lnTo>
                  <a:pt x="30479" y="10159"/>
                </a:lnTo>
                <a:lnTo>
                  <a:pt x="19685" y="12064"/>
                </a:lnTo>
                <a:lnTo>
                  <a:pt x="11429" y="12700"/>
                </a:lnTo>
                <a:lnTo>
                  <a:pt x="0" y="12700"/>
                </a:lnTo>
                <a:lnTo>
                  <a:pt x="0" y="40004"/>
                </a:lnTo>
                <a:lnTo>
                  <a:pt x="8254" y="40004"/>
                </a:lnTo>
                <a:lnTo>
                  <a:pt x="13970" y="40639"/>
                </a:lnTo>
                <a:lnTo>
                  <a:pt x="15875" y="41275"/>
                </a:lnTo>
                <a:lnTo>
                  <a:pt x="18415" y="41909"/>
                </a:lnTo>
                <a:lnTo>
                  <a:pt x="20320" y="42544"/>
                </a:lnTo>
                <a:lnTo>
                  <a:pt x="20954" y="43179"/>
                </a:lnTo>
                <a:lnTo>
                  <a:pt x="22225" y="43814"/>
                </a:lnTo>
                <a:lnTo>
                  <a:pt x="22860" y="45084"/>
                </a:lnTo>
                <a:lnTo>
                  <a:pt x="23495" y="48259"/>
                </a:lnTo>
                <a:lnTo>
                  <a:pt x="23495" y="248284"/>
                </a:lnTo>
                <a:lnTo>
                  <a:pt x="22860" y="250189"/>
                </a:lnTo>
                <a:lnTo>
                  <a:pt x="20954" y="252729"/>
                </a:lnTo>
                <a:lnTo>
                  <a:pt x="19685" y="254000"/>
                </a:lnTo>
                <a:lnTo>
                  <a:pt x="18415" y="254634"/>
                </a:lnTo>
                <a:lnTo>
                  <a:pt x="17145" y="255904"/>
                </a:lnTo>
                <a:lnTo>
                  <a:pt x="15240" y="255904"/>
                </a:lnTo>
                <a:lnTo>
                  <a:pt x="10160" y="256539"/>
                </a:lnTo>
                <a:lnTo>
                  <a:pt x="6350" y="257175"/>
                </a:lnTo>
                <a:lnTo>
                  <a:pt x="0" y="257175"/>
                </a:lnTo>
                <a:lnTo>
                  <a:pt x="0" y="281304"/>
                </a:lnTo>
                <a:lnTo>
                  <a:pt x="91440" y="281304"/>
                </a:lnTo>
                <a:lnTo>
                  <a:pt x="91440" y="257809"/>
                </a:lnTo>
                <a:lnTo>
                  <a:pt x="81279" y="256539"/>
                </a:lnTo>
                <a:lnTo>
                  <a:pt x="78740" y="255904"/>
                </a:lnTo>
                <a:lnTo>
                  <a:pt x="76835" y="255269"/>
                </a:lnTo>
                <a:lnTo>
                  <a:pt x="74929" y="255269"/>
                </a:lnTo>
                <a:lnTo>
                  <a:pt x="73025" y="254000"/>
                </a:lnTo>
                <a:lnTo>
                  <a:pt x="70485" y="252729"/>
                </a:lnTo>
                <a:lnTo>
                  <a:pt x="69215" y="250189"/>
                </a:lnTo>
                <a:lnTo>
                  <a:pt x="68579" y="248284"/>
                </a:lnTo>
                <a:lnTo>
                  <a:pt x="68579" y="244475"/>
                </a:lnTo>
                <a:lnTo>
                  <a:pt x="64135" y="187325"/>
                </a:lnTo>
                <a:lnTo>
                  <a:pt x="61595" y="184784"/>
                </a:lnTo>
                <a:lnTo>
                  <a:pt x="61595" y="182244"/>
                </a:lnTo>
                <a:lnTo>
                  <a:pt x="64135" y="180339"/>
                </a:lnTo>
                <a:lnTo>
                  <a:pt x="153035" y="180339"/>
                </a:lnTo>
                <a:lnTo>
                  <a:pt x="158115" y="174625"/>
                </a:lnTo>
                <a:lnTo>
                  <a:pt x="93345" y="174625"/>
                </a:lnTo>
                <a:lnTo>
                  <a:pt x="89535" y="173354"/>
                </a:lnTo>
                <a:lnTo>
                  <a:pt x="69215" y="146050"/>
                </a:lnTo>
                <a:lnTo>
                  <a:pt x="68579" y="144144"/>
                </a:lnTo>
                <a:lnTo>
                  <a:pt x="67310" y="52069"/>
                </a:lnTo>
                <a:lnTo>
                  <a:pt x="71120" y="52069"/>
                </a:lnTo>
                <a:lnTo>
                  <a:pt x="74929" y="50164"/>
                </a:lnTo>
                <a:lnTo>
                  <a:pt x="78104" y="48259"/>
                </a:lnTo>
                <a:lnTo>
                  <a:pt x="81279" y="46989"/>
                </a:lnTo>
                <a:lnTo>
                  <a:pt x="87629" y="43179"/>
                </a:lnTo>
                <a:lnTo>
                  <a:pt x="94615" y="39369"/>
                </a:lnTo>
                <a:lnTo>
                  <a:pt x="97790" y="37464"/>
                </a:lnTo>
                <a:lnTo>
                  <a:pt x="99695" y="36194"/>
                </a:lnTo>
                <a:lnTo>
                  <a:pt x="160020" y="36194"/>
                </a:lnTo>
                <a:lnTo>
                  <a:pt x="159385" y="34289"/>
                </a:lnTo>
                <a:lnTo>
                  <a:pt x="154304" y="27304"/>
                </a:lnTo>
                <a:lnTo>
                  <a:pt x="153035" y="26034"/>
                </a:lnTo>
                <a:lnTo>
                  <a:pt x="66040" y="26034"/>
                </a:lnTo>
                <a:lnTo>
                  <a:pt x="64770" y="24764"/>
                </a:lnTo>
                <a:lnTo>
                  <a:pt x="66675" y="22859"/>
                </a:lnTo>
                <a:lnTo>
                  <a:pt x="68579" y="8889"/>
                </a:lnTo>
                <a:lnTo>
                  <a:pt x="50165" y="7619"/>
                </a:lnTo>
                <a:lnTo>
                  <a:pt x="48260" y="7619"/>
                </a:lnTo>
                <a:lnTo>
                  <a:pt x="43179" y="6350"/>
                </a:lnTo>
                <a:close/>
              </a:path>
              <a:path w="178434" h="281304">
                <a:moveTo>
                  <a:pt x="153035" y="180339"/>
                </a:moveTo>
                <a:lnTo>
                  <a:pt x="64135" y="180339"/>
                </a:lnTo>
                <a:lnTo>
                  <a:pt x="64135" y="187325"/>
                </a:lnTo>
                <a:lnTo>
                  <a:pt x="67310" y="189864"/>
                </a:lnTo>
                <a:lnTo>
                  <a:pt x="70485" y="191769"/>
                </a:lnTo>
                <a:lnTo>
                  <a:pt x="73660" y="194309"/>
                </a:lnTo>
                <a:lnTo>
                  <a:pt x="81279" y="198119"/>
                </a:lnTo>
                <a:lnTo>
                  <a:pt x="90170" y="200659"/>
                </a:lnTo>
                <a:lnTo>
                  <a:pt x="95250" y="201294"/>
                </a:lnTo>
                <a:lnTo>
                  <a:pt x="100329" y="201294"/>
                </a:lnTo>
                <a:lnTo>
                  <a:pt x="140970" y="190500"/>
                </a:lnTo>
                <a:lnTo>
                  <a:pt x="147320" y="185419"/>
                </a:lnTo>
                <a:lnTo>
                  <a:pt x="153035" y="180339"/>
                </a:lnTo>
                <a:close/>
              </a:path>
              <a:path w="178434" h="281304">
                <a:moveTo>
                  <a:pt x="64135" y="180339"/>
                </a:moveTo>
                <a:lnTo>
                  <a:pt x="61595" y="182244"/>
                </a:lnTo>
                <a:lnTo>
                  <a:pt x="61595" y="184784"/>
                </a:lnTo>
                <a:lnTo>
                  <a:pt x="64135" y="187325"/>
                </a:lnTo>
                <a:lnTo>
                  <a:pt x="64135" y="180339"/>
                </a:lnTo>
                <a:close/>
              </a:path>
              <a:path w="178434" h="281304">
                <a:moveTo>
                  <a:pt x="160020" y="36194"/>
                </a:moveTo>
                <a:lnTo>
                  <a:pt x="100329" y="36194"/>
                </a:lnTo>
                <a:lnTo>
                  <a:pt x="102235" y="38100"/>
                </a:lnTo>
                <a:lnTo>
                  <a:pt x="109854" y="44450"/>
                </a:lnTo>
                <a:lnTo>
                  <a:pt x="113029" y="49529"/>
                </a:lnTo>
                <a:lnTo>
                  <a:pt x="128904" y="91439"/>
                </a:lnTo>
                <a:lnTo>
                  <a:pt x="130175" y="105409"/>
                </a:lnTo>
                <a:lnTo>
                  <a:pt x="130175" y="113664"/>
                </a:lnTo>
                <a:lnTo>
                  <a:pt x="122554" y="151764"/>
                </a:lnTo>
                <a:lnTo>
                  <a:pt x="101600" y="174625"/>
                </a:lnTo>
                <a:lnTo>
                  <a:pt x="158115" y="174625"/>
                </a:lnTo>
                <a:lnTo>
                  <a:pt x="158115" y="173989"/>
                </a:lnTo>
                <a:lnTo>
                  <a:pt x="163195" y="167004"/>
                </a:lnTo>
                <a:lnTo>
                  <a:pt x="167004" y="159384"/>
                </a:lnTo>
                <a:lnTo>
                  <a:pt x="177165" y="122554"/>
                </a:lnTo>
                <a:lnTo>
                  <a:pt x="178435" y="111759"/>
                </a:lnTo>
                <a:lnTo>
                  <a:pt x="178435" y="89534"/>
                </a:lnTo>
                <a:lnTo>
                  <a:pt x="167640" y="50164"/>
                </a:lnTo>
                <a:lnTo>
                  <a:pt x="163829" y="41909"/>
                </a:lnTo>
                <a:lnTo>
                  <a:pt x="160020" y="36194"/>
                </a:lnTo>
                <a:close/>
              </a:path>
              <a:path w="178434" h="281304">
                <a:moveTo>
                  <a:pt x="71120" y="52069"/>
                </a:moveTo>
                <a:lnTo>
                  <a:pt x="67310" y="52069"/>
                </a:lnTo>
                <a:lnTo>
                  <a:pt x="67945" y="52704"/>
                </a:lnTo>
                <a:lnTo>
                  <a:pt x="69215" y="52704"/>
                </a:lnTo>
                <a:lnTo>
                  <a:pt x="71120" y="52069"/>
                </a:lnTo>
                <a:close/>
              </a:path>
              <a:path w="178434" h="281304">
                <a:moveTo>
                  <a:pt x="66675" y="22859"/>
                </a:moveTo>
                <a:lnTo>
                  <a:pt x="64770" y="24764"/>
                </a:lnTo>
                <a:lnTo>
                  <a:pt x="66040" y="26034"/>
                </a:lnTo>
                <a:lnTo>
                  <a:pt x="66675" y="22859"/>
                </a:lnTo>
                <a:close/>
              </a:path>
              <a:path w="178434" h="281304">
                <a:moveTo>
                  <a:pt x="102235" y="0"/>
                </a:moveTo>
                <a:lnTo>
                  <a:pt x="99695" y="3175"/>
                </a:lnTo>
                <a:lnTo>
                  <a:pt x="93345" y="6984"/>
                </a:lnTo>
                <a:lnTo>
                  <a:pt x="90170" y="9525"/>
                </a:lnTo>
                <a:lnTo>
                  <a:pt x="86995" y="11429"/>
                </a:lnTo>
                <a:lnTo>
                  <a:pt x="83185" y="13969"/>
                </a:lnTo>
                <a:lnTo>
                  <a:pt x="78740" y="15875"/>
                </a:lnTo>
                <a:lnTo>
                  <a:pt x="74929" y="18414"/>
                </a:lnTo>
                <a:lnTo>
                  <a:pt x="66675" y="22859"/>
                </a:lnTo>
                <a:lnTo>
                  <a:pt x="66040" y="26034"/>
                </a:lnTo>
                <a:lnTo>
                  <a:pt x="153035" y="26034"/>
                </a:lnTo>
                <a:lnTo>
                  <a:pt x="142875" y="15875"/>
                </a:lnTo>
                <a:lnTo>
                  <a:pt x="109854" y="634"/>
                </a:lnTo>
                <a:lnTo>
                  <a:pt x="102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5" name="object 165" descr=""/>
          <p:cNvGrpSpPr/>
          <p:nvPr/>
        </p:nvGrpSpPr>
        <p:grpSpPr>
          <a:xfrm>
            <a:off x="6852919" y="6129020"/>
            <a:ext cx="329565" cy="205740"/>
            <a:chOff x="6852919" y="6129020"/>
            <a:chExt cx="329565" cy="205740"/>
          </a:xfrm>
        </p:grpSpPr>
        <p:pic>
          <p:nvPicPr>
            <p:cNvPr id="166" name="object 16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852919" y="6129020"/>
              <a:ext cx="130175" cy="200660"/>
            </a:xfrm>
            <a:prstGeom prst="rect">
              <a:avLst/>
            </a:prstGeom>
          </p:spPr>
        </p:pic>
        <p:pic>
          <p:nvPicPr>
            <p:cNvPr id="167" name="object 16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018019" y="6129020"/>
              <a:ext cx="164465" cy="205739"/>
            </a:xfrm>
            <a:prstGeom prst="rect">
              <a:avLst/>
            </a:prstGeom>
          </p:spPr>
        </p:pic>
      </p:grpSp>
      <p:sp>
        <p:nvSpPr>
          <p:cNvPr id="168" name="object 168" descr=""/>
          <p:cNvSpPr/>
          <p:nvPr/>
        </p:nvSpPr>
        <p:spPr>
          <a:xfrm>
            <a:off x="7265669" y="6039484"/>
            <a:ext cx="81280" cy="376555"/>
          </a:xfrm>
          <a:custGeom>
            <a:avLst/>
            <a:gdLst/>
            <a:ahLst/>
            <a:cxnLst/>
            <a:rect l="l" t="t" r="r" b="b"/>
            <a:pathLst>
              <a:path w="81279" h="376554">
                <a:moveTo>
                  <a:pt x="64134" y="77469"/>
                </a:moveTo>
                <a:lnTo>
                  <a:pt x="60959" y="88900"/>
                </a:lnTo>
                <a:lnTo>
                  <a:pt x="57784" y="96519"/>
                </a:lnTo>
                <a:lnTo>
                  <a:pt x="55245" y="101600"/>
                </a:lnTo>
                <a:lnTo>
                  <a:pt x="53339" y="102869"/>
                </a:lnTo>
                <a:lnTo>
                  <a:pt x="48259" y="102869"/>
                </a:lnTo>
                <a:lnTo>
                  <a:pt x="45084" y="104139"/>
                </a:lnTo>
                <a:lnTo>
                  <a:pt x="42545" y="105409"/>
                </a:lnTo>
                <a:lnTo>
                  <a:pt x="38100" y="106044"/>
                </a:lnTo>
                <a:lnTo>
                  <a:pt x="27939" y="108584"/>
                </a:lnTo>
                <a:lnTo>
                  <a:pt x="8254" y="108584"/>
                </a:lnTo>
                <a:lnTo>
                  <a:pt x="8254" y="136525"/>
                </a:lnTo>
                <a:lnTo>
                  <a:pt x="22225" y="136525"/>
                </a:lnTo>
                <a:lnTo>
                  <a:pt x="27304" y="137794"/>
                </a:lnTo>
                <a:lnTo>
                  <a:pt x="28575" y="138429"/>
                </a:lnTo>
                <a:lnTo>
                  <a:pt x="31114" y="140969"/>
                </a:lnTo>
                <a:lnTo>
                  <a:pt x="31750" y="142875"/>
                </a:lnTo>
                <a:lnTo>
                  <a:pt x="32384" y="144144"/>
                </a:lnTo>
                <a:lnTo>
                  <a:pt x="32384" y="277494"/>
                </a:lnTo>
                <a:lnTo>
                  <a:pt x="31750" y="283844"/>
                </a:lnTo>
                <a:lnTo>
                  <a:pt x="31750" y="292734"/>
                </a:lnTo>
                <a:lnTo>
                  <a:pt x="30479" y="300989"/>
                </a:lnTo>
                <a:lnTo>
                  <a:pt x="28575" y="309244"/>
                </a:lnTo>
                <a:lnTo>
                  <a:pt x="27304" y="317500"/>
                </a:lnTo>
                <a:lnTo>
                  <a:pt x="6984" y="351154"/>
                </a:lnTo>
                <a:lnTo>
                  <a:pt x="0" y="358139"/>
                </a:lnTo>
                <a:lnTo>
                  <a:pt x="18414" y="376554"/>
                </a:lnTo>
                <a:lnTo>
                  <a:pt x="50164" y="348614"/>
                </a:lnTo>
                <a:lnTo>
                  <a:pt x="66675" y="321309"/>
                </a:lnTo>
                <a:lnTo>
                  <a:pt x="69850" y="314325"/>
                </a:lnTo>
                <a:lnTo>
                  <a:pt x="76834" y="275589"/>
                </a:lnTo>
                <a:lnTo>
                  <a:pt x="76834" y="104775"/>
                </a:lnTo>
                <a:lnTo>
                  <a:pt x="58420" y="103504"/>
                </a:lnTo>
                <a:lnTo>
                  <a:pt x="59054" y="102869"/>
                </a:lnTo>
                <a:lnTo>
                  <a:pt x="53339" y="102869"/>
                </a:lnTo>
                <a:lnTo>
                  <a:pt x="50800" y="102234"/>
                </a:lnTo>
                <a:lnTo>
                  <a:pt x="59181" y="102234"/>
                </a:lnTo>
                <a:lnTo>
                  <a:pt x="64134" y="77469"/>
                </a:lnTo>
                <a:close/>
              </a:path>
              <a:path w="81279" h="376554">
                <a:moveTo>
                  <a:pt x="56514" y="0"/>
                </a:moveTo>
                <a:lnTo>
                  <a:pt x="48895" y="0"/>
                </a:lnTo>
                <a:lnTo>
                  <a:pt x="45720" y="634"/>
                </a:lnTo>
                <a:lnTo>
                  <a:pt x="26670" y="19684"/>
                </a:lnTo>
                <a:lnTo>
                  <a:pt x="26670" y="30479"/>
                </a:lnTo>
                <a:lnTo>
                  <a:pt x="50800" y="53339"/>
                </a:lnTo>
                <a:lnTo>
                  <a:pt x="58420" y="53339"/>
                </a:lnTo>
                <a:lnTo>
                  <a:pt x="81279" y="30479"/>
                </a:lnTo>
                <a:lnTo>
                  <a:pt x="81279" y="22859"/>
                </a:lnTo>
                <a:lnTo>
                  <a:pt x="66675" y="3809"/>
                </a:lnTo>
                <a:lnTo>
                  <a:pt x="63500" y="1904"/>
                </a:lnTo>
                <a:lnTo>
                  <a:pt x="60325" y="634"/>
                </a:lnTo>
                <a:lnTo>
                  <a:pt x="56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8110855" y="6134734"/>
            <a:ext cx="264160" cy="194945"/>
          </a:xfrm>
          <a:custGeom>
            <a:avLst/>
            <a:gdLst/>
            <a:ahLst/>
            <a:cxnLst/>
            <a:rect l="l" t="t" r="r" b="b"/>
            <a:pathLst>
              <a:path w="264159" h="194945">
                <a:moveTo>
                  <a:pt x="75565" y="23494"/>
                </a:moveTo>
                <a:lnTo>
                  <a:pt x="9525" y="23494"/>
                </a:lnTo>
                <a:lnTo>
                  <a:pt x="15240" y="24129"/>
                </a:lnTo>
                <a:lnTo>
                  <a:pt x="20320" y="29209"/>
                </a:lnTo>
                <a:lnTo>
                  <a:pt x="22225" y="32384"/>
                </a:lnTo>
                <a:lnTo>
                  <a:pt x="23495" y="36194"/>
                </a:lnTo>
                <a:lnTo>
                  <a:pt x="23622" y="38734"/>
                </a:lnTo>
                <a:lnTo>
                  <a:pt x="24129" y="41275"/>
                </a:lnTo>
                <a:lnTo>
                  <a:pt x="42545" y="105409"/>
                </a:lnTo>
                <a:lnTo>
                  <a:pt x="45720" y="118744"/>
                </a:lnTo>
                <a:lnTo>
                  <a:pt x="55879" y="154304"/>
                </a:lnTo>
                <a:lnTo>
                  <a:pt x="66675" y="194944"/>
                </a:lnTo>
                <a:lnTo>
                  <a:pt x="97790" y="194944"/>
                </a:lnTo>
                <a:lnTo>
                  <a:pt x="106045" y="168909"/>
                </a:lnTo>
                <a:lnTo>
                  <a:pt x="114935" y="139700"/>
                </a:lnTo>
                <a:lnTo>
                  <a:pt x="119379" y="124459"/>
                </a:lnTo>
                <a:lnTo>
                  <a:pt x="92075" y="124459"/>
                </a:lnTo>
                <a:lnTo>
                  <a:pt x="85090" y="98425"/>
                </a:lnTo>
                <a:lnTo>
                  <a:pt x="81279" y="82550"/>
                </a:lnTo>
                <a:lnTo>
                  <a:pt x="71120" y="42544"/>
                </a:lnTo>
                <a:lnTo>
                  <a:pt x="69850" y="38734"/>
                </a:lnTo>
                <a:lnTo>
                  <a:pt x="67945" y="30479"/>
                </a:lnTo>
                <a:lnTo>
                  <a:pt x="67945" y="29844"/>
                </a:lnTo>
                <a:lnTo>
                  <a:pt x="68579" y="27304"/>
                </a:lnTo>
                <a:lnTo>
                  <a:pt x="69850" y="26034"/>
                </a:lnTo>
                <a:lnTo>
                  <a:pt x="71120" y="24129"/>
                </a:lnTo>
                <a:lnTo>
                  <a:pt x="75565" y="23494"/>
                </a:lnTo>
                <a:close/>
              </a:path>
              <a:path w="264159" h="194945">
                <a:moveTo>
                  <a:pt x="173354" y="74294"/>
                </a:moveTo>
                <a:lnTo>
                  <a:pt x="131445" y="74294"/>
                </a:lnTo>
                <a:lnTo>
                  <a:pt x="133350" y="75564"/>
                </a:lnTo>
                <a:lnTo>
                  <a:pt x="133350" y="79375"/>
                </a:lnTo>
                <a:lnTo>
                  <a:pt x="130810" y="86994"/>
                </a:lnTo>
                <a:lnTo>
                  <a:pt x="132715" y="92075"/>
                </a:lnTo>
                <a:lnTo>
                  <a:pt x="133985" y="98425"/>
                </a:lnTo>
                <a:lnTo>
                  <a:pt x="137795" y="112394"/>
                </a:lnTo>
                <a:lnTo>
                  <a:pt x="139700" y="118744"/>
                </a:lnTo>
                <a:lnTo>
                  <a:pt x="147320" y="145414"/>
                </a:lnTo>
                <a:lnTo>
                  <a:pt x="153670" y="168909"/>
                </a:lnTo>
                <a:lnTo>
                  <a:pt x="160654" y="194944"/>
                </a:lnTo>
                <a:lnTo>
                  <a:pt x="191770" y="194944"/>
                </a:lnTo>
                <a:lnTo>
                  <a:pt x="205104" y="151764"/>
                </a:lnTo>
                <a:lnTo>
                  <a:pt x="213360" y="124459"/>
                </a:lnTo>
                <a:lnTo>
                  <a:pt x="186054" y="124459"/>
                </a:lnTo>
                <a:lnTo>
                  <a:pt x="179704" y="98425"/>
                </a:lnTo>
                <a:lnTo>
                  <a:pt x="175260" y="82550"/>
                </a:lnTo>
                <a:lnTo>
                  <a:pt x="173354" y="74294"/>
                </a:lnTo>
                <a:close/>
              </a:path>
              <a:path w="264159" h="194945">
                <a:moveTo>
                  <a:pt x="163829" y="36829"/>
                </a:moveTo>
                <a:lnTo>
                  <a:pt x="121285" y="36829"/>
                </a:lnTo>
                <a:lnTo>
                  <a:pt x="119379" y="38100"/>
                </a:lnTo>
                <a:lnTo>
                  <a:pt x="118110" y="38100"/>
                </a:lnTo>
                <a:lnTo>
                  <a:pt x="116204" y="41275"/>
                </a:lnTo>
                <a:lnTo>
                  <a:pt x="113665" y="50164"/>
                </a:lnTo>
                <a:lnTo>
                  <a:pt x="112395" y="55244"/>
                </a:lnTo>
                <a:lnTo>
                  <a:pt x="110490" y="60959"/>
                </a:lnTo>
                <a:lnTo>
                  <a:pt x="103504" y="85725"/>
                </a:lnTo>
                <a:lnTo>
                  <a:pt x="101600" y="92075"/>
                </a:lnTo>
                <a:lnTo>
                  <a:pt x="99695" y="97789"/>
                </a:lnTo>
                <a:lnTo>
                  <a:pt x="97154" y="107950"/>
                </a:lnTo>
                <a:lnTo>
                  <a:pt x="92075" y="124459"/>
                </a:lnTo>
                <a:lnTo>
                  <a:pt x="119379" y="124459"/>
                </a:lnTo>
                <a:lnTo>
                  <a:pt x="127635" y="98425"/>
                </a:lnTo>
                <a:lnTo>
                  <a:pt x="130810" y="86994"/>
                </a:lnTo>
                <a:lnTo>
                  <a:pt x="128904" y="78739"/>
                </a:lnTo>
                <a:lnTo>
                  <a:pt x="128904" y="75564"/>
                </a:lnTo>
                <a:lnTo>
                  <a:pt x="131445" y="74294"/>
                </a:lnTo>
                <a:lnTo>
                  <a:pt x="173354" y="74294"/>
                </a:lnTo>
                <a:lnTo>
                  <a:pt x="172085" y="69850"/>
                </a:lnTo>
                <a:lnTo>
                  <a:pt x="170179" y="63500"/>
                </a:lnTo>
                <a:lnTo>
                  <a:pt x="167640" y="52069"/>
                </a:lnTo>
                <a:lnTo>
                  <a:pt x="165100" y="42544"/>
                </a:lnTo>
                <a:lnTo>
                  <a:pt x="163829" y="36829"/>
                </a:lnTo>
                <a:close/>
              </a:path>
              <a:path w="264159" h="194945">
                <a:moveTo>
                  <a:pt x="254635" y="23494"/>
                </a:moveTo>
                <a:lnTo>
                  <a:pt x="206375" y="23494"/>
                </a:lnTo>
                <a:lnTo>
                  <a:pt x="210185" y="24129"/>
                </a:lnTo>
                <a:lnTo>
                  <a:pt x="212725" y="25400"/>
                </a:lnTo>
                <a:lnTo>
                  <a:pt x="213360" y="26034"/>
                </a:lnTo>
                <a:lnTo>
                  <a:pt x="213360" y="29844"/>
                </a:lnTo>
                <a:lnTo>
                  <a:pt x="212725" y="32384"/>
                </a:lnTo>
                <a:lnTo>
                  <a:pt x="212090" y="34289"/>
                </a:lnTo>
                <a:lnTo>
                  <a:pt x="210185" y="41275"/>
                </a:lnTo>
                <a:lnTo>
                  <a:pt x="207645" y="50164"/>
                </a:lnTo>
                <a:lnTo>
                  <a:pt x="202565" y="67309"/>
                </a:lnTo>
                <a:lnTo>
                  <a:pt x="189865" y="113664"/>
                </a:lnTo>
                <a:lnTo>
                  <a:pt x="186054" y="124459"/>
                </a:lnTo>
                <a:lnTo>
                  <a:pt x="213360" y="124459"/>
                </a:lnTo>
                <a:lnTo>
                  <a:pt x="233045" y="62229"/>
                </a:lnTo>
                <a:lnTo>
                  <a:pt x="237490" y="48894"/>
                </a:lnTo>
                <a:lnTo>
                  <a:pt x="240029" y="38734"/>
                </a:lnTo>
                <a:lnTo>
                  <a:pt x="241300" y="36194"/>
                </a:lnTo>
                <a:lnTo>
                  <a:pt x="241300" y="34925"/>
                </a:lnTo>
                <a:lnTo>
                  <a:pt x="242570" y="30479"/>
                </a:lnTo>
                <a:lnTo>
                  <a:pt x="244475" y="27304"/>
                </a:lnTo>
                <a:lnTo>
                  <a:pt x="246379" y="25400"/>
                </a:lnTo>
                <a:lnTo>
                  <a:pt x="248920" y="24129"/>
                </a:lnTo>
                <a:lnTo>
                  <a:pt x="254635" y="23494"/>
                </a:lnTo>
                <a:close/>
              </a:path>
              <a:path w="264159" h="194945">
                <a:moveTo>
                  <a:pt x="131445" y="74294"/>
                </a:moveTo>
                <a:lnTo>
                  <a:pt x="128904" y="75564"/>
                </a:lnTo>
                <a:lnTo>
                  <a:pt x="128904" y="78739"/>
                </a:lnTo>
                <a:lnTo>
                  <a:pt x="130810" y="86994"/>
                </a:lnTo>
                <a:lnTo>
                  <a:pt x="133350" y="79375"/>
                </a:lnTo>
                <a:lnTo>
                  <a:pt x="133350" y="75564"/>
                </a:lnTo>
                <a:lnTo>
                  <a:pt x="131445" y="74294"/>
                </a:lnTo>
                <a:close/>
              </a:path>
              <a:path w="264159" h="194945">
                <a:moveTo>
                  <a:pt x="169545" y="23494"/>
                </a:moveTo>
                <a:lnTo>
                  <a:pt x="103504" y="23494"/>
                </a:lnTo>
                <a:lnTo>
                  <a:pt x="109854" y="24129"/>
                </a:lnTo>
                <a:lnTo>
                  <a:pt x="111760" y="26669"/>
                </a:lnTo>
                <a:lnTo>
                  <a:pt x="116840" y="31750"/>
                </a:lnTo>
                <a:lnTo>
                  <a:pt x="119379" y="34925"/>
                </a:lnTo>
                <a:lnTo>
                  <a:pt x="118110" y="36194"/>
                </a:lnTo>
                <a:lnTo>
                  <a:pt x="116840" y="36829"/>
                </a:lnTo>
                <a:lnTo>
                  <a:pt x="117475" y="38100"/>
                </a:lnTo>
                <a:lnTo>
                  <a:pt x="118110" y="38100"/>
                </a:lnTo>
                <a:lnTo>
                  <a:pt x="121285" y="36829"/>
                </a:lnTo>
                <a:lnTo>
                  <a:pt x="163829" y="36829"/>
                </a:lnTo>
                <a:lnTo>
                  <a:pt x="162560" y="30479"/>
                </a:lnTo>
                <a:lnTo>
                  <a:pt x="162560" y="27304"/>
                </a:lnTo>
                <a:lnTo>
                  <a:pt x="165100" y="24129"/>
                </a:lnTo>
                <a:lnTo>
                  <a:pt x="169545" y="23494"/>
                </a:lnTo>
                <a:close/>
              </a:path>
              <a:path w="264159" h="194945">
                <a:moveTo>
                  <a:pt x="83185" y="0"/>
                </a:moveTo>
                <a:lnTo>
                  <a:pt x="0" y="0"/>
                </a:lnTo>
                <a:lnTo>
                  <a:pt x="0" y="23494"/>
                </a:lnTo>
                <a:lnTo>
                  <a:pt x="83185" y="23494"/>
                </a:lnTo>
                <a:lnTo>
                  <a:pt x="83185" y="0"/>
                </a:lnTo>
                <a:close/>
              </a:path>
              <a:path w="264159" h="194945">
                <a:moveTo>
                  <a:pt x="177800" y="0"/>
                </a:moveTo>
                <a:lnTo>
                  <a:pt x="93979" y="0"/>
                </a:lnTo>
                <a:lnTo>
                  <a:pt x="93979" y="23494"/>
                </a:lnTo>
                <a:lnTo>
                  <a:pt x="177800" y="23494"/>
                </a:lnTo>
                <a:lnTo>
                  <a:pt x="177800" y="0"/>
                </a:lnTo>
                <a:close/>
              </a:path>
              <a:path w="264159" h="194945">
                <a:moveTo>
                  <a:pt x="264160" y="0"/>
                </a:moveTo>
                <a:lnTo>
                  <a:pt x="195579" y="0"/>
                </a:lnTo>
                <a:lnTo>
                  <a:pt x="195579" y="23494"/>
                </a:lnTo>
                <a:lnTo>
                  <a:pt x="264160" y="23494"/>
                </a:lnTo>
                <a:lnTo>
                  <a:pt x="264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8468994" y="6035675"/>
            <a:ext cx="316865" cy="298450"/>
          </a:xfrm>
          <a:custGeom>
            <a:avLst/>
            <a:gdLst/>
            <a:ahLst/>
            <a:cxnLst/>
            <a:rect l="l" t="t" r="r" b="b"/>
            <a:pathLst>
              <a:path w="316865" h="298450">
                <a:moveTo>
                  <a:pt x="48259" y="96519"/>
                </a:moveTo>
                <a:lnTo>
                  <a:pt x="34289" y="96519"/>
                </a:lnTo>
                <a:lnTo>
                  <a:pt x="39370" y="101600"/>
                </a:lnTo>
                <a:lnTo>
                  <a:pt x="39370" y="102235"/>
                </a:lnTo>
                <a:lnTo>
                  <a:pt x="33020" y="104139"/>
                </a:lnTo>
                <a:lnTo>
                  <a:pt x="29209" y="105410"/>
                </a:lnTo>
                <a:lnTo>
                  <a:pt x="19050" y="107314"/>
                </a:lnTo>
                <a:lnTo>
                  <a:pt x="10795" y="107950"/>
                </a:lnTo>
                <a:lnTo>
                  <a:pt x="0" y="107950"/>
                </a:lnTo>
                <a:lnTo>
                  <a:pt x="0" y="135255"/>
                </a:lnTo>
                <a:lnTo>
                  <a:pt x="8254" y="135255"/>
                </a:lnTo>
                <a:lnTo>
                  <a:pt x="13970" y="135889"/>
                </a:lnTo>
                <a:lnTo>
                  <a:pt x="15875" y="136525"/>
                </a:lnTo>
                <a:lnTo>
                  <a:pt x="18414" y="136525"/>
                </a:lnTo>
                <a:lnTo>
                  <a:pt x="20320" y="137160"/>
                </a:lnTo>
                <a:lnTo>
                  <a:pt x="20954" y="138430"/>
                </a:lnTo>
                <a:lnTo>
                  <a:pt x="22225" y="139064"/>
                </a:lnTo>
                <a:lnTo>
                  <a:pt x="22859" y="140335"/>
                </a:lnTo>
                <a:lnTo>
                  <a:pt x="22859" y="141605"/>
                </a:lnTo>
                <a:lnTo>
                  <a:pt x="23495" y="143510"/>
                </a:lnTo>
                <a:lnTo>
                  <a:pt x="23495" y="263525"/>
                </a:lnTo>
                <a:lnTo>
                  <a:pt x="22859" y="265430"/>
                </a:lnTo>
                <a:lnTo>
                  <a:pt x="5714" y="272414"/>
                </a:lnTo>
                <a:lnTo>
                  <a:pt x="0" y="272414"/>
                </a:lnTo>
                <a:lnTo>
                  <a:pt x="0" y="296544"/>
                </a:lnTo>
                <a:lnTo>
                  <a:pt x="91439" y="296544"/>
                </a:lnTo>
                <a:lnTo>
                  <a:pt x="91439" y="273050"/>
                </a:lnTo>
                <a:lnTo>
                  <a:pt x="81279" y="271780"/>
                </a:lnTo>
                <a:lnTo>
                  <a:pt x="78739" y="271144"/>
                </a:lnTo>
                <a:lnTo>
                  <a:pt x="76834" y="271144"/>
                </a:lnTo>
                <a:lnTo>
                  <a:pt x="74929" y="270510"/>
                </a:lnTo>
                <a:lnTo>
                  <a:pt x="71754" y="268605"/>
                </a:lnTo>
                <a:lnTo>
                  <a:pt x="71120" y="267969"/>
                </a:lnTo>
                <a:lnTo>
                  <a:pt x="69214" y="265430"/>
                </a:lnTo>
                <a:lnTo>
                  <a:pt x="68579" y="263525"/>
                </a:lnTo>
                <a:lnTo>
                  <a:pt x="68579" y="103505"/>
                </a:lnTo>
                <a:lnTo>
                  <a:pt x="55245" y="99060"/>
                </a:lnTo>
                <a:lnTo>
                  <a:pt x="48259" y="96519"/>
                </a:lnTo>
                <a:close/>
              </a:path>
              <a:path w="316865" h="298450">
                <a:moveTo>
                  <a:pt x="55245" y="96519"/>
                </a:moveTo>
                <a:lnTo>
                  <a:pt x="50164" y="96519"/>
                </a:lnTo>
                <a:lnTo>
                  <a:pt x="55245" y="99060"/>
                </a:lnTo>
                <a:lnTo>
                  <a:pt x="55245" y="96519"/>
                </a:lnTo>
                <a:close/>
              </a:path>
              <a:path w="316865" h="298450">
                <a:moveTo>
                  <a:pt x="47625" y="5080"/>
                </a:moveTo>
                <a:lnTo>
                  <a:pt x="40639" y="5080"/>
                </a:lnTo>
                <a:lnTo>
                  <a:pt x="36829" y="5714"/>
                </a:lnTo>
                <a:lnTo>
                  <a:pt x="30479" y="8255"/>
                </a:lnTo>
                <a:lnTo>
                  <a:pt x="27304" y="10160"/>
                </a:lnTo>
                <a:lnTo>
                  <a:pt x="22225" y="15239"/>
                </a:lnTo>
                <a:lnTo>
                  <a:pt x="20954" y="18414"/>
                </a:lnTo>
                <a:lnTo>
                  <a:pt x="19050" y="21589"/>
                </a:lnTo>
                <a:lnTo>
                  <a:pt x="17779" y="27939"/>
                </a:lnTo>
                <a:lnTo>
                  <a:pt x="17779" y="35560"/>
                </a:lnTo>
                <a:lnTo>
                  <a:pt x="42545" y="58419"/>
                </a:lnTo>
                <a:lnTo>
                  <a:pt x="49529" y="58419"/>
                </a:lnTo>
                <a:lnTo>
                  <a:pt x="70484" y="41910"/>
                </a:lnTo>
                <a:lnTo>
                  <a:pt x="72389" y="38735"/>
                </a:lnTo>
                <a:lnTo>
                  <a:pt x="72389" y="27939"/>
                </a:lnTo>
                <a:lnTo>
                  <a:pt x="71120" y="24130"/>
                </a:lnTo>
                <a:lnTo>
                  <a:pt x="51434" y="5714"/>
                </a:lnTo>
                <a:lnTo>
                  <a:pt x="47625" y="5080"/>
                </a:lnTo>
                <a:close/>
              </a:path>
              <a:path w="316865" h="298450">
                <a:moveTo>
                  <a:pt x="160020" y="0"/>
                </a:moveTo>
                <a:lnTo>
                  <a:pt x="123189" y="12064"/>
                </a:lnTo>
                <a:lnTo>
                  <a:pt x="111125" y="12064"/>
                </a:lnTo>
                <a:lnTo>
                  <a:pt x="111125" y="39369"/>
                </a:lnTo>
                <a:lnTo>
                  <a:pt x="120014" y="39369"/>
                </a:lnTo>
                <a:lnTo>
                  <a:pt x="130175" y="40639"/>
                </a:lnTo>
                <a:lnTo>
                  <a:pt x="131445" y="41275"/>
                </a:lnTo>
                <a:lnTo>
                  <a:pt x="133350" y="43180"/>
                </a:lnTo>
                <a:lnTo>
                  <a:pt x="133984" y="44450"/>
                </a:lnTo>
                <a:lnTo>
                  <a:pt x="135254" y="47625"/>
                </a:lnTo>
                <a:lnTo>
                  <a:pt x="135254" y="264794"/>
                </a:lnTo>
                <a:lnTo>
                  <a:pt x="111125" y="274319"/>
                </a:lnTo>
                <a:lnTo>
                  <a:pt x="111125" y="298450"/>
                </a:lnTo>
                <a:lnTo>
                  <a:pt x="202564" y="298450"/>
                </a:lnTo>
                <a:lnTo>
                  <a:pt x="202564" y="274955"/>
                </a:lnTo>
                <a:lnTo>
                  <a:pt x="190500" y="273050"/>
                </a:lnTo>
                <a:lnTo>
                  <a:pt x="186054" y="272414"/>
                </a:lnTo>
                <a:lnTo>
                  <a:pt x="183514" y="270510"/>
                </a:lnTo>
                <a:lnTo>
                  <a:pt x="182245" y="269875"/>
                </a:lnTo>
                <a:lnTo>
                  <a:pt x="180339" y="267335"/>
                </a:lnTo>
                <a:lnTo>
                  <a:pt x="180339" y="8255"/>
                </a:lnTo>
                <a:lnTo>
                  <a:pt x="160020" y="0"/>
                </a:lnTo>
                <a:close/>
              </a:path>
              <a:path w="316865" h="298450">
                <a:moveTo>
                  <a:pt x="274320" y="0"/>
                </a:moveTo>
                <a:lnTo>
                  <a:pt x="237489" y="12064"/>
                </a:lnTo>
                <a:lnTo>
                  <a:pt x="225425" y="12064"/>
                </a:lnTo>
                <a:lnTo>
                  <a:pt x="225425" y="39369"/>
                </a:lnTo>
                <a:lnTo>
                  <a:pt x="234314" y="39369"/>
                </a:lnTo>
                <a:lnTo>
                  <a:pt x="244475" y="40639"/>
                </a:lnTo>
                <a:lnTo>
                  <a:pt x="245745" y="41275"/>
                </a:lnTo>
                <a:lnTo>
                  <a:pt x="247650" y="43180"/>
                </a:lnTo>
                <a:lnTo>
                  <a:pt x="248284" y="44450"/>
                </a:lnTo>
                <a:lnTo>
                  <a:pt x="249554" y="47625"/>
                </a:lnTo>
                <a:lnTo>
                  <a:pt x="249554" y="264794"/>
                </a:lnTo>
                <a:lnTo>
                  <a:pt x="225425" y="274319"/>
                </a:lnTo>
                <a:lnTo>
                  <a:pt x="225425" y="298450"/>
                </a:lnTo>
                <a:lnTo>
                  <a:pt x="316864" y="298450"/>
                </a:lnTo>
                <a:lnTo>
                  <a:pt x="316864" y="274955"/>
                </a:lnTo>
                <a:lnTo>
                  <a:pt x="304800" y="273050"/>
                </a:lnTo>
                <a:lnTo>
                  <a:pt x="300354" y="272414"/>
                </a:lnTo>
                <a:lnTo>
                  <a:pt x="297814" y="270510"/>
                </a:lnTo>
                <a:lnTo>
                  <a:pt x="296545" y="269875"/>
                </a:lnTo>
                <a:lnTo>
                  <a:pt x="294639" y="267335"/>
                </a:lnTo>
                <a:lnTo>
                  <a:pt x="294639" y="8255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1" name="object 171" descr=""/>
          <p:cNvGrpSpPr/>
          <p:nvPr/>
        </p:nvGrpSpPr>
        <p:grpSpPr>
          <a:xfrm>
            <a:off x="2473960" y="6535419"/>
            <a:ext cx="289560" cy="291465"/>
            <a:chOff x="2473960" y="6535419"/>
            <a:chExt cx="289560" cy="291465"/>
          </a:xfrm>
        </p:grpSpPr>
        <p:sp>
          <p:nvSpPr>
            <p:cNvPr id="172" name="object 172" descr=""/>
            <p:cNvSpPr/>
            <p:nvPr/>
          </p:nvSpPr>
          <p:spPr>
            <a:xfrm>
              <a:off x="2473960" y="6535419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09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4"/>
                  </a:lnTo>
                  <a:lnTo>
                    <a:pt x="8254" y="130174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49"/>
                  </a:lnTo>
                  <a:lnTo>
                    <a:pt x="22225" y="133984"/>
                  </a:lnTo>
                  <a:lnTo>
                    <a:pt x="22859" y="135254"/>
                  </a:lnTo>
                  <a:lnTo>
                    <a:pt x="22859" y="136524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59" y="260349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699"/>
                  </a:lnTo>
                  <a:lnTo>
                    <a:pt x="78739" y="266064"/>
                  </a:lnTo>
                  <a:lnTo>
                    <a:pt x="76834" y="266064"/>
                  </a:lnTo>
                  <a:lnTo>
                    <a:pt x="74929" y="265429"/>
                  </a:lnTo>
                  <a:lnTo>
                    <a:pt x="71754" y="263524"/>
                  </a:lnTo>
                  <a:lnTo>
                    <a:pt x="71119" y="262889"/>
                  </a:lnTo>
                  <a:lnTo>
                    <a:pt x="69214" y="260349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59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59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4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4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4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49"/>
                  </a:lnTo>
                  <a:lnTo>
                    <a:pt x="51434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573020" y="6624319"/>
              <a:ext cx="190500" cy="200660"/>
            </a:xfrm>
            <a:prstGeom prst="rect">
              <a:avLst/>
            </a:prstGeom>
          </p:spPr>
        </p:pic>
      </p:grpSp>
      <p:grpSp>
        <p:nvGrpSpPr>
          <p:cNvPr id="174" name="object 174" descr=""/>
          <p:cNvGrpSpPr/>
          <p:nvPr/>
        </p:nvGrpSpPr>
        <p:grpSpPr>
          <a:xfrm>
            <a:off x="3335020" y="6530975"/>
            <a:ext cx="288925" cy="298450"/>
            <a:chOff x="3335020" y="6530975"/>
            <a:chExt cx="288925" cy="298450"/>
          </a:xfrm>
        </p:grpSpPr>
        <p:sp>
          <p:nvSpPr>
            <p:cNvPr id="175" name="object 175" descr=""/>
            <p:cNvSpPr/>
            <p:nvPr/>
          </p:nvSpPr>
          <p:spPr>
            <a:xfrm>
              <a:off x="3335020" y="6530975"/>
              <a:ext cx="91440" cy="298450"/>
            </a:xfrm>
            <a:custGeom>
              <a:avLst/>
              <a:gdLst/>
              <a:ahLst/>
              <a:cxnLst/>
              <a:rect l="l" t="t" r="r" b="b"/>
              <a:pathLst>
                <a:path w="91439" h="298450">
                  <a:moveTo>
                    <a:pt x="48894" y="0"/>
                  </a:moveTo>
                  <a:lnTo>
                    <a:pt x="20319" y="11430"/>
                  </a:lnTo>
                  <a:lnTo>
                    <a:pt x="12064" y="12064"/>
                  </a:lnTo>
                  <a:lnTo>
                    <a:pt x="0" y="12064"/>
                  </a:lnTo>
                  <a:lnTo>
                    <a:pt x="0" y="39369"/>
                  </a:lnTo>
                  <a:lnTo>
                    <a:pt x="8889" y="39369"/>
                  </a:lnTo>
                  <a:lnTo>
                    <a:pt x="24129" y="49530"/>
                  </a:lnTo>
                  <a:lnTo>
                    <a:pt x="24129" y="264794"/>
                  </a:lnTo>
                  <a:lnTo>
                    <a:pt x="15239" y="273050"/>
                  </a:lnTo>
                  <a:lnTo>
                    <a:pt x="10794" y="273685"/>
                  </a:lnTo>
                  <a:lnTo>
                    <a:pt x="0" y="274319"/>
                  </a:lnTo>
                  <a:lnTo>
                    <a:pt x="0" y="298450"/>
                  </a:lnTo>
                  <a:lnTo>
                    <a:pt x="91439" y="298450"/>
                  </a:lnTo>
                  <a:lnTo>
                    <a:pt x="91439" y="274955"/>
                  </a:lnTo>
                  <a:lnTo>
                    <a:pt x="69214" y="267335"/>
                  </a:lnTo>
                  <a:lnTo>
                    <a:pt x="69214" y="8255"/>
                  </a:lnTo>
                  <a:lnTo>
                    <a:pt x="48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6" name="object 17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437255" y="6629400"/>
              <a:ext cx="186689" cy="195580"/>
            </a:xfrm>
            <a:prstGeom prst="rect">
              <a:avLst/>
            </a:prstGeom>
          </p:spPr>
        </p:pic>
      </p:grpSp>
      <p:grpSp>
        <p:nvGrpSpPr>
          <p:cNvPr id="177" name="object 177" descr=""/>
          <p:cNvGrpSpPr/>
          <p:nvPr/>
        </p:nvGrpSpPr>
        <p:grpSpPr>
          <a:xfrm>
            <a:off x="4528820" y="6530975"/>
            <a:ext cx="388620" cy="298450"/>
            <a:chOff x="4528820" y="6530975"/>
            <a:chExt cx="388620" cy="298450"/>
          </a:xfrm>
        </p:grpSpPr>
        <p:sp>
          <p:nvSpPr>
            <p:cNvPr id="178" name="object 178" descr=""/>
            <p:cNvSpPr/>
            <p:nvPr/>
          </p:nvSpPr>
          <p:spPr>
            <a:xfrm>
              <a:off x="4528820" y="6530975"/>
              <a:ext cx="205740" cy="298450"/>
            </a:xfrm>
            <a:custGeom>
              <a:avLst/>
              <a:gdLst/>
              <a:ahLst/>
              <a:cxnLst/>
              <a:rect l="l" t="t" r="r" b="b"/>
              <a:pathLst>
                <a:path w="205739" h="298450">
                  <a:moveTo>
                    <a:pt x="48894" y="0"/>
                  </a:moveTo>
                  <a:lnTo>
                    <a:pt x="12064" y="12064"/>
                  </a:lnTo>
                  <a:lnTo>
                    <a:pt x="0" y="12064"/>
                  </a:lnTo>
                  <a:lnTo>
                    <a:pt x="0" y="39369"/>
                  </a:lnTo>
                  <a:lnTo>
                    <a:pt x="8889" y="39369"/>
                  </a:lnTo>
                  <a:lnTo>
                    <a:pt x="19050" y="40639"/>
                  </a:lnTo>
                  <a:lnTo>
                    <a:pt x="20319" y="41275"/>
                  </a:lnTo>
                  <a:lnTo>
                    <a:pt x="22225" y="43180"/>
                  </a:lnTo>
                  <a:lnTo>
                    <a:pt x="22859" y="44450"/>
                  </a:lnTo>
                  <a:lnTo>
                    <a:pt x="24129" y="47625"/>
                  </a:lnTo>
                  <a:lnTo>
                    <a:pt x="24129" y="264794"/>
                  </a:lnTo>
                  <a:lnTo>
                    <a:pt x="0" y="274319"/>
                  </a:lnTo>
                  <a:lnTo>
                    <a:pt x="0" y="298450"/>
                  </a:lnTo>
                  <a:lnTo>
                    <a:pt x="91439" y="298450"/>
                  </a:lnTo>
                  <a:lnTo>
                    <a:pt x="91439" y="274955"/>
                  </a:lnTo>
                  <a:lnTo>
                    <a:pt x="79375" y="273050"/>
                  </a:lnTo>
                  <a:lnTo>
                    <a:pt x="74929" y="272414"/>
                  </a:lnTo>
                  <a:lnTo>
                    <a:pt x="72389" y="270510"/>
                  </a:lnTo>
                  <a:lnTo>
                    <a:pt x="71119" y="269875"/>
                  </a:lnTo>
                  <a:lnTo>
                    <a:pt x="69214" y="267335"/>
                  </a:lnTo>
                  <a:lnTo>
                    <a:pt x="69214" y="8255"/>
                  </a:lnTo>
                  <a:lnTo>
                    <a:pt x="48894" y="0"/>
                  </a:lnTo>
                  <a:close/>
                </a:path>
                <a:path w="205739" h="298450">
                  <a:moveTo>
                    <a:pt x="163194" y="0"/>
                  </a:moveTo>
                  <a:lnTo>
                    <a:pt x="126364" y="12064"/>
                  </a:lnTo>
                  <a:lnTo>
                    <a:pt x="114300" y="12064"/>
                  </a:lnTo>
                  <a:lnTo>
                    <a:pt x="114300" y="39369"/>
                  </a:lnTo>
                  <a:lnTo>
                    <a:pt x="123189" y="39369"/>
                  </a:lnTo>
                  <a:lnTo>
                    <a:pt x="133350" y="40639"/>
                  </a:lnTo>
                  <a:lnTo>
                    <a:pt x="134619" y="41275"/>
                  </a:lnTo>
                  <a:lnTo>
                    <a:pt x="136525" y="43180"/>
                  </a:lnTo>
                  <a:lnTo>
                    <a:pt x="137159" y="44450"/>
                  </a:lnTo>
                  <a:lnTo>
                    <a:pt x="138429" y="47625"/>
                  </a:lnTo>
                  <a:lnTo>
                    <a:pt x="138429" y="264794"/>
                  </a:lnTo>
                  <a:lnTo>
                    <a:pt x="114300" y="274319"/>
                  </a:lnTo>
                  <a:lnTo>
                    <a:pt x="114300" y="298450"/>
                  </a:lnTo>
                  <a:lnTo>
                    <a:pt x="205739" y="298450"/>
                  </a:lnTo>
                  <a:lnTo>
                    <a:pt x="205739" y="274955"/>
                  </a:lnTo>
                  <a:lnTo>
                    <a:pt x="193675" y="273050"/>
                  </a:lnTo>
                  <a:lnTo>
                    <a:pt x="189229" y="272414"/>
                  </a:lnTo>
                  <a:lnTo>
                    <a:pt x="186689" y="270510"/>
                  </a:lnTo>
                  <a:lnTo>
                    <a:pt x="185419" y="269875"/>
                  </a:lnTo>
                  <a:lnTo>
                    <a:pt x="183514" y="267335"/>
                  </a:lnTo>
                  <a:lnTo>
                    <a:pt x="183514" y="8255"/>
                  </a:lnTo>
                  <a:lnTo>
                    <a:pt x="163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770755" y="6625589"/>
              <a:ext cx="146685" cy="201294"/>
            </a:xfrm>
            <a:prstGeom prst="rect">
              <a:avLst/>
            </a:prstGeom>
          </p:spPr>
        </p:pic>
      </p:grpSp>
      <p:grpSp>
        <p:nvGrpSpPr>
          <p:cNvPr id="180" name="object 180" descr=""/>
          <p:cNvGrpSpPr/>
          <p:nvPr/>
        </p:nvGrpSpPr>
        <p:grpSpPr>
          <a:xfrm>
            <a:off x="5394959" y="6535419"/>
            <a:ext cx="289560" cy="291465"/>
            <a:chOff x="5394959" y="6535419"/>
            <a:chExt cx="289560" cy="291465"/>
          </a:xfrm>
        </p:grpSpPr>
        <p:sp>
          <p:nvSpPr>
            <p:cNvPr id="181" name="object 181" descr=""/>
            <p:cNvSpPr/>
            <p:nvPr/>
          </p:nvSpPr>
          <p:spPr>
            <a:xfrm>
              <a:off x="5394959" y="6535419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4"/>
                  </a:lnTo>
                  <a:lnTo>
                    <a:pt x="8254" y="130174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49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4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49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699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4"/>
                  </a:lnTo>
                  <a:lnTo>
                    <a:pt x="71119" y="262889"/>
                  </a:lnTo>
                  <a:lnTo>
                    <a:pt x="69214" y="260349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4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4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49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94019" y="6624319"/>
              <a:ext cx="190500" cy="200660"/>
            </a:xfrm>
            <a:prstGeom prst="rect">
              <a:avLst/>
            </a:prstGeom>
          </p:spPr>
        </p:pic>
      </p:grpSp>
      <p:sp>
        <p:nvSpPr>
          <p:cNvPr id="183" name="object 183" descr=""/>
          <p:cNvSpPr/>
          <p:nvPr/>
        </p:nvSpPr>
        <p:spPr>
          <a:xfrm>
            <a:off x="6620509" y="652716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59" h="300990">
                <a:moveTo>
                  <a:pt x="109855" y="285749"/>
                </a:moveTo>
                <a:lnTo>
                  <a:pt x="107315" y="290829"/>
                </a:lnTo>
                <a:lnTo>
                  <a:pt x="106680" y="292734"/>
                </a:lnTo>
                <a:lnTo>
                  <a:pt x="127000" y="300989"/>
                </a:lnTo>
                <a:lnTo>
                  <a:pt x="128905" y="299084"/>
                </a:lnTo>
                <a:lnTo>
                  <a:pt x="130810" y="297814"/>
                </a:lnTo>
                <a:lnTo>
                  <a:pt x="132080" y="296544"/>
                </a:lnTo>
                <a:lnTo>
                  <a:pt x="138430" y="293369"/>
                </a:lnTo>
                <a:lnTo>
                  <a:pt x="141605" y="292099"/>
                </a:lnTo>
                <a:lnTo>
                  <a:pt x="145415" y="291464"/>
                </a:lnTo>
                <a:lnTo>
                  <a:pt x="148801" y="290829"/>
                </a:lnTo>
                <a:lnTo>
                  <a:pt x="107950" y="290829"/>
                </a:lnTo>
                <a:lnTo>
                  <a:pt x="111125" y="287654"/>
                </a:lnTo>
                <a:lnTo>
                  <a:pt x="109855" y="285749"/>
                </a:lnTo>
                <a:close/>
              </a:path>
              <a:path w="175259" h="300990">
                <a:moveTo>
                  <a:pt x="76200" y="99059"/>
                </a:moveTo>
                <a:lnTo>
                  <a:pt x="68580" y="99059"/>
                </a:lnTo>
                <a:lnTo>
                  <a:pt x="54610" y="102869"/>
                </a:lnTo>
                <a:lnTo>
                  <a:pt x="24130" y="126364"/>
                </a:lnTo>
                <a:lnTo>
                  <a:pt x="3810" y="167004"/>
                </a:lnTo>
                <a:lnTo>
                  <a:pt x="0" y="187959"/>
                </a:lnTo>
                <a:lnTo>
                  <a:pt x="0" y="210819"/>
                </a:lnTo>
                <a:lnTo>
                  <a:pt x="7620" y="249554"/>
                </a:lnTo>
                <a:lnTo>
                  <a:pt x="31115" y="284479"/>
                </a:lnTo>
                <a:lnTo>
                  <a:pt x="69215" y="299719"/>
                </a:lnTo>
                <a:lnTo>
                  <a:pt x="86995" y="299719"/>
                </a:lnTo>
                <a:lnTo>
                  <a:pt x="95250" y="297814"/>
                </a:lnTo>
                <a:lnTo>
                  <a:pt x="101600" y="294639"/>
                </a:lnTo>
                <a:lnTo>
                  <a:pt x="107315" y="290829"/>
                </a:lnTo>
                <a:lnTo>
                  <a:pt x="109855" y="285749"/>
                </a:lnTo>
                <a:lnTo>
                  <a:pt x="175260" y="285749"/>
                </a:lnTo>
                <a:lnTo>
                  <a:pt x="175260" y="273049"/>
                </a:lnTo>
                <a:lnTo>
                  <a:pt x="76835" y="273049"/>
                </a:lnTo>
                <a:lnTo>
                  <a:pt x="73025" y="271779"/>
                </a:lnTo>
                <a:lnTo>
                  <a:pt x="51435" y="234314"/>
                </a:lnTo>
                <a:lnTo>
                  <a:pt x="49530" y="227329"/>
                </a:lnTo>
                <a:lnTo>
                  <a:pt x="48260" y="212089"/>
                </a:lnTo>
                <a:lnTo>
                  <a:pt x="48260" y="196849"/>
                </a:lnTo>
                <a:lnTo>
                  <a:pt x="48895" y="189864"/>
                </a:lnTo>
                <a:lnTo>
                  <a:pt x="50165" y="183514"/>
                </a:lnTo>
                <a:lnTo>
                  <a:pt x="52070" y="177164"/>
                </a:lnTo>
                <a:lnTo>
                  <a:pt x="54610" y="168274"/>
                </a:lnTo>
                <a:lnTo>
                  <a:pt x="57785" y="160654"/>
                </a:lnTo>
                <a:lnTo>
                  <a:pt x="64770" y="147954"/>
                </a:lnTo>
                <a:lnTo>
                  <a:pt x="68580" y="143509"/>
                </a:lnTo>
                <a:lnTo>
                  <a:pt x="76200" y="136524"/>
                </a:lnTo>
                <a:lnTo>
                  <a:pt x="78105" y="134619"/>
                </a:lnTo>
                <a:lnTo>
                  <a:pt x="151130" y="134619"/>
                </a:lnTo>
                <a:lnTo>
                  <a:pt x="151130" y="123189"/>
                </a:lnTo>
                <a:lnTo>
                  <a:pt x="109220" y="123189"/>
                </a:lnTo>
                <a:lnTo>
                  <a:pt x="109220" y="120649"/>
                </a:lnTo>
                <a:lnTo>
                  <a:pt x="108585" y="120014"/>
                </a:lnTo>
                <a:lnTo>
                  <a:pt x="104775" y="118109"/>
                </a:lnTo>
                <a:lnTo>
                  <a:pt x="93345" y="111759"/>
                </a:lnTo>
                <a:lnTo>
                  <a:pt x="90170" y="109219"/>
                </a:lnTo>
                <a:lnTo>
                  <a:pt x="83820" y="105409"/>
                </a:lnTo>
                <a:lnTo>
                  <a:pt x="78740" y="101599"/>
                </a:lnTo>
                <a:lnTo>
                  <a:pt x="76200" y="99059"/>
                </a:lnTo>
                <a:close/>
              </a:path>
              <a:path w="175259" h="300990">
                <a:moveTo>
                  <a:pt x="175260" y="285749"/>
                </a:moveTo>
                <a:lnTo>
                  <a:pt x="109855" y="285749"/>
                </a:lnTo>
                <a:lnTo>
                  <a:pt x="111125" y="287654"/>
                </a:lnTo>
                <a:lnTo>
                  <a:pt x="107950" y="290829"/>
                </a:lnTo>
                <a:lnTo>
                  <a:pt x="148801" y="290829"/>
                </a:lnTo>
                <a:lnTo>
                  <a:pt x="155575" y="289559"/>
                </a:lnTo>
                <a:lnTo>
                  <a:pt x="163830" y="288924"/>
                </a:lnTo>
                <a:lnTo>
                  <a:pt x="175260" y="288924"/>
                </a:lnTo>
                <a:lnTo>
                  <a:pt x="175260" y="285749"/>
                </a:lnTo>
                <a:close/>
              </a:path>
              <a:path w="175259" h="300990">
                <a:moveTo>
                  <a:pt x="151130" y="134619"/>
                </a:moveTo>
                <a:lnTo>
                  <a:pt x="78740" y="134619"/>
                </a:lnTo>
                <a:lnTo>
                  <a:pt x="83185" y="137794"/>
                </a:lnTo>
                <a:lnTo>
                  <a:pt x="88900" y="140969"/>
                </a:lnTo>
                <a:lnTo>
                  <a:pt x="104775" y="149224"/>
                </a:lnTo>
                <a:lnTo>
                  <a:pt x="106680" y="149859"/>
                </a:lnTo>
                <a:lnTo>
                  <a:pt x="106680" y="251459"/>
                </a:lnTo>
                <a:lnTo>
                  <a:pt x="84455" y="273049"/>
                </a:lnTo>
                <a:lnTo>
                  <a:pt x="175260" y="273049"/>
                </a:lnTo>
                <a:lnTo>
                  <a:pt x="175260" y="261619"/>
                </a:lnTo>
                <a:lnTo>
                  <a:pt x="161290" y="261619"/>
                </a:lnTo>
                <a:lnTo>
                  <a:pt x="158750" y="260984"/>
                </a:lnTo>
                <a:lnTo>
                  <a:pt x="154940" y="259714"/>
                </a:lnTo>
                <a:lnTo>
                  <a:pt x="153035" y="257809"/>
                </a:lnTo>
                <a:lnTo>
                  <a:pt x="151765" y="255269"/>
                </a:lnTo>
                <a:lnTo>
                  <a:pt x="151765" y="253364"/>
                </a:lnTo>
                <a:lnTo>
                  <a:pt x="151130" y="251459"/>
                </a:lnTo>
                <a:lnTo>
                  <a:pt x="151130" y="134619"/>
                </a:lnTo>
                <a:close/>
              </a:path>
              <a:path w="175259" h="300990">
                <a:moveTo>
                  <a:pt x="109220" y="120649"/>
                </a:moveTo>
                <a:lnTo>
                  <a:pt x="109220" y="123189"/>
                </a:lnTo>
                <a:lnTo>
                  <a:pt x="109855" y="121919"/>
                </a:lnTo>
                <a:lnTo>
                  <a:pt x="109220" y="120649"/>
                </a:lnTo>
                <a:close/>
              </a:path>
              <a:path w="175259" h="300990">
                <a:moveTo>
                  <a:pt x="130810" y="0"/>
                </a:moveTo>
                <a:lnTo>
                  <a:pt x="127000" y="3174"/>
                </a:lnTo>
                <a:lnTo>
                  <a:pt x="123190" y="5714"/>
                </a:lnTo>
                <a:lnTo>
                  <a:pt x="116840" y="8254"/>
                </a:lnTo>
                <a:lnTo>
                  <a:pt x="113030" y="8889"/>
                </a:lnTo>
                <a:lnTo>
                  <a:pt x="107950" y="10159"/>
                </a:lnTo>
                <a:lnTo>
                  <a:pt x="103505" y="10794"/>
                </a:lnTo>
                <a:lnTo>
                  <a:pt x="97790" y="11429"/>
                </a:lnTo>
                <a:lnTo>
                  <a:pt x="82550" y="11429"/>
                </a:lnTo>
                <a:lnTo>
                  <a:pt x="82550" y="39369"/>
                </a:lnTo>
                <a:lnTo>
                  <a:pt x="96520" y="39369"/>
                </a:lnTo>
                <a:lnTo>
                  <a:pt x="101600" y="40639"/>
                </a:lnTo>
                <a:lnTo>
                  <a:pt x="104140" y="41909"/>
                </a:lnTo>
                <a:lnTo>
                  <a:pt x="104775" y="43179"/>
                </a:lnTo>
                <a:lnTo>
                  <a:pt x="105410" y="43814"/>
                </a:lnTo>
                <a:lnTo>
                  <a:pt x="106045" y="45719"/>
                </a:lnTo>
                <a:lnTo>
                  <a:pt x="106680" y="46989"/>
                </a:lnTo>
                <a:lnTo>
                  <a:pt x="106680" y="52069"/>
                </a:lnTo>
                <a:lnTo>
                  <a:pt x="109220" y="120649"/>
                </a:lnTo>
                <a:lnTo>
                  <a:pt x="109855" y="121919"/>
                </a:lnTo>
                <a:lnTo>
                  <a:pt x="109220" y="123189"/>
                </a:lnTo>
                <a:lnTo>
                  <a:pt x="151130" y="123189"/>
                </a:lnTo>
                <a:lnTo>
                  <a:pt x="151130" y="7619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2459354" y="7112634"/>
            <a:ext cx="178435" cy="280670"/>
          </a:xfrm>
          <a:custGeom>
            <a:avLst/>
            <a:gdLst/>
            <a:ahLst/>
            <a:cxnLst/>
            <a:rect l="l" t="t" r="r" b="b"/>
            <a:pathLst>
              <a:path w="178435" h="280670">
                <a:moveTo>
                  <a:pt x="43180" y="5715"/>
                </a:moveTo>
                <a:lnTo>
                  <a:pt x="40639" y="5715"/>
                </a:lnTo>
                <a:lnTo>
                  <a:pt x="34289" y="8255"/>
                </a:lnTo>
                <a:lnTo>
                  <a:pt x="30480" y="9525"/>
                </a:lnTo>
                <a:lnTo>
                  <a:pt x="19684" y="11430"/>
                </a:lnTo>
                <a:lnTo>
                  <a:pt x="11430" y="12065"/>
                </a:lnTo>
                <a:lnTo>
                  <a:pt x="0" y="12065"/>
                </a:lnTo>
                <a:lnTo>
                  <a:pt x="0" y="39370"/>
                </a:lnTo>
                <a:lnTo>
                  <a:pt x="8255" y="39370"/>
                </a:lnTo>
                <a:lnTo>
                  <a:pt x="13969" y="40005"/>
                </a:lnTo>
                <a:lnTo>
                  <a:pt x="15875" y="40640"/>
                </a:lnTo>
                <a:lnTo>
                  <a:pt x="18414" y="41275"/>
                </a:lnTo>
                <a:lnTo>
                  <a:pt x="20319" y="41910"/>
                </a:lnTo>
                <a:lnTo>
                  <a:pt x="20955" y="42545"/>
                </a:lnTo>
                <a:lnTo>
                  <a:pt x="22225" y="43180"/>
                </a:lnTo>
                <a:lnTo>
                  <a:pt x="22859" y="44450"/>
                </a:lnTo>
                <a:lnTo>
                  <a:pt x="23494" y="47625"/>
                </a:lnTo>
                <a:lnTo>
                  <a:pt x="23494" y="247650"/>
                </a:lnTo>
                <a:lnTo>
                  <a:pt x="22859" y="249555"/>
                </a:lnTo>
                <a:lnTo>
                  <a:pt x="20955" y="252095"/>
                </a:lnTo>
                <a:lnTo>
                  <a:pt x="19684" y="253365"/>
                </a:lnTo>
                <a:lnTo>
                  <a:pt x="18414" y="254000"/>
                </a:lnTo>
                <a:lnTo>
                  <a:pt x="17144" y="255270"/>
                </a:lnTo>
                <a:lnTo>
                  <a:pt x="15239" y="255905"/>
                </a:lnTo>
                <a:lnTo>
                  <a:pt x="10159" y="255905"/>
                </a:lnTo>
                <a:lnTo>
                  <a:pt x="6350" y="256540"/>
                </a:lnTo>
                <a:lnTo>
                  <a:pt x="0" y="256540"/>
                </a:lnTo>
                <a:lnTo>
                  <a:pt x="0" y="280670"/>
                </a:lnTo>
                <a:lnTo>
                  <a:pt x="91439" y="280670"/>
                </a:lnTo>
                <a:lnTo>
                  <a:pt x="91439" y="257175"/>
                </a:lnTo>
                <a:lnTo>
                  <a:pt x="81280" y="255905"/>
                </a:lnTo>
                <a:lnTo>
                  <a:pt x="78739" y="255270"/>
                </a:lnTo>
                <a:lnTo>
                  <a:pt x="76834" y="255270"/>
                </a:lnTo>
                <a:lnTo>
                  <a:pt x="73025" y="254000"/>
                </a:lnTo>
                <a:lnTo>
                  <a:pt x="71755" y="252730"/>
                </a:lnTo>
                <a:lnTo>
                  <a:pt x="70484" y="252095"/>
                </a:lnTo>
                <a:lnTo>
                  <a:pt x="69214" y="249555"/>
                </a:lnTo>
                <a:lnTo>
                  <a:pt x="68580" y="247650"/>
                </a:lnTo>
                <a:lnTo>
                  <a:pt x="68580" y="244475"/>
                </a:lnTo>
                <a:lnTo>
                  <a:pt x="64134" y="186690"/>
                </a:lnTo>
                <a:lnTo>
                  <a:pt x="61594" y="184150"/>
                </a:lnTo>
                <a:lnTo>
                  <a:pt x="61594" y="181610"/>
                </a:lnTo>
                <a:lnTo>
                  <a:pt x="64134" y="179705"/>
                </a:lnTo>
                <a:lnTo>
                  <a:pt x="153034" y="179705"/>
                </a:lnTo>
                <a:lnTo>
                  <a:pt x="158114" y="173990"/>
                </a:lnTo>
                <a:lnTo>
                  <a:pt x="93344" y="173990"/>
                </a:lnTo>
                <a:lnTo>
                  <a:pt x="89534" y="172720"/>
                </a:lnTo>
                <a:lnTo>
                  <a:pt x="69214" y="146050"/>
                </a:lnTo>
                <a:lnTo>
                  <a:pt x="68580" y="144145"/>
                </a:lnTo>
                <a:lnTo>
                  <a:pt x="67309" y="51435"/>
                </a:lnTo>
                <a:lnTo>
                  <a:pt x="71119" y="51435"/>
                </a:lnTo>
                <a:lnTo>
                  <a:pt x="74930" y="49530"/>
                </a:lnTo>
                <a:lnTo>
                  <a:pt x="78105" y="48260"/>
                </a:lnTo>
                <a:lnTo>
                  <a:pt x="87630" y="42545"/>
                </a:lnTo>
                <a:lnTo>
                  <a:pt x="94614" y="38735"/>
                </a:lnTo>
                <a:lnTo>
                  <a:pt x="97789" y="36830"/>
                </a:lnTo>
                <a:lnTo>
                  <a:pt x="99694" y="35560"/>
                </a:lnTo>
                <a:lnTo>
                  <a:pt x="160019" y="35560"/>
                </a:lnTo>
                <a:lnTo>
                  <a:pt x="159384" y="33655"/>
                </a:lnTo>
                <a:lnTo>
                  <a:pt x="154305" y="27305"/>
                </a:lnTo>
                <a:lnTo>
                  <a:pt x="153034" y="25400"/>
                </a:lnTo>
                <a:lnTo>
                  <a:pt x="66039" y="25400"/>
                </a:lnTo>
                <a:lnTo>
                  <a:pt x="64769" y="24130"/>
                </a:lnTo>
                <a:lnTo>
                  <a:pt x="66675" y="22225"/>
                </a:lnTo>
                <a:lnTo>
                  <a:pt x="68580" y="8255"/>
                </a:lnTo>
                <a:lnTo>
                  <a:pt x="50164" y="6985"/>
                </a:lnTo>
                <a:lnTo>
                  <a:pt x="48259" y="6985"/>
                </a:lnTo>
                <a:lnTo>
                  <a:pt x="43180" y="5715"/>
                </a:lnTo>
                <a:close/>
              </a:path>
              <a:path w="178435" h="280670">
                <a:moveTo>
                  <a:pt x="153034" y="179705"/>
                </a:moveTo>
                <a:lnTo>
                  <a:pt x="64134" y="179705"/>
                </a:lnTo>
                <a:lnTo>
                  <a:pt x="64134" y="186690"/>
                </a:lnTo>
                <a:lnTo>
                  <a:pt x="95250" y="200660"/>
                </a:lnTo>
                <a:lnTo>
                  <a:pt x="100330" y="200660"/>
                </a:lnTo>
                <a:lnTo>
                  <a:pt x="140969" y="189865"/>
                </a:lnTo>
                <a:lnTo>
                  <a:pt x="153034" y="179705"/>
                </a:lnTo>
                <a:close/>
              </a:path>
              <a:path w="178435" h="280670">
                <a:moveTo>
                  <a:pt x="64134" y="179705"/>
                </a:moveTo>
                <a:lnTo>
                  <a:pt x="61594" y="181610"/>
                </a:lnTo>
                <a:lnTo>
                  <a:pt x="61594" y="184150"/>
                </a:lnTo>
                <a:lnTo>
                  <a:pt x="64134" y="186690"/>
                </a:lnTo>
                <a:lnTo>
                  <a:pt x="64134" y="179705"/>
                </a:lnTo>
                <a:close/>
              </a:path>
              <a:path w="178435" h="280670">
                <a:moveTo>
                  <a:pt x="160019" y="35560"/>
                </a:moveTo>
                <a:lnTo>
                  <a:pt x="100330" y="35560"/>
                </a:lnTo>
                <a:lnTo>
                  <a:pt x="102234" y="37465"/>
                </a:lnTo>
                <a:lnTo>
                  <a:pt x="109855" y="43815"/>
                </a:lnTo>
                <a:lnTo>
                  <a:pt x="113030" y="48895"/>
                </a:lnTo>
                <a:lnTo>
                  <a:pt x="120650" y="61595"/>
                </a:lnTo>
                <a:lnTo>
                  <a:pt x="123825" y="69215"/>
                </a:lnTo>
                <a:lnTo>
                  <a:pt x="126364" y="77470"/>
                </a:lnTo>
                <a:lnTo>
                  <a:pt x="127634" y="84455"/>
                </a:lnTo>
                <a:lnTo>
                  <a:pt x="128905" y="90805"/>
                </a:lnTo>
                <a:lnTo>
                  <a:pt x="130175" y="104775"/>
                </a:lnTo>
                <a:lnTo>
                  <a:pt x="130175" y="113030"/>
                </a:lnTo>
                <a:lnTo>
                  <a:pt x="122555" y="151130"/>
                </a:lnTo>
                <a:lnTo>
                  <a:pt x="101600" y="173990"/>
                </a:lnTo>
                <a:lnTo>
                  <a:pt x="158114" y="173990"/>
                </a:lnTo>
                <a:lnTo>
                  <a:pt x="158114" y="173355"/>
                </a:lnTo>
                <a:lnTo>
                  <a:pt x="163194" y="166370"/>
                </a:lnTo>
                <a:lnTo>
                  <a:pt x="167005" y="158750"/>
                </a:lnTo>
                <a:lnTo>
                  <a:pt x="177164" y="121920"/>
                </a:lnTo>
                <a:lnTo>
                  <a:pt x="178434" y="111125"/>
                </a:lnTo>
                <a:lnTo>
                  <a:pt x="178434" y="88900"/>
                </a:lnTo>
                <a:lnTo>
                  <a:pt x="167639" y="49530"/>
                </a:lnTo>
                <a:lnTo>
                  <a:pt x="163830" y="41275"/>
                </a:lnTo>
                <a:lnTo>
                  <a:pt x="160019" y="35560"/>
                </a:lnTo>
                <a:close/>
              </a:path>
              <a:path w="178435" h="280670">
                <a:moveTo>
                  <a:pt x="71119" y="51435"/>
                </a:moveTo>
                <a:lnTo>
                  <a:pt x="67309" y="51435"/>
                </a:lnTo>
                <a:lnTo>
                  <a:pt x="67944" y="52070"/>
                </a:lnTo>
                <a:lnTo>
                  <a:pt x="69214" y="52070"/>
                </a:lnTo>
                <a:lnTo>
                  <a:pt x="71119" y="51435"/>
                </a:lnTo>
                <a:close/>
              </a:path>
              <a:path w="178435" h="280670">
                <a:moveTo>
                  <a:pt x="66675" y="22225"/>
                </a:moveTo>
                <a:lnTo>
                  <a:pt x="64769" y="24130"/>
                </a:lnTo>
                <a:lnTo>
                  <a:pt x="66039" y="25400"/>
                </a:lnTo>
                <a:lnTo>
                  <a:pt x="66675" y="22225"/>
                </a:lnTo>
                <a:close/>
              </a:path>
              <a:path w="178435" h="280670">
                <a:moveTo>
                  <a:pt x="109855" y="0"/>
                </a:moveTo>
                <a:lnTo>
                  <a:pt x="102234" y="0"/>
                </a:lnTo>
                <a:lnTo>
                  <a:pt x="99694" y="2540"/>
                </a:lnTo>
                <a:lnTo>
                  <a:pt x="96519" y="4445"/>
                </a:lnTo>
                <a:lnTo>
                  <a:pt x="93344" y="6985"/>
                </a:lnTo>
                <a:lnTo>
                  <a:pt x="86994" y="10795"/>
                </a:lnTo>
                <a:lnTo>
                  <a:pt x="83184" y="13335"/>
                </a:lnTo>
                <a:lnTo>
                  <a:pt x="78739" y="15875"/>
                </a:lnTo>
                <a:lnTo>
                  <a:pt x="74930" y="17780"/>
                </a:lnTo>
                <a:lnTo>
                  <a:pt x="66675" y="22225"/>
                </a:lnTo>
                <a:lnTo>
                  <a:pt x="66039" y="25400"/>
                </a:lnTo>
                <a:lnTo>
                  <a:pt x="153034" y="25400"/>
                </a:lnTo>
                <a:lnTo>
                  <a:pt x="116839" y="1270"/>
                </a:lnTo>
                <a:lnTo>
                  <a:pt x="109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5" name="object 185" descr=""/>
          <p:cNvGrpSpPr/>
          <p:nvPr/>
        </p:nvGrpSpPr>
        <p:grpSpPr>
          <a:xfrm>
            <a:off x="2712720" y="7110094"/>
            <a:ext cx="312420" cy="201930"/>
            <a:chOff x="2712720" y="7110094"/>
            <a:chExt cx="312420" cy="201930"/>
          </a:xfrm>
        </p:grpSpPr>
        <p:pic>
          <p:nvPicPr>
            <p:cNvPr id="186" name="object 18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712720" y="7110094"/>
              <a:ext cx="130175" cy="200660"/>
            </a:xfrm>
            <a:prstGeom prst="rect">
              <a:avLst/>
            </a:prstGeom>
          </p:spPr>
        </p:pic>
        <p:pic>
          <p:nvPicPr>
            <p:cNvPr id="187" name="object 187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878455" y="7110729"/>
              <a:ext cx="146685" cy="201294"/>
            </a:xfrm>
            <a:prstGeom prst="rect">
              <a:avLst/>
            </a:prstGeom>
          </p:spPr>
        </p:pic>
      </p:grpSp>
      <p:sp>
        <p:nvSpPr>
          <p:cNvPr id="188" name="object 188" descr=""/>
          <p:cNvSpPr/>
          <p:nvPr/>
        </p:nvSpPr>
        <p:spPr>
          <a:xfrm>
            <a:off x="3119754" y="7112634"/>
            <a:ext cx="178435" cy="280670"/>
          </a:xfrm>
          <a:custGeom>
            <a:avLst/>
            <a:gdLst/>
            <a:ahLst/>
            <a:cxnLst/>
            <a:rect l="l" t="t" r="r" b="b"/>
            <a:pathLst>
              <a:path w="178435" h="280670">
                <a:moveTo>
                  <a:pt x="43180" y="5715"/>
                </a:moveTo>
                <a:lnTo>
                  <a:pt x="40639" y="5715"/>
                </a:lnTo>
                <a:lnTo>
                  <a:pt x="34289" y="8255"/>
                </a:lnTo>
                <a:lnTo>
                  <a:pt x="30480" y="9525"/>
                </a:lnTo>
                <a:lnTo>
                  <a:pt x="19684" y="11430"/>
                </a:lnTo>
                <a:lnTo>
                  <a:pt x="11430" y="12065"/>
                </a:lnTo>
                <a:lnTo>
                  <a:pt x="0" y="12065"/>
                </a:lnTo>
                <a:lnTo>
                  <a:pt x="0" y="39370"/>
                </a:lnTo>
                <a:lnTo>
                  <a:pt x="8255" y="39370"/>
                </a:lnTo>
                <a:lnTo>
                  <a:pt x="13969" y="40005"/>
                </a:lnTo>
                <a:lnTo>
                  <a:pt x="15875" y="40640"/>
                </a:lnTo>
                <a:lnTo>
                  <a:pt x="18414" y="41275"/>
                </a:lnTo>
                <a:lnTo>
                  <a:pt x="20319" y="41910"/>
                </a:lnTo>
                <a:lnTo>
                  <a:pt x="20955" y="42545"/>
                </a:lnTo>
                <a:lnTo>
                  <a:pt x="22225" y="43180"/>
                </a:lnTo>
                <a:lnTo>
                  <a:pt x="22859" y="44450"/>
                </a:lnTo>
                <a:lnTo>
                  <a:pt x="23494" y="47625"/>
                </a:lnTo>
                <a:lnTo>
                  <a:pt x="23494" y="247650"/>
                </a:lnTo>
                <a:lnTo>
                  <a:pt x="22859" y="249555"/>
                </a:lnTo>
                <a:lnTo>
                  <a:pt x="20955" y="252095"/>
                </a:lnTo>
                <a:lnTo>
                  <a:pt x="19684" y="253365"/>
                </a:lnTo>
                <a:lnTo>
                  <a:pt x="18414" y="254000"/>
                </a:lnTo>
                <a:lnTo>
                  <a:pt x="17144" y="255270"/>
                </a:lnTo>
                <a:lnTo>
                  <a:pt x="15239" y="255905"/>
                </a:lnTo>
                <a:lnTo>
                  <a:pt x="10159" y="255905"/>
                </a:lnTo>
                <a:lnTo>
                  <a:pt x="6350" y="256540"/>
                </a:lnTo>
                <a:lnTo>
                  <a:pt x="0" y="256540"/>
                </a:lnTo>
                <a:lnTo>
                  <a:pt x="0" y="280670"/>
                </a:lnTo>
                <a:lnTo>
                  <a:pt x="91439" y="280670"/>
                </a:lnTo>
                <a:lnTo>
                  <a:pt x="91439" y="257175"/>
                </a:lnTo>
                <a:lnTo>
                  <a:pt x="81280" y="255905"/>
                </a:lnTo>
                <a:lnTo>
                  <a:pt x="78739" y="255270"/>
                </a:lnTo>
                <a:lnTo>
                  <a:pt x="76834" y="255270"/>
                </a:lnTo>
                <a:lnTo>
                  <a:pt x="73025" y="254000"/>
                </a:lnTo>
                <a:lnTo>
                  <a:pt x="71755" y="252730"/>
                </a:lnTo>
                <a:lnTo>
                  <a:pt x="70484" y="252095"/>
                </a:lnTo>
                <a:lnTo>
                  <a:pt x="69214" y="249555"/>
                </a:lnTo>
                <a:lnTo>
                  <a:pt x="68580" y="247650"/>
                </a:lnTo>
                <a:lnTo>
                  <a:pt x="68580" y="244475"/>
                </a:lnTo>
                <a:lnTo>
                  <a:pt x="64134" y="186690"/>
                </a:lnTo>
                <a:lnTo>
                  <a:pt x="61594" y="184150"/>
                </a:lnTo>
                <a:lnTo>
                  <a:pt x="61594" y="181610"/>
                </a:lnTo>
                <a:lnTo>
                  <a:pt x="64134" y="179705"/>
                </a:lnTo>
                <a:lnTo>
                  <a:pt x="153034" y="179705"/>
                </a:lnTo>
                <a:lnTo>
                  <a:pt x="158115" y="173990"/>
                </a:lnTo>
                <a:lnTo>
                  <a:pt x="93344" y="173990"/>
                </a:lnTo>
                <a:lnTo>
                  <a:pt x="89534" y="172720"/>
                </a:lnTo>
                <a:lnTo>
                  <a:pt x="69214" y="146050"/>
                </a:lnTo>
                <a:lnTo>
                  <a:pt x="68580" y="144145"/>
                </a:lnTo>
                <a:lnTo>
                  <a:pt x="67309" y="51435"/>
                </a:lnTo>
                <a:lnTo>
                  <a:pt x="71119" y="51435"/>
                </a:lnTo>
                <a:lnTo>
                  <a:pt x="74930" y="49530"/>
                </a:lnTo>
                <a:lnTo>
                  <a:pt x="78105" y="48260"/>
                </a:lnTo>
                <a:lnTo>
                  <a:pt x="87630" y="42545"/>
                </a:lnTo>
                <a:lnTo>
                  <a:pt x="94614" y="38735"/>
                </a:lnTo>
                <a:lnTo>
                  <a:pt x="97789" y="36830"/>
                </a:lnTo>
                <a:lnTo>
                  <a:pt x="99694" y="35560"/>
                </a:lnTo>
                <a:lnTo>
                  <a:pt x="160019" y="35560"/>
                </a:lnTo>
                <a:lnTo>
                  <a:pt x="159384" y="33655"/>
                </a:lnTo>
                <a:lnTo>
                  <a:pt x="154305" y="27305"/>
                </a:lnTo>
                <a:lnTo>
                  <a:pt x="153034" y="25400"/>
                </a:lnTo>
                <a:lnTo>
                  <a:pt x="66039" y="25400"/>
                </a:lnTo>
                <a:lnTo>
                  <a:pt x="64769" y="24130"/>
                </a:lnTo>
                <a:lnTo>
                  <a:pt x="66675" y="22225"/>
                </a:lnTo>
                <a:lnTo>
                  <a:pt x="68580" y="8255"/>
                </a:lnTo>
                <a:lnTo>
                  <a:pt x="50164" y="6985"/>
                </a:lnTo>
                <a:lnTo>
                  <a:pt x="48259" y="6985"/>
                </a:lnTo>
                <a:lnTo>
                  <a:pt x="43180" y="5715"/>
                </a:lnTo>
                <a:close/>
              </a:path>
              <a:path w="178435" h="280670">
                <a:moveTo>
                  <a:pt x="153034" y="179705"/>
                </a:moveTo>
                <a:lnTo>
                  <a:pt x="64134" y="179705"/>
                </a:lnTo>
                <a:lnTo>
                  <a:pt x="64134" y="186690"/>
                </a:lnTo>
                <a:lnTo>
                  <a:pt x="95250" y="200660"/>
                </a:lnTo>
                <a:lnTo>
                  <a:pt x="100330" y="200660"/>
                </a:lnTo>
                <a:lnTo>
                  <a:pt x="140969" y="189865"/>
                </a:lnTo>
                <a:lnTo>
                  <a:pt x="153034" y="179705"/>
                </a:lnTo>
                <a:close/>
              </a:path>
              <a:path w="178435" h="280670">
                <a:moveTo>
                  <a:pt x="64134" y="179705"/>
                </a:moveTo>
                <a:lnTo>
                  <a:pt x="61594" y="181610"/>
                </a:lnTo>
                <a:lnTo>
                  <a:pt x="61594" y="184150"/>
                </a:lnTo>
                <a:lnTo>
                  <a:pt x="64134" y="186690"/>
                </a:lnTo>
                <a:lnTo>
                  <a:pt x="64134" y="179705"/>
                </a:lnTo>
                <a:close/>
              </a:path>
              <a:path w="178435" h="280670">
                <a:moveTo>
                  <a:pt x="160019" y="35560"/>
                </a:moveTo>
                <a:lnTo>
                  <a:pt x="100330" y="35560"/>
                </a:lnTo>
                <a:lnTo>
                  <a:pt x="102234" y="37465"/>
                </a:lnTo>
                <a:lnTo>
                  <a:pt x="109855" y="43815"/>
                </a:lnTo>
                <a:lnTo>
                  <a:pt x="113030" y="48895"/>
                </a:lnTo>
                <a:lnTo>
                  <a:pt x="120650" y="61595"/>
                </a:lnTo>
                <a:lnTo>
                  <a:pt x="123825" y="69215"/>
                </a:lnTo>
                <a:lnTo>
                  <a:pt x="126364" y="77470"/>
                </a:lnTo>
                <a:lnTo>
                  <a:pt x="127634" y="84455"/>
                </a:lnTo>
                <a:lnTo>
                  <a:pt x="128905" y="90805"/>
                </a:lnTo>
                <a:lnTo>
                  <a:pt x="130175" y="104775"/>
                </a:lnTo>
                <a:lnTo>
                  <a:pt x="130175" y="113030"/>
                </a:lnTo>
                <a:lnTo>
                  <a:pt x="122555" y="151130"/>
                </a:lnTo>
                <a:lnTo>
                  <a:pt x="101600" y="173990"/>
                </a:lnTo>
                <a:lnTo>
                  <a:pt x="158115" y="173990"/>
                </a:lnTo>
                <a:lnTo>
                  <a:pt x="158115" y="173355"/>
                </a:lnTo>
                <a:lnTo>
                  <a:pt x="163194" y="166370"/>
                </a:lnTo>
                <a:lnTo>
                  <a:pt x="167005" y="158750"/>
                </a:lnTo>
                <a:lnTo>
                  <a:pt x="177165" y="121920"/>
                </a:lnTo>
                <a:lnTo>
                  <a:pt x="178434" y="111125"/>
                </a:lnTo>
                <a:lnTo>
                  <a:pt x="178434" y="88900"/>
                </a:lnTo>
                <a:lnTo>
                  <a:pt x="167640" y="49530"/>
                </a:lnTo>
                <a:lnTo>
                  <a:pt x="163830" y="41275"/>
                </a:lnTo>
                <a:lnTo>
                  <a:pt x="160019" y="35560"/>
                </a:lnTo>
                <a:close/>
              </a:path>
              <a:path w="178435" h="280670">
                <a:moveTo>
                  <a:pt x="71119" y="51435"/>
                </a:moveTo>
                <a:lnTo>
                  <a:pt x="67309" y="51435"/>
                </a:lnTo>
                <a:lnTo>
                  <a:pt x="67944" y="52070"/>
                </a:lnTo>
                <a:lnTo>
                  <a:pt x="69214" y="52070"/>
                </a:lnTo>
                <a:lnTo>
                  <a:pt x="71119" y="51435"/>
                </a:lnTo>
                <a:close/>
              </a:path>
              <a:path w="178435" h="280670">
                <a:moveTo>
                  <a:pt x="66675" y="22225"/>
                </a:moveTo>
                <a:lnTo>
                  <a:pt x="64769" y="24130"/>
                </a:lnTo>
                <a:lnTo>
                  <a:pt x="66039" y="25400"/>
                </a:lnTo>
                <a:lnTo>
                  <a:pt x="66675" y="22225"/>
                </a:lnTo>
                <a:close/>
              </a:path>
              <a:path w="178435" h="280670">
                <a:moveTo>
                  <a:pt x="109855" y="0"/>
                </a:moveTo>
                <a:lnTo>
                  <a:pt x="102234" y="0"/>
                </a:lnTo>
                <a:lnTo>
                  <a:pt x="99694" y="2540"/>
                </a:lnTo>
                <a:lnTo>
                  <a:pt x="96519" y="4445"/>
                </a:lnTo>
                <a:lnTo>
                  <a:pt x="93344" y="6985"/>
                </a:lnTo>
                <a:lnTo>
                  <a:pt x="86994" y="10795"/>
                </a:lnTo>
                <a:lnTo>
                  <a:pt x="83184" y="13335"/>
                </a:lnTo>
                <a:lnTo>
                  <a:pt x="78739" y="15875"/>
                </a:lnTo>
                <a:lnTo>
                  <a:pt x="74930" y="17780"/>
                </a:lnTo>
                <a:lnTo>
                  <a:pt x="66675" y="22225"/>
                </a:lnTo>
                <a:lnTo>
                  <a:pt x="66039" y="25400"/>
                </a:lnTo>
                <a:lnTo>
                  <a:pt x="153034" y="25400"/>
                </a:lnTo>
                <a:lnTo>
                  <a:pt x="116839" y="1270"/>
                </a:lnTo>
                <a:lnTo>
                  <a:pt x="109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9" name="object 189" descr=""/>
          <p:cNvGrpSpPr/>
          <p:nvPr/>
        </p:nvGrpSpPr>
        <p:grpSpPr>
          <a:xfrm>
            <a:off x="3373120" y="7109459"/>
            <a:ext cx="329565" cy="205740"/>
            <a:chOff x="3373120" y="7109459"/>
            <a:chExt cx="329565" cy="205740"/>
          </a:xfrm>
        </p:grpSpPr>
        <p:pic>
          <p:nvPicPr>
            <p:cNvPr id="190" name="object 190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73120" y="7110094"/>
              <a:ext cx="130175" cy="200660"/>
            </a:xfrm>
            <a:prstGeom prst="rect">
              <a:avLst/>
            </a:prstGeom>
          </p:spPr>
        </p:pic>
        <p:pic>
          <p:nvPicPr>
            <p:cNvPr id="191" name="object 19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38220" y="7109459"/>
              <a:ext cx="164464" cy="205739"/>
            </a:xfrm>
            <a:prstGeom prst="rect">
              <a:avLst/>
            </a:prstGeom>
          </p:spPr>
        </p:pic>
      </p:grpSp>
      <p:grpSp>
        <p:nvGrpSpPr>
          <p:cNvPr id="192" name="object 192" descr=""/>
          <p:cNvGrpSpPr/>
          <p:nvPr/>
        </p:nvGrpSpPr>
        <p:grpSpPr>
          <a:xfrm>
            <a:off x="4759959" y="7021194"/>
            <a:ext cx="289560" cy="291465"/>
            <a:chOff x="4759959" y="7021194"/>
            <a:chExt cx="289560" cy="291465"/>
          </a:xfrm>
        </p:grpSpPr>
        <p:sp>
          <p:nvSpPr>
            <p:cNvPr id="193" name="object 193" descr=""/>
            <p:cNvSpPr/>
            <p:nvPr/>
          </p:nvSpPr>
          <p:spPr>
            <a:xfrm>
              <a:off x="4759959" y="7021194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7154"/>
                  </a:move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4"/>
                  </a:lnTo>
                  <a:lnTo>
                    <a:pt x="8254" y="130174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49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4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49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699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4"/>
                  </a:lnTo>
                  <a:lnTo>
                    <a:pt x="71119" y="262889"/>
                  </a:lnTo>
                  <a:lnTo>
                    <a:pt x="69214" y="260349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7154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7307" y="92074"/>
                  </a:lnTo>
                  <a:lnTo>
                    <a:pt x="47625" y="92074"/>
                  </a:lnTo>
                  <a:lnTo>
                    <a:pt x="41275" y="95884"/>
                  </a:lnTo>
                  <a:lnTo>
                    <a:pt x="39369" y="97154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4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307" y="92074"/>
                  </a:moveTo>
                  <a:lnTo>
                    <a:pt x="34289" y="92074"/>
                  </a:lnTo>
                  <a:lnTo>
                    <a:pt x="39369" y="97154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307" y="92074"/>
                  </a:lnTo>
                  <a:close/>
                </a:path>
                <a:path w="91439" h="291465">
                  <a:moveTo>
                    <a:pt x="55244" y="92074"/>
                  </a:moveTo>
                  <a:lnTo>
                    <a:pt x="50164" y="92074"/>
                  </a:lnTo>
                  <a:lnTo>
                    <a:pt x="55244" y="93979"/>
                  </a:lnTo>
                  <a:lnTo>
                    <a:pt x="55244" y="92074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3654" y="2539"/>
                  </a:lnTo>
                  <a:lnTo>
                    <a:pt x="30479" y="3809"/>
                  </a:lnTo>
                  <a:lnTo>
                    <a:pt x="27304" y="5714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1114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684"/>
                  </a:lnTo>
                  <a:lnTo>
                    <a:pt x="54610" y="2539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4" name="object 19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859019" y="7110094"/>
              <a:ext cx="190500" cy="200660"/>
            </a:xfrm>
            <a:prstGeom prst="rect">
              <a:avLst/>
            </a:prstGeom>
          </p:spPr>
        </p:pic>
      </p:grpSp>
      <p:sp>
        <p:nvSpPr>
          <p:cNvPr id="195" name="object 195" descr=""/>
          <p:cNvSpPr/>
          <p:nvPr/>
        </p:nvSpPr>
        <p:spPr>
          <a:xfrm>
            <a:off x="6366509" y="701230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59" h="300990">
                <a:moveTo>
                  <a:pt x="109854" y="285750"/>
                </a:moveTo>
                <a:lnTo>
                  <a:pt x="107314" y="290830"/>
                </a:lnTo>
                <a:lnTo>
                  <a:pt x="106679" y="292735"/>
                </a:lnTo>
                <a:lnTo>
                  <a:pt x="127000" y="300990"/>
                </a:lnTo>
                <a:lnTo>
                  <a:pt x="128904" y="299085"/>
                </a:lnTo>
                <a:lnTo>
                  <a:pt x="130810" y="297815"/>
                </a:lnTo>
                <a:lnTo>
                  <a:pt x="132079" y="296545"/>
                </a:lnTo>
                <a:lnTo>
                  <a:pt x="138430" y="293370"/>
                </a:lnTo>
                <a:lnTo>
                  <a:pt x="141605" y="292100"/>
                </a:lnTo>
                <a:lnTo>
                  <a:pt x="145414" y="291465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4" y="285750"/>
                </a:lnTo>
                <a:close/>
              </a:path>
              <a:path w="175259" h="300990">
                <a:moveTo>
                  <a:pt x="76200" y="99060"/>
                </a:moveTo>
                <a:lnTo>
                  <a:pt x="35560" y="114935"/>
                </a:lnTo>
                <a:lnTo>
                  <a:pt x="10160" y="149225"/>
                </a:lnTo>
                <a:lnTo>
                  <a:pt x="0" y="187960"/>
                </a:lnTo>
                <a:lnTo>
                  <a:pt x="0" y="210820"/>
                </a:lnTo>
                <a:lnTo>
                  <a:pt x="7619" y="250190"/>
                </a:lnTo>
                <a:lnTo>
                  <a:pt x="31114" y="284480"/>
                </a:lnTo>
                <a:lnTo>
                  <a:pt x="69214" y="299720"/>
                </a:lnTo>
                <a:lnTo>
                  <a:pt x="86994" y="299720"/>
                </a:lnTo>
                <a:lnTo>
                  <a:pt x="95250" y="297815"/>
                </a:lnTo>
                <a:lnTo>
                  <a:pt x="101600" y="294640"/>
                </a:lnTo>
                <a:lnTo>
                  <a:pt x="107314" y="290830"/>
                </a:lnTo>
                <a:lnTo>
                  <a:pt x="109854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5" y="273050"/>
                </a:lnTo>
                <a:lnTo>
                  <a:pt x="73025" y="271780"/>
                </a:lnTo>
                <a:lnTo>
                  <a:pt x="66039" y="266065"/>
                </a:lnTo>
                <a:lnTo>
                  <a:pt x="62229" y="262255"/>
                </a:lnTo>
                <a:lnTo>
                  <a:pt x="59054" y="255905"/>
                </a:lnTo>
                <a:lnTo>
                  <a:pt x="55879" y="250190"/>
                </a:lnTo>
                <a:lnTo>
                  <a:pt x="53339" y="243205"/>
                </a:lnTo>
                <a:lnTo>
                  <a:pt x="51435" y="234315"/>
                </a:lnTo>
                <a:lnTo>
                  <a:pt x="49529" y="227330"/>
                </a:lnTo>
                <a:lnTo>
                  <a:pt x="48260" y="212090"/>
                </a:lnTo>
                <a:lnTo>
                  <a:pt x="48260" y="196850"/>
                </a:lnTo>
                <a:lnTo>
                  <a:pt x="48894" y="189865"/>
                </a:lnTo>
                <a:lnTo>
                  <a:pt x="50164" y="183515"/>
                </a:lnTo>
                <a:lnTo>
                  <a:pt x="52069" y="177165"/>
                </a:lnTo>
                <a:lnTo>
                  <a:pt x="54610" y="168275"/>
                </a:lnTo>
                <a:lnTo>
                  <a:pt x="76200" y="136525"/>
                </a:lnTo>
                <a:lnTo>
                  <a:pt x="78104" y="135255"/>
                </a:lnTo>
                <a:lnTo>
                  <a:pt x="151130" y="135255"/>
                </a:lnTo>
                <a:lnTo>
                  <a:pt x="151130" y="123190"/>
                </a:lnTo>
                <a:lnTo>
                  <a:pt x="109219" y="123190"/>
                </a:lnTo>
                <a:lnTo>
                  <a:pt x="109219" y="120650"/>
                </a:lnTo>
                <a:lnTo>
                  <a:pt x="108585" y="120015"/>
                </a:lnTo>
                <a:lnTo>
                  <a:pt x="104775" y="118110"/>
                </a:lnTo>
                <a:lnTo>
                  <a:pt x="93344" y="111760"/>
                </a:lnTo>
                <a:lnTo>
                  <a:pt x="90169" y="109855"/>
                </a:lnTo>
                <a:lnTo>
                  <a:pt x="86994" y="107315"/>
                </a:lnTo>
                <a:lnTo>
                  <a:pt x="83819" y="106045"/>
                </a:lnTo>
                <a:lnTo>
                  <a:pt x="81279" y="104140"/>
                </a:lnTo>
                <a:lnTo>
                  <a:pt x="76200" y="99060"/>
                </a:lnTo>
                <a:close/>
              </a:path>
              <a:path w="175259" h="300990">
                <a:moveTo>
                  <a:pt x="175260" y="285750"/>
                </a:moveTo>
                <a:lnTo>
                  <a:pt x="109854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4" y="289560"/>
                </a:lnTo>
                <a:lnTo>
                  <a:pt x="163830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59" h="300990">
                <a:moveTo>
                  <a:pt x="151130" y="135255"/>
                </a:moveTo>
                <a:lnTo>
                  <a:pt x="78739" y="135255"/>
                </a:lnTo>
                <a:lnTo>
                  <a:pt x="83185" y="138430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79" y="149860"/>
                </a:lnTo>
                <a:lnTo>
                  <a:pt x="106679" y="251460"/>
                </a:lnTo>
                <a:lnTo>
                  <a:pt x="84454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89" y="261620"/>
                </a:lnTo>
                <a:lnTo>
                  <a:pt x="158749" y="260985"/>
                </a:lnTo>
                <a:lnTo>
                  <a:pt x="154939" y="259715"/>
                </a:lnTo>
                <a:lnTo>
                  <a:pt x="153035" y="257810"/>
                </a:lnTo>
                <a:lnTo>
                  <a:pt x="151764" y="255270"/>
                </a:lnTo>
                <a:lnTo>
                  <a:pt x="151764" y="253365"/>
                </a:lnTo>
                <a:lnTo>
                  <a:pt x="151130" y="251460"/>
                </a:lnTo>
                <a:lnTo>
                  <a:pt x="151130" y="135255"/>
                </a:lnTo>
                <a:close/>
              </a:path>
              <a:path w="175259" h="300990">
                <a:moveTo>
                  <a:pt x="109219" y="120650"/>
                </a:moveTo>
                <a:lnTo>
                  <a:pt x="109219" y="123190"/>
                </a:lnTo>
                <a:lnTo>
                  <a:pt x="109854" y="121920"/>
                </a:lnTo>
                <a:lnTo>
                  <a:pt x="109219" y="120650"/>
                </a:lnTo>
                <a:close/>
              </a:path>
              <a:path w="175259" h="300990">
                <a:moveTo>
                  <a:pt x="130810" y="0"/>
                </a:moveTo>
                <a:lnTo>
                  <a:pt x="107950" y="10160"/>
                </a:lnTo>
                <a:lnTo>
                  <a:pt x="103504" y="10795"/>
                </a:lnTo>
                <a:lnTo>
                  <a:pt x="97789" y="11430"/>
                </a:lnTo>
                <a:lnTo>
                  <a:pt x="90804" y="11430"/>
                </a:lnTo>
                <a:lnTo>
                  <a:pt x="82550" y="12065"/>
                </a:lnTo>
                <a:lnTo>
                  <a:pt x="82550" y="39370"/>
                </a:lnTo>
                <a:lnTo>
                  <a:pt x="96519" y="39370"/>
                </a:lnTo>
                <a:lnTo>
                  <a:pt x="101600" y="40640"/>
                </a:lnTo>
                <a:lnTo>
                  <a:pt x="104139" y="41910"/>
                </a:lnTo>
                <a:lnTo>
                  <a:pt x="106044" y="45720"/>
                </a:lnTo>
                <a:lnTo>
                  <a:pt x="106679" y="47625"/>
                </a:lnTo>
                <a:lnTo>
                  <a:pt x="106679" y="52070"/>
                </a:lnTo>
                <a:lnTo>
                  <a:pt x="109219" y="120650"/>
                </a:lnTo>
                <a:lnTo>
                  <a:pt x="109854" y="121920"/>
                </a:lnTo>
                <a:lnTo>
                  <a:pt x="109219" y="123190"/>
                </a:lnTo>
                <a:lnTo>
                  <a:pt x="151130" y="123190"/>
                </a:lnTo>
                <a:lnTo>
                  <a:pt x="151130" y="762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7475855" y="7013575"/>
            <a:ext cx="173355" cy="300990"/>
          </a:xfrm>
          <a:custGeom>
            <a:avLst/>
            <a:gdLst/>
            <a:ahLst/>
            <a:cxnLst/>
            <a:rect l="l" t="t" r="r" b="b"/>
            <a:pathLst>
              <a:path w="173354" h="300990">
                <a:moveTo>
                  <a:pt x="48260" y="0"/>
                </a:moveTo>
                <a:lnTo>
                  <a:pt x="44450" y="3175"/>
                </a:lnTo>
                <a:lnTo>
                  <a:pt x="41275" y="5714"/>
                </a:lnTo>
                <a:lnTo>
                  <a:pt x="37465" y="6985"/>
                </a:lnTo>
                <a:lnTo>
                  <a:pt x="34290" y="8255"/>
                </a:lnTo>
                <a:lnTo>
                  <a:pt x="30479" y="9525"/>
                </a:lnTo>
                <a:lnTo>
                  <a:pt x="19685" y="11430"/>
                </a:lnTo>
                <a:lnTo>
                  <a:pt x="11429" y="12064"/>
                </a:lnTo>
                <a:lnTo>
                  <a:pt x="0" y="12064"/>
                </a:lnTo>
                <a:lnTo>
                  <a:pt x="0" y="39369"/>
                </a:lnTo>
                <a:lnTo>
                  <a:pt x="13970" y="39369"/>
                </a:lnTo>
                <a:lnTo>
                  <a:pt x="15875" y="40005"/>
                </a:lnTo>
                <a:lnTo>
                  <a:pt x="18415" y="40639"/>
                </a:lnTo>
                <a:lnTo>
                  <a:pt x="19685" y="41275"/>
                </a:lnTo>
                <a:lnTo>
                  <a:pt x="21590" y="43180"/>
                </a:lnTo>
                <a:lnTo>
                  <a:pt x="23495" y="46989"/>
                </a:lnTo>
                <a:lnTo>
                  <a:pt x="23495" y="300989"/>
                </a:lnTo>
                <a:lnTo>
                  <a:pt x="30479" y="299719"/>
                </a:lnTo>
                <a:lnTo>
                  <a:pt x="35560" y="298450"/>
                </a:lnTo>
                <a:lnTo>
                  <a:pt x="38100" y="298450"/>
                </a:lnTo>
                <a:lnTo>
                  <a:pt x="40640" y="297814"/>
                </a:lnTo>
                <a:lnTo>
                  <a:pt x="52070" y="297180"/>
                </a:lnTo>
                <a:lnTo>
                  <a:pt x="59054" y="296544"/>
                </a:lnTo>
                <a:lnTo>
                  <a:pt x="68579" y="296544"/>
                </a:lnTo>
                <a:lnTo>
                  <a:pt x="67310" y="292100"/>
                </a:lnTo>
                <a:lnTo>
                  <a:pt x="64770" y="290194"/>
                </a:lnTo>
                <a:lnTo>
                  <a:pt x="65404" y="288289"/>
                </a:lnTo>
                <a:lnTo>
                  <a:pt x="136525" y="288289"/>
                </a:lnTo>
                <a:lnTo>
                  <a:pt x="141604" y="284480"/>
                </a:lnTo>
                <a:lnTo>
                  <a:pt x="147320" y="278764"/>
                </a:lnTo>
                <a:lnTo>
                  <a:pt x="152400" y="273050"/>
                </a:lnTo>
                <a:lnTo>
                  <a:pt x="86995" y="273050"/>
                </a:lnTo>
                <a:lnTo>
                  <a:pt x="81915" y="270510"/>
                </a:lnTo>
                <a:lnTo>
                  <a:pt x="80010" y="269239"/>
                </a:lnTo>
                <a:lnTo>
                  <a:pt x="77470" y="267969"/>
                </a:lnTo>
                <a:lnTo>
                  <a:pt x="73660" y="264160"/>
                </a:lnTo>
                <a:lnTo>
                  <a:pt x="70485" y="259714"/>
                </a:lnTo>
                <a:lnTo>
                  <a:pt x="69215" y="257810"/>
                </a:lnTo>
                <a:lnTo>
                  <a:pt x="68579" y="256539"/>
                </a:lnTo>
                <a:lnTo>
                  <a:pt x="68579" y="149225"/>
                </a:lnTo>
                <a:lnTo>
                  <a:pt x="70485" y="148589"/>
                </a:lnTo>
                <a:lnTo>
                  <a:pt x="85725" y="140969"/>
                </a:lnTo>
                <a:lnTo>
                  <a:pt x="90804" y="137794"/>
                </a:lnTo>
                <a:lnTo>
                  <a:pt x="94615" y="135255"/>
                </a:lnTo>
                <a:lnTo>
                  <a:pt x="154940" y="135255"/>
                </a:lnTo>
                <a:lnTo>
                  <a:pt x="153670" y="133350"/>
                </a:lnTo>
                <a:lnTo>
                  <a:pt x="148590" y="126364"/>
                </a:lnTo>
                <a:lnTo>
                  <a:pt x="144779" y="121919"/>
                </a:lnTo>
                <a:lnTo>
                  <a:pt x="66040" y="121919"/>
                </a:lnTo>
                <a:lnTo>
                  <a:pt x="64770" y="120650"/>
                </a:lnTo>
                <a:lnTo>
                  <a:pt x="66040" y="119380"/>
                </a:lnTo>
                <a:lnTo>
                  <a:pt x="68579" y="7619"/>
                </a:lnTo>
                <a:lnTo>
                  <a:pt x="48260" y="0"/>
                </a:lnTo>
                <a:close/>
              </a:path>
              <a:path w="173354" h="300990">
                <a:moveTo>
                  <a:pt x="136525" y="288289"/>
                </a:moveTo>
                <a:lnTo>
                  <a:pt x="65404" y="288289"/>
                </a:lnTo>
                <a:lnTo>
                  <a:pt x="67310" y="292100"/>
                </a:lnTo>
                <a:lnTo>
                  <a:pt x="73025" y="295275"/>
                </a:lnTo>
                <a:lnTo>
                  <a:pt x="79375" y="298450"/>
                </a:lnTo>
                <a:lnTo>
                  <a:pt x="86360" y="299719"/>
                </a:lnTo>
                <a:lnTo>
                  <a:pt x="104140" y="299719"/>
                </a:lnTo>
                <a:lnTo>
                  <a:pt x="112395" y="298450"/>
                </a:lnTo>
                <a:lnTo>
                  <a:pt x="120650" y="295910"/>
                </a:lnTo>
                <a:lnTo>
                  <a:pt x="128270" y="292735"/>
                </a:lnTo>
                <a:lnTo>
                  <a:pt x="135254" y="288925"/>
                </a:lnTo>
                <a:lnTo>
                  <a:pt x="136525" y="288289"/>
                </a:lnTo>
                <a:close/>
              </a:path>
              <a:path w="173354" h="300990">
                <a:moveTo>
                  <a:pt x="65404" y="288289"/>
                </a:moveTo>
                <a:lnTo>
                  <a:pt x="64770" y="290194"/>
                </a:lnTo>
                <a:lnTo>
                  <a:pt x="67310" y="292100"/>
                </a:lnTo>
                <a:lnTo>
                  <a:pt x="65404" y="288289"/>
                </a:lnTo>
                <a:close/>
              </a:path>
              <a:path w="173354" h="300990">
                <a:moveTo>
                  <a:pt x="154940" y="135255"/>
                </a:moveTo>
                <a:lnTo>
                  <a:pt x="95250" y="135255"/>
                </a:lnTo>
                <a:lnTo>
                  <a:pt x="97154" y="136525"/>
                </a:lnTo>
                <a:lnTo>
                  <a:pt x="104140" y="143510"/>
                </a:lnTo>
                <a:lnTo>
                  <a:pt x="120650" y="177164"/>
                </a:lnTo>
                <a:lnTo>
                  <a:pt x="122554" y="183514"/>
                </a:lnTo>
                <a:lnTo>
                  <a:pt x="123825" y="189864"/>
                </a:lnTo>
                <a:lnTo>
                  <a:pt x="124460" y="196850"/>
                </a:lnTo>
                <a:lnTo>
                  <a:pt x="124460" y="212089"/>
                </a:lnTo>
                <a:lnTo>
                  <a:pt x="123190" y="227330"/>
                </a:lnTo>
                <a:lnTo>
                  <a:pt x="121920" y="234314"/>
                </a:lnTo>
                <a:lnTo>
                  <a:pt x="120015" y="243205"/>
                </a:lnTo>
                <a:lnTo>
                  <a:pt x="116840" y="250189"/>
                </a:lnTo>
                <a:lnTo>
                  <a:pt x="114300" y="255905"/>
                </a:lnTo>
                <a:lnTo>
                  <a:pt x="111125" y="262255"/>
                </a:lnTo>
                <a:lnTo>
                  <a:pt x="107315" y="266064"/>
                </a:lnTo>
                <a:lnTo>
                  <a:pt x="99695" y="271780"/>
                </a:lnTo>
                <a:lnTo>
                  <a:pt x="95885" y="273050"/>
                </a:lnTo>
                <a:lnTo>
                  <a:pt x="152400" y="273050"/>
                </a:lnTo>
                <a:lnTo>
                  <a:pt x="170179" y="231139"/>
                </a:lnTo>
                <a:lnTo>
                  <a:pt x="173354" y="199389"/>
                </a:lnTo>
                <a:lnTo>
                  <a:pt x="172720" y="187960"/>
                </a:lnTo>
                <a:lnTo>
                  <a:pt x="162560" y="148589"/>
                </a:lnTo>
                <a:lnTo>
                  <a:pt x="158115" y="140969"/>
                </a:lnTo>
                <a:lnTo>
                  <a:pt x="154940" y="135255"/>
                </a:lnTo>
                <a:close/>
              </a:path>
              <a:path w="173354" h="300990">
                <a:moveTo>
                  <a:pt x="66040" y="119380"/>
                </a:moveTo>
                <a:lnTo>
                  <a:pt x="64770" y="120650"/>
                </a:lnTo>
                <a:lnTo>
                  <a:pt x="66040" y="121919"/>
                </a:lnTo>
                <a:lnTo>
                  <a:pt x="66040" y="119380"/>
                </a:lnTo>
                <a:close/>
              </a:path>
              <a:path w="173354" h="300990">
                <a:moveTo>
                  <a:pt x="96520" y="99060"/>
                </a:moveTo>
                <a:lnTo>
                  <a:pt x="94615" y="101600"/>
                </a:lnTo>
                <a:lnTo>
                  <a:pt x="86995" y="107314"/>
                </a:lnTo>
                <a:lnTo>
                  <a:pt x="83820" y="108585"/>
                </a:lnTo>
                <a:lnTo>
                  <a:pt x="80645" y="111125"/>
                </a:lnTo>
                <a:lnTo>
                  <a:pt x="69850" y="116839"/>
                </a:lnTo>
                <a:lnTo>
                  <a:pt x="66675" y="118744"/>
                </a:lnTo>
                <a:lnTo>
                  <a:pt x="66040" y="119380"/>
                </a:lnTo>
                <a:lnTo>
                  <a:pt x="66040" y="121919"/>
                </a:lnTo>
                <a:lnTo>
                  <a:pt x="144779" y="121919"/>
                </a:lnTo>
                <a:lnTo>
                  <a:pt x="142875" y="120014"/>
                </a:lnTo>
                <a:lnTo>
                  <a:pt x="104140" y="99694"/>
                </a:lnTo>
                <a:lnTo>
                  <a:pt x="96520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7999094" y="7012305"/>
            <a:ext cx="396875" cy="302260"/>
          </a:xfrm>
          <a:custGeom>
            <a:avLst/>
            <a:gdLst/>
            <a:ahLst/>
            <a:cxnLst/>
            <a:rect l="l" t="t" r="r" b="b"/>
            <a:pathLst>
              <a:path w="396875" h="302259">
                <a:moveTo>
                  <a:pt x="48259" y="100330"/>
                </a:moveTo>
                <a:lnTo>
                  <a:pt x="47625" y="100965"/>
                </a:lnTo>
                <a:lnTo>
                  <a:pt x="34289" y="100965"/>
                </a:lnTo>
                <a:lnTo>
                  <a:pt x="39370" y="106045"/>
                </a:lnTo>
                <a:lnTo>
                  <a:pt x="33020" y="107950"/>
                </a:lnTo>
                <a:lnTo>
                  <a:pt x="29209" y="109220"/>
                </a:lnTo>
                <a:lnTo>
                  <a:pt x="19050" y="111125"/>
                </a:lnTo>
                <a:lnTo>
                  <a:pt x="10795" y="111760"/>
                </a:lnTo>
                <a:lnTo>
                  <a:pt x="0" y="111760"/>
                </a:lnTo>
                <a:lnTo>
                  <a:pt x="0" y="139065"/>
                </a:lnTo>
                <a:lnTo>
                  <a:pt x="8254" y="139065"/>
                </a:lnTo>
                <a:lnTo>
                  <a:pt x="13970" y="139700"/>
                </a:lnTo>
                <a:lnTo>
                  <a:pt x="15875" y="140335"/>
                </a:lnTo>
                <a:lnTo>
                  <a:pt x="18414" y="140335"/>
                </a:lnTo>
                <a:lnTo>
                  <a:pt x="20320" y="140970"/>
                </a:lnTo>
                <a:lnTo>
                  <a:pt x="20954" y="142240"/>
                </a:lnTo>
                <a:lnTo>
                  <a:pt x="22225" y="142875"/>
                </a:lnTo>
                <a:lnTo>
                  <a:pt x="22859" y="144145"/>
                </a:lnTo>
                <a:lnTo>
                  <a:pt x="22859" y="145415"/>
                </a:lnTo>
                <a:lnTo>
                  <a:pt x="23495" y="147320"/>
                </a:lnTo>
                <a:lnTo>
                  <a:pt x="23495" y="267335"/>
                </a:lnTo>
                <a:lnTo>
                  <a:pt x="22859" y="269240"/>
                </a:lnTo>
                <a:lnTo>
                  <a:pt x="5714" y="276225"/>
                </a:lnTo>
                <a:lnTo>
                  <a:pt x="0" y="276225"/>
                </a:lnTo>
                <a:lnTo>
                  <a:pt x="0" y="300355"/>
                </a:lnTo>
                <a:lnTo>
                  <a:pt x="91439" y="300355"/>
                </a:lnTo>
                <a:lnTo>
                  <a:pt x="91439" y="276860"/>
                </a:lnTo>
                <a:lnTo>
                  <a:pt x="81279" y="275590"/>
                </a:lnTo>
                <a:lnTo>
                  <a:pt x="78739" y="274955"/>
                </a:lnTo>
                <a:lnTo>
                  <a:pt x="76834" y="274955"/>
                </a:lnTo>
                <a:lnTo>
                  <a:pt x="74929" y="274320"/>
                </a:lnTo>
                <a:lnTo>
                  <a:pt x="71754" y="272415"/>
                </a:lnTo>
                <a:lnTo>
                  <a:pt x="71120" y="271780"/>
                </a:lnTo>
                <a:lnTo>
                  <a:pt x="69214" y="269240"/>
                </a:lnTo>
                <a:lnTo>
                  <a:pt x="68579" y="267335"/>
                </a:lnTo>
                <a:lnTo>
                  <a:pt x="68579" y="107315"/>
                </a:lnTo>
                <a:lnTo>
                  <a:pt x="55245" y="102870"/>
                </a:lnTo>
                <a:lnTo>
                  <a:pt x="48259" y="100330"/>
                </a:lnTo>
                <a:close/>
              </a:path>
              <a:path w="396875" h="302259">
                <a:moveTo>
                  <a:pt x="55245" y="100965"/>
                </a:moveTo>
                <a:lnTo>
                  <a:pt x="50164" y="100965"/>
                </a:lnTo>
                <a:lnTo>
                  <a:pt x="55245" y="102870"/>
                </a:lnTo>
                <a:lnTo>
                  <a:pt x="55245" y="100965"/>
                </a:lnTo>
                <a:close/>
              </a:path>
              <a:path w="396875" h="302259">
                <a:moveTo>
                  <a:pt x="47625" y="8890"/>
                </a:moveTo>
                <a:lnTo>
                  <a:pt x="40639" y="8890"/>
                </a:lnTo>
                <a:lnTo>
                  <a:pt x="36829" y="9525"/>
                </a:lnTo>
                <a:lnTo>
                  <a:pt x="33654" y="11430"/>
                </a:lnTo>
                <a:lnTo>
                  <a:pt x="30479" y="12700"/>
                </a:lnTo>
                <a:lnTo>
                  <a:pt x="27304" y="14605"/>
                </a:lnTo>
                <a:lnTo>
                  <a:pt x="22225" y="19050"/>
                </a:lnTo>
                <a:lnTo>
                  <a:pt x="20954" y="22225"/>
                </a:lnTo>
                <a:lnTo>
                  <a:pt x="19050" y="25400"/>
                </a:lnTo>
                <a:lnTo>
                  <a:pt x="17779" y="31750"/>
                </a:lnTo>
                <a:lnTo>
                  <a:pt x="17779" y="40005"/>
                </a:lnTo>
                <a:lnTo>
                  <a:pt x="42545" y="62230"/>
                </a:lnTo>
                <a:lnTo>
                  <a:pt x="49529" y="62230"/>
                </a:lnTo>
                <a:lnTo>
                  <a:pt x="70484" y="45720"/>
                </a:lnTo>
                <a:lnTo>
                  <a:pt x="72389" y="42545"/>
                </a:lnTo>
                <a:lnTo>
                  <a:pt x="72389" y="31750"/>
                </a:lnTo>
                <a:lnTo>
                  <a:pt x="71120" y="28575"/>
                </a:lnTo>
                <a:lnTo>
                  <a:pt x="54609" y="11430"/>
                </a:lnTo>
                <a:lnTo>
                  <a:pt x="51434" y="9525"/>
                </a:lnTo>
                <a:lnTo>
                  <a:pt x="47625" y="8890"/>
                </a:lnTo>
                <a:close/>
              </a:path>
              <a:path w="396875" h="302259">
                <a:moveTo>
                  <a:pt x="160020" y="3810"/>
                </a:moveTo>
                <a:lnTo>
                  <a:pt x="156209" y="6985"/>
                </a:lnTo>
                <a:lnTo>
                  <a:pt x="152400" y="9525"/>
                </a:lnTo>
                <a:lnTo>
                  <a:pt x="145414" y="12700"/>
                </a:lnTo>
                <a:lnTo>
                  <a:pt x="141604" y="13335"/>
                </a:lnTo>
                <a:lnTo>
                  <a:pt x="131445" y="15875"/>
                </a:lnTo>
                <a:lnTo>
                  <a:pt x="111125" y="15875"/>
                </a:lnTo>
                <a:lnTo>
                  <a:pt x="111125" y="43815"/>
                </a:lnTo>
                <a:lnTo>
                  <a:pt x="125095" y="43815"/>
                </a:lnTo>
                <a:lnTo>
                  <a:pt x="130175" y="45085"/>
                </a:lnTo>
                <a:lnTo>
                  <a:pt x="131445" y="45720"/>
                </a:lnTo>
                <a:lnTo>
                  <a:pt x="133350" y="46990"/>
                </a:lnTo>
                <a:lnTo>
                  <a:pt x="133984" y="48260"/>
                </a:lnTo>
                <a:lnTo>
                  <a:pt x="135254" y="51435"/>
                </a:lnTo>
                <a:lnTo>
                  <a:pt x="135254" y="268605"/>
                </a:lnTo>
                <a:lnTo>
                  <a:pt x="111125" y="278130"/>
                </a:lnTo>
                <a:lnTo>
                  <a:pt x="111125" y="302260"/>
                </a:lnTo>
                <a:lnTo>
                  <a:pt x="202564" y="302260"/>
                </a:lnTo>
                <a:lnTo>
                  <a:pt x="202564" y="278765"/>
                </a:lnTo>
                <a:lnTo>
                  <a:pt x="190500" y="276860"/>
                </a:lnTo>
                <a:lnTo>
                  <a:pt x="186054" y="276225"/>
                </a:lnTo>
                <a:lnTo>
                  <a:pt x="183514" y="274320"/>
                </a:lnTo>
                <a:lnTo>
                  <a:pt x="182245" y="273685"/>
                </a:lnTo>
                <a:lnTo>
                  <a:pt x="180339" y="271145"/>
                </a:lnTo>
                <a:lnTo>
                  <a:pt x="180339" y="12065"/>
                </a:lnTo>
                <a:lnTo>
                  <a:pt x="160020" y="3810"/>
                </a:lnTo>
                <a:close/>
              </a:path>
              <a:path w="396875" h="302259">
                <a:moveTo>
                  <a:pt x="370416" y="290830"/>
                </a:moveTo>
                <a:lnTo>
                  <a:pt x="328929" y="290830"/>
                </a:lnTo>
                <a:lnTo>
                  <a:pt x="328295" y="292735"/>
                </a:lnTo>
                <a:lnTo>
                  <a:pt x="348614" y="300990"/>
                </a:lnTo>
                <a:lnTo>
                  <a:pt x="350520" y="299085"/>
                </a:lnTo>
                <a:lnTo>
                  <a:pt x="352425" y="297815"/>
                </a:lnTo>
                <a:lnTo>
                  <a:pt x="353695" y="296545"/>
                </a:lnTo>
                <a:lnTo>
                  <a:pt x="360045" y="293370"/>
                </a:lnTo>
                <a:lnTo>
                  <a:pt x="363220" y="292100"/>
                </a:lnTo>
                <a:lnTo>
                  <a:pt x="367029" y="291465"/>
                </a:lnTo>
                <a:lnTo>
                  <a:pt x="370416" y="290830"/>
                </a:lnTo>
                <a:close/>
              </a:path>
              <a:path w="396875" h="302259">
                <a:moveTo>
                  <a:pt x="297814" y="99060"/>
                </a:moveTo>
                <a:lnTo>
                  <a:pt x="257175" y="114935"/>
                </a:lnTo>
                <a:lnTo>
                  <a:pt x="231775" y="149225"/>
                </a:lnTo>
                <a:lnTo>
                  <a:pt x="221614" y="187960"/>
                </a:lnTo>
                <a:lnTo>
                  <a:pt x="221614" y="210820"/>
                </a:lnTo>
                <a:lnTo>
                  <a:pt x="229234" y="250190"/>
                </a:lnTo>
                <a:lnTo>
                  <a:pt x="252729" y="284480"/>
                </a:lnTo>
                <a:lnTo>
                  <a:pt x="290829" y="299720"/>
                </a:lnTo>
                <a:lnTo>
                  <a:pt x="308609" y="299720"/>
                </a:lnTo>
                <a:lnTo>
                  <a:pt x="316864" y="297815"/>
                </a:lnTo>
                <a:lnTo>
                  <a:pt x="323214" y="294640"/>
                </a:lnTo>
                <a:lnTo>
                  <a:pt x="328929" y="290830"/>
                </a:lnTo>
                <a:lnTo>
                  <a:pt x="370416" y="290830"/>
                </a:lnTo>
                <a:lnTo>
                  <a:pt x="377189" y="289560"/>
                </a:lnTo>
                <a:lnTo>
                  <a:pt x="385445" y="288925"/>
                </a:lnTo>
                <a:lnTo>
                  <a:pt x="396875" y="288925"/>
                </a:lnTo>
                <a:lnTo>
                  <a:pt x="396875" y="273050"/>
                </a:lnTo>
                <a:lnTo>
                  <a:pt x="298450" y="273050"/>
                </a:lnTo>
                <a:lnTo>
                  <a:pt x="294639" y="271780"/>
                </a:lnTo>
                <a:lnTo>
                  <a:pt x="287654" y="266065"/>
                </a:lnTo>
                <a:lnTo>
                  <a:pt x="283845" y="262255"/>
                </a:lnTo>
                <a:lnTo>
                  <a:pt x="280670" y="255905"/>
                </a:lnTo>
                <a:lnTo>
                  <a:pt x="277495" y="250190"/>
                </a:lnTo>
                <a:lnTo>
                  <a:pt x="274954" y="243205"/>
                </a:lnTo>
                <a:lnTo>
                  <a:pt x="273050" y="234315"/>
                </a:lnTo>
                <a:lnTo>
                  <a:pt x="271145" y="227330"/>
                </a:lnTo>
                <a:lnTo>
                  <a:pt x="269875" y="212090"/>
                </a:lnTo>
                <a:lnTo>
                  <a:pt x="269875" y="196850"/>
                </a:lnTo>
                <a:lnTo>
                  <a:pt x="270509" y="189865"/>
                </a:lnTo>
                <a:lnTo>
                  <a:pt x="271779" y="183515"/>
                </a:lnTo>
                <a:lnTo>
                  <a:pt x="273684" y="177165"/>
                </a:lnTo>
                <a:lnTo>
                  <a:pt x="276225" y="168275"/>
                </a:lnTo>
                <a:lnTo>
                  <a:pt x="297814" y="136525"/>
                </a:lnTo>
                <a:lnTo>
                  <a:pt x="299720" y="135255"/>
                </a:lnTo>
                <a:lnTo>
                  <a:pt x="328295" y="135255"/>
                </a:lnTo>
                <a:lnTo>
                  <a:pt x="328295" y="118745"/>
                </a:lnTo>
                <a:lnTo>
                  <a:pt x="326389" y="118110"/>
                </a:lnTo>
                <a:lnTo>
                  <a:pt x="314959" y="111760"/>
                </a:lnTo>
                <a:lnTo>
                  <a:pt x="311784" y="109855"/>
                </a:lnTo>
                <a:lnTo>
                  <a:pt x="308609" y="107315"/>
                </a:lnTo>
                <a:lnTo>
                  <a:pt x="305434" y="106045"/>
                </a:lnTo>
                <a:lnTo>
                  <a:pt x="302895" y="104140"/>
                </a:lnTo>
                <a:lnTo>
                  <a:pt x="297814" y="99060"/>
                </a:lnTo>
                <a:close/>
              </a:path>
              <a:path w="396875" h="302259">
                <a:moveTo>
                  <a:pt x="328295" y="118745"/>
                </a:moveTo>
                <a:lnTo>
                  <a:pt x="328295" y="251460"/>
                </a:lnTo>
                <a:lnTo>
                  <a:pt x="327659" y="253365"/>
                </a:lnTo>
                <a:lnTo>
                  <a:pt x="306070" y="273050"/>
                </a:lnTo>
                <a:lnTo>
                  <a:pt x="396875" y="273050"/>
                </a:lnTo>
                <a:lnTo>
                  <a:pt x="396875" y="261620"/>
                </a:lnTo>
                <a:lnTo>
                  <a:pt x="382904" y="261620"/>
                </a:lnTo>
                <a:lnTo>
                  <a:pt x="380364" y="260985"/>
                </a:lnTo>
                <a:lnTo>
                  <a:pt x="376554" y="259715"/>
                </a:lnTo>
                <a:lnTo>
                  <a:pt x="374650" y="257810"/>
                </a:lnTo>
                <a:lnTo>
                  <a:pt x="373379" y="255270"/>
                </a:lnTo>
                <a:lnTo>
                  <a:pt x="373379" y="253365"/>
                </a:lnTo>
                <a:lnTo>
                  <a:pt x="372745" y="251460"/>
                </a:lnTo>
                <a:lnTo>
                  <a:pt x="372745" y="120650"/>
                </a:lnTo>
                <a:lnTo>
                  <a:pt x="330834" y="120650"/>
                </a:lnTo>
                <a:lnTo>
                  <a:pt x="330200" y="120015"/>
                </a:lnTo>
                <a:lnTo>
                  <a:pt x="328295" y="118745"/>
                </a:lnTo>
                <a:close/>
              </a:path>
              <a:path w="396875" h="302259">
                <a:moveTo>
                  <a:pt x="328295" y="135255"/>
                </a:moveTo>
                <a:lnTo>
                  <a:pt x="300354" y="135255"/>
                </a:lnTo>
                <a:lnTo>
                  <a:pt x="304800" y="138430"/>
                </a:lnTo>
                <a:lnTo>
                  <a:pt x="310514" y="140970"/>
                </a:lnTo>
                <a:lnTo>
                  <a:pt x="326389" y="149225"/>
                </a:lnTo>
                <a:lnTo>
                  <a:pt x="328295" y="149860"/>
                </a:lnTo>
                <a:lnTo>
                  <a:pt x="328295" y="135255"/>
                </a:lnTo>
                <a:close/>
              </a:path>
              <a:path w="396875" h="302259">
                <a:moveTo>
                  <a:pt x="352425" y="0"/>
                </a:moveTo>
                <a:lnTo>
                  <a:pt x="329564" y="10160"/>
                </a:lnTo>
                <a:lnTo>
                  <a:pt x="325120" y="10795"/>
                </a:lnTo>
                <a:lnTo>
                  <a:pt x="319404" y="11430"/>
                </a:lnTo>
                <a:lnTo>
                  <a:pt x="312420" y="11430"/>
                </a:lnTo>
                <a:lnTo>
                  <a:pt x="304164" y="12065"/>
                </a:lnTo>
                <a:lnTo>
                  <a:pt x="304164" y="39370"/>
                </a:lnTo>
                <a:lnTo>
                  <a:pt x="318134" y="39370"/>
                </a:lnTo>
                <a:lnTo>
                  <a:pt x="323214" y="40640"/>
                </a:lnTo>
                <a:lnTo>
                  <a:pt x="325754" y="41910"/>
                </a:lnTo>
                <a:lnTo>
                  <a:pt x="327659" y="45720"/>
                </a:lnTo>
                <a:lnTo>
                  <a:pt x="328295" y="47625"/>
                </a:lnTo>
                <a:lnTo>
                  <a:pt x="328295" y="52070"/>
                </a:lnTo>
                <a:lnTo>
                  <a:pt x="330834" y="120650"/>
                </a:lnTo>
                <a:lnTo>
                  <a:pt x="372745" y="120650"/>
                </a:lnTo>
                <a:lnTo>
                  <a:pt x="372745" y="7620"/>
                </a:lnTo>
                <a:lnTo>
                  <a:pt x="352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8" name="object 198" descr=""/>
          <p:cNvGrpSpPr/>
          <p:nvPr/>
        </p:nvGrpSpPr>
        <p:grpSpPr>
          <a:xfrm>
            <a:off x="8493759" y="7021194"/>
            <a:ext cx="289560" cy="291465"/>
            <a:chOff x="8493759" y="7021194"/>
            <a:chExt cx="289560" cy="291465"/>
          </a:xfrm>
        </p:grpSpPr>
        <p:sp>
          <p:nvSpPr>
            <p:cNvPr id="199" name="object 199" descr=""/>
            <p:cNvSpPr/>
            <p:nvPr/>
          </p:nvSpPr>
          <p:spPr>
            <a:xfrm>
              <a:off x="8493759" y="7021194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40" h="291465">
                  <a:moveTo>
                    <a:pt x="39370" y="97154"/>
                  </a:moveTo>
                  <a:lnTo>
                    <a:pt x="33020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5" y="102869"/>
                  </a:lnTo>
                  <a:lnTo>
                    <a:pt x="0" y="102869"/>
                  </a:lnTo>
                  <a:lnTo>
                    <a:pt x="0" y="130174"/>
                  </a:lnTo>
                  <a:lnTo>
                    <a:pt x="8255" y="130174"/>
                  </a:lnTo>
                  <a:lnTo>
                    <a:pt x="13970" y="130809"/>
                  </a:lnTo>
                  <a:lnTo>
                    <a:pt x="15875" y="131444"/>
                  </a:lnTo>
                  <a:lnTo>
                    <a:pt x="18415" y="131444"/>
                  </a:lnTo>
                  <a:lnTo>
                    <a:pt x="20320" y="132079"/>
                  </a:lnTo>
                  <a:lnTo>
                    <a:pt x="20955" y="133349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4"/>
                  </a:lnTo>
                  <a:lnTo>
                    <a:pt x="23495" y="138429"/>
                  </a:lnTo>
                  <a:lnTo>
                    <a:pt x="23495" y="258444"/>
                  </a:lnTo>
                  <a:lnTo>
                    <a:pt x="22860" y="260349"/>
                  </a:lnTo>
                  <a:lnTo>
                    <a:pt x="5715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40" y="291464"/>
                  </a:lnTo>
                  <a:lnTo>
                    <a:pt x="91440" y="267969"/>
                  </a:lnTo>
                  <a:lnTo>
                    <a:pt x="81280" y="266699"/>
                  </a:lnTo>
                  <a:lnTo>
                    <a:pt x="78740" y="266064"/>
                  </a:lnTo>
                  <a:lnTo>
                    <a:pt x="76835" y="266064"/>
                  </a:lnTo>
                  <a:lnTo>
                    <a:pt x="74930" y="265429"/>
                  </a:lnTo>
                  <a:lnTo>
                    <a:pt x="71755" y="263524"/>
                  </a:lnTo>
                  <a:lnTo>
                    <a:pt x="71120" y="262889"/>
                  </a:lnTo>
                  <a:lnTo>
                    <a:pt x="69215" y="260349"/>
                  </a:lnTo>
                  <a:lnTo>
                    <a:pt x="68580" y="258444"/>
                  </a:lnTo>
                  <a:lnTo>
                    <a:pt x="68580" y="113029"/>
                  </a:lnTo>
                  <a:lnTo>
                    <a:pt x="55245" y="113029"/>
                  </a:lnTo>
                  <a:lnTo>
                    <a:pt x="39370" y="97154"/>
                  </a:lnTo>
                  <a:close/>
                </a:path>
                <a:path w="91440" h="291465">
                  <a:moveTo>
                    <a:pt x="48260" y="91439"/>
                  </a:moveTo>
                  <a:lnTo>
                    <a:pt x="47307" y="92074"/>
                  </a:lnTo>
                  <a:lnTo>
                    <a:pt x="47625" y="92074"/>
                  </a:lnTo>
                  <a:lnTo>
                    <a:pt x="41275" y="95884"/>
                  </a:lnTo>
                  <a:lnTo>
                    <a:pt x="39370" y="97154"/>
                  </a:lnTo>
                  <a:lnTo>
                    <a:pt x="55245" y="113029"/>
                  </a:lnTo>
                  <a:lnTo>
                    <a:pt x="55245" y="93979"/>
                  </a:lnTo>
                  <a:lnTo>
                    <a:pt x="48260" y="91439"/>
                  </a:lnTo>
                  <a:close/>
                </a:path>
                <a:path w="91440" h="291465">
                  <a:moveTo>
                    <a:pt x="55245" y="93979"/>
                  </a:moveTo>
                  <a:lnTo>
                    <a:pt x="55245" y="113029"/>
                  </a:lnTo>
                  <a:lnTo>
                    <a:pt x="68580" y="113029"/>
                  </a:lnTo>
                  <a:lnTo>
                    <a:pt x="68580" y="98424"/>
                  </a:lnTo>
                  <a:lnTo>
                    <a:pt x="55245" y="93979"/>
                  </a:lnTo>
                  <a:close/>
                </a:path>
                <a:path w="91440" h="291465">
                  <a:moveTo>
                    <a:pt x="47307" y="92074"/>
                  </a:moveTo>
                  <a:lnTo>
                    <a:pt x="34290" y="92074"/>
                  </a:lnTo>
                  <a:lnTo>
                    <a:pt x="39370" y="97154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307" y="92074"/>
                  </a:lnTo>
                  <a:close/>
                </a:path>
                <a:path w="91440" h="291465">
                  <a:moveTo>
                    <a:pt x="55245" y="92074"/>
                  </a:moveTo>
                  <a:lnTo>
                    <a:pt x="50165" y="92074"/>
                  </a:lnTo>
                  <a:lnTo>
                    <a:pt x="55245" y="93979"/>
                  </a:lnTo>
                  <a:lnTo>
                    <a:pt x="55245" y="92074"/>
                  </a:lnTo>
                  <a:close/>
                </a:path>
                <a:path w="91440" h="291465">
                  <a:moveTo>
                    <a:pt x="47625" y="0"/>
                  </a:moveTo>
                  <a:lnTo>
                    <a:pt x="40640" y="0"/>
                  </a:lnTo>
                  <a:lnTo>
                    <a:pt x="36830" y="634"/>
                  </a:lnTo>
                  <a:lnTo>
                    <a:pt x="33655" y="2539"/>
                  </a:lnTo>
                  <a:lnTo>
                    <a:pt x="30480" y="3809"/>
                  </a:lnTo>
                  <a:lnTo>
                    <a:pt x="27305" y="5714"/>
                  </a:lnTo>
                  <a:lnTo>
                    <a:pt x="22225" y="10159"/>
                  </a:lnTo>
                  <a:lnTo>
                    <a:pt x="20955" y="13334"/>
                  </a:lnTo>
                  <a:lnTo>
                    <a:pt x="19050" y="16509"/>
                  </a:lnTo>
                  <a:lnTo>
                    <a:pt x="17780" y="22859"/>
                  </a:lnTo>
                  <a:lnTo>
                    <a:pt x="17780" y="31114"/>
                  </a:lnTo>
                  <a:lnTo>
                    <a:pt x="42545" y="53339"/>
                  </a:lnTo>
                  <a:lnTo>
                    <a:pt x="49530" y="53339"/>
                  </a:lnTo>
                  <a:lnTo>
                    <a:pt x="70485" y="36829"/>
                  </a:lnTo>
                  <a:lnTo>
                    <a:pt x="72390" y="33654"/>
                  </a:lnTo>
                  <a:lnTo>
                    <a:pt x="72390" y="22859"/>
                  </a:lnTo>
                  <a:lnTo>
                    <a:pt x="71120" y="19684"/>
                  </a:lnTo>
                  <a:lnTo>
                    <a:pt x="54610" y="2539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92819" y="7110094"/>
              <a:ext cx="190500" cy="200660"/>
            </a:xfrm>
            <a:prstGeom prst="rect">
              <a:avLst/>
            </a:prstGeom>
          </p:spPr>
        </p:pic>
      </p:grpSp>
      <p:sp>
        <p:nvSpPr>
          <p:cNvPr id="201" name="object 201"/>
          <p:cNvSpPr txBox="1">
            <a:spLocks noGrp="1"/>
          </p:cNvSpPr>
          <p:nvPr>
            <p:ph type="title"/>
          </p:nvPr>
        </p:nvSpPr>
        <p:spPr>
          <a:xfrm>
            <a:off x="5288660" y="1276934"/>
            <a:ext cx="6146800" cy="1695450"/>
          </a:xfrm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marL="2738120" marR="5080" indent="-2726055">
              <a:lnSpc>
                <a:spcPts val="6430"/>
              </a:lnSpc>
              <a:spcBef>
                <a:spcPts val="484"/>
              </a:spcBef>
            </a:pPr>
            <a:r>
              <a:rPr dirty="0" sz="5600" spc="-10"/>
              <a:t>PROJECTOVERVIE </a:t>
            </a:r>
            <a:r>
              <a:rPr dirty="0" sz="5600" spc="-50"/>
              <a:t>W</a:t>
            </a:r>
            <a:endParaRPr sz="5600"/>
          </a:p>
        </p:txBody>
      </p:sp>
      <p:sp>
        <p:nvSpPr>
          <p:cNvPr id="202" name="object 202" descr=""/>
          <p:cNvSpPr txBox="1"/>
          <p:nvPr/>
        </p:nvSpPr>
        <p:spPr>
          <a:xfrm>
            <a:off x="1397761" y="3597350"/>
            <a:ext cx="368300" cy="567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935" indent="-203835">
              <a:lnSpc>
                <a:spcPct val="100000"/>
              </a:lnSpc>
              <a:spcBef>
                <a:spcPts val="105"/>
              </a:spcBef>
              <a:buSzPct val="129090"/>
              <a:buChar char="•"/>
              <a:tabLst>
                <a:tab pos="241935" algn="l"/>
              </a:tabLst>
            </a:pPr>
            <a:r>
              <a:rPr dirty="0" baseline="-10101" sz="4125" spc="-7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baseline="-10101" sz="4125">
              <a:latin typeface="Times New Roman"/>
              <a:cs typeface="Times New Roman"/>
            </a:endParaRPr>
          </a:p>
        </p:txBody>
      </p:sp>
      <p:sp>
        <p:nvSpPr>
          <p:cNvPr id="203" name="object 203" descr=""/>
          <p:cNvSpPr txBox="1"/>
          <p:nvPr/>
        </p:nvSpPr>
        <p:spPr>
          <a:xfrm>
            <a:off x="2425954" y="3886911"/>
            <a:ext cx="7059295" cy="351853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1373505">
              <a:lnSpc>
                <a:spcPts val="4079"/>
              </a:lnSpc>
              <a:spcBef>
                <a:spcPts val="150"/>
              </a:spcBef>
            </a:pPr>
            <a:r>
              <a:rPr dirty="0" sz="3300">
                <a:latin typeface="Times New Roman"/>
                <a:cs typeface="Times New Roman"/>
              </a:rPr>
              <a:t>De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ve lo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p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ntim</a:t>
            </a:r>
            <a:r>
              <a:rPr dirty="0" sz="3300" spc="-3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nt a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na ly</a:t>
            </a:r>
            <a:r>
              <a:rPr dirty="0" sz="3300" spc="-50">
                <a:latin typeface="Times New Roman"/>
                <a:cs typeface="Times New Roman"/>
              </a:rPr>
              <a:t> s </a:t>
            </a:r>
            <a:r>
              <a:rPr dirty="0" sz="3300">
                <a:latin typeface="Times New Roman"/>
                <a:cs typeface="Times New Roman"/>
              </a:rPr>
              <a:t>is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ys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te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m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to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va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lua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te</a:t>
            </a:r>
            <a:r>
              <a:rPr dirty="0" sz="3300" spc="-3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25">
                <a:latin typeface="Times New Roman"/>
                <a:cs typeface="Times New Roman"/>
              </a:rPr>
              <a:t> nd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700"/>
              </a:lnSpc>
            </a:pP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te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g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o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rize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us</a:t>
            </a:r>
            <a:r>
              <a:rPr dirty="0" sz="3300" spc="-3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to m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 r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fe e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d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b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45">
                <a:latin typeface="Times New Roman"/>
                <a:cs typeface="Times New Roman"/>
              </a:rPr>
              <a:t> </a:t>
            </a:r>
            <a:r>
              <a:rPr dirty="0" sz="3300" spc="-50">
                <a:latin typeface="Times New Roman"/>
                <a:cs typeface="Times New Roman"/>
              </a:rPr>
              <a:t>c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890"/>
              </a:lnSpc>
            </a:pPr>
            <a:r>
              <a:rPr dirty="0" sz="3300">
                <a:latin typeface="Times New Roman"/>
                <a:cs typeface="Times New Roman"/>
              </a:rPr>
              <a:t>k</a:t>
            </a:r>
            <a:r>
              <a:rPr dirty="0" sz="3300" spc="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fro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m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re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v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ie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w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,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o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ia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l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m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d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 spc="-25">
                <a:latin typeface="Times New Roman"/>
                <a:cs typeface="Times New Roman"/>
              </a:rPr>
              <a:t>ia</a:t>
            </a:r>
            <a:endParaRPr sz="3300">
              <a:latin typeface="Times New Roman"/>
              <a:cs typeface="Times New Roman"/>
            </a:endParaRPr>
          </a:p>
          <a:p>
            <a:pPr marL="12700" marR="898525">
              <a:lnSpc>
                <a:spcPts val="3890"/>
              </a:lnSpc>
              <a:spcBef>
                <a:spcPts val="150"/>
              </a:spcBef>
            </a:pPr>
            <a:r>
              <a:rPr dirty="0" sz="3300">
                <a:latin typeface="Times New Roman"/>
                <a:cs typeface="Times New Roman"/>
              </a:rPr>
              <a:t>,</a:t>
            </a:r>
            <a:r>
              <a:rPr dirty="0" sz="3300" spc="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nd</a:t>
            </a:r>
            <a:r>
              <a:rPr dirty="0" sz="3300" spc="-4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upp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o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rt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tic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ke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ts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.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he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pro</a:t>
            </a:r>
            <a:r>
              <a:rPr dirty="0" sz="3300" spc="-25">
                <a:latin typeface="Times New Roman"/>
                <a:cs typeface="Times New Roman"/>
              </a:rPr>
              <a:t> je </a:t>
            </a: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w</a:t>
            </a:r>
            <a:r>
              <a:rPr dirty="0" sz="3300" spc="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ill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in vo lve</a:t>
            </a:r>
            <a:r>
              <a:rPr dirty="0" sz="3300" spc="-5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o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lle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ting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 spc="-25">
                <a:latin typeface="Times New Roman"/>
                <a:cs typeface="Times New Roman"/>
              </a:rPr>
              <a:t>nd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3770"/>
              </a:lnSpc>
            </a:pPr>
            <a:r>
              <a:rPr dirty="0" sz="3300">
                <a:latin typeface="Times New Roman"/>
                <a:cs typeface="Times New Roman"/>
              </a:rPr>
              <a:t>pre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pro</a:t>
            </a:r>
            <a:r>
              <a:rPr dirty="0" sz="3300" spc="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c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</a:t>
            </a:r>
            <a:r>
              <a:rPr dirty="0" sz="3300" spc="-3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ing</a:t>
            </a:r>
            <a:r>
              <a:rPr dirty="0" sz="3300" spc="-4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te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xt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d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,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b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u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ild</a:t>
            </a:r>
            <a:r>
              <a:rPr dirty="0" sz="3300" spc="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in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 spc="-50">
                <a:latin typeface="Times New Roman"/>
                <a:cs typeface="Times New Roman"/>
              </a:rPr>
              <a:t>g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4" name="object 204" descr=""/>
          <p:cNvSpPr txBox="1"/>
          <p:nvPr/>
        </p:nvSpPr>
        <p:spPr>
          <a:xfrm>
            <a:off x="2425954" y="8399474"/>
            <a:ext cx="6092825" cy="5308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>
                <a:latin typeface="Times New Roman"/>
                <a:cs typeface="Times New Roman"/>
              </a:rPr>
              <a:t>a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nd</a:t>
            </a:r>
            <a:r>
              <a:rPr dirty="0" sz="3300" spc="-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tra</a:t>
            </a:r>
            <a:r>
              <a:rPr dirty="0" sz="3300" spc="-1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in</a:t>
            </a:r>
            <a:r>
              <a:rPr dirty="0" sz="3300" spc="-2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ing</a:t>
            </a:r>
            <a:r>
              <a:rPr dirty="0" sz="3300" spc="-4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s</a:t>
            </a:r>
            <a:r>
              <a:rPr dirty="0" sz="3300" spc="1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</a:t>
            </a:r>
            <a:r>
              <a:rPr dirty="0" sz="3300" spc="-4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nt</a:t>
            </a:r>
            <a:r>
              <a:rPr dirty="0" sz="3300" spc="-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im</a:t>
            </a:r>
            <a:r>
              <a:rPr dirty="0" sz="3300" spc="-35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e nt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a na</a:t>
            </a:r>
            <a:r>
              <a:rPr dirty="0" sz="3300" spc="-20">
                <a:latin typeface="Times New Roman"/>
                <a:cs typeface="Times New Roman"/>
              </a:rPr>
              <a:t> </a:t>
            </a:r>
            <a:r>
              <a:rPr dirty="0" sz="3300">
                <a:latin typeface="Times New Roman"/>
                <a:cs typeface="Times New Roman"/>
              </a:rPr>
              <a:t>ly</a:t>
            </a:r>
            <a:r>
              <a:rPr dirty="0" sz="3300" spc="-50">
                <a:latin typeface="Times New Roman"/>
                <a:cs typeface="Times New Roman"/>
              </a:rPr>
              <a:t> s</a:t>
            </a:r>
            <a:endParaRPr sz="3300">
              <a:latin typeface="Times New Roman"/>
              <a:cs typeface="Times New Roman"/>
            </a:endParaRPr>
          </a:p>
        </p:txBody>
      </p:sp>
      <p:grpSp>
        <p:nvGrpSpPr>
          <p:cNvPr id="205" name="object 205" descr=""/>
          <p:cNvGrpSpPr/>
          <p:nvPr/>
        </p:nvGrpSpPr>
        <p:grpSpPr>
          <a:xfrm>
            <a:off x="11544300" y="3530600"/>
            <a:ext cx="4711065" cy="5080000"/>
            <a:chOff x="11544300" y="3530600"/>
            <a:chExt cx="4711065" cy="5080000"/>
          </a:xfrm>
        </p:grpSpPr>
        <p:sp>
          <p:nvSpPr>
            <p:cNvPr id="206" name="object 206" descr=""/>
            <p:cNvSpPr/>
            <p:nvPr/>
          </p:nvSpPr>
          <p:spPr>
            <a:xfrm>
              <a:off x="12471400" y="7150100"/>
              <a:ext cx="610235" cy="610870"/>
            </a:xfrm>
            <a:custGeom>
              <a:avLst/>
              <a:gdLst/>
              <a:ahLst/>
              <a:cxnLst/>
              <a:rect l="l" t="t" r="r" b="b"/>
              <a:pathLst>
                <a:path w="610234" h="610870">
                  <a:moveTo>
                    <a:pt x="610234" y="0"/>
                  </a:moveTo>
                  <a:lnTo>
                    <a:pt x="0" y="0"/>
                  </a:lnTo>
                  <a:lnTo>
                    <a:pt x="0" y="610869"/>
                  </a:lnTo>
                  <a:lnTo>
                    <a:pt x="610234" y="610869"/>
                  </a:lnTo>
                  <a:lnTo>
                    <a:pt x="610234" y="0"/>
                  </a:lnTo>
                  <a:close/>
                </a:path>
              </a:pathLst>
            </a:custGeom>
            <a:solidFill>
              <a:srgbClr val="41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12471400" y="7861300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8" name="object 208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544300" y="3530600"/>
              <a:ext cx="4710684" cy="5080000"/>
            </a:xfrm>
            <a:prstGeom prst="rect">
              <a:avLst/>
            </a:prstGeom>
          </p:spPr>
        </p:pic>
      </p:grpSp>
      <p:sp>
        <p:nvSpPr>
          <p:cNvPr id="209" name="object 209" descr=""/>
          <p:cNvSpPr/>
          <p:nvPr/>
        </p:nvSpPr>
        <p:spPr>
          <a:xfrm>
            <a:off x="8928100" y="3078479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0" y="0"/>
                </a:moveTo>
                <a:lnTo>
                  <a:pt x="0" y="0"/>
                </a:lnTo>
                <a:lnTo>
                  <a:pt x="0" y="432435"/>
                </a:lnTo>
                <a:lnTo>
                  <a:pt x="419100" y="432435"/>
                </a:lnTo>
                <a:lnTo>
                  <a:pt x="41910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8720" y="203149"/>
            <a:ext cx="151764" cy="19778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0020" y="199364"/>
            <a:ext cx="189864" cy="1996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2954" y="154952"/>
            <a:ext cx="106679" cy="2429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8354" y="208279"/>
            <a:ext cx="169519" cy="30035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8720" y="201295"/>
            <a:ext cx="133223" cy="2006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654" y="200660"/>
            <a:ext cx="145999" cy="2006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8620" y="199364"/>
            <a:ext cx="189864" cy="19966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10554" y="154952"/>
            <a:ext cx="106679" cy="24293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58254" y="200660"/>
            <a:ext cx="145999" cy="2006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8919" y="199364"/>
            <a:ext cx="189865" cy="19966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0855" y="154952"/>
            <a:ext cx="106679" cy="24293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9619" y="203149"/>
            <a:ext cx="151765" cy="19778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8219" y="199364"/>
            <a:ext cx="189865" cy="19966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4919" y="203149"/>
            <a:ext cx="151765" cy="19778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9119" y="201295"/>
            <a:ext cx="133223" cy="2006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9720" y="694690"/>
            <a:ext cx="163639" cy="20510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8354" y="695959"/>
            <a:ext cx="145999" cy="20065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40175" y="856000"/>
            <a:ext cx="73660" cy="8570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3220" y="698449"/>
            <a:ext cx="151764" cy="19778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4520" y="694664"/>
            <a:ext cx="189864" cy="19966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05754" y="650252"/>
            <a:ext cx="106679" cy="24293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70854" y="695959"/>
            <a:ext cx="145999" cy="20065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9454" y="703580"/>
            <a:ext cx="169519" cy="30035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7154" y="650252"/>
            <a:ext cx="106679" cy="24293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0555" y="703580"/>
            <a:ext cx="169519" cy="30035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6155" y="650252"/>
            <a:ext cx="106679" cy="24293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5255" y="695959"/>
            <a:ext cx="145999" cy="2006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58720" y="683894"/>
            <a:ext cx="133223" cy="2006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28620" y="683894"/>
            <a:ext cx="133223" cy="2006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7854" y="637425"/>
            <a:ext cx="106680" cy="242938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10254" y="683259"/>
            <a:ext cx="145999" cy="2006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99354" y="683259"/>
            <a:ext cx="145999" cy="2006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27954" y="686955"/>
            <a:ext cx="181610" cy="194678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2154" y="637425"/>
            <a:ext cx="106679" cy="242938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45554" y="690880"/>
            <a:ext cx="169519" cy="30035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10680" y="681977"/>
            <a:ext cx="142240" cy="20054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953250" y="682625"/>
            <a:ext cx="184556" cy="212725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208519" y="683894"/>
            <a:ext cx="133223" cy="20065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7755" y="637425"/>
            <a:ext cx="106679" cy="24293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89519" y="681990"/>
            <a:ext cx="163639" cy="205104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5155" y="683259"/>
            <a:ext cx="145999" cy="20065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53119" y="681990"/>
            <a:ext cx="129501" cy="20002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58720" y="1179194"/>
            <a:ext cx="133223" cy="20065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00654" y="1178560"/>
            <a:ext cx="145999" cy="20065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8554" y="1178560"/>
            <a:ext cx="145999" cy="20065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35220" y="1177289"/>
            <a:ext cx="163639" cy="205104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735320" y="1179194"/>
            <a:ext cx="133223" cy="200659"/>
          </a:xfrm>
          <a:prstGeom prst="rect">
            <a:avLst/>
          </a:prstGeom>
        </p:spPr>
      </p:pic>
      <p:sp>
        <p:nvSpPr>
          <p:cNvPr id="49" name="object 49" descr=""/>
          <p:cNvSpPr/>
          <p:nvPr/>
        </p:nvSpPr>
        <p:spPr>
          <a:xfrm>
            <a:off x="2950210" y="102235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60" h="300990">
                <a:moveTo>
                  <a:pt x="109854" y="285750"/>
                </a:moveTo>
                <a:lnTo>
                  <a:pt x="107314" y="290830"/>
                </a:lnTo>
                <a:lnTo>
                  <a:pt x="106679" y="292735"/>
                </a:lnTo>
                <a:lnTo>
                  <a:pt x="127000" y="300990"/>
                </a:lnTo>
                <a:lnTo>
                  <a:pt x="128904" y="299085"/>
                </a:lnTo>
                <a:lnTo>
                  <a:pt x="130809" y="297815"/>
                </a:lnTo>
                <a:lnTo>
                  <a:pt x="132079" y="296545"/>
                </a:lnTo>
                <a:lnTo>
                  <a:pt x="138429" y="293370"/>
                </a:lnTo>
                <a:lnTo>
                  <a:pt x="141604" y="292100"/>
                </a:lnTo>
                <a:lnTo>
                  <a:pt x="145414" y="291465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4" y="285750"/>
                </a:lnTo>
                <a:close/>
              </a:path>
              <a:path w="175260" h="300990">
                <a:moveTo>
                  <a:pt x="76200" y="99060"/>
                </a:moveTo>
                <a:lnTo>
                  <a:pt x="68579" y="99060"/>
                </a:lnTo>
                <a:lnTo>
                  <a:pt x="54609" y="102870"/>
                </a:lnTo>
                <a:lnTo>
                  <a:pt x="24129" y="126365"/>
                </a:lnTo>
                <a:lnTo>
                  <a:pt x="3809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19" y="249555"/>
                </a:lnTo>
                <a:lnTo>
                  <a:pt x="31114" y="284480"/>
                </a:lnTo>
                <a:lnTo>
                  <a:pt x="69214" y="299720"/>
                </a:lnTo>
                <a:lnTo>
                  <a:pt x="86994" y="299720"/>
                </a:lnTo>
                <a:lnTo>
                  <a:pt x="95250" y="297815"/>
                </a:lnTo>
                <a:lnTo>
                  <a:pt x="101600" y="294640"/>
                </a:lnTo>
                <a:lnTo>
                  <a:pt x="107314" y="290830"/>
                </a:lnTo>
                <a:lnTo>
                  <a:pt x="109854" y="285750"/>
                </a:lnTo>
                <a:lnTo>
                  <a:pt x="175259" y="285750"/>
                </a:lnTo>
                <a:lnTo>
                  <a:pt x="175259" y="273050"/>
                </a:lnTo>
                <a:lnTo>
                  <a:pt x="76834" y="273050"/>
                </a:lnTo>
                <a:lnTo>
                  <a:pt x="73025" y="271780"/>
                </a:lnTo>
                <a:lnTo>
                  <a:pt x="51434" y="234315"/>
                </a:lnTo>
                <a:lnTo>
                  <a:pt x="49529" y="227330"/>
                </a:lnTo>
                <a:lnTo>
                  <a:pt x="48259" y="212090"/>
                </a:lnTo>
                <a:lnTo>
                  <a:pt x="48259" y="196850"/>
                </a:lnTo>
                <a:lnTo>
                  <a:pt x="48894" y="189865"/>
                </a:lnTo>
                <a:lnTo>
                  <a:pt x="50164" y="183515"/>
                </a:lnTo>
                <a:lnTo>
                  <a:pt x="52069" y="177165"/>
                </a:lnTo>
                <a:lnTo>
                  <a:pt x="54609" y="168275"/>
                </a:lnTo>
                <a:lnTo>
                  <a:pt x="57784" y="160655"/>
                </a:lnTo>
                <a:lnTo>
                  <a:pt x="64769" y="147955"/>
                </a:lnTo>
                <a:lnTo>
                  <a:pt x="68579" y="143510"/>
                </a:lnTo>
                <a:lnTo>
                  <a:pt x="76200" y="136525"/>
                </a:lnTo>
                <a:lnTo>
                  <a:pt x="78104" y="134620"/>
                </a:lnTo>
                <a:lnTo>
                  <a:pt x="151129" y="134620"/>
                </a:lnTo>
                <a:lnTo>
                  <a:pt x="151129" y="123190"/>
                </a:lnTo>
                <a:lnTo>
                  <a:pt x="109219" y="123190"/>
                </a:lnTo>
                <a:lnTo>
                  <a:pt x="109219" y="120650"/>
                </a:lnTo>
                <a:lnTo>
                  <a:pt x="108584" y="120015"/>
                </a:lnTo>
                <a:lnTo>
                  <a:pt x="104775" y="118110"/>
                </a:lnTo>
                <a:lnTo>
                  <a:pt x="93344" y="111760"/>
                </a:lnTo>
                <a:lnTo>
                  <a:pt x="90169" y="109220"/>
                </a:lnTo>
                <a:lnTo>
                  <a:pt x="83819" y="105410"/>
                </a:lnTo>
                <a:lnTo>
                  <a:pt x="78739" y="101600"/>
                </a:lnTo>
                <a:lnTo>
                  <a:pt x="76200" y="99060"/>
                </a:lnTo>
                <a:close/>
              </a:path>
              <a:path w="175260" h="300990">
                <a:moveTo>
                  <a:pt x="175259" y="285750"/>
                </a:moveTo>
                <a:lnTo>
                  <a:pt x="109854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29" y="288925"/>
                </a:lnTo>
                <a:lnTo>
                  <a:pt x="175259" y="288925"/>
                </a:lnTo>
                <a:lnTo>
                  <a:pt x="175259" y="285750"/>
                </a:lnTo>
                <a:close/>
              </a:path>
              <a:path w="175260" h="300990">
                <a:moveTo>
                  <a:pt x="151129" y="134620"/>
                </a:moveTo>
                <a:lnTo>
                  <a:pt x="78739" y="134620"/>
                </a:lnTo>
                <a:lnTo>
                  <a:pt x="83184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79" y="149860"/>
                </a:lnTo>
                <a:lnTo>
                  <a:pt x="106679" y="251460"/>
                </a:lnTo>
                <a:lnTo>
                  <a:pt x="84454" y="273050"/>
                </a:lnTo>
                <a:lnTo>
                  <a:pt x="175259" y="273050"/>
                </a:lnTo>
                <a:lnTo>
                  <a:pt x="175259" y="261620"/>
                </a:lnTo>
                <a:lnTo>
                  <a:pt x="161289" y="261620"/>
                </a:lnTo>
                <a:lnTo>
                  <a:pt x="158750" y="260985"/>
                </a:lnTo>
                <a:lnTo>
                  <a:pt x="154939" y="259715"/>
                </a:lnTo>
                <a:lnTo>
                  <a:pt x="153034" y="257810"/>
                </a:lnTo>
                <a:lnTo>
                  <a:pt x="151764" y="255270"/>
                </a:lnTo>
                <a:lnTo>
                  <a:pt x="151764" y="253365"/>
                </a:lnTo>
                <a:lnTo>
                  <a:pt x="151129" y="251460"/>
                </a:lnTo>
                <a:lnTo>
                  <a:pt x="151129" y="134620"/>
                </a:lnTo>
                <a:close/>
              </a:path>
              <a:path w="175260" h="300990">
                <a:moveTo>
                  <a:pt x="109219" y="120650"/>
                </a:moveTo>
                <a:lnTo>
                  <a:pt x="109219" y="123190"/>
                </a:lnTo>
                <a:lnTo>
                  <a:pt x="109854" y="121920"/>
                </a:lnTo>
                <a:lnTo>
                  <a:pt x="109219" y="120650"/>
                </a:lnTo>
                <a:close/>
              </a:path>
              <a:path w="175260" h="300990">
                <a:moveTo>
                  <a:pt x="130809" y="0"/>
                </a:moveTo>
                <a:lnTo>
                  <a:pt x="127000" y="3175"/>
                </a:lnTo>
                <a:lnTo>
                  <a:pt x="123189" y="5715"/>
                </a:lnTo>
                <a:lnTo>
                  <a:pt x="116839" y="8255"/>
                </a:lnTo>
                <a:lnTo>
                  <a:pt x="113029" y="8890"/>
                </a:lnTo>
                <a:lnTo>
                  <a:pt x="107950" y="10160"/>
                </a:lnTo>
                <a:lnTo>
                  <a:pt x="103504" y="10795"/>
                </a:lnTo>
                <a:lnTo>
                  <a:pt x="97789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19" y="39370"/>
                </a:lnTo>
                <a:lnTo>
                  <a:pt x="101600" y="40640"/>
                </a:lnTo>
                <a:lnTo>
                  <a:pt x="104139" y="41910"/>
                </a:lnTo>
                <a:lnTo>
                  <a:pt x="104775" y="43180"/>
                </a:lnTo>
                <a:lnTo>
                  <a:pt x="105409" y="43815"/>
                </a:lnTo>
                <a:lnTo>
                  <a:pt x="106044" y="45720"/>
                </a:lnTo>
                <a:lnTo>
                  <a:pt x="106679" y="46990"/>
                </a:lnTo>
                <a:lnTo>
                  <a:pt x="106679" y="52070"/>
                </a:lnTo>
                <a:lnTo>
                  <a:pt x="109219" y="120650"/>
                </a:lnTo>
                <a:lnTo>
                  <a:pt x="109854" y="121920"/>
                </a:lnTo>
                <a:lnTo>
                  <a:pt x="109219" y="123190"/>
                </a:lnTo>
                <a:lnTo>
                  <a:pt x="151129" y="123190"/>
                </a:lnTo>
                <a:lnTo>
                  <a:pt x="151129" y="7620"/>
                </a:lnTo>
                <a:lnTo>
                  <a:pt x="130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0" name="object 50" descr=""/>
          <p:cNvGrpSpPr/>
          <p:nvPr/>
        </p:nvGrpSpPr>
        <p:grpSpPr>
          <a:xfrm>
            <a:off x="3474720" y="199389"/>
            <a:ext cx="317500" cy="202565"/>
            <a:chOff x="3474720" y="199389"/>
            <a:chExt cx="317500" cy="202565"/>
          </a:xfrm>
        </p:grpSpPr>
        <p:pic>
          <p:nvPicPr>
            <p:cNvPr id="51" name="object 5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74720" y="199389"/>
              <a:ext cx="130175" cy="20065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39820" y="203199"/>
              <a:ext cx="152400" cy="198754"/>
            </a:xfrm>
            <a:prstGeom prst="rect">
              <a:avLst/>
            </a:prstGeom>
          </p:spPr>
        </p:pic>
      </p:grpSp>
      <p:grpSp>
        <p:nvGrpSpPr>
          <p:cNvPr id="53" name="object 53" descr=""/>
          <p:cNvGrpSpPr/>
          <p:nvPr/>
        </p:nvGrpSpPr>
        <p:grpSpPr>
          <a:xfrm>
            <a:off x="3883659" y="110489"/>
            <a:ext cx="289560" cy="291465"/>
            <a:chOff x="3883659" y="110489"/>
            <a:chExt cx="289560" cy="291465"/>
          </a:xfrm>
        </p:grpSpPr>
        <p:sp>
          <p:nvSpPr>
            <p:cNvPr id="54" name="object 54" descr=""/>
            <p:cNvSpPr/>
            <p:nvPr/>
          </p:nvSpPr>
          <p:spPr>
            <a:xfrm>
              <a:off x="3883659" y="110489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82719" y="199389"/>
              <a:ext cx="190500" cy="200659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4264659" y="110489"/>
            <a:ext cx="289560" cy="291465"/>
            <a:chOff x="4264659" y="110489"/>
            <a:chExt cx="289560" cy="291465"/>
          </a:xfrm>
        </p:grpSpPr>
        <p:sp>
          <p:nvSpPr>
            <p:cNvPr id="57" name="object 57" descr=""/>
            <p:cNvSpPr/>
            <p:nvPr/>
          </p:nvSpPr>
          <p:spPr>
            <a:xfrm>
              <a:off x="4264659" y="110489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63719" y="199389"/>
              <a:ext cx="190500" cy="200659"/>
            </a:xfrm>
            <a:prstGeom prst="rect">
              <a:avLst/>
            </a:prstGeom>
          </p:spPr>
        </p:pic>
      </p:grpSp>
      <p:sp>
        <p:nvSpPr>
          <p:cNvPr id="59" name="object 59" descr=""/>
          <p:cNvSpPr/>
          <p:nvPr/>
        </p:nvSpPr>
        <p:spPr>
          <a:xfrm>
            <a:off x="5890895" y="111125"/>
            <a:ext cx="375920" cy="291465"/>
          </a:xfrm>
          <a:custGeom>
            <a:avLst/>
            <a:gdLst/>
            <a:ahLst/>
            <a:cxnLst/>
            <a:rect l="l" t="t" r="r" b="b"/>
            <a:pathLst>
              <a:path w="375920" h="291465">
                <a:moveTo>
                  <a:pt x="48259" y="91440"/>
                </a:moveTo>
                <a:lnTo>
                  <a:pt x="34289" y="91440"/>
                </a:lnTo>
                <a:lnTo>
                  <a:pt x="39369" y="96520"/>
                </a:lnTo>
                <a:lnTo>
                  <a:pt x="39369" y="97154"/>
                </a:lnTo>
                <a:lnTo>
                  <a:pt x="33019" y="99059"/>
                </a:lnTo>
                <a:lnTo>
                  <a:pt x="29209" y="100329"/>
                </a:lnTo>
                <a:lnTo>
                  <a:pt x="19050" y="102234"/>
                </a:lnTo>
                <a:lnTo>
                  <a:pt x="10794" y="102870"/>
                </a:lnTo>
                <a:lnTo>
                  <a:pt x="0" y="102870"/>
                </a:lnTo>
                <a:lnTo>
                  <a:pt x="0" y="130175"/>
                </a:lnTo>
                <a:lnTo>
                  <a:pt x="8254" y="130175"/>
                </a:lnTo>
                <a:lnTo>
                  <a:pt x="13969" y="130809"/>
                </a:lnTo>
                <a:lnTo>
                  <a:pt x="15875" y="131445"/>
                </a:lnTo>
                <a:lnTo>
                  <a:pt x="18414" y="131445"/>
                </a:lnTo>
                <a:lnTo>
                  <a:pt x="20319" y="132079"/>
                </a:lnTo>
                <a:lnTo>
                  <a:pt x="20954" y="133350"/>
                </a:lnTo>
                <a:lnTo>
                  <a:pt x="22225" y="133984"/>
                </a:lnTo>
                <a:lnTo>
                  <a:pt x="22859" y="135254"/>
                </a:lnTo>
                <a:lnTo>
                  <a:pt x="22859" y="136525"/>
                </a:lnTo>
                <a:lnTo>
                  <a:pt x="23494" y="138429"/>
                </a:lnTo>
                <a:lnTo>
                  <a:pt x="23494" y="258445"/>
                </a:lnTo>
                <a:lnTo>
                  <a:pt x="22859" y="260350"/>
                </a:lnTo>
                <a:lnTo>
                  <a:pt x="5714" y="267334"/>
                </a:lnTo>
                <a:lnTo>
                  <a:pt x="0" y="267334"/>
                </a:lnTo>
                <a:lnTo>
                  <a:pt x="0" y="291465"/>
                </a:lnTo>
                <a:lnTo>
                  <a:pt x="91439" y="291465"/>
                </a:lnTo>
                <a:lnTo>
                  <a:pt x="91439" y="267970"/>
                </a:lnTo>
                <a:lnTo>
                  <a:pt x="81279" y="266700"/>
                </a:lnTo>
                <a:lnTo>
                  <a:pt x="78739" y="266065"/>
                </a:lnTo>
                <a:lnTo>
                  <a:pt x="76834" y="266065"/>
                </a:lnTo>
                <a:lnTo>
                  <a:pt x="74929" y="265429"/>
                </a:lnTo>
                <a:lnTo>
                  <a:pt x="71754" y="263525"/>
                </a:lnTo>
                <a:lnTo>
                  <a:pt x="71119" y="262890"/>
                </a:lnTo>
                <a:lnTo>
                  <a:pt x="69214" y="260350"/>
                </a:lnTo>
                <a:lnTo>
                  <a:pt x="68579" y="258445"/>
                </a:lnTo>
                <a:lnTo>
                  <a:pt x="68579" y="98425"/>
                </a:lnTo>
                <a:lnTo>
                  <a:pt x="55244" y="93979"/>
                </a:lnTo>
                <a:lnTo>
                  <a:pt x="48259" y="91440"/>
                </a:lnTo>
                <a:close/>
              </a:path>
              <a:path w="375920" h="291465">
                <a:moveTo>
                  <a:pt x="55244" y="91440"/>
                </a:moveTo>
                <a:lnTo>
                  <a:pt x="50164" y="91440"/>
                </a:lnTo>
                <a:lnTo>
                  <a:pt x="55244" y="93979"/>
                </a:lnTo>
                <a:lnTo>
                  <a:pt x="55244" y="91440"/>
                </a:lnTo>
                <a:close/>
              </a:path>
              <a:path w="375920" h="291465">
                <a:moveTo>
                  <a:pt x="47625" y="0"/>
                </a:moveTo>
                <a:lnTo>
                  <a:pt x="40639" y="0"/>
                </a:lnTo>
                <a:lnTo>
                  <a:pt x="36829" y="634"/>
                </a:lnTo>
                <a:lnTo>
                  <a:pt x="30479" y="3175"/>
                </a:lnTo>
                <a:lnTo>
                  <a:pt x="27304" y="5079"/>
                </a:lnTo>
                <a:lnTo>
                  <a:pt x="22225" y="10159"/>
                </a:lnTo>
                <a:lnTo>
                  <a:pt x="20954" y="13334"/>
                </a:lnTo>
                <a:lnTo>
                  <a:pt x="19050" y="16509"/>
                </a:lnTo>
                <a:lnTo>
                  <a:pt x="17779" y="22859"/>
                </a:lnTo>
                <a:lnTo>
                  <a:pt x="17779" y="30479"/>
                </a:lnTo>
                <a:lnTo>
                  <a:pt x="42544" y="53340"/>
                </a:lnTo>
                <a:lnTo>
                  <a:pt x="49529" y="53340"/>
                </a:lnTo>
                <a:lnTo>
                  <a:pt x="70484" y="36829"/>
                </a:lnTo>
                <a:lnTo>
                  <a:pt x="72389" y="33654"/>
                </a:lnTo>
                <a:lnTo>
                  <a:pt x="72389" y="22859"/>
                </a:lnTo>
                <a:lnTo>
                  <a:pt x="71119" y="19050"/>
                </a:lnTo>
                <a:lnTo>
                  <a:pt x="51434" y="634"/>
                </a:lnTo>
                <a:lnTo>
                  <a:pt x="47625" y="0"/>
                </a:lnTo>
                <a:close/>
              </a:path>
              <a:path w="375920" h="291465">
                <a:moveTo>
                  <a:pt x="146050" y="88900"/>
                </a:moveTo>
                <a:lnTo>
                  <a:pt x="143509" y="90170"/>
                </a:lnTo>
                <a:lnTo>
                  <a:pt x="142239" y="91440"/>
                </a:lnTo>
                <a:lnTo>
                  <a:pt x="136525" y="95250"/>
                </a:lnTo>
                <a:lnTo>
                  <a:pt x="127000" y="98425"/>
                </a:lnTo>
                <a:lnTo>
                  <a:pt x="117475" y="99695"/>
                </a:lnTo>
                <a:lnTo>
                  <a:pt x="109854" y="100329"/>
                </a:lnTo>
                <a:lnTo>
                  <a:pt x="99059" y="100329"/>
                </a:lnTo>
                <a:lnTo>
                  <a:pt x="99059" y="127634"/>
                </a:lnTo>
                <a:lnTo>
                  <a:pt x="107314" y="127634"/>
                </a:lnTo>
                <a:lnTo>
                  <a:pt x="112394" y="128270"/>
                </a:lnTo>
                <a:lnTo>
                  <a:pt x="114934" y="128904"/>
                </a:lnTo>
                <a:lnTo>
                  <a:pt x="118744" y="130175"/>
                </a:lnTo>
                <a:lnTo>
                  <a:pt x="119379" y="130809"/>
                </a:lnTo>
                <a:lnTo>
                  <a:pt x="120650" y="131445"/>
                </a:lnTo>
                <a:lnTo>
                  <a:pt x="121284" y="132715"/>
                </a:lnTo>
                <a:lnTo>
                  <a:pt x="121919" y="135890"/>
                </a:lnTo>
                <a:lnTo>
                  <a:pt x="121919" y="256540"/>
                </a:lnTo>
                <a:lnTo>
                  <a:pt x="121284" y="257809"/>
                </a:lnTo>
                <a:lnTo>
                  <a:pt x="120650" y="259715"/>
                </a:lnTo>
                <a:lnTo>
                  <a:pt x="119379" y="260984"/>
                </a:lnTo>
                <a:lnTo>
                  <a:pt x="118109" y="261620"/>
                </a:lnTo>
                <a:lnTo>
                  <a:pt x="116839" y="262890"/>
                </a:lnTo>
                <a:lnTo>
                  <a:pt x="115569" y="263525"/>
                </a:lnTo>
                <a:lnTo>
                  <a:pt x="113664" y="264159"/>
                </a:lnTo>
                <a:lnTo>
                  <a:pt x="109219" y="264159"/>
                </a:lnTo>
                <a:lnTo>
                  <a:pt x="104775" y="264795"/>
                </a:lnTo>
                <a:lnTo>
                  <a:pt x="99059" y="264795"/>
                </a:lnTo>
                <a:lnTo>
                  <a:pt x="99059" y="288925"/>
                </a:lnTo>
                <a:lnTo>
                  <a:pt x="187325" y="288925"/>
                </a:lnTo>
                <a:lnTo>
                  <a:pt x="187325" y="266065"/>
                </a:lnTo>
                <a:lnTo>
                  <a:pt x="177164" y="264159"/>
                </a:lnTo>
                <a:lnTo>
                  <a:pt x="175259" y="263525"/>
                </a:lnTo>
                <a:lnTo>
                  <a:pt x="172719" y="263525"/>
                </a:lnTo>
                <a:lnTo>
                  <a:pt x="171450" y="262890"/>
                </a:lnTo>
                <a:lnTo>
                  <a:pt x="169544" y="262254"/>
                </a:lnTo>
                <a:lnTo>
                  <a:pt x="168275" y="261620"/>
                </a:lnTo>
                <a:lnTo>
                  <a:pt x="167639" y="260350"/>
                </a:lnTo>
                <a:lnTo>
                  <a:pt x="165734" y="257809"/>
                </a:lnTo>
                <a:lnTo>
                  <a:pt x="165100" y="255904"/>
                </a:lnTo>
                <a:lnTo>
                  <a:pt x="165100" y="252729"/>
                </a:lnTo>
                <a:lnTo>
                  <a:pt x="161289" y="141604"/>
                </a:lnTo>
                <a:lnTo>
                  <a:pt x="170814" y="141604"/>
                </a:lnTo>
                <a:lnTo>
                  <a:pt x="172719" y="140334"/>
                </a:lnTo>
                <a:lnTo>
                  <a:pt x="184150" y="134620"/>
                </a:lnTo>
                <a:lnTo>
                  <a:pt x="192404" y="129540"/>
                </a:lnTo>
                <a:lnTo>
                  <a:pt x="196214" y="127634"/>
                </a:lnTo>
                <a:lnTo>
                  <a:pt x="199389" y="125729"/>
                </a:lnTo>
                <a:lnTo>
                  <a:pt x="351789" y="125729"/>
                </a:lnTo>
                <a:lnTo>
                  <a:pt x="351789" y="124459"/>
                </a:lnTo>
                <a:lnTo>
                  <a:pt x="349884" y="118745"/>
                </a:lnTo>
                <a:lnTo>
                  <a:pt x="348826" y="116204"/>
                </a:lnTo>
                <a:lnTo>
                  <a:pt x="254000" y="116204"/>
                </a:lnTo>
                <a:lnTo>
                  <a:pt x="254000" y="114300"/>
                </a:lnTo>
                <a:lnTo>
                  <a:pt x="162559" y="114300"/>
                </a:lnTo>
                <a:lnTo>
                  <a:pt x="163194" y="110490"/>
                </a:lnTo>
                <a:lnTo>
                  <a:pt x="165100" y="96520"/>
                </a:lnTo>
                <a:lnTo>
                  <a:pt x="157479" y="93345"/>
                </a:lnTo>
                <a:lnTo>
                  <a:pt x="161290" y="89534"/>
                </a:lnTo>
                <a:lnTo>
                  <a:pt x="147954" y="89534"/>
                </a:lnTo>
                <a:lnTo>
                  <a:pt x="146050" y="88900"/>
                </a:lnTo>
                <a:close/>
              </a:path>
              <a:path w="375920" h="291465">
                <a:moveTo>
                  <a:pt x="292734" y="125729"/>
                </a:moveTo>
                <a:lnTo>
                  <a:pt x="200659" y="125729"/>
                </a:lnTo>
                <a:lnTo>
                  <a:pt x="204469" y="127000"/>
                </a:lnTo>
                <a:lnTo>
                  <a:pt x="209550" y="129540"/>
                </a:lnTo>
                <a:lnTo>
                  <a:pt x="214629" y="134620"/>
                </a:lnTo>
                <a:lnTo>
                  <a:pt x="216534" y="139700"/>
                </a:lnTo>
                <a:lnTo>
                  <a:pt x="217169" y="142875"/>
                </a:lnTo>
                <a:lnTo>
                  <a:pt x="217169" y="255904"/>
                </a:lnTo>
                <a:lnTo>
                  <a:pt x="216534" y="257809"/>
                </a:lnTo>
                <a:lnTo>
                  <a:pt x="215264" y="260350"/>
                </a:lnTo>
                <a:lnTo>
                  <a:pt x="213994" y="261620"/>
                </a:lnTo>
                <a:lnTo>
                  <a:pt x="212089" y="262254"/>
                </a:lnTo>
                <a:lnTo>
                  <a:pt x="210819" y="262890"/>
                </a:lnTo>
                <a:lnTo>
                  <a:pt x="208914" y="263525"/>
                </a:lnTo>
                <a:lnTo>
                  <a:pt x="200025" y="264795"/>
                </a:lnTo>
                <a:lnTo>
                  <a:pt x="194309" y="264795"/>
                </a:lnTo>
                <a:lnTo>
                  <a:pt x="194309" y="288925"/>
                </a:lnTo>
                <a:lnTo>
                  <a:pt x="282575" y="288925"/>
                </a:lnTo>
                <a:lnTo>
                  <a:pt x="282575" y="266065"/>
                </a:lnTo>
                <a:lnTo>
                  <a:pt x="272414" y="264159"/>
                </a:lnTo>
                <a:lnTo>
                  <a:pt x="270509" y="263525"/>
                </a:lnTo>
                <a:lnTo>
                  <a:pt x="267969" y="263525"/>
                </a:lnTo>
                <a:lnTo>
                  <a:pt x="266064" y="262890"/>
                </a:lnTo>
                <a:lnTo>
                  <a:pt x="263525" y="261620"/>
                </a:lnTo>
                <a:lnTo>
                  <a:pt x="262254" y="260350"/>
                </a:lnTo>
                <a:lnTo>
                  <a:pt x="260984" y="257809"/>
                </a:lnTo>
                <a:lnTo>
                  <a:pt x="260350" y="255270"/>
                </a:lnTo>
                <a:lnTo>
                  <a:pt x="260350" y="141604"/>
                </a:lnTo>
                <a:lnTo>
                  <a:pt x="264636" y="141604"/>
                </a:lnTo>
                <a:lnTo>
                  <a:pt x="266064" y="140970"/>
                </a:lnTo>
                <a:lnTo>
                  <a:pt x="268604" y="139065"/>
                </a:lnTo>
                <a:lnTo>
                  <a:pt x="272414" y="137795"/>
                </a:lnTo>
                <a:lnTo>
                  <a:pt x="275589" y="135890"/>
                </a:lnTo>
                <a:lnTo>
                  <a:pt x="279400" y="133984"/>
                </a:lnTo>
                <a:lnTo>
                  <a:pt x="283209" y="131445"/>
                </a:lnTo>
                <a:lnTo>
                  <a:pt x="287019" y="129540"/>
                </a:lnTo>
                <a:lnTo>
                  <a:pt x="290194" y="127634"/>
                </a:lnTo>
                <a:lnTo>
                  <a:pt x="292734" y="125729"/>
                </a:lnTo>
                <a:close/>
              </a:path>
              <a:path w="375920" h="291465">
                <a:moveTo>
                  <a:pt x="351789" y="125729"/>
                </a:moveTo>
                <a:lnTo>
                  <a:pt x="294004" y="125729"/>
                </a:lnTo>
                <a:lnTo>
                  <a:pt x="297814" y="127000"/>
                </a:lnTo>
                <a:lnTo>
                  <a:pt x="302894" y="129540"/>
                </a:lnTo>
                <a:lnTo>
                  <a:pt x="307975" y="134620"/>
                </a:lnTo>
                <a:lnTo>
                  <a:pt x="309879" y="139700"/>
                </a:lnTo>
                <a:lnTo>
                  <a:pt x="310514" y="142875"/>
                </a:lnTo>
                <a:lnTo>
                  <a:pt x="310514" y="255904"/>
                </a:lnTo>
                <a:lnTo>
                  <a:pt x="309879" y="257809"/>
                </a:lnTo>
                <a:lnTo>
                  <a:pt x="308609" y="260350"/>
                </a:lnTo>
                <a:lnTo>
                  <a:pt x="307339" y="261620"/>
                </a:lnTo>
                <a:lnTo>
                  <a:pt x="305434" y="262254"/>
                </a:lnTo>
                <a:lnTo>
                  <a:pt x="304164" y="262890"/>
                </a:lnTo>
                <a:lnTo>
                  <a:pt x="302259" y="263525"/>
                </a:lnTo>
                <a:lnTo>
                  <a:pt x="297814" y="264159"/>
                </a:lnTo>
                <a:lnTo>
                  <a:pt x="294004" y="264795"/>
                </a:lnTo>
                <a:lnTo>
                  <a:pt x="287654" y="264795"/>
                </a:lnTo>
                <a:lnTo>
                  <a:pt x="287654" y="288925"/>
                </a:lnTo>
                <a:lnTo>
                  <a:pt x="375919" y="288925"/>
                </a:lnTo>
                <a:lnTo>
                  <a:pt x="375919" y="266065"/>
                </a:lnTo>
                <a:lnTo>
                  <a:pt x="366394" y="264159"/>
                </a:lnTo>
                <a:lnTo>
                  <a:pt x="363854" y="263525"/>
                </a:lnTo>
                <a:lnTo>
                  <a:pt x="361950" y="263525"/>
                </a:lnTo>
                <a:lnTo>
                  <a:pt x="360044" y="262890"/>
                </a:lnTo>
                <a:lnTo>
                  <a:pt x="354214" y="137795"/>
                </a:lnTo>
                <a:lnTo>
                  <a:pt x="353059" y="131445"/>
                </a:lnTo>
                <a:lnTo>
                  <a:pt x="353059" y="130809"/>
                </a:lnTo>
                <a:lnTo>
                  <a:pt x="351789" y="125729"/>
                </a:lnTo>
                <a:close/>
              </a:path>
              <a:path w="375920" h="291465">
                <a:moveTo>
                  <a:pt x="170814" y="141604"/>
                </a:moveTo>
                <a:lnTo>
                  <a:pt x="161289" y="141604"/>
                </a:lnTo>
                <a:lnTo>
                  <a:pt x="162559" y="144145"/>
                </a:lnTo>
                <a:lnTo>
                  <a:pt x="164464" y="144779"/>
                </a:lnTo>
                <a:lnTo>
                  <a:pt x="170814" y="141604"/>
                </a:lnTo>
                <a:close/>
              </a:path>
              <a:path w="375920" h="291465">
                <a:moveTo>
                  <a:pt x="264636" y="141604"/>
                </a:moveTo>
                <a:lnTo>
                  <a:pt x="260350" y="141604"/>
                </a:lnTo>
                <a:lnTo>
                  <a:pt x="260350" y="143509"/>
                </a:lnTo>
                <a:lnTo>
                  <a:pt x="264636" y="141604"/>
                </a:lnTo>
                <a:close/>
              </a:path>
              <a:path w="375920" h="291465">
                <a:moveTo>
                  <a:pt x="303529" y="89534"/>
                </a:moveTo>
                <a:lnTo>
                  <a:pt x="294639" y="89534"/>
                </a:lnTo>
                <a:lnTo>
                  <a:pt x="291464" y="92709"/>
                </a:lnTo>
                <a:lnTo>
                  <a:pt x="288289" y="95250"/>
                </a:lnTo>
                <a:lnTo>
                  <a:pt x="276859" y="102870"/>
                </a:lnTo>
                <a:lnTo>
                  <a:pt x="254634" y="115570"/>
                </a:lnTo>
                <a:lnTo>
                  <a:pt x="254000" y="116204"/>
                </a:lnTo>
                <a:lnTo>
                  <a:pt x="348826" y="116204"/>
                </a:lnTo>
                <a:lnTo>
                  <a:pt x="346709" y="111125"/>
                </a:lnTo>
                <a:lnTo>
                  <a:pt x="311784" y="90170"/>
                </a:lnTo>
                <a:lnTo>
                  <a:pt x="303529" y="89534"/>
                </a:lnTo>
                <a:close/>
              </a:path>
              <a:path w="375920" h="291465">
                <a:moveTo>
                  <a:pt x="208279" y="89534"/>
                </a:moveTo>
                <a:lnTo>
                  <a:pt x="201294" y="89534"/>
                </a:lnTo>
                <a:lnTo>
                  <a:pt x="198119" y="92709"/>
                </a:lnTo>
                <a:lnTo>
                  <a:pt x="194944" y="95250"/>
                </a:lnTo>
                <a:lnTo>
                  <a:pt x="187959" y="99695"/>
                </a:lnTo>
                <a:lnTo>
                  <a:pt x="184150" y="102234"/>
                </a:lnTo>
                <a:lnTo>
                  <a:pt x="179704" y="104775"/>
                </a:lnTo>
                <a:lnTo>
                  <a:pt x="167004" y="111759"/>
                </a:lnTo>
                <a:lnTo>
                  <a:pt x="162559" y="114300"/>
                </a:lnTo>
                <a:lnTo>
                  <a:pt x="254000" y="114300"/>
                </a:lnTo>
                <a:lnTo>
                  <a:pt x="215264" y="90170"/>
                </a:lnTo>
                <a:lnTo>
                  <a:pt x="208279" y="89534"/>
                </a:lnTo>
                <a:close/>
              </a:path>
              <a:path w="375920" h="291465">
                <a:moveTo>
                  <a:pt x="143509" y="90170"/>
                </a:moveTo>
                <a:lnTo>
                  <a:pt x="142875" y="90170"/>
                </a:lnTo>
                <a:lnTo>
                  <a:pt x="142239" y="91440"/>
                </a:lnTo>
                <a:lnTo>
                  <a:pt x="143509" y="90170"/>
                </a:lnTo>
                <a:close/>
              </a:path>
              <a:path w="375920" h="291465">
                <a:moveTo>
                  <a:pt x="161925" y="88900"/>
                </a:moveTo>
                <a:lnTo>
                  <a:pt x="149859" y="88900"/>
                </a:lnTo>
                <a:lnTo>
                  <a:pt x="147954" y="89534"/>
                </a:lnTo>
                <a:lnTo>
                  <a:pt x="161290" y="89534"/>
                </a:lnTo>
                <a:lnTo>
                  <a:pt x="161925" y="88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7843519" y="106045"/>
            <a:ext cx="281940" cy="358775"/>
          </a:xfrm>
          <a:custGeom>
            <a:avLst/>
            <a:gdLst/>
            <a:ahLst/>
            <a:cxnLst/>
            <a:rect l="l" t="t" r="r" b="b"/>
            <a:pathLst>
              <a:path w="281940" h="358775">
                <a:moveTo>
                  <a:pt x="48895" y="0"/>
                </a:moveTo>
                <a:lnTo>
                  <a:pt x="12064" y="12064"/>
                </a:lnTo>
                <a:lnTo>
                  <a:pt x="0" y="12064"/>
                </a:lnTo>
                <a:lnTo>
                  <a:pt x="0" y="39370"/>
                </a:lnTo>
                <a:lnTo>
                  <a:pt x="8889" y="39370"/>
                </a:lnTo>
                <a:lnTo>
                  <a:pt x="19050" y="40639"/>
                </a:lnTo>
                <a:lnTo>
                  <a:pt x="20320" y="41275"/>
                </a:lnTo>
                <a:lnTo>
                  <a:pt x="22225" y="43179"/>
                </a:lnTo>
                <a:lnTo>
                  <a:pt x="22859" y="44450"/>
                </a:lnTo>
                <a:lnTo>
                  <a:pt x="24129" y="47625"/>
                </a:lnTo>
                <a:lnTo>
                  <a:pt x="24129" y="264795"/>
                </a:lnTo>
                <a:lnTo>
                  <a:pt x="0" y="274320"/>
                </a:lnTo>
                <a:lnTo>
                  <a:pt x="0" y="298450"/>
                </a:lnTo>
                <a:lnTo>
                  <a:pt x="91439" y="298450"/>
                </a:lnTo>
                <a:lnTo>
                  <a:pt x="91439" y="274954"/>
                </a:lnTo>
                <a:lnTo>
                  <a:pt x="79375" y="273050"/>
                </a:lnTo>
                <a:lnTo>
                  <a:pt x="74929" y="272414"/>
                </a:lnTo>
                <a:lnTo>
                  <a:pt x="72389" y="270509"/>
                </a:lnTo>
                <a:lnTo>
                  <a:pt x="71120" y="269875"/>
                </a:lnTo>
                <a:lnTo>
                  <a:pt x="69214" y="267334"/>
                </a:lnTo>
                <a:lnTo>
                  <a:pt x="69214" y="8254"/>
                </a:lnTo>
                <a:lnTo>
                  <a:pt x="48895" y="0"/>
                </a:lnTo>
                <a:close/>
              </a:path>
              <a:path w="281940" h="358775">
                <a:moveTo>
                  <a:pt x="137795" y="304800"/>
                </a:moveTo>
                <a:lnTo>
                  <a:pt x="130809" y="304800"/>
                </a:lnTo>
                <a:lnTo>
                  <a:pt x="128270" y="305434"/>
                </a:lnTo>
                <a:lnTo>
                  <a:pt x="107950" y="328295"/>
                </a:lnTo>
                <a:lnTo>
                  <a:pt x="107950" y="340359"/>
                </a:lnTo>
                <a:lnTo>
                  <a:pt x="141604" y="358775"/>
                </a:lnTo>
                <a:lnTo>
                  <a:pt x="150495" y="358775"/>
                </a:lnTo>
                <a:lnTo>
                  <a:pt x="158114" y="356234"/>
                </a:lnTo>
                <a:lnTo>
                  <a:pt x="165100" y="351154"/>
                </a:lnTo>
                <a:lnTo>
                  <a:pt x="172084" y="346709"/>
                </a:lnTo>
                <a:lnTo>
                  <a:pt x="177800" y="340995"/>
                </a:lnTo>
                <a:lnTo>
                  <a:pt x="186689" y="328295"/>
                </a:lnTo>
                <a:lnTo>
                  <a:pt x="153670" y="328295"/>
                </a:lnTo>
                <a:lnTo>
                  <a:pt x="152400" y="327659"/>
                </a:lnTo>
                <a:lnTo>
                  <a:pt x="150495" y="324484"/>
                </a:lnTo>
                <a:lnTo>
                  <a:pt x="148589" y="322579"/>
                </a:lnTo>
                <a:lnTo>
                  <a:pt x="147320" y="319404"/>
                </a:lnTo>
                <a:lnTo>
                  <a:pt x="146050" y="316864"/>
                </a:lnTo>
                <a:lnTo>
                  <a:pt x="144145" y="313689"/>
                </a:lnTo>
                <a:lnTo>
                  <a:pt x="142239" y="309879"/>
                </a:lnTo>
                <a:lnTo>
                  <a:pt x="140334" y="306704"/>
                </a:lnTo>
                <a:lnTo>
                  <a:pt x="137795" y="304800"/>
                </a:lnTo>
                <a:close/>
              </a:path>
              <a:path w="281940" h="358775">
                <a:moveTo>
                  <a:pt x="193039" y="97789"/>
                </a:moveTo>
                <a:lnTo>
                  <a:pt x="101600" y="97789"/>
                </a:lnTo>
                <a:lnTo>
                  <a:pt x="101600" y="120650"/>
                </a:lnTo>
                <a:lnTo>
                  <a:pt x="107314" y="121920"/>
                </a:lnTo>
                <a:lnTo>
                  <a:pt x="111125" y="122554"/>
                </a:lnTo>
                <a:lnTo>
                  <a:pt x="114934" y="123825"/>
                </a:lnTo>
                <a:lnTo>
                  <a:pt x="117475" y="125095"/>
                </a:lnTo>
                <a:lnTo>
                  <a:pt x="120650" y="127000"/>
                </a:lnTo>
                <a:lnTo>
                  <a:pt x="125095" y="131445"/>
                </a:lnTo>
                <a:lnTo>
                  <a:pt x="125729" y="133984"/>
                </a:lnTo>
                <a:lnTo>
                  <a:pt x="127634" y="137795"/>
                </a:lnTo>
                <a:lnTo>
                  <a:pt x="128270" y="140334"/>
                </a:lnTo>
                <a:lnTo>
                  <a:pt x="130175" y="144779"/>
                </a:lnTo>
                <a:lnTo>
                  <a:pt x="131445" y="149859"/>
                </a:lnTo>
                <a:lnTo>
                  <a:pt x="138429" y="168909"/>
                </a:lnTo>
                <a:lnTo>
                  <a:pt x="140970" y="176529"/>
                </a:lnTo>
                <a:lnTo>
                  <a:pt x="146050" y="190500"/>
                </a:lnTo>
                <a:lnTo>
                  <a:pt x="156845" y="222250"/>
                </a:lnTo>
                <a:lnTo>
                  <a:pt x="164464" y="242570"/>
                </a:lnTo>
                <a:lnTo>
                  <a:pt x="173354" y="269239"/>
                </a:lnTo>
                <a:lnTo>
                  <a:pt x="175259" y="274320"/>
                </a:lnTo>
                <a:lnTo>
                  <a:pt x="177800" y="281304"/>
                </a:lnTo>
                <a:lnTo>
                  <a:pt x="177800" y="281939"/>
                </a:lnTo>
                <a:lnTo>
                  <a:pt x="173989" y="292734"/>
                </a:lnTo>
                <a:lnTo>
                  <a:pt x="170179" y="302259"/>
                </a:lnTo>
                <a:lnTo>
                  <a:pt x="167004" y="309879"/>
                </a:lnTo>
                <a:lnTo>
                  <a:pt x="163195" y="316864"/>
                </a:lnTo>
                <a:lnTo>
                  <a:pt x="159384" y="324484"/>
                </a:lnTo>
                <a:lnTo>
                  <a:pt x="156845" y="328295"/>
                </a:lnTo>
                <a:lnTo>
                  <a:pt x="186689" y="328295"/>
                </a:lnTo>
                <a:lnTo>
                  <a:pt x="203834" y="291464"/>
                </a:lnTo>
                <a:lnTo>
                  <a:pt x="204470" y="288289"/>
                </a:lnTo>
                <a:lnTo>
                  <a:pt x="206375" y="283209"/>
                </a:lnTo>
                <a:lnTo>
                  <a:pt x="210184" y="271145"/>
                </a:lnTo>
                <a:lnTo>
                  <a:pt x="212725" y="264159"/>
                </a:lnTo>
                <a:lnTo>
                  <a:pt x="219709" y="244475"/>
                </a:lnTo>
                <a:lnTo>
                  <a:pt x="226890" y="222250"/>
                </a:lnTo>
                <a:lnTo>
                  <a:pt x="198120" y="222250"/>
                </a:lnTo>
                <a:lnTo>
                  <a:pt x="171450" y="132079"/>
                </a:lnTo>
                <a:lnTo>
                  <a:pt x="170179" y="130175"/>
                </a:lnTo>
                <a:lnTo>
                  <a:pt x="170179" y="127634"/>
                </a:lnTo>
                <a:lnTo>
                  <a:pt x="171450" y="125095"/>
                </a:lnTo>
                <a:lnTo>
                  <a:pt x="173354" y="123825"/>
                </a:lnTo>
                <a:lnTo>
                  <a:pt x="175259" y="123189"/>
                </a:lnTo>
                <a:lnTo>
                  <a:pt x="180339" y="121920"/>
                </a:lnTo>
                <a:lnTo>
                  <a:pt x="193039" y="121920"/>
                </a:lnTo>
                <a:lnTo>
                  <a:pt x="193039" y="97789"/>
                </a:lnTo>
                <a:close/>
              </a:path>
              <a:path w="281940" h="358775">
                <a:moveTo>
                  <a:pt x="269875" y="121920"/>
                </a:moveTo>
                <a:lnTo>
                  <a:pt x="222250" y="121920"/>
                </a:lnTo>
                <a:lnTo>
                  <a:pt x="226059" y="123825"/>
                </a:lnTo>
                <a:lnTo>
                  <a:pt x="227329" y="125095"/>
                </a:lnTo>
                <a:lnTo>
                  <a:pt x="227329" y="125729"/>
                </a:lnTo>
                <a:lnTo>
                  <a:pt x="227964" y="126364"/>
                </a:lnTo>
                <a:lnTo>
                  <a:pt x="227964" y="131445"/>
                </a:lnTo>
                <a:lnTo>
                  <a:pt x="227329" y="132714"/>
                </a:lnTo>
                <a:lnTo>
                  <a:pt x="225425" y="140334"/>
                </a:lnTo>
                <a:lnTo>
                  <a:pt x="223520" y="144779"/>
                </a:lnTo>
                <a:lnTo>
                  <a:pt x="213995" y="174625"/>
                </a:lnTo>
                <a:lnTo>
                  <a:pt x="206375" y="196850"/>
                </a:lnTo>
                <a:lnTo>
                  <a:pt x="203834" y="204470"/>
                </a:lnTo>
                <a:lnTo>
                  <a:pt x="198754" y="220345"/>
                </a:lnTo>
                <a:lnTo>
                  <a:pt x="198120" y="222250"/>
                </a:lnTo>
                <a:lnTo>
                  <a:pt x="226890" y="222250"/>
                </a:lnTo>
                <a:lnTo>
                  <a:pt x="236854" y="191770"/>
                </a:lnTo>
                <a:lnTo>
                  <a:pt x="246379" y="164464"/>
                </a:lnTo>
                <a:lnTo>
                  <a:pt x="252729" y="146684"/>
                </a:lnTo>
                <a:lnTo>
                  <a:pt x="256539" y="136525"/>
                </a:lnTo>
                <a:lnTo>
                  <a:pt x="257175" y="133984"/>
                </a:lnTo>
                <a:lnTo>
                  <a:pt x="260350" y="127634"/>
                </a:lnTo>
                <a:lnTo>
                  <a:pt x="262889" y="125095"/>
                </a:lnTo>
                <a:lnTo>
                  <a:pt x="264159" y="124459"/>
                </a:lnTo>
                <a:lnTo>
                  <a:pt x="265429" y="123189"/>
                </a:lnTo>
                <a:lnTo>
                  <a:pt x="267334" y="122554"/>
                </a:lnTo>
                <a:lnTo>
                  <a:pt x="269875" y="121920"/>
                </a:lnTo>
                <a:close/>
              </a:path>
              <a:path w="281940" h="358775">
                <a:moveTo>
                  <a:pt x="281939" y="97789"/>
                </a:moveTo>
                <a:lnTo>
                  <a:pt x="208279" y="97789"/>
                </a:lnTo>
                <a:lnTo>
                  <a:pt x="208279" y="121920"/>
                </a:lnTo>
                <a:lnTo>
                  <a:pt x="281939" y="121920"/>
                </a:lnTo>
                <a:lnTo>
                  <a:pt x="281939" y="97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1" name="object 61" descr=""/>
          <p:cNvGrpSpPr/>
          <p:nvPr/>
        </p:nvGrpSpPr>
        <p:grpSpPr>
          <a:xfrm>
            <a:off x="8455659" y="110489"/>
            <a:ext cx="233045" cy="292100"/>
            <a:chOff x="8455659" y="110489"/>
            <a:chExt cx="233045" cy="292100"/>
          </a:xfrm>
        </p:grpSpPr>
        <p:sp>
          <p:nvSpPr>
            <p:cNvPr id="62" name="object 62" descr=""/>
            <p:cNvSpPr/>
            <p:nvPr/>
          </p:nvSpPr>
          <p:spPr>
            <a:xfrm>
              <a:off x="8455659" y="110489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40" h="291465">
                  <a:moveTo>
                    <a:pt x="39370" y="96519"/>
                  </a:moveTo>
                  <a:lnTo>
                    <a:pt x="39370" y="97154"/>
                  </a:lnTo>
                  <a:lnTo>
                    <a:pt x="33020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5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5" y="130175"/>
                  </a:lnTo>
                  <a:lnTo>
                    <a:pt x="13970" y="130809"/>
                  </a:lnTo>
                  <a:lnTo>
                    <a:pt x="15875" y="131444"/>
                  </a:lnTo>
                  <a:lnTo>
                    <a:pt x="18415" y="131444"/>
                  </a:lnTo>
                  <a:lnTo>
                    <a:pt x="20320" y="132079"/>
                  </a:lnTo>
                  <a:lnTo>
                    <a:pt x="20955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5" y="138429"/>
                  </a:lnTo>
                  <a:lnTo>
                    <a:pt x="23495" y="258444"/>
                  </a:lnTo>
                  <a:lnTo>
                    <a:pt x="22860" y="260350"/>
                  </a:lnTo>
                  <a:lnTo>
                    <a:pt x="5715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40" y="291464"/>
                  </a:lnTo>
                  <a:lnTo>
                    <a:pt x="91440" y="267969"/>
                  </a:lnTo>
                  <a:lnTo>
                    <a:pt x="81280" y="266700"/>
                  </a:lnTo>
                  <a:lnTo>
                    <a:pt x="78740" y="266064"/>
                  </a:lnTo>
                  <a:lnTo>
                    <a:pt x="76835" y="266064"/>
                  </a:lnTo>
                  <a:lnTo>
                    <a:pt x="74930" y="265429"/>
                  </a:lnTo>
                  <a:lnTo>
                    <a:pt x="71755" y="263525"/>
                  </a:lnTo>
                  <a:lnTo>
                    <a:pt x="71120" y="262889"/>
                  </a:lnTo>
                  <a:lnTo>
                    <a:pt x="69215" y="260350"/>
                  </a:lnTo>
                  <a:lnTo>
                    <a:pt x="68580" y="258444"/>
                  </a:lnTo>
                  <a:lnTo>
                    <a:pt x="68580" y="113029"/>
                  </a:lnTo>
                  <a:lnTo>
                    <a:pt x="55245" y="113029"/>
                  </a:lnTo>
                  <a:lnTo>
                    <a:pt x="39370" y="96519"/>
                  </a:lnTo>
                  <a:close/>
                </a:path>
                <a:path w="91440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70" y="96519"/>
                  </a:lnTo>
                  <a:lnTo>
                    <a:pt x="55245" y="113029"/>
                  </a:lnTo>
                  <a:lnTo>
                    <a:pt x="55245" y="93979"/>
                  </a:lnTo>
                  <a:lnTo>
                    <a:pt x="48260" y="91439"/>
                  </a:lnTo>
                  <a:close/>
                </a:path>
                <a:path w="91440" h="291465">
                  <a:moveTo>
                    <a:pt x="55245" y="93979"/>
                  </a:moveTo>
                  <a:lnTo>
                    <a:pt x="55245" y="113029"/>
                  </a:lnTo>
                  <a:lnTo>
                    <a:pt x="68580" y="113029"/>
                  </a:lnTo>
                  <a:lnTo>
                    <a:pt x="68580" y="98425"/>
                  </a:lnTo>
                  <a:lnTo>
                    <a:pt x="55245" y="93979"/>
                  </a:lnTo>
                  <a:close/>
                </a:path>
                <a:path w="91440" h="291465">
                  <a:moveTo>
                    <a:pt x="47625" y="91439"/>
                  </a:moveTo>
                  <a:lnTo>
                    <a:pt x="34290" y="91439"/>
                  </a:lnTo>
                  <a:lnTo>
                    <a:pt x="39370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40" h="291465">
                  <a:moveTo>
                    <a:pt x="55245" y="91439"/>
                  </a:moveTo>
                  <a:lnTo>
                    <a:pt x="50165" y="91439"/>
                  </a:lnTo>
                  <a:lnTo>
                    <a:pt x="55245" y="93979"/>
                  </a:lnTo>
                  <a:lnTo>
                    <a:pt x="55245" y="91439"/>
                  </a:lnTo>
                  <a:close/>
                </a:path>
                <a:path w="91440" h="291465">
                  <a:moveTo>
                    <a:pt x="47625" y="0"/>
                  </a:moveTo>
                  <a:lnTo>
                    <a:pt x="40640" y="0"/>
                  </a:lnTo>
                  <a:lnTo>
                    <a:pt x="36830" y="634"/>
                  </a:lnTo>
                  <a:lnTo>
                    <a:pt x="30480" y="3175"/>
                  </a:lnTo>
                  <a:lnTo>
                    <a:pt x="27305" y="5079"/>
                  </a:lnTo>
                  <a:lnTo>
                    <a:pt x="22225" y="10159"/>
                  </a:lnTo>
                  <a:lnTo>
                    <a:pt x="20955" y="13334"/>
                  </a:lnTo>
                  <a:lnTo>
                    <a:pt x="19050" y="16509"/>
                  </a:lnTo>
                  <a:lnTo>
                    <a:pt x="17780" y="22859"/>
                  </a:lnTo>
                  <a:lnTo>
                    <a:pt x="17780" y="30479"/>
                  </a:lnTo>
                  <a:lnTo>
                    <a:pt x="42545" y="53339"/>
                  </a:lnTo>
                  <a:lnTo>
                    <a:pt x="49530" y="53339"/>
                  </a:lnTo>
                  <a:lnTo>
                    <a:pt x="70485" y="36829"/>
                  </a:lnTo>
                  <a:lnTo>
                    <a:pt x="72390" y="33654"/>
                  </a:lnTo>
                  <a:lnTo>
                    <a:pt x="72390" y="22859"/>
                  </a:lnTo>
                  <a:lnTo>
                    <a:pt x="71120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54719" y="201294"/>
              <a:ext cx="133984" cy="201295"/>
            </a:xfrm>
            <a:prstGeom prst="rect">
              <a:avLst/>
            </a:prstGeom>
          </p:spPr>
        </p:pic>
      </p:grpSp>
      <p:sp>
        <p:nvSpPr>
          <p:cNvPr id="64" name="object 64" descr=""/>
          <p:cNvSpPr/>
          <p:nvPr/>
        </p:nvSpPr>
        <p:spPr>
          <a:xfrm>
            <a:off x="2459354" y="695325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60" h="200025">
                <a:moveTo>
                  <a:pt x="41275" y="3810"/>
                </a:moveTo>
                <a:lnTo>
                  <a:pt x="37464" y="6350"/>
                </a:lnTo>
                <a:lnTo>
                  <a:pt x="31114" y="8254"/>
                </a:lnTo>
                <a:lnTo>
                  <a:pt x="27939" y="9525"/>
                </a:lnTo>
                <a:lnTo>
                  <a:pt x="18414" y="10795"/>
                </a:lnTo>
                <a:lnTo>
                  <a:pt x="10794" y="11429"/>
                </a:lnTo>
                <a:lnTo>
                  <a:pt x="0" y="11429"/>
                </a:lnTo>
                <a:lnTo>
                  <a:pt x="0" y="38734"/>
                </a:lnTo>
                <a:lnTo>
                  <a:pt x="8255" y="38734"/>
                </a:lnTo>
                <a:lnTo>
                  <a:pt x="13334" y="39370"/>
                </a:lnTo>
                <a:lnTo>
                  <a:pt x="15875" y="40004"/>
                </a:lnTo>
                <a:lnTo>
                  <a:pt x="19684" y="41275"/>
                </a:lnTo>
                <a:lnTo>
                  <a:pt x="20319" y="41909"/>
                </a:lnTo>
                <a:lnTo>
                  <a:pt x="21589" y="42545"/>
                </a:lnTo>
                <a:lnTo>
                  <a:pt x="22225" y="43815"/>
                </a:lnTo>
                <a:lnTo>
                  <a:pt x="22859" y="46990"/>
                </a:lnTo>
                <a:lnTo>
                  <a:pt x="22859" y="167640"/>
                </a:lnTo>
                <a:lnTo>
                  <a:pt x="22225" y="168909"/>
                </a:lnTo>
                <a:lnTo>
                  <a:pt x="21589" y="170815"/>
                </a:lnTo>
                <a:lnTo>
                  <a:pt x="20319" y="172084"/>
                </a:lnTo>
                <a:lnTo>
                  <a:pt x="19050" y="172720"/>
                </a:lnTo>
                <a:lnTo>
                  <a:pt x="17780" y="173990"/>
                </a:lnTo>
                <a:lnTo>
                  <a:pt x="16509" y="174625"/>
                </a:lnTo>
                <a:lnTo>
                  <a:pt x="14605" y="175259"/>
                </a:lnTo>
                <a:lnTo>
                  <a:pt x="10159" y="175259"/>
                </a:lnTo>
                <a:lnTo>
                  <a:pt x="5714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4" y="200025"/>
                </a:lnTo>
                <a:lnTo>
                  <a:pt x="88264" y="177165"/>
                </a:lnTo>
                <a:lnTo>
                  <a:pt x="78105" y="175259"/>
                </a:lnTo>
                <a:lnTo>
                  <a:pt x="76200" y="174625"/>
                </a:lnTo>
                <a:lnTo>
                  <a:pt x="73659" y="174625"/>
                </a:lnTo>
                <a:lnTo>
                  <a:pt x="72389" y="173990"/>
                </a:lnTo>
                <a:lnTo>
                  <a:pt x="70484" y="173354"/>
                </a:lnTo>
                <a:lnTo>
                  <a:pt x="69214" y="172720"/>
                </a:lnTo>
                <a:lnTo>
                  <a:pt x="68580" y="171450"/>
                </a:lnTo>
                <a:lnTo>
                  <a:pt x="66675" y="168909"/>
                </a:lnTo>
                <a:lnTo>
                  <a:pt x="66039" y="167004"/>
                </a:lnTo>
                <a:lnTo>
                  <a:pt x="66039" y="163829"/>
                </a:lnTo>
                <a:lnTo>
                  <a:pt x="62230" y="52704"/>
                </a:lnTo>
                <a:lnTo>
                  <a:pt x="71755" y="52704"/>
                </a:lnTo>
                <a:lnTo>
                  <a:pt x="73659" y="51434"/>
                </a:lnTo>
                <a:lnTo>
                  <a:pt x="85089" y="45720"/>
                </a:lnTo>
                <a:lnTo>
                  <a:pt x="93344" y="40640"/>
                </a:lnTo>
                <a:lnTo>
                  <a:pt x="97155" y="38734"/>
                </a:lnTo>
                <a:lnTo>
                  <a:pt x="100330" y="36829"/>
                </a:lnTo>
                <a:lnTo>
                  <a:pt x="252730" y="36829"/>
                </a:lnTo>
                <a:lnTo>
                  <a:pt x="252730" y="35559"/>
                </a:lnTo>
                <a:lnTo>
                  <a:pt x="250825" y="29845"/>
                </a:lnTo>
                <a:lnTo>
                  <a:pt x="154305" y="29845"/>
                </a:lnTo>
                <a:lnTo>
                  <a:pt x="154093" y="29209"/>
                </a:lnTo>
                <a:lnTo>
                  <a:pt x="62864" y="29209"/>
                </a:lnTo>
                <a:lnTo>
                  <a:pt x="62230" y="27304"/>
                </a:lnTo>
                <a:lnTo>
                  <a:pt x="63500" y="25400"/>
                </a:lnTo>
                <a:lnTo>
                  <a:pt x="64134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60" h="200025">
                <a:moveTo>
                  <a:pt x="193675" y="36829"/>
                </a:moveTo>
                <a:lnTo>
                  <a:pt x="101600" y="36829"/>
                </a:lnTo>
                <a:lnTo>
                  <a:pt x="105409" y="38100"/>
                </a:lnTo>
                <a:lnTo>
                  <a:pt x="110489" y="40640"/>
                </a:lnTo>
                <a:lnTo>
                  <a:pt x="115569" y="45720"/>
                </a:lnTo>
                <a:lnTo>
                  <a:pt x="117475" y="50800"/>
                </a:lnTo>
                <a:lnTo>
                  <a:pt x="118109" y="53975"/>
                </a:lnTo>
                <a:lnTo>
                  <a:pt x="118109" y="167004"/>
                </a:lnTo>
                <a:lnTo>
                  <a:pt x="117475" y="168909"/>
                </a:lnTo>
                <a:lnTo>
                  <a:pt x="116205" y="171450"/>
                </a:lnTo>
                <a:lnTo>
                  <a:pt x="114934" y="172720"/>
                </a:lnTo>
                <a:lnTo>
                  <a:pt x="113030" y="173354"/>
                </a:lnTo>
                <a:lnTo>
                  <a:pt x="111759" y="173990"/>
                </a:lnTo>
                <a:lnTo>
                  <a:pt x="109855" y="174625"/>
                </a:lnTo>
                <a:lnTo>
                  <a:pt x="100964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4" y="200025"/>
                </a:lnTo>
                <a:lnTo>
                  <a:pt x="183514" y="177165"/>
                </a:lnTo>
                <a:lnTo>
                  <a:pt x="173355" y="175259"/>
                </a:lnTo>
                <a:lnTo>
                  <a:pt x="171450" y="174625"/>
                </a:lnTo>
                <a:lnTo>
                  <a:pt x="168909" y="174625"/>
                </a:lnTo>
                <a:lnTo>
                  <a:pt x="167005" y="173990"/>
                </a:lnTo>
                <a:lnTo>
                  <a:pt x="164464" y="172720"/>
                </a:lnTo>
                <a:lnTo>
                  <a:pt x="163194" y="171450"/>
                </a:lnTo>
                <a:lnTo>
                  <a:pt x="161925" y="168909"/>
                </a:lnTo>
                <a:lnTo>
                  <a:pt x="161289" y="166370"/>
                </a:lnTo>
                <a:lnTo>
                  <a:pt x="161289" y="54609"/>
                </a:lnTo>
                <a:lnTo>
                  <a:pt x="158750" y="53975"/>
                </a:lnTo>
                <a:lnTo>
                  <a:pt x="157480" y="52070"/>
                </a:lnTo>
                <a:lnTo>
                  <a:pt x="167005" y="52070"/>
                </a:lnTo>
                <a:lnTo>
                  <a:pt x="169544" y="50165"/>
                </a:lnTo>
                <a:lnTo>
                  <a:pt x="173355" y="48895"/>
                </a:lnTo>
                <a:lnTo>
                  <a:pt x="176530" y="46990"/>
                </a:lnTo>
                <a:lnTo>
                  <a:pt x="180339" y="45084"/>
                </a:lnTo>
                <a:lnTo>
                  <a:pt x="184150" y="42545"/>
                </a:lnTo>
                <a:lnTo>
                  <a:pt x="187959" y="40640"/>
                </a:lnTo>
                <a:lnTo>
                  <a:pt x="191134" y="38734"/>
                </a:lnTo>
                <a:lnTo>
                  <a:pt x="193675" y="36829"/>
                </a:lnTo>
                <a:close/>
              </a:path>
              <a:path w="276860" h="200025">
                <a:moveTo>
                  <a:pt x="252730" y="36829"/>
                </a:moveTo>
                <a:lnTo>
                  <a:pt x="194944" y="36829"/>
                </a:lnTo>
                <a:lnTo>
                  <a:pt x="198755" y="38100"/>
                </a:lnTo>
                <a:lnTo>
                  <a:pt x="203834" y="40640"/>
                </a:lnTo>
                <a:lnTo>
                  <a:pt x="208914" y="45720"/>
                </a:lnTo>
                <a:lnTo>
                  <a:pt x="210819" y="50800"/>
                </a:lnTo>
                <a:lnTo>
                  <a:pt x="211455" y="53975"/>
                </a:lnTo>
                <a:lnTo>
                  <a:pt x="211455" y="167004"/>
                </a:lnTo>
                <a:lnTo>
                  <a:pt x="210819" y="168909"/>
                </a:lnTo>
                <a:lnTo>
                  <a:pt x="209550" y="171450"/>
                </a:lnTo>
                <a:lnTo>
                  <a:pt x="208280" y="172720"/>
                </a:lnTo>
                <a:lnTo>
                  <a:pt x="206375" y="173354"/>
                </a:lnTo>
                <a:lnTo>
                  <a:pt x="205105" y="173990"/>
                </a:lnTo>
                <a:lnTo>
                  <a:pt x="203200" y="174625"/>
                </a:lnTo>
                <a:lnTo>
                  <a:pt x="198755" y="175259"/>
                </a:lnTo>
                <a:lnTo>
                  <a:pt x="194944" y="175895"/>
                </a:lnTo>
                <a:lnTo>
                  <a:pt x="188594" y="175895"/>
                </a:lnTo>
                <a:lnTo>
                  <a:pt x="188594" y="200025"/>
                </a:lnTo>
                <a:lnTo>
                  <a:pt x="276859" y="200025"/>
                </a:lnTo>
                <a:lnTo>
                  <a:pt x="276859" y="177165"/>
                </a:lnTo>
                <a:lnTo>
                  <a:pt x="267334" y="175259"/>
                </a:lnTo>
                <a:lnTo>
                  <a:pt x="264794" y="174625"/>
                </a:lnTo>
                <a:lnTo>
                  <a:pt x="262889" y="174625"/>
                </a:lnTo>
                <a:lnTo>
                  <a:pt x="260984" y="173990"/>
                </a:lnTo>
                <a:lnTo>
                  <a:pt x="255154" y="48895"/>
                </a:lnTo>
                <a:lnTo>
                  <a:pt x="254000" y="42545"/>
                </a:lnTo>
                <a:lnTo>
                  <a:pt x="254000" y="41909"/>
                </a:lnTo>
                <a:lnTo>
                  <a:pt x="252730" y="36829"/>
                </a:lnTo>
                <a:close/>
              </a:path>
              <a:path w="276860" h="200025">
                <a:moveTo>
                  <a:pt x="71755" y="52704"/>
                </a:moveTo>
                <a:lnTo>
                  <a:pt x="62230" y="52704"/>
                </a:lnTo>
                <a:lnTo>
                  <a:pt x="63500" y="55245"/>
                </a:lnTo>
                <a:lnTo>
                  <a:pt x="65405" y="55879"/>
                </a:lnTo>
                <a:lnTo>
                  <a:pt x="71755" y="52704"/>
                </a:lnTo>
                <a:close/>
              </a:path>
              <a:path w="276860" h="200025">
                <a:moveTo>
                  <a:pt x="160019" y="52070"/>
                </a:moveTo>
                <a:lnTo>
                  <a:pt x="157480" y="52070"/>
                </a:lnTo>
                <a:lnTo>
                  <a:pt x="158750" y="53975"/>
                </a:lnTo>
                <a:lnTo>
                  <a:pt x="161289" y="54609"/>
                </a:lnTo>
                <a:lnTo>
                  <a:pt x="161289" y="52704"/>
                </a:lnTo>
                <a:lnTo>
                  <a:pt x="160019" y="52070"/>
                </a:lnTo>
                <a:close/>
              </a:path>
              <a:path w="276860" h="200025">
                <a:moveTo>
                  <a:pt x="167005" y="52070"/>
                </a:moveTo>
                <a:lnTo>
                  <a:pt x="160019" y="52070"/>
                </a:lnTo>
                <a:lnTo>
                  <a:pt x="161289" y="52704"/>
                </a:lnTo>
                <a:lnTo>
                  <a:pt x="161289" y="54609"/>
                </a:lnTo>
                <a:lnTo>
                  <a:pt x="167005" y="52070"/>
                </a:lnTo>
                <a:close/>
              </a:path>
              <a:path w="276860" h="200025">
                <a:moveTo>
                  <a:pt x="154939" y="27304"/>
                </a:moveTo>
                <a:lnTo>
                  <a:pt x="153669" y="27940"/>
                </a:lnTo>
                <a:lnTo>
                  <a:pt x="154305" y="29209"/>
                </a:lnTo>
                <a:lnTo>
                  <a:pt x="154305" y="29845"/>
                </a:lnTo>
                <a:lnTo>
                  <a:pt x="154939" y="27304"/>
                </a:lnTo>
                <a:close/>
              </a:path>
              <a:path w="276860" h="200025">
                <a:moveTo>
                  <a:pt x="204469" y="634"/>
                </a:moveTo>
                <a:lnTo>
                  <a:pt x="195580" y="634"/>
                </a:lnTo>
                <a:lnTo>
                  <a:pt x="192404" y="3810"/>
                </a:lnTo>
                <a:lnTo>
                  <a:pt x="189230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39" y="27304"/>
                </a:lnTo>
                <a:lnTo>
                  <a:pt x="154305" y="29845"/>
                </a:lnTo>
                <a:lnTo>
                  <a:pt x="250825" y="29845"/>
                </a:lnTo>
                <a:lnTo>
                  <a:pt x="212725" y="1270"/>
                </a:lnTo>
                <a:lnTo>
                  <a:pt x="204469" y="634"/>
                </a:lnTo>
                <a:close/>
              </a:path>
              <a:path w="276860" h="200025">
                <a:moveTo>
                  <a:pt x="63500" y="25400"/>
                </a:moveTo>
                <a:lnTo>
                  <a:pt x="62230" y="27304"/>
                </a:lnTo>
                <a:lnTo>
                  <a:pt x="62864" y="29209"/>
                </a:lnTo>
                <a:lnTo>
                  <a:pt x="63500" y="25400"/>
                </a:lnTo>
                <a:close/>
              </a:path>
              <a:path w="276860" h="200025">
                <a:moveTo>
                  <a:pt x="109219" y="634"/>
                </a:moveTo>
                <a:lnTo>
                  <a:pt x="102234" y="634"/>
                </a:lnTo>
                <a:lnTo>
                  <a:pt x="99059" y="3810"/>
                </a:lnTo>
                <a:lnTo>
                  <a:pt x="95884" y="6350"/>
                </a:lnTo>
                <a:lnTo>
                  <a:pt x="88900" y="10795"/>
                </a:lnTo>
                <a:lnTo>
                  <a:pt x="85089" y="13334"/>
                </a:lnTo>
                <a:lnTo>
                  <a:pt x="80644" y="15875"/>
                </a:lnTo>
                <a:lnTo>
                  <a:pt x="67944" y="22859"/>
                </a:lnTo>
                <a:lnTo>
                  <a:pt x="63500" y="25400"/>
                </a:lnTo>
                <a:lnTo>
                  <a:pt x="62864" y="29209"/>
                </a:lnTo>
                <a:lnTo>
                  <a:pt x="154093" y="29209"/>
                </a:lnTo>
                <a:lnTo>
                  <a:pt x="153669" y="27940"/>
                </a:lnTo>
                <a:lnTo>
                  <a:pt x="154939" y="27304"/>
                </a:lnTo>
                <a:lnTo>
                  <a:pt x="154939" y="25400"/>
                </a:lnTo>
                <a:lnTo>
                  <a:pt x="153034" y="21590"/>
                </a:lnTo>
                <a:lnTo>
                  <a:pt x="116205" y="1270"/>
                </a:lnTo>
                <a:lnTo>
                  <a:pt x="109219" y="634"/>
                </a:lnTo>
                <a:close/>
              </a:path>
              <a:path w="276860" h="200025">
                <a:moveTo>
                  <a:pt x="48894" y="634"/>
                </a:moveTo>
                <a:lnTo>
                  <a:pt x="44450" y="1270"/>
                </a:lnTo>
                <a:lnTo>
                  <a:pt x="43180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19" y="4445"/>
                </a:lnTo>
                <a:lnTo>
                  <a:pt x="48894" y="634"/>
                </a:lnTo>
                <a:close/>
              </a:path>
              <a:path w="276860" h="200025">
                <a:moveTo>
                  <a:pt x="58419" y="4445"/>
                </a:moveTo>
                <a:lnTo>
                  <a:pt x="41275" y="21590"/>
                </a:lnTo>
                <a:lnTo>
                  <a:pt x="64134" y="21590"/>
                </a:lnTo>
                <a:lnTo>
                  <a:pt x="66039" y="7620"/>
                </a:lnTo>
                <a:lnTo>
                  <a:pt x="58419" y="4445"/>
                </a:lnTo>
                <a:close/>
              </a:path>
              <a:path w="276860" h="200025">
                <a:moveTo>
                  <a:pt x="62864" y="0"/>
                </a:moveTo>
                <a:lnTo>
                  <a:pt x="50800" y="0"/>
                </a:lnTo>
                <a:lnTo>
                  <a:pt x="48894" y="634"/>
                </a:lnTo>
                <a:lnTo>
                  <a:pt x="58419" y="4445"/>
                </a:lnTo>
                <a:lnTo>
                  <a:pt x="62864" y="0"/>
                </a:lnTo>
                <a:close/>
              </a:path>
              <a:path w="276860" h="200025">
                <a:moveTo>
                  <a:pt x="44450" y="1270"/>
                </a:moveTo>
                <a:lnTo>
                  <a:pt x="43814" y="1270"/>
                </a:lnTo>
                <a:lnTo>
                  <a:pt x="43180" y="2540"/>
                </a:lnTo>
                <a:lnTo>
                  <a:pt x="44450" y="1270"/>
                </a:lnTo>
                <a:close/>
              </a:path>
              <a:path w="276860" h="200025">
                <a:moveTo>
                  <a:pt x="46989" y="0"/>
                </a:moveTo>
                <a:lnTo>
                  <a:pt x="44450" y="1270"/>
                </a:lnTo>
                <a:lnTo>
                  <a:pt x="48894" y="634"/>
                </a:lnTo>
                <a:lnTo>
                  <a:pt x="46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3089910" y="597534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60" h="300990">
                <a:moveTo>
                  <a:pt x="109854" y="285750"/>
                </a:moveTo>
                <a:lnTo>
                  <a:pt x="107314" y="290830"/>
                </a:lnTo>
                <a:lnTo>
                  <a:pt x="106679" y="292735"/>
                </a:lnTo>
                <a:lnTo>
                  <a:pt x="127000" y="300990"/>
                </a:lnTo>
                <a:lnTo>
                  <a:pt x="128904" y="299085"/>
                </a:lnTo>
                <a:lnTo>
                  <a:pt x="130809" y="297815"/>
                </a:lnTo>
                <a:lnTo>
                  <a:pt x="132079" y="296545"/>
                </a:lnTo>
                <a:lnTo>
                  <a:pt x="138429" y="293370"/>
                </a:lnTo>
                <a:lnTo>
                  <a:pt x="141604" y="292100"/>
                </a:lnTo>
                <a:lnTo>
                  <a:pt x="145414" y="291465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4" y="285750"/>
                </a:lnTo>
                <a:close/>
              </a:path>
              <a:path w="175260" h="300990">
                <a:moveTo>
                  <a:pt x="76200" y="99060"/>
                </a:moveTo>
                <a:lnTo>
                  <a:pt x="68579" y="99060"/>
                </a:lnTo>
                <a:lnTo>
                  <a:pt x="54609" y="102870"/>
                </a:lnTo>
                <a:lnTo>
                  <a:pt x="24129" y="126365"/>
                </a:lnTo>
                <a:lnTo>
                  <a:pt x="3809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19" y="249555"/>
                </a:lnTo>
                <a:lnTo>
                  <a:pt x="31114" y="284480"/>
                </a:lnTo>
                <a:lnTo>
                  <a:pt x="69214" y="299720"/>
                </a:lnTo>
                <a:lnTo>
                  <a:pt x="86994" y="299720"/>
                </a:lnTo>
                <a:lnTo>
                  <a:pt x="95250" y="297815"/>
                </a:lnTo>
                <a:lnTo>
                  <a:pt x="101600" y="294640"/>
                </a:lnTo>
                <a:lnTo>
                  <a:pt x="107314" y="290830"/>
                </a:lnTo>
                <a:lnTo>
                  <a:pt x="109854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4" y="273050"/>
                </a:lnTo>
                <a:lnTo>
                  <a:pt x="73025" y="271780"/>
                </a:lnTo>
                <a:lnTo>
                  <a:pt x="51434" y="234315"/>
                </a:lnTo>
                <a:lnTo>
                  <a:pt x="49529" y="227330"/>
                </a:lnTo>
                <a:lnTo>
                  <a:pt x="48259" y="212090"/>
                </a:lnTo>
                <a:lnTo>
                  <a:pt x="48259" y="196850"/>
                </a:lnTo>
                <a:lnTo>
                  <a:pt x="48894" y="189865"/>
                </a:lnTo>
                <a:lnTo>
                  <a:pt x="50164" y="183515"/>
                </a:lnTo>
                <a:lnTo>
                  <a:pt x="52069" y="177165"/>
                </a:lnTo>
                <a:lnTo>
                  <a:pt x="54609" y="168275"/>
                </a:lnTo>
                <a:lnTo>
                  <a:pt x="57784" y="160655"/>
                </a:lnTo>
                <a:lnTo>
                  <a:pt x="64769" y="147955"/>
                </a:lnTo>
                <a:lnTo>
                  <a:pt x="68579" y="143510"/>
                </a:lnTo>
                <a:lnTo>
                  <a:pt x="76200" y="136525"/>
                </a:lnTo>
                <a:lnTo>
                  <a:pt x="78104" y="134620"/>
                </a:lnTo>
                <a:lnTo>
                  <a:pt x="151129" y="134620"/>
                </a:lnTo>
                <a:lnTo>
                  <a:pt x="151129" y="123190"/>
                </a:lnTo>
                <a:lnTo>
                  <a:pt x="109219" y="123190"/>
                </a:lnTo>
                <a:lnTo>
                  <a:pt x="109219" y="120650"/>
                </a:lnTo>
                <a:lnTo>
                  <a:pt x="108584" y="120015"/>
                </a:lnTo>
                <a:lnTo>
                  <a:pt x="104775" y="118110"/>
                </a:lnTo>
                <a:lnTo>
                  <a:pt x="93344" y="111760"/>
                </a:lnTo>
                <a:lnTo>
                  <a:pt x="90169" y="109220"/>
                </a:lnTo>
                <a:lnTo>
                  <a:pt x="83819" y="105410"/>
                </a:lnTo>
                <a:lnTo>
                  <a:pt x="78739" y="101600"/>
                </a:lnTo>
                <a:lnTo>
                  <a:pt x="76200" y="99060"/>
                </a:lnTo>
                <a:close/>
              </a:path>
              <a:path w="175260" h="300990">
                <a:moveTo>
                  <a:pt x="175260" y="285750"/>
                </a:moveTo>
                <a:lnTo>
                  <a:pt x="109854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29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60" h="300990">
                <a:moveTo>
                  <a:pt x="151129" y="134620"/>
                </a:moveTo>
                <a:lnTo>
                  <a:pt x="78739" y="134620"/>
                </a:lnTo>
                <a:lnTo>
                  <a:pt x="83184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79" y="149860"/>
                </a:lnTo>
                <a:lnTo>
                  <a:pt x="106679" y="251460"/>
                </a:lnTo>
                <a:lnTo>
                  <a:pt x="84454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89" y="261620"/>
                </a:lnTo>
                <a:lnTo>
                  <a:pt x="158750" y="260985"/>
                </a:lnTo>
                <a:lnTo>
                  <a:pt x="154939" y="259715"/>
                </a:lnTo>
                <a:lnTo>
                  <a:pt x="153034" y="257810"/>
                </a:lnTo>
                <a:lnTo>
                  <a:pt x="151764" y="255270"/>
                </a:lnTo>
                <a:lnTo>
                  <a:pt x="151764" y="253365"/>
                </a:lnTo>
                <a:lnTo>
                  <a:pt x="151129" y="251460"/>
                </a:lnTo>
                <a:lnTo>
                  <a:pt x="151129" y="134620"/>
                </a:lnTo>
                <a:close/>
              </a:path>
              <a:path w="175260" h="300990">
                <a:moveTo>
                  <a:pt x="109219" y="120650"/>
                </a:moveTo>
                <a:lnTo>
                  <a:pt x="109219" y="123190"/>
                </a:lnTo>
                <a:lnTo>
                  <a:pt x="109854" y="121920"/>
                </a:lnTo>
                <a:lnTo>
                  <a:pt x="109219" y="120650"/>
                </a:lnTo>
                <a:close/>
              </a:path>
              <a:path w="175260" h="300990">
                <a:moveTo>
                  <a:pt x="130809" y="0"/>
                </a:moveTo>
                <a:lnTo>
                  <a:pt x="127000" y="3175"/>
                </a:lnTo>
                <a:lnTo>
                  <a:pt x="123189" y="5715"/>
                </a:lnTo>
                <a:lnTo>
                  <a:pt x="116839" y="8255"/>
                </a:lnTo>
                <a:lnTo>
                  <a:pt x="113029" y="8890"/>
                </a:lnTo>
                <a:lnTo>
                  <a:pt x="107950" y="10160"/>
                </a:lnTo>
                <a:lnTo>
                  <a:pt x="103504" y="10795"/>
                </a:lnTo>
                <a:lnTo>
                  <a:pt x="97789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19" y="39370"/>
                </a:lnTo>
                <a:lnTo>
                  <a:pt x="101600" y="40640"/>
                </a:lnTo>
                <a:lnTo>
                  <a:pt x="104139" y="41910"/>
                </a:lnTo>
                <a:lnTo>
                  <a:pt x="104775" y="43180"/>
                </a:lnTo>
                <a:lnTo>
                  <a:pt x="105409" y="43815"/>
                </a:lnTo>
                <a:lnTo>
                  <a:pt x="106044" y="45720"/>
                </a:lnTo>
                <a:lnTo>
                  <a:pt x="106679" y="46990"/>
                </a:lnTo>
                <a:lnTo>
                  <a:pt x="106679" y="52070"/>
                </a:lnTo>
                <a:lnTo>
                  <a:pt x="109219" y="120650"/>
                </a:lnTo>
                <a:lnTo>
                  <a:pt x="109854" y="121920"/>
                </a:lnTo>
                <a:lnTo>
                  <a:pt x="109219" y="123190"/>
                </a:lnTo>
                <a:lnTo>
                  <a:pt x="151129" y="123190"/>
                </a:lnTo>
                <a:lnTo>
                  <a:pt x="151129" y="7620"/>
                </a:lnTo>
                <a:lnTo>
                  <a:pt x="130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3589020" y="601344"/>
            <a:ext cx="248285" cy="298450"/>
            <a:chOff x="3589020" y="601344"/>
            <a:chExt cx="248285" cy="298450"/>
          </a:xfrm>
        </p:grpSpPr>
        <p:sp>
          <p:nvSpPr>
            <p:cNvPr id="67" name="object 67" descr=""/>
            <p:cNvSpPr/>
            <p:nvPr/>
          </p:nvSpPr>
          <p:spPr>
            <a:xfrm>
              <a:off x="3589020" y="601344"/>
              <a:ext cx="91440" cy="298450"/>
            </a:xfrm>
            <a:custGeom>
              <a:avLst/>
              <a:gdLst/>
              <a:ahLst/>
              <a:cxnLst/>
              <a:rect l="l" t="t" r="r" b="b"/>
              <a:pathLst>
                <a:path w="91439" h="298450">
                  <a:moveTo>
                    <a:pt x="48894" y="0"/>
                  </a:moveTo>
                  <a:lnTo>
                    <a:pt x="20319" y="11429"/>
                  </a:lnTo>
                  <a:lnTo>
                    <a:pt x="12064" y="12064"/>
                  </a:lnTo>
                  <a:lnTo>
                    <a:pt x="0" y="12064"/>
                  </a:lnTo>
                  <a:lnTo>
                    <a:pt x="0" y="39370"/>
                  </a:lnTo>
                  <a:lnTo>
                    <a:pt x="8889" y="39370"/>
                  </a:lnTo>
                  <a:lnTo>
                    <a:pt x="24129" y="49529"/>
                  </a:lnTo>
                  <a:lnTo>
                    <a:pt x="24129" y="264795"/>
                  </a:lnTo>
                  <a:lnTo>
                    <a:pt x="15239" y="273050"/>
                  </a:lnTo>
                  <a:lnTo>
                    <a:pt x="10794" y="273684"/>
                  </a:lnTo>
                  <a:lnTo>
                    <a:pt x="0" y="274320"/>
                  </a:lnTo>
                  <a:lnTo>
                    <a:pt x="0" y="298450"/>
                  </a:lnTo>
                  <a:lnTo>
                    <a:pt x="91439" y="298450"/>
                  </a:lnTo>
                  <a:lnTo>
                    <a:pt x="91439" y="274954"/>
                  </a:lnTo>
                  <a:lnTo>
                    <a:pt x="69214" y="267334"/>
                  </a:lnTo>
                  <a:lnTo>
                    <a:pt x="69214" y="8254"/>
                  </a:lnTo>
                  <a:lnTo>
                    <a:pt x="48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03320" y="696594"/>
              <a:ext cx="133985" cy="201295"/>
            </a:xfrm>
            <a:prstGeom prst="rect">
              <a:avLst/>
            </a:prstGeom>
          </p:spPr>
        </p:pic>
      </p:grpSp>
      <p:sp>
        <p:nvSpPr>
          <p:cNvPr id="69" name="object 69" descr=""/>
          <p:cNvSpPr/>
          <p:nvPr/>
        </p:nvSpPr>
        <p:spPr>
          <a:xfrm>
            <a:off x="4664709" y="597534"/>
            <a:ext cx="175260" cy="300990"/>
          </a:xfrm>
          <a:custGeom>
            <a:avLst/>
            <a:gdLst/>
            <a:ahLst/>
            <a:cxnLst/>
            <a:rect l="l" t="t" r="r" b="b"/>
            <a:pathLst>
              <a:path w="175260" h="300990">
                <a:moveTo>
                  <a:pt x="109854" y="285750"/>
                </a:moveTo>
                <a:lnTo>
                  <a:pt x="107314" y="290830"/>
                </a:lnTo>
                <a:lnTo>
                  <a:pt x="106679" y="292735"/>
                </a:lnTo>
                <a:lnTo>
                  <a:pt x="127000" y="300990"/>
                </a:lnTo>
                <a:lnTo>
                  <a:pt x="128904" y="299085"/>
                </a:lnTo>
                <a:lnTo>
                  <a:pt x="130810" y="297815"/>
                </a:lnTo>
                <a:lnTo>
                  <a:pt x="132079" y="296545"/>
                </a:lnTo>
                <a:lnTo>
                  <a:pt x="138429" y="293370"/>
                </a:lnTo>
                <a:lnTo>
                  <a:pt x="141604" y="292100"/>
                </a:lnTo>
                <a:lnTo>
                  <a:pt x="145414" y="291465"/>
                </a:lnTo>
                <a:lnTo>
                  <a:pt x="148801" y="290830"/>
                </a:lnTo>
                <a:lnTo>
                  <a:pt x="107950" y="290830"/>
                </a:lnTo>
                <a:lnTo>
                  <a:pt x="111125" y="287655"/>
                </a:lnTo>
                <a:lnTo>
                  <a:pt x="109854" y="285750"/>
                </a:lnTo>
                <a:close/>
              </a:path>
              <a:path w="175260" h="300990">
                <a:moveTo>
                  <a:pt x="76200" y="99060"/>
                </a:moveTo>
                <a:lnTo>
                  <a:pt x="68579" y="99060"/>
                </a:lnTo>
                <a:lnTo>
                  <a:pt x="54610" y="102870"/>
                </a:lnTo>
                <a:lnTo>
                  <a:pt x="24129" y="126365"/>
                </a:lnTo>
                <a:lnTo>
                  <a:pt x="3810" y="167005"/>
                </a:lnTo>
                <a:lnTo>
                  <a:pt x="0" y="187960"/>
                </a:lnTo>
                <a:lnTo>
                  <a:pt x="0" y="210820"/>
                </a:lnTo>
                <a:lnTo>
                  <a:pt x="7619" y="249555"/>
                </a:lnTo>
                <a:lnTo>
                  <a:pt x="31114" y="284480"/>
                </a:lnTo>
                <a:lnTo>
                  <a:pt x="69214" y="299720"/>
                </a:lnTo>
                <a:lnTo>
                  <a:pt x="86994" y="299720"/>
                </a:lnTo>
                <a:lnTo>
                  <a:pt x="95250" y="297815"/>
                </a:lnTo>
                <a:lnTo>
                  <a:pt x="101600" y="294640"/>
                </a:lnTo>
                <a:lnTo>
                  <a:pt x="107314" y="290830"/>
                </a:lnTo>
                <a:lnTo>
                  <a:pt x="109854" y="285750"/>
                </a:lnTo>
                <a:lnTo>
                  <a:pt x="175260" y="285750"/>
                </a:lnTo>
                <a:lnTo>
                  <a:pt x="175260" y="273050"/>
                </a:lnTo>
                <a:lnTo>
                  <a:pt x="76835" y="273050"/>
                </a:lnTo>
                <a:lnTo>
                  <a:pt x="73025" y="271780"/>
                </a:lnTo>
                <a:lnTo>
                  <a:pt x="51435" y="234315"/>
                </a:lnTo>
                <a:lnTo>
                  <a:pt x="49529" y="227330"/>
                </a:lnTo>
                <a:lnTo>
                  <a:pt x="48260" y="212090"/>
                </a:lnTo>
                <a:lnTo>
                  <a:pt x="48260" y="196850"/>
                </a:lnTo>
                <a:lnTo>
                  <a:pt x="48894" y="189865"/>
                </a:lnTo>
                <a:lnTo>
                  <a:pt x="50164" y="183515"/>
                </a:lnTo>
                <a:lnTo>
                  <a:pt x="52069" y="177165"/>
                </a:lnTo>
                <a:lnTo>
                  <a:pt x="54610" y="168275"/>
                </a:lnTo>
                <a:lnTo>
                  <a:pt x="57785" y="160655"/>
                </a:lnTo>
                <a:lnTo>
                  <a:pt x="64769" y="147955"/>
                </a:lnTo>
                <a:lnTo>
                  <a:pt x="68579" y="143510"/>
                </a:lnTo>
                <a:lnTo>
                  <a:pt x="76200" y="136525"/>
                </a:lnTo>
                <a:lnTo>
                  <a:pt x="78104" y="134620"/>
                </a:lnTo>
                <a:lnTo>
                  <a:pt x="151129" y="134620"/>
                </a:lnTo>
                <a:lnTo>
                  <a:pt x="151129" y="123190"/>
                </a:lnTo>
                <a:lnTo>
                  <a:pt x="109219" y="123190"/>
                </a:lnTo>
                <a:lnTo>
                  <a:pt x="109219" y="120650"/>
                </a:lnTo>
                <a:lnTo>
                  <a:pt x="108585" y="120015"/>
                </a:lnTo>
                <a:lnTo>
                  <a:pt x="104775" y="118110"/>
                </a:lnTo>
                <a:lnTo>
                  <a:pt x="93344" y="111760"/>
                </a:lnTo>
                <a:lnTo>
                  <a:pt x="90169" y="109220"/>
                </a:lnTo>
                <a:lnTo>
                  <a:pt x="83819" y="105410"/>
                </a:lnTo>
                <a:lnTo>
                  <a:pt x="78739" y="101600"/>
                </a:lnTo>
                <a:lnTo>
                  <a:pt x="76200" y="99060"/>
                </a:lnTo>
                <a:close/>
              </a:path>
              <a:path w="175260" h="300990">
                <a:moveTo>
                  <a:pt x="175260" y="285750"/>
                </a:moveTo>
                <a:lnTo>
                  <a:pt x="109854" y="285750"/>
                </a:lnTo>
                <a:lnTo>
                  <a:pt x="111125" y="287655"/>
                </a:lnTo>
                <a:lnTo>
                  <a:pt x="107950" y="290830"/>
                </a:lnTo>
                <a:lnTo>
                  <a:pt x="148801" y="290830"/>
                </a:lnTo>
                <a:lnTo>
                  <a:pt x="155575" y="289560"/>
                </a:lnTo>
                <a:lnTo>
                  <a:pt x="163829" y="288925"/>
                </a:lnTo>
                <a:lnTo>
                  <a:pt x="175260" y="288925"/>
                </a:lnTo>
                <a:lnTo>
                  <a:pt x="175260" y="285750"/>
                </a:lnTo>
                <a:close/>
              </a:path>
              <a:path w="175260" h="300990">
                <a:moveTo>
                  <a:pt x="151129" y="134620"/>
                </a:moveTo>
                <a:lnTo>
                  <a:pt x="78739" y="134620"/>
                </a:lnTo>
                <a:lnTo>
                  <a:pt x="83185" y="137795"/>
                </a:lnTo>
                <a:lnTo>
                  <a:pt x="88900" y="140970"/>
                </a:lnTo>
                <a:lnTo>
                  <a:pt x="104775" y="149225"/>
                </a:lnTo>
                <a:lnTo>
                  <a:pt x="106679" y="149860"/>
                </a:lnTo>
                <a:lnTo>
                  <a:pt x="106679" y="251460"/>
                </a:lnTo>
                <a:lnTo>
                  <a:pt x="84454" y="273050"/>
                </a:lnTo>
                <a:lnTo>
                  <a:pt x="175260" y="273050"/>
                </a:lnTo>
                <a:lnTo>
                  <a:pt x="175260" y="261620"/>
                </a:lnTo>
                <a:lnTo>
                  <a:pt x="161289" y="261620"/>
                </a:lnTo>
                <a:lnTo>
                  <a:pt x="158750" y="260985"/>
                </a:lnTo>
                <a:lnTo>
                  <a:pt x="154939" y="259715"/>
                </a:lnTo>
                <a:lnTo>
                  <a:pt x="153035" y="257810"/>
                </a:lnTo>
                <a:lnTo>
                  <a:pt x="151764" y="255270"/>
                </a:lnTo>
                <a:lnTo>
                  <a:pt x="151764" y="253365"/>
                </a:lnTo>
                <a:lnTo>
                  <a:pt x="151129" y="251460"/>
                </a:lnTo>
                <a:lnTo>
                  <a:pt x="151129" y="134620"/>
                </a:lnTo>
                <a:close/>
              </a:path>
              <a:path w="175260" h="300990">
                <a:moveTo>
                  <a:pt x="109219" y="120650"/>
                </a:moveTo>
                <a:lnTo>
                  <a:pt x="109219" y="123190"/>
                </a:lnTo>
                <a:lnTo>
                  <a:pt x="109854" y="121920"/>
                </a:lnTo>
                <a:lnTo>
                  <a:pt x="109219" y="120650"/>
                </a:lnTo>
                <a:close/>
              </a:path>
              <a:path w="175260" h="300990">
                <a:moveTo>
                  <a:pt x="130810" y="0"/>
                </a:moveTo>
                <a:lnTo>
                  <a:pt x="127000" y="3175"/>
                </a:lnTo>
                <a:lnTo>
                  <a:pt x="123189" y="5715"/>
                </a:lnTo>
                <a:lnTo>
                  <a:pt x="116839" y="8255"/>
                </a:lnTo>
                <a:lnTo>
                  <a:pt x="113029" y="8890"/>
                </a:lnTo>
                <a:lnTo>
                  <a:pt x="107950" y="10160"/>
                </a:lnTo>
                <a:lnTo>
                  <a:pt x="103504" y="10795"/>
                </a:lnTo>
                <a:lnTo>
                  <a:pt x="97789" y="11430"/>
                </a:lnTo>
                <a:lnTo>
                  <a:pt x="82550" y="11430"/>
                </a:lnTo>
                <a:lnTo>
                  <a:pt x="82550" y="39370"/>
                </a:lnTo>
                <a:lnTo>
                  <a:pt x="96519" y="39370"/>
                </a:lnTo>
                <a:lnTo>
                  <a:pt x="101600" y="40640"/>
                </a:lnTo>
                <a:lnTo>
                  <a:pt x="104139" y="41910"/>
                </a:lnTo>
                <a:lnTo>
                  <a:pt x="104775" y="43180"/>
                </a:lnTo>
                <a:lnTo>
                  <a:pt x="105410" y="43815"/>
                </a:lnTo>
                <a:lnTo>
                  <a:pt x="106044" y="45720"/>
                </a:lnTo>
                <a:lnTo>
                  <a:pt x="106679" y="46990"/>
                </a:lnTo>
                <a:lnTo>
                  <a:pt x="106679" y="52070"/>
                </a:lnTo>
                <a:lnTo>
                  <a:pt x="109219" y="120650"/>
                </a:lnTo>
                <a:lnTo>
                  <a:pt x="109854" y="121920"/>
                </a:lnTo>
                <a:lnTo>
                  <a:pt x="109219" y="123190"/>
                </a:lnTo>
                <a:lnTo>
                  <a:pt x="151129" y="123190"/>
                </a:lnTo>
                <a:lnTo>
                  <a:pt x="151129" y="7620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0" name="object 70" descr=""/>
          <p:cNvGrpSpPr/>
          <p:nvPr/>
        </p:nvGrpSpPr>
        <p:grpSpPr>
          <a:xfrm>
            <a:off x="5064759" y="605790"/>
            <a:ext cx="289560" cy="291465"/>
            <a:chOff x="5064759" y="605790"/>
            <a:chExt cx="289560" cy="291465"/>
          </a:xfrm>
        </p:grpSpPr>
        <p:sp>
          <p:nvSpPr>
            <p:cNvPr id="71" name="object 71" descr=""/>
            <p:cNvSpPr/>
            <p:nvPr/>
          </p:nvSpPr>
          <p:spPr>
            <a:xfrm>
              <a:off x="5064759" y="60579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63819" y="694690"/>
              <a:ext cx="190500" cy="200659"/>
            </a:xfrm>
            <a:prstGeom prst="rect">
              <a:avLst/>
            </a:prstGeom>
          </p:spPr>
        </p:pic>
      </p:grpSp>
      <p:grpSp>
        <p:nvGrpSpPr>
          <p:cNvPr id="73" name="object 73" descr=""/>
          <p:cNvGrpSpPr/>
          <p:nvPr/>
        </p:nvGrpSpPr>
        <p:grpSpPr>
          <a:xfrm>
            <a:off x="6052820" y="694690"/>
            <a:ext cx="317500" cy="202565"/>
            <a:chOff x="6052820" y="694690"/>
            <a:chExt cx="317500" cy="202565"/>
          </a:xfrm>
        </p:grpSpPr>
        <p:pic>
          <p:nvPicPr>
            <p:cNvPr id="74" name="object 7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52820" y="694690"/>
              <a:ext cx="130175" cy="200659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17920" y="698500"/>
              <a:ext cx="152400" cy="198754"/>
            </a:xfrm>
            <a:prstGeom prst="rect">
              <a:avLst/>
            </a:prstGeom>
          </p:spPr>
        </p:pic>
      </p:grpSp>
      <p:grpSp>
        <p:nvGrpSpPr>
          <p:cNvPr id="76" name="object 76" descr=""/>
          <p:cNvGrpSpPr/>
          <p:nvPr/>
        </p:nvGrpSpPr>
        <p:grpSpPr>
          <a:xfrm>
            <a:off x="6614159" y="605790"/>
            <a:ext cx="289560" cy="291465"/>
            <a:chOff x="6614159" y="605790"/>
            <a:chExt cx="289560" cy="291465"/>
          </a:xfrm>
        </p:grpSpPr>
        <p:sp>
          <p:nvSpPr>
            <p:cNvPr id="77" name="object 77" descr=""/>
            <p:cNvSpPr/>
            <p:nvPr/>
          </p:nvSpPr>
          <p:spPr>
            <a:xfrm>
              <a:off x="6614159" y="60579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40" h="291465">
                  <a:moveTo>
                    <a:pt x="39370" y="96519"/>
                  </a:moveTo>
                  <a:lnTo>
                    <a:pt x="39370" y="97154"/>
                  </a:lnTo>
                  <a:lnTo>
                    <a:pt x="33020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5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5" y="130175"/>
                  </a:lnTo>
                  <a:lnTo>
                    <a:pt x="13970" y="130809"/>
                  </a:lnTo>
                  <a:lnTo>
                    <a:pt x="15875" y="131444"/>
                  </a:lnTo>
                  <a:lnTo>
                    <a:pt x="18415" y="131444"/>
                  </a:lnTo>
                  <a:lnTo>
                    <a:pt x="20320" y="132079"/>
                  </a:lnTo>
                  <a:lnTo>
                    <a:pt x="20955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5" y="138429"/>
                  </a:lnTo>
                  <a:lnTo>
                    <a:pt x="23495" y="258444"/>
                  </a:lnTo>
                  <a:lnTo>
                    <a:pt x="22860" y="260350"/>
                  </a:lnTo>
                  <a:lnTo>
                    <a:pt x="5715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40" y="291464"/>
                  </a:lnTo>
                  <a:lnTo>
                    <a:pt x="91440" y="267969"/>
                  </a:lnTo>
                  <a:lnTo>
                    <a:pt x="81280" y="266700"/>
                  </a:lnTo>
                  <a:lnTo>
                    <a:pt x="78740" y="266064"/>
                  </a:lnTo>
                  <a:lnTo>
                    <a:pt x="76835" y="266064"/>
                  </a:lnTo>
                  <a:lnTo>
                    <a:pt x="74930" y="265429"/>
                  </a:lnTo>
                  <a:lnTo>
                    <a:pt x="71755" y="263525"/>
                  </a:lnTo>
                  <a:lnTo>
                    <a:pt x="71120" y="262889"/>
                  </a:lnTo>
                  <a:lnTo>
                    <a:pt x="69215" y="260350"/>
                  </a:lnTo>
                  <a:lnTo>
                    <a:pt x="68580" y="258444"/>
                  </a:lnTo>
                  <a:lnTo>
                    <a:pt x="68580" y="113029"/>
                  </a:lnTo>
                  <a:lnTo>
                    <a:pt x="55245" y="113029"/>
                  </a:lnTo>
                  <a:lnTo>
                    <a:pt x="39370" y="96519"/>
                  </a:lnTo>
                  <a:close/>
                </a:path>
                <a:path w="91440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70" y="96519"/>
                  </a:lnTo>
                  <a:lnTo>
                    <a:pt x="55245" y="113029"/>
                  </a:lnTo>
                  <a:lnTo>
                    <a:pt x="55245" y="93979"/>
                  </a:lnTo>
                  <a:lnTo>
                    <a:pt x="48260" y="91439"/>
                  </a:lnTo>
                  <a:close/>
                </a:path>
                <a:path w="91440" h="291465">
                  <a:moveTo>
                    <a:pt x="55245" y="93979"/>
                  </a:moveTo>
                  <a:lnTo>
                    <a:pt x="55245" y="113029"/>
                  </a:lnTo>
                  <a:lnTo>
                    <a:pt x="68580" y="113029"/>
                  </a:lnTo>
                  <a:lnTo>
                    <a:pt x="68580" y="98425"/>
                  </a:lnTo>
                  <a:lnTo>
                    <a:pt x="55245" y="93979"/>
                  </a:lnTo>
                  <a:close/>
                </a:path>
                <a:path w="91440" h="291465">
                  <a:moveTo>
                    <a:pt x="47625" y="91439"/>
                  </a:moveTo>
                  <a:lnTo>
                    <a:pt x="34290" y="91439"/>
                  </a:lnTo>
                  <a:lnTo>
                    <a:pt x="39370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40" h="291465">
                  <a:moveTo>
                    <a:pt x="55245" y="91439"/>
                  </a:moveTo>
                  <a:lnTo>
                    <a:pt x="50165" y="91439"/>
                  </a:lnTo>
                  <a:lnTo>
                    <a:pt x="55245" y="93979"/>
                  </a:lnTo>
                  <a:lnTo>
                    <a:pt x="55245" y="91439"/>
                  </a:lnTo>
                  <a:close/>
                </a:path>
                <a:path w="91440" h="291465">
                  <a:moveTo>
                    <a:pt x="47625" y="0"/>
                  </a:moveTo>
                  <a:lnTo>
                    <a:pt x="40640" y="0"/>
                  </a:lnTo>
                  <a:lnTo>
                    <a:pt x="36830" y="634"/>
                  </a:lnTo>
                  <a:lnTo>
                    <a:pt x="30480" y="3175"/>
                  </a:lnTo>
                  <a:lnTo>
                    <a:pt x="27305" y="5079"/>
                  </a:lnTo>
                  <a:lnTo>
                    <a:pt x="22225" y="10159"/>
                  </a:lnTo>
                  <a:lnTo>
                    <a:pt x="20955" y="13334"/>
                  </a:lnTo>
                  <a:lnTo>
                    <a:pt x="19050" y="16509"/>
                  </a:lnTo>
                  <a:lnTo>
                    <a:pt x="17780" y="22859"/>
                  </a:lnTo>
                  <a:lnTo>
                    <a:pt x="17780" y="30479"/>
                  </a:lnTo>
                  <a:lnTo>
                    <a:pt x="42545" y="53339"/>
                  </a:lnTo>
                  <a:lnTo>
                    <a:pt x="49530" y="53339"/>
                  </a:lnTo>
                  <a:lnTo>
                    <a:pt x="70485" y="36829"/>
                  </a:lnTo>
                  <a:lnTo>
                    <a:pt x="72390" y="33654"/>
                  </a:lnTo>
                  <a:lnTo>
                    <a:pt x="72390" y="22859"/>
                  </a:lnTo>
                  <a:lnTo>
                    <a:pt x="71120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13219" y="694690"/>
              <a:ext cx="190500" cy="200659"/>
            </a:xfrm>
            <a:prstGeom prst="rect">
              <a:avLst/>
            </a:prstGeom>
          </p:spPr>
        </p:pic>
      </p:grpSp>
      <p:sp>
        <p:nvSpPr>
          <p:cNvPr id="79" name="object 79" descr=""/>
          <p:cNvSpPr/>
          <p:nvPr/>
        </p:nvSpPr>
        <p:spPr>
          <a:xfrm>
            <a:off x="7488555" y="601980"/>
            <a:ext cx="187960" cy="297815"/>
          </a:xfrm>
          <a:custGeom>
            <a:avLst/>
            <a:gdLst/>
            <a:ahLst/>
            <a:cxnLst/>
            <a:rect l="l" t="t" r="r" b="b"/>
            <a:pathLst>
              <a:path w="187959" h="297815">
                <a:moveTo>
                  <a:pt x="39370" y="5715"/>
                </a:moveTo>
                <a:lnTo>
                  <a:pt x="33654" y="7620"/>
                </a:lnTo>
                <a:lnTo>
                  <a:pt x="29210" y="8890"/>
                </a:lnTo>
                <a:lnTo>
                  <a:pt x="19050" y="10795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735"/>
                </a:lnTo>
                <a:lnTo>
                  <a:pt x="8254" y="38735"/>
                </a:lnTo>
                <a:lnTo>
                  <a:pt x="13970" y="39370"/>
                </a:lnTo>
                <a:lnTo>
                  <a:pt x="15875" y="40004"/>
                </a:lnTo>
                <a:lnTo>
                  <a:pt x="18415" y="40004"/>
                </a:lnTo>
                <a:lnTo>
                  <a:pt x="19685" y="40640"/>
                </a:lnTo>
                <a:lnTo>
                  <a:pt x="21590" y="42545"/>
                </a:lnTo>
                <a:lnTo>
                  <a:pt x="22860" y="45085"/>
                </a:lnTo>
                <a:lnTo>
                  <a:pt x="23495" y="46990"/>
                </a:lnTo>
                <a:lnTo>
                  <a:pt x="23495" y="266065"/>
                </a:lnTo>
                <a:lnTo>
                  <a:pt x="22225" y="267970"/>
                </a:lnTo>
                <a:lnTo>
                  <a:pt x="21590" y="269240"/>
                </a:lnTo>
                <a:lnTo>
                  <a:pt x="20320" y="270510"/>
                </a:lnTo>
                <a:lnTo>
                  <a:pt x="18415" y="271145"/>
                </a:lnTo>
                <a:lnTo>
                  <a:pt x="17145" y="271779"/>
                </a:lnTo>
                <a:lnTo>
                  <a:pt x="15240" y="272415"/>
                </a:lnTo>
                <a:lnTo>
                  <a:pt x="10160" y="273050"/>
                </a:lnTo>
                <a:lnTo>
                  <a:pt x="6350" y="273685"/>
                </a:lnTo>
                <a:lnTo>
                  <a:pt x="0" y="274320"/>
                </a:lnTo>
                <a:lnTo>
                  <a:pt x="0" y="297815"/>
                </a:lnTo>
                <a:lnTo>
                  <a:pt x="91440" y="297815"/>
                </a:lnTo>
                <a:lnTo>
                  <a:pt x="91440" y="274320"/>
                </a:lnTo>
                <a:lnTo>
                  <a:pt x="81279" y="273050"/>
                </a:lnTo>
                <a:lnTo>
                  <a:pt x="78740" y="272415"/>
                </a:lnTo>
                <a:lnTo>
                  <a:pt x="76835" y="272415"/>
                </a:lnTo>
                <a:lnTo>
                  <a:pt x="73025" y="271145"/>
                </a:lnTo>
                <a:lnTo>
                  <a:pt x="71754" y="270510"/>
                </a:lnTo>
                <a:lnTo>
                  <a:pt x="70485" y="269240"/>
                </a:lnTo>
                <a:lnTo>
                  <a:pt x="69215" y="266700"/>
                </a:lnTo>
                <a:lnTo>
                  <a:pt x="68579" y="264795"/>
                </a:lnTo>
                <a:lnTo>
                  <a:pt x="68579" y="260985"/>
                </a:lnTo>
                <a:lnTo>
                  <a:pt x="67368" y="155575"/>
                </a:lnTo>
                <a:lnTo>
                  <a:pt x="67310" y="151765"/>
                </a:lnTo>
                <a:lnTo>
                  <a:pt x="67310" y="150495"/>
                </a:lnTo>
                <a:lnTo>
                  <a:pt x="71120" y="150495"/>
                </a:lnTo>
                <a:lnTo>
                  <a:pt x="74295" y="149225"/>
                </a:lnTo>
                <a:lnTo>
                  <a:pt x="81279" y="146050"/>
                </a:lnTo>
                <a:lnTo>
                  <a:pt x="84454" y="144145"/>
                </a:lnTo>
                <a:lnTo>
                  <a:pt x="92075" y="140335"/>
                </a:lnTo>
                <a:lnTo>
                  <a:pt x="95885" y="137795"/>
                </a:lnTo>
                <a:lnTo>
                  <a:pt x="99060" y="135890"/>
                </a:lnTo>
                <a:lnTo>
                  <a:pt x="101600" y="134620"/>
                </a:lnTo>
                <a:lnTo>
                  <a:pt x="162560" y="134620"/>
                </a:lnTo>
                <a:lnTo>
                  <a:pt x="162560" y="133350"/>
                </a:lnTo>
                <a:lnTo>
                  <a:pt x="160020" y="127635"/>
                </a:lnTo>
                <a:lnTo>
                  <a:pt x="159385" y="125095"/>
                </a:lnTo>
                <a:lnTo>
                  <a:pt x="66040" y="125095"/>
                </a:lnTo>
                <a:lnTo>
                  <a:pt x="64770" y="123825"/>
                </a:lnTo>
                <a:lnTo>
                  <a:pt x="66040" y="122554"/>
                </a:lnTo>
                <a:lnTo>
                  <a:pt x="68579" y="21590"/>
                </a:lnTo>
                <a:lnTo>
                  <a:pt x="55879" y="21590"/>
                </a:lnTo>
                <a:lnTo>
                  <a:pt x="39370" y="5715"/>
                </a:lnTo>
                <a:close/>
              </a:path>
              <a:path w="187959" h="297815">
                <a:moveTo>
                  <a:pt x="162560" y="134620"/>
                </a:moveTo>
                <a:lnTo>
                  <a:pt x="102870" y="134620"/>
                </a:lnTo>
                <a:lnTo>
                  <a:pt x="104775" y="135254"/>
                </a:lnTo>
                <a:lnTo>
                  <a:pt x="109854" y="137160"/>
                </a:lnTo>
                <a:lnTo>
                  <a:pt x="112395" y="138429"/>
                </a:lnTo>
                <a:lnTo>
                  <a:pt x="116204" y="141604"/>
                </a:lnTo>
                <a:lnTo>
                  <a:pt x="120015" y="149225"/>
                </a:lnTo>
                <a:lnTo>
                  <a:pt x="120650" y="151129"/>
                </a:lnTo>
                <a:lnTo>
                  <a:pt x="120650" y="264795"/>
                </a:lnTo>
                <a:lnTo>
                  <a:pt x="120015" y="266700"/>
                </a:lnTo>
                <a:lnTo>
                  <a:pt x="118745" y="267970"/>
                </a:lnTo>
                <a:lnTo>
                  <a:pt x="118110" y="269240"/>
                </a:lnTo>
                <a:lnTo>
                  <a:pt x="107315" y="273685"/>
                </a:lnTo>
                <a:lnTo>
                  <a:pt x="102870" y="273685"/>
                </a:lnTo>
                <a:lnTo>
                  <a:pt x="96520" y="274320"/>
                </a:lnTo>
                <a:lnTo>
                  <a:pt x="96520" y="297815"/>
                </a:lnTo>
                <a:lnTo>
                  <a:pt x="187960" y="297815"/>
                </a:lnTo>
                <a:lnTo>
                  <a:pt x="187960" y="274954"/>
                </a:lnTo>
                <a:lnTo>
                  <a:pt x="177800" y="273050"/>
                </a:lnTo>
                <a:lnTo>
                  <a:pt x="175895" y="272415"/>
                </a:lnTo>
                <a:lnTo>
                  <a:pt x="173354" y="272415"/>
                </a:lnTo>
                <a:lnTo>
                  <a:pt x="171450" y="271779"/>
                </a:lnTo>
                <a:lnTo>
                  <a:pt x="170179" y="271145"/>
                </a:lnTo>
                <a:lnTo>
                  <a:pt x="168275" y="270510"/>
                </a:lnTo>
                <a:lnTo>
                  <a:pt x="167004" y="269240"/>
                </a:lnTo>
                <a:lnTo>
                  <a:pt x="165735" y="266700"/>
                </a:lnTo>
                <a:lnTo>
                  <a:pt x="165100" y="264795"/>
                </a:lnTo>
                <a:lnTo>
                  <a:pt x="165100" y="155575"/>
                </a:lnTo>
                <a:lnTo>
                  <a:pt x="164465" y="147320"/>
                </a:lnTo>
                <a:lnTo>
                  <a:pt x="163829" y="140335"/>
                </a:lnTo>
                <a:lnTo>
                  <a:pt x="162560" y="134620"/>
                </a:lnTo>
                <a:close/>
              </a:path>
              <a:path w="187959" h="297815">
                <a:moveTo>
                  <a:pt x="71120" y="150495"/>
                </a:moveTo>
                <a:lnTo>
                  <a:pt x="67310" y="150495"/>
                </a:lnTo>
                <a:lnTo>
                  <a:pt x="67324" y="151760"/>
                </a:lnTo>
                <a:lnTo>
                  <a:pt x="71120" y="150495"/>
                </a:lnTo>
                <a:close/>
              </a:path>
              <a:path w="187959" h="297815">
                <a:moveTo>
                  <a:pt x="66040" y="122554"/>
                </a:moveTo>
                <a:lnTo>
                  <a:pt x="64770" y="123825"/>
                </a:lnTo>
                <a:lnTo>
                  <a:pt x="66040" y="125095"/>
                </a:lnTo>
                <a:lnTo>
                  <a:pt x="66040" y="122554"/>
                </a:lnTo>
                <a:close/>
              </a:path>
              <a:path w="187959" h="297815">
                <a:moveTo>
                  <a:pt x="113029" y="98425"/>
                </a:moveTo>
                <a:lnTo>
                  <a:pt x="103504" y="98425"/>
                </a:lnTo>
                <a:lnTo>
                  <a:pt x="100965" y="100965"/>
                </a:lnTo>
                <a:lnTo>
                  <a:pt x="97790" y="103504"/>
                </a:lnTo>
                <a:lnTo>
                  <a:pt x="91440" y="107950"/>
                </a:lnTo>
                <a:lnTo>
                  <a:pt x="87629" y="110490"/>
                </a:lnTo>
                <a:lnTo>
                  <a:pt x="83185" y="112395"/>
                </a:lnTo>
                <a:lnTo>
                  <a:pt x="66675" y="121920"/>
                </a:lnTo>
                <a:lnTo>
                  <a:pt x="66040" y="122554"/>
                </a:lnTo>
                <a:lnTo>
                  <a:pt x="66040" y="125095"/>
                </a:lnTo>
                <a:lnTo>
                  <a:pt x="159385" y="125095"/>
                </a:lnTo>
                <a:lnTo>
                  <a:pt x="156845" y="120015"/>
                </a:lnTo>
                <a:lnTo>
                  <a:pt x="153035" y="113665"/>
                </a:lnTo>
                <a:lnTo>
                  <a:pt x="141604" y="105410"/>
                </a:lnTo>
                <a:lnTo>
                  <a:pt x="135254" y="102235"/>
                </a:lnTo>
                <a:lnTo>
                  <a:pt x="121285" y="99060"/>
                </a:lnTo>
                <a:lnTo>
                  <a:pt x="113029" y="98425"/>
                </a:lnTo>
                <a:close/>
              </a:path>
              <a:path w="187959" h="297815">
                <a:moveTo>
                  <a:pt x="48895" y="0"/>
                </a:moveTo>
                <a:lnTo>
                  <a:pt x="47625" y="635"/>
                </a:lnTo>
                <a:lnTo>
                  <a:pt x="44450" y="2540"/>
                </a:lnTo>
                <a:lnTo>
                  <a:pt x="41910" y="4445"/>
                </a:lnTo>
                <a:lnTo>
                  <a:pt x="39370" y="5715"/>
                </a:lnTo>
                <a:lnTo>
                  <a:pt x="55879" y="21590"/>
                </a:lnTo>
                <a:lnTo>
                  <a:pt x="55879" y="2540"/>
                </a:lnTo>
                <a:lnTo>
                  <a:pt x="50165" y="635"/>
                </a:lnTo>
                <a:lnTo>
                  <a:pt x="50641" y="635"/>
                </a:lnTo>
                <a:lnTo>
                  <a:pt x="48895" y="0"/>
                </a:lnTo>
                <a:close/>
              </a:path>
              <a:path w="187959" h="297815">
                <a:moveTo>
                  <a:pt x="55879" y="2540"/>
                </a:moveTo>
                <a:lnTo>
                  <a:pt x="55879" y="21590"/>
                </a:lnTo>
                <a:lnTo>
                  <a:pt x="68579" y="21590"/>
                </a:lnTo>
                <a:lnTo>
                  <a:pt x="68579" y="6985"/>
                </a:lnTo>
                <a:lnTo>
                  <a:pt x="55879" y="2540"/>
                </a:lnTo>
                <a:close/>
              </a:path>
              <a:path w="187959" h="297815">
                <a:moveTo>
                  <a:pt x="47624" y="635"/>
                </a:moveTo>
                <a:lnTo>
                  <a:pt x="34290" y="635"/>
                </a:lnTo>
                <a:lnTo>
                  <a:pt x="39370" y="5715"/>
                </a:lnTo>
                <a:lnTo>
                  <a:pt x="41910" y="4445"/>
                </a:lnTo>
                <a:lnTo>
                  <a:pt x="44450" y="2540"/>
                </a:lnTo>
                <a:lnTo>
                  <a:pt x="46354" y="1270"/>
                </a:lnTo>
                <a:lnTo>
                  <a:pt x="47624" y="635"/>
                </a:lnTo>
                <a:close/>
              </a:path>
              <a:path w="187959" h="297815">
                <a:moveTo>
                  <a:pt x="55879" y="635"/>
                </a:moveTo>
                <a:lnTo>
                  <a:pt x="50641" y="635"/>
                </a:lnTo>
                <a:lnTo>
                  <a:pt x="55879" y="2540"/>
                </a:lnTo>
                <a:lnTo>
                  <a:pt x="55879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2687320" y="686434"/>
            <a:ext cx="180340" cy="260350"/>
          </a:xfrm>
          <a:custGeom>
            <a:avLst/>
            <a:gdLst/>
            <a:ahLst/>
            <a:cxnLst/>
            <a:rect l="l" t="t" r="r" b="b"/>
            <a:pathLst>
              <a:path w="180339" h="260350">
                <a:moveTo>
                  <a:pt x="36194" y="207010"/>
                </a:moveTo>
                <a:lnTo>
                  <a:pt x="29210" y="207010"/>
                </a:lnTo>
                <a:lnTo>
                  <a:pt x="26669" y="207645"/>
                </a:lnTo>
                <a:lnTo>
                  <a:pt x="6350" y="230505"/>
                </a:lnTo>
                <a:lnTo>
                  <a:pt x="6350" y="242570"/>
                </a:lnTo>
                <a:lnTo>
                  <a:pt x="32385" y="260350"/>
                </a:lnTo>
                <a:lnTo>
                  <a:pt x="48894" y="260350"/>
                </a:lnTo>
                <a:lnTo>
                  <a:pt x="56515" y="258445"/>
                </a:lnTo>
                <a:lnTo>
                  <a:pt x="63500" y="253365"/>
                </a:lnTo>
                <a:lnTo>
                  <a:pt x="70485" y="248920"/>
                </a:lnTo>
                <a:lnTo>
                  <a:pt x="76200" y="243205"/>
                </a:lnTo>
                <a:lnTo>
                  <a:pt x="85090" y="230505"/>
                </a:lnTo>
                <a:lnTo>
                  <a:pt x="52069" y="230505"/>
                </a:lnTo>
                <a:lnTo>
                  <a:pt x="50800" y="229870"/>
                </a:lnTo>
                <a:lnTo>
                  <a:pt x="48894" y="226695"/>
                </a:lnTo>
                <a:lnTo>
                  <a:pt x="46990" y="224790"/>
                </a:lnTo>
                <a:lnTo>
                  <a:pt x="45719" y="221615"/>
                </a:lnTo>
                <a:lnTo>
                  <a:pt x="44450" y="219075"/>
                </a:lnTo>
                <a:lnTo>
                  <a:pt x="42544" y="215900"/>
                </a:lnTo>
                <a:lnTo>
                  <a:pt x="40640" y="212090"/>
                </a:lnTo>
                <a:lnTo>
                  <a:pt x="38735" y="208915"/>
                </a:lnTo>
                <a:lnTo>
                  <a:pt x="36194" y="207010"/>
                </a:lnTo>
                <a:close/>
              </a:path>
              <a:path w="180339" h="260350">
                <a:moveTo>
                  <a:pt x="91440" y="0"/>
                </a:moveTo>
                <a:lnTo>
                  <a:pt x="0" y="0"/>
                </a:lnTo>
                <a:lnTo>
                  <a:pt x="0" y="22860"/>
                </a:lnTo>
                <a:lnTo>
                  <a:pt x="5715" y="24130"/>
                </a:lnTo>
                <a:lnTo>
                  <a:pt x="9525" y="24765"/>
                </a:lnTo>
                <a:lnTo>
                  <a:pt x="13335" y="26035"/>
                </a:lnTo>
                <a:lnTo>
                  <a:pt x="15875" y="27305"/>
                </a:lnTo>
                <a:lnTo>
                  <a:pt x="19050" y="29210"/>
                </a:lnTo>
                <a:lnTo>
                  <a:pt x="23494" y="33655"/>
                </a:lnTo>
                <a:lnTo>
                  <a:pt x="24130" y="36195"/>
                </a:lnTo>
                <a:lnTo>
                  <a:pt x="26035" y="40005"/>
                </a:lnTo>
                <a:lnTo>
                  <a:pt x="26669" y="42545"/>
                </a:lnTo>
                <a:lnTo>
                  <a:pt x="28575" y="46990"/>
                </a:lnTo>
                <a:lnTo>
                  <a:pt x="29844" y="52070"/>
                </a:lnTo>
                <a:lnTo>
                  <a:pt x="36830" y="71120"/>
                </a:lnTo>
                <a:lnTo>
                  <a:pt x="39369" y="78740"/>
                </a:lnTo>
                <a:lnTo>
                  <a:pt x="44450" y="92710"/>
                </a:lnTo>
                <a:lnTo>
                  <a:pt x="55244" y="124460"/>
                </a:lnTo>
                <a:lnTo>
                  <a:pt x="62865" y="144780"/>
                </a:lnTo>
                <a:lnTo>
                  <a:pt x="71755" y="171450"/>
                </a:lnTo>
                <a:lnTo>
                  <a:pt x="73660" y="176530"/>
                </a:lnTo>
                <a:lnTo>
                  <a:pt x="76200" y="183515"/>
                </a:lnTo>
                <a:lnTo>
                  <a:pt x="76200" y="184150"/>
                </a:lnTo>
                <a:lnTo>
                  <a:pt x="72390" y="194945"/>
                </a:lnTo>
                <a:lnTo>
                  <a:pt x="68580" y="204470"/>
                </a:lnTo>
                <a:lnTo>
                  <a:pt x="65405" y="212090"/>
                </a:lnTo>
                <a:lnTo>
                  <a:pt x="61594" y="219075"/>
                </a:lnTo>
                <a:lnTo>
                  <a:pt x="57785" y="226695"/>
                </a:lnTo>
                <a:lnTo>
                  <a:pt x="55244" y="230505"/>
                </a:lnTo>
                <a:lnTo>
                  <a:pt x="85090" y="230505"/>
                </a:lnTo>
                <a:lnTo>
                  <a:pt x="102235" y="193675"/>
                </a:lnTo>
                <a:lnTo>
                  <a:pt x="102869" y="190500"/>
                </a:lnTo>
                <a:lnTo>
                  <a:pt x="104775" y="185420"/>
                </a:lnTo>
                <a:lnTo>
                  <a:pt x="108585" y="173355"/>
                </a:lnTo>
                <a:lnTo>
                  <a:pt x="111125" y="166370"/>
                </a:lnTo>
                <a:lnTo>
                  <a:pt x="118110" y="146685"/>
                </a:lnTo>
                <a:lnTo>
                  <a:pt x="124460" y="127000"/>
                </a:lnTo>
                <a:lnTo>
                  <a:pt x="96519" y="127000"/>
                </a:lnTo>
                <a:lnTo>
                  <a:pt x="96519" y="124460"/>
                </a:lnTo>
                <a:lnTo>
                  <a:pt x="69850" y="34290"/>
                </a:lnTo>
                <a:lnTo>
                  <a:pt x="68580" y="32385"/>
                </a:lnTo>
                <a:lnTo>
                  <a:pt x="68580" y="29210"/>
                </a:lnTo>
                <a:lnTo>
                  <a:pt x="69215" y="28575"/>
                </a:lnTo>
                <a:lnTo>
                  <a:pt x="69850" y="27305"/>
                </a:lnTo>
                <a:lnTo>
                  <a:pt x="71755" y="26035"/>
                </a:lnTo>
                <a:lnTo>
                  <a:pt x="73660" y="25400"/>
                </a:lnTo>
                <a:lnTo>
                  <a:pt x="78740" y="24130"/>
                </a:lnTo>
                <a:lnTo>
                  <a:pt x="91440" y="24130"/>
                </a:lnTo>
                <a:lnTo>
                  <a:pt x="91440" y="0"/>
                </a:lnTo>
                <a:close/>
              </a:path>
              <a:path w="180339" h="260350">
                <a:moveTo>
                  <a:pt x="96519" y="124460"/>
                </a:moveTo>
                <a:lnTo>
                  <a:pt x="96519" y="127000"/>
                </a:lnTo>
                <a:lnTo>
                  <a:pt x="97790" y="127000"/>
                </a:lnTo>
                <a:lnTo>
                  <a:pt x="96519" y="124460"/>
                </a:lnTo>
                <a:close/>
              </a:path>
              <a:path w="180339" h="260350">
                <a:moveTo>
                  <a:pt x="168275" y="24130"/>
                </a:moveTo>
                <a:lnTo>
                  <a:pt x="120650" y="24130"/>
                </a:lnTo>
                <a:lnTo>
                  <a:pt x="124460" y="26035"/>
                </a:lnTo>
                <a:lnTo>
                  <a:pt x="125730" y="27305"/>
                </a:lnTo>
                <a:lnTo>
                  <a:pt x="125730" y="27940"/>
                </a:lnTo>
                <a:lnTo>
                  <a:pt x="126365" y="28575"/>
                </a:lnTo>
                <a:lnTo>
                  <a:pt x="126365" y="33655"/>
                </a:lnTo>
                <a:lnTo>
                  <a:pt x="125730" y="34925"/>
                </a:lnTo>
                <a:lnTo>
                  <a:pt x="123825" y="42545"/>
                </a:lnTo>
                <a:lnTo>
                  <a:pt x="121919" y="46990"/>
                </a:lnTo>
                <a:lnTo>
                  <a:pt x="112394" y="76835"/>
                </a:lnTo>
                <a:lnTo>
                  <a:pt x="104775" y="99060"/>
                </a:lnTo>
                <a:lnTo>
                  <a:pt x="102235" y="106680"/>
                </a:lnTo>
                <a:lnTo>
                  <a:pt x="97155" y="122555"/>
                </a:lnTo>
                <a:lnTo>
                  <a:pt x="96519" y="124460"/>
                </a:lnTo>
                <a:lnTo>
                  <a:pt x="97790" y="127000"/>
                </a:lnTo>
                <a:lnTo>
                  <a:pt x="124460" y="127000"/>
                </a:lnTo>
                <a:lnTo>
                  <a:pt x="135255" y="93980"/>
                </a:lnTo>
                <a:lnTo>
                  <a:pt x="144780" y="66675"/>
                </a:lnTo>
                <a:lnTo>
                  <a:pt x="151130" y="48895"/>
                </a:lnTo>
                <a:lnTo>
                  <a:pt x="154940" y="38735"/>
                </a:lnTo>
                <a:lnTo>
                  <a:pt x="155575" y="36195"/>
                </a:lnTo>
                <a:lnTo>
                  <a:pt x="158750" y="29845"/>
                </a:lnTo>
                <a:lnTo>
                  <a:pt x="161290" y="27305"/>
                </a:lnTo>
                <a:lnTo>
                  <a:pt x="162560" y="26670"/>
                </a:lnTo>
                <a:lnTo>
                  <a:pt x="163830" y="25400"/>
                </a:lnTo>
                <a:lnTo>
                  <a:pt x="165735" y="24765"/>
                </a:lnTo>
                <a:lnTo>
                  <a:pt x="168275" y="24130"/>
                </a:lnTo>
                <a:close/>
              </a:path>
              <a:path w="180339" h="260350">
                <a:moveTo>
                  <a:pt x="180340" y="0"/>
                </a:moveTo>
                <a:lnTo>
                  <a:pt x="106680" y="0"/>
                </a:lnTo>
                <a:lnTo>
                  <a:pt x="106680" y="24130"/>
                </a:lnTo>
                <a:lnTo>
                  <a:pt x="180340" y="24130"/>
                </a:lnTo>
                <a:lnTo>
                  <a:pt x="180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3538854" y="682625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60" h="200025">
                <a:moveTo>
                  <a:pt x="41275" y="3810"/>
                </a:moveTo>
                <a:lnTo>
                  <a:pt x="37465" y="6350"/>
                </a:lnTo>
                <a:lnTo>
                  <a:pt x="31115" y="8254"/>
                </a:lnTo>
                <a:lnTo>
                  <a:pt x="27940" y="9525"/>
                </a:lnTo>
                <a:lnTo>
                  <a:pt x="18415" y="10795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734"/>
                </a:lnTo>
                <a:lnTo>
                  <a:pt x="8255" y="38734"/>
                </a:lnTo>
                <a:lnTo>
                  <a:pt x="13335" y="39370"/>
                </a:lnTo>
                <a:lnTo>
                  <a:pt x="15875" y="40004"/>
                </a:lnTo>
                <a:lnTo>
                  <a:pt x="19685" y="41275"/>
                </a:lnTo>
                <a:lnTo>
                  <a:pt x="20320" y="41909"/>
                </a:lnTo>
                <a:lnTo>
                  <a:pt x="21590" y="42545"/>
                </a:lnTo>
                <a:lnTo>
                  <a:pt x="22225" y="43815"/>
                </a:lnTo>
                <a:lnTo>
                  <a:pt x="22860" y="46990"/>
                </a:lnTo>
                <a:lnTo>
                  <a:pt x="22860" y="167640"/>
                </a:lnTo>
                <a:lnTo>
                  <a:pt x="22225" y="168909"/>
                </a:lnTo>
                <a:lnTo>
                  <a:pt x="21590" y="170815"/>
                </a:lnTo>
                <a:lnTo>
                  <a:pt x="20320" y="172084"/>
                </a:lnTo>
                <a:lnTo>
                  <a:pt x="19050" y="172720"/>
                </a:lnTo>
                <a:lnTo>
                  <a:pt x="17780" y="173990"/>
                </a:lnTo>
                <a:lnTo>
                  <a:pt x="16510" y="174625"/>
                </a:lnTo>
                <a:lnTo>
                  <a:pt x="14605" y="175259"/>
                </a:lnTo>
                <a:lnTo>
                  <a:pt x="10160" y="175259"/>
                </a:lnTo>
                <a:lnTo>
                  <a:pt x="5715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5" y="200025"/>
                </a:lnTo>
                <a:lnTo>
                  <a:pt x="88265" y="177165"/>
                </a:lnTo>
                <a:lnTo>
                  <a:pt x="78105" y="175259"/>
                </a:lnTo>
                <a:lnTo>
                  <a:pt x="76200" y="174625"/>
                </a:lnTo>
                <a:lnTo>
                  <a:pt x="73660" y="174625"/>
                </a:lnTo>
                <a:lnTo>
                  <a:pt x="72390" y="173990"/>
                </a:lnTo>
                <a:lnTo>
                  <a:pt x="70485" y="173354"/>
                </a:lnTo>
                <a:lnTo>
                  <a:pt x="69215" y="172720"/>
                </a:lnTo>
                <a:lnTo>
                  <a:pt x="68580" y="171450"/>
                </a:lnTo>
                <a:lnTo>
                  <a:pt x="66675" y="168909"/>
                </a:lnTo>
                <a:lnTo>
                  <a:pt x="66040" y="167004"/>
                </a:lnTo>
                <a:lnTo>
                  <a:pt x="66040" y="163829"/>
                </a:lnTo>
                <a:lnTo>
                  <a:pt x="62230" y="52704"/>
                </a:lnTo>
                <a:lnTo>
                  <a:pt x="71755" y="52704"/>
                </a:lnTo>
                <a:lnTo>
                  <a:pt x="73660" y="51434"/>
                </a:lnTo>
                <a:lnTo>
                  <a:pt x="85090" y="45720"/>
                </a:lnTo>
                <a:lnTo>
                  <a:pt x="93345" y="40640"/>
                </a:lnTo>
                <a:lnTo>
                  <a:pt x="97155" y="38734"/>
                </a:lnTo>
                <a:lnTo>
                  <a:pt x="100330" y="36829"/>
                </a:lnTo>
                <a:lnTo>
                  <a:pt x="252730" y="36829"/>
                </a:lnTo>
                <a:lnTo>
                  <a:pt x="252730" y="35559"/>
                </a:lnTo>
                <a:lnTo>
                  <a:pt x="250825" y="29845"/>
                </a:lnTo>
                <a:lnTo>
                  <a:pt x="154305" y="29845"/>
                </a:lnTo>
                <a:lnTo>
                  <a:pt x="154093" y="29209"/>
                </a:lnTo>
                <a:lnTo>
                  <a:pt x="62865" y="29209"/>
                </a:lnTo>
                <a:lnTo>
                  <a:pt x="62230" y="27304"/>
                </a:lnTo>
                <a:lnTo>
                  <a:pt x="63500" y="25400"/>
                </a:lnTo>
                <a:lnTo>
                  <a:pt x="64135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60" h="200025">
                <a:moveTo>
                  <a:pt x="193675" y="36829"/>
                </a:moveTo>
                <a:lnTo>
                  <a:pt x="101600" y="36829"/>
                </a:lnTo>
                <a:lnTo>
                  <a:pt x="105410" y="38100"/>
                </a:lnTo>
                <a:lnTo>
                  <a:pt x="110490" y="40640"/>
                </a:lnTo>
                <a:lnTo>
                  <a:pt x="115570" y="45720"/>
                </a:lnTo>
                <a:lnTo>
                  <a:pt x="117475" y="50800"/>
                </a:lnTo>
                <a:lnTo>
                  <a:pt x="118110" y="53975"/>
                </a:lnTo>
                <a:lnTo>
                  <a:pt x="118110" y="167004"/>
                </a:lnTo>
                <a:lnTo>
                  <a:pt x="117475" y="168909"/>
                </a:lnTo>
                <a:lnTo>
                  <a:pt x="116205" y="171450"/>
                </a:lnTo>
                <a:lnTo>
                  <a:pt x="114935" y="172720"/>
                </a:lnTo>
                <a:lnTo>
                  <a:pt x="113030" y="173354"/>
                </a:lnTo>
                <a:lnTo>
                  <a:pt x="111760" y="173990"/>
                </a:lnTo>
                <a:lnTo>
                  <a:pt x="109855" y="174625"/>
                </a:lnTo>
                <a:lnTo>
                  <a:pt x="100965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5" y="200025"/>
                </a:lnTo>
                <a:lnTo>
                  <a:pt x="183515" y="177165"/>
                </a:lnTo>
                <a:lnTo>
                  <a:pt x="173355" y="175259"/>
                </a:lnTo>
                <a:lnTo>
                  <a:pt x="171450" y="174625"/>
                </a:lnTo>
                <a:lnTo>
                  <a:pt x="168910" y="174625"/>
                </a:lnTo>
                <a:lnTo>
                  <a:pt x="167005" y="173990"/>
                </a:lnTo>
                <a:lnTo>
                  <a:pt x="164465" y="172720"/>
                </a:lnTo>
                <a:lnTo>
                  <a:pt x="163195" y="171450"/>
                </a:lnTo>
                <a:lnTo>
                  <a:pt x="161925" y="168909"/>
                </a:lnTo>
                <a:lnTo>
                  <a:pt x="161290" y="166370"/>
                </a:lnTo>
                <a:lnTo>
                  <a:pt x="161290" y="54609"/>
                </a:lnTo>
                <a:lnTo>
                  <a:pt x="158750" y="53975"/>
                </a:lnTo>
                <a:lnTo>
                  <a:pt x="157480" y="52070"/>
                </a:lnTo>
                <a:lnTo>
                  <a:pt x="167005" y="52070"/>
                </a:lnTo>
                <a:lnTo>
                  <a:pt x="169545" y="50165"/>
                </a:lnTo>
                <a:lnTo>
                  <a:pt x="173355" y="48895"/>
                </a:lnTo>
                <a:lnTo>
                  <a:pt x="176530" y="46990"/>
                </a:lnTo>
                <a:lnTo>
                  <a:pt x="180340" y="45084"/>
                </a:lnTo>
                <a:lnTo>
                  <a:pt x="184150" y="42545"/>
                </a:lnTo>
                <a:lnTo>
                  <a:pt x="187960" y="40640"/>
                </a:lnTo>
                <a:lnTo>
                  <a:pt x="191135" y="38734"/>
                </a:lnTo>
                <a:lnTo>
                  <a:pt x="193675" y="36829"/>
                </a:lnTo>
                <a:close/>
              </a:path>
              <a:path w="276860" h="200025">
                <a:moveTo>
                  <a:pt x="252730" y="36829"/>
                </a:moveTo>
                <a:lnTo>
                  <a:pt x="194945" y="36829"/>
                </a:lnTo>
                <a:lnTo>
                  <a:pt x="198755" y="38100"/>
                </a:lnTo>
                <a:lnTo>
                  <a:pt x="203835" y="40640"/>
                </a:lnTo>
                <a:lnTo>
                  <a:pt x="208915" y="45720"/>
                </a:lnTo>
                <a:lnTo>
                  <a:pt x="210820" y="50800"/>
                </a:lnTo>
                <a:lnTo>
                  <a:pt x="211455" y="53975"/>
                </a:lnTo>
                <a:lnTo>
                  <a:pt x="211455" y="167004"/>
                </a:lnTo>
                <a:lnTo>
                  <a:pt x="210820" y="168909"/>
                </a:lnTo>
                <a:lnTo>
                  <a:pt x="209550" y="171450"/>
                </a:lnTo>
                <a:lnTo>
                  <a:pt x="208280" y="172720"/>
                </a:lnTo>
                <a:lnTo>
                  <a:pt x="206375" y="173354"/>
                </a:lnTo>
                <a:lnTo>
                  <a:pt x="205105" y="173990"/>
                </a:lnTo>
                <a:lnTo>
                  <a:pt x="203200" y="174625"/>
                </a:lnTo>
                <a:lnTo>
                  <a:pt x="198755" y="175259"/>
                </a:lnTo>
                <a:lnTo>
                  <a:pt x="194945" y="175895"/>
                </a:lnTo>
                <a:lnTo>
                  <a:pt x="188595" y="175895"/>
                </a:lnTo>
                <a:lnTo>
                  <a:pt x="188595" y="200025"/>
                </a:lnTo>
                <a:lnTo>
                  <a:pt x="276860" y="200025"/>
                </a:lnTo>
                <a:lnTo>
                  <a:pt x="276860" y="177165"/>
                </a:lnTo>
                <a:lnTo>
                  <a:pt x="267335" y="175259"/>
                </a:lnTo>
                <a:lnTo>
                  <a:pt x="264795" y="174625"/>
                </a:lnTo>
                <a:lnTo>
                  <a:pt x="262890" y="174625"/>
                </a:lnTo>
                <a:lnTo>
                  <a:pt x="260985" y="173990"/>
                </a:lnTo>
                <a:lnTo>
                  <a:pt x="255154" y="48895"/>
                </a:lnTo>
                <a:lnTo>
                  <a:pt x="254000" y="42545"/>
                </a:lnTo>
                <a:lnTo>
                  <a:pt x="254000" y="41909"/>
                </a:lnTo>
                <a:lnTo>
                  <a:pt x="252730" y="36829"/>
                </a:lnTo>
                <a:close/>
              </a:path>
              <a:path w="276860" h="200025">
                <a:moveTo>
                  <a:pt x="71755" y="52704"/>
                </a:moveTo>
                <a:lnTo>
                  <a:pt x="62230" y="52704"/>
                </a:lnTo>
                <a:lnTo>
                  <a:pt x="63500" y="55245"/>
                </a:lnTo>
                <a:lnTo>
                  <a:pt x="65405" y="55879"/>
                </a:lnTo>
                <a:lnTo>
                  <a:pt x="71755" y="52704"/>
                </a:lnTo>
                <a:close/>
              </a:path>
              <a:path w="276860" h="200025">
                <a:moveTo>
                  <a:pt x="160020" y="52070"/>
                </a:moveTo>
                <a:lnTo>
                  <a:pt x="157480" y="52070"/>
                </a:lnTo>
                <a:lnTo>
                  <a:pt x="158750" y="53975"/>
                </a:lnTo>
                <a:lnTo>
                  <a:pt x="161290" y="54609"/>
                </a:lnTo>
                <a:lnTo>
                  <a:pt x="161290" y="52704"/>
                </a:lnTo>
                <a:lnTo>
                  <a:pt x="160020" y="52070"/>
                </a:lnTo>
                <a:close/>
              </a:path>
              <a:path w="276860" h="200025">
                <a:moveTo>
                  <a:pt x="167005" y="52070"/>
                </a:moveTo>
                <a:lnTo>
                  <a:pt x="160020" y="52070"/>
                </a:lnTo>
                <a:lnTo>
                  <a:pt x="161290" y="52704"/>
                </a:lnTo>
                <a:lnTo>
                  <a:pt x="161290" y="54609"/>
                </a:lnTo>
                <a:lnTo>
                  <a:pt x="167005" y="52070"/>
                </a:lnTo>
                <a:close/>
              </a:path>
              <a:path w="276860" h="200025">
                <a:moveTo>
                  <a:pt x="154940" y="27304"/>
                </a:moveTo>
                <a:lnTo>
                  <a:pt x="153670" y="27940"/>
                </a:lnTo>
                <a:lnTo>
                  <a:pt x="154305" y="29209"/>
                </a:lnTo>
                <a:lnTo>
                  <a:pt x="154305" y="29845"/>
                </a:lnTo>
                <a:lnTo>
                  <a:pt x="154940" y="27304"/>
                </a:lnTo>
                <a:close/>
              </a:path>
              <a:path w="276860" h="200025">
                <a:moveTo>
                  <a:pt x="204470" y="634"/>
                </a:moveTo>
                <a:lnTo>
                  <a:pt x="195580" y="634"/>
                </a:lnTo>
                <a:lnTo>
                  <a:pt x="192404" y="3810"/>
                </a:lnTo>
                <a:lnTo>
                  <a:pt x="189230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40" y="27304"/>
                </a:lnTo>
                <a:lnTo>
                  <a:pt x="154305" y="29845"/>
                </a:lnTo>
                <a:lnTo>
                  <a:pt x="250825" y="29845"/>
                </a:lnTo>
                <a:lnTo>
                  <a:pt x="212725" y="1270"/>
                </a:lnTo>
                <a:lnTo>
                  <a:pt x="204470" y="634"/>
                </a:lnTo>
                <a:close/>
              </a:path>
              <a:path w="276860" h="200025">
                <a:moveTo>
                  <a:pt x="63500" y="25400"/>
                </a:moveTo>
                <a:lnTo>
                  <a:pt x="62230" y="27304"/>
                </a:lnTo>
                <a:lnTo>
                  <a:pt x="62865" y="29209"/>
                </a:lnTo>
                <a:lnTo>
                  <a:pt x="63500" y="25400"/>
                </a:lnTo>
                <a:close/>
              </a:path>
              <a:path w="276860" h="200025">
                <a:moveTo>
                  <a:pt x="109220" y="634"/>
                </a:moveTo>
                <a:lnTo>
                  <a:pt x="102235" y="634"/>
                </a:lnTo>
                <a:lnTo>
                  <a:pt x="99059" y="3810"/>
                </a:lnTo>
                <a:lnTo>
                  <a:pt x="95885" y="6350"/>
                </a:lnTo>
                <a:lnTo>
                  <a:pt x="88900" y="10795"/>
                </a:lnTo>
                <a:lnTo>
                  <a:pt x="85090" y="13334"/>
                </a:lnTo>
                <a:lnTo>
                  <a:pt x="80645" y="15875"/>
                </a:lnTo>
                <a:lnTo>
                  <a:pt x="67945" y="22859"/>
                </a:lnTo>
                <a:lnTo>
                  <a:pt x="63500" y="25400"/>
                </a:lnTo>
                <a:lnTo>
                  <a:pt x="62865" y="29209"/>
                </a:lnTo>
                <a:lnTo>
                  <a:pt x="154093" y="29209"/>
                </a:lnTo>
                <a:lnTo>
                  <a:pt x="153670" y="27940"/>
                </a:lnTo>
                <a:lnTo>
                  <a:pt x="154940" y="27304"/>
                </a:lnTo>
                <a:lnTo>
                  <a:pt x="154940" y="25400"/>
                </a:lnTo>
                <a:lnTo>
                  <a:pt x="153035" y="21590"/>
                </a:lnTo>
                <a:lnTo>
                  <a:pt x="116205" y="1270"/>
                </a:lnTo>
                <a:lnTo>
                  <a:pt x="109220" y="634"/>
                </a:lnTo>
                <a:close/>
              </a:path>
              <a:path w="276860" h="200025">
                <a:moveTo>
                  <a:pt x="48895" y="634"/>
                </a:moveTo>
                <a:lnTo>
                  <a:pt x="44450" y="1270"/>
                </a:lnTo>
                <a:lnTo>
                  <a:pt x="43180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20" y="4445"/>
                </a:lnTo>
                <a:lnTo>
                  <a:pt x="48895" y="634"/>
                </a:lnTo>
                <a:close/>
              </a:path>
              <a:path w="276860" h="200025">
                <a:moveTo>
                  <a:pt x="58420" y="4445"/>
                </a:moveTo>
                <a:lnTo>
                  <a:pt x="41275" y="21590"/>
                </a:lnTo>
                <a:lnTo>
                  <a:pt x="64135" y="21590"/>
                </a:lnTo>
                <a:lnTo>
                  <a:pt x="66040" y="7620"/>
                </a:lnTo>
                <a:lnTo>
                  <a:pt x="58420" y="4445"/>
                </a:lnTo>
                <a:close/>
              </a:path>
              <a:path w="276860" h="200025">
                <a:moveTo>
                  <a:pt x="62865" y="0"/>
                </a:moveTo>
                <a:lnTo>
                  <a:pt x="50800" y="0"/>
                </a:lnTo>
                <a:lnTo>
                  <a:pt x="48895" y="634"/>
                </a:lnTo>
                <a:lnTo>
                  <a:pt x="58420" y="4445"/>
                </a:lnTo>
                <a:lnTo>
                  <a:pt x="62865" y="0"/>
                </a:lnTo>
                <a:close/>
              </a:path>
              <a:path w="276860" h="200025">
                <a:moveTo>
                  <a:pt x="44450" y="1270"/>
                </a:moveTo>
                <a:lnTo>
                  <a:pt x="43815" y="1270"/>
                </a:lnTo>
                <a:lnTo>
                  <a:pt x="43180" y="2540"/>
                </a:lnTo>
                <a:lnTo>
                  <a:pt x="44450" y="1270"/>
                </a:lnTo>
                <a:close/>
              </a:path>
              <a:path w="276860" h="200025">
                <a:moveTo>
                  <a:pt x="46990" y="0"/>
                </a:moveTo>
                <a:lnTo>
                  <a:pt x="44450" y="1270"/>
                </a:lnTo>
                <a:lnTo>
                  <a:pt x="48895" y="634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4021454" y="687705"/>
            <a:ext cx="264160" cy="194945"/>
          </a:xfrm>
          <a:custGeom>
            <a:avLst/>
            <a:gdLst/>
            <a:ahLst/>
            <a:cxnLst/>
            <a:rect l="l" t="t" r="r" b="b"/>
            <a:pathLst>
              <a:path w="264160" h="194944">
                <a:moveTo>
                  <a:pt x="75565" y="23495"/>
                </a:moveTo>
                <a:lnTo>
                  <a:pt x="9525" y="23495"/>
                </a:lnTo>
                <a:lnTo>
                  <a:pt x="15240" y="24129"/>
                </a:lnTo>
                <a:lnTo>
                  <a:pt x="20320" y="29210"/>
                </a:lnTo>
                <a:lnTo>
                  <a:pt x="22225" y="32385"/>
                </a:lnTo>
                <a:lnTo>
                  <a:pt x="23495" y="36195"/>
                </a:lnTo>
                <a:lnTo>
                  <a:pt x="23622" y="38735"/>
                </a:lnTo>
                <a:lnTo>
                  <a:pt x="24130" y="41275"/>
                </a:lnTo>
                <a:lnTo>
                  <a:pt x="42545" y="105410"/>
                </a:lnTo>
                <a:lnTo>
                  <a:pt x="45720" y="118745"/>
                </a:lnTo>
                <a:lnTo>
                  <a:pt x="55880" y="154304"/>
                </a:lnTo>
                <a:lnTo>
                  <a:pt x="66675" y="194945"/>
                </a:lnTo>
                <a:lnTo>
                  <a:pt x="97790" y="194945"/>
                </a:lnTo>
                <a:lnTo>
                  <a:pt x="106045" y="168910"/>
                </a:lnTo>
                <a:lnTo>
                  <a:pt x="114935" y="139700"/>
                </a:lnTo>
                <a:lnTo>
                  <a:pt x="119380" y="124460"/>
                </a:lnTo>
                <a:lnTo>
                  <a:pt x="92075" y="124460"/>
                </a:lnTo>
                <a:lnTo>
                  <a:pt x="85090" y="98425"/>
                </a:lnTo>
                <a:lnTo>
                  <a:pt x="81280" y="82550"/>
                </a:lnTo>
                <a:lnTo>
                  <a:pt x="71120" y="42545"/>
                </a:lnTo>
                <a:lnTo>
                  <a:pt x="69850" y="38735"/>
                </a:lnTo>
                <a:lnTo>
                  <a:pt x="67945" y="30479"/>
                </a:lnTo>
                <a:lnTo>
                  <a:pt x="67945" y="29845"/>
                </a:lnTo>
                <a:lnTo>
                  <a:pt x="68580" y="27304"/>
                </a:lnTo>
                <a:lnTo>
                  <a:pt x="69850" y="26035"/>
                </a:lnTo>
                <a:lnTo>
                  <a:pt x="71120" y="24129"/>
                </a:lnTo>
                <a:lnTo>
                  <a:pt x="75565" y="23495"/>
                </a:lnTo>
                <a:close/>
              </a:path>
              <a:path w="264160" h="194944">
                <a:moveTo>
                  <a:pt x="173355" y="74295"/>
                </a:moveTo>
                <a:lnTo>
                  <a:pt x="131445" y="74295"/>
                </a:lnTo>
                <a:lnTo>
                  <a:pt x="133350" y="75565"/>
                </a:lnTo>
                <a:lnTo>
                  <a:pt x="133350" y="79375"/>
                </a:lnTo>
                <a:lnTo>
                  <a:pt x="130810" y="86995"/>
                </a:lnTo>
                <a:lnTo>
                  <a:pt x="132715" y="92075"/>
                </a:lnTo>
                <a:lnTo>
                  <a:pt x="133985" y="98425"/>
                </a:lnTo>
                <a:lnTo>
                  <a:pt x="137795" y="112395"/>
                </a:lnTo>
                <a:lnTo>
                  <a:pt x="139700" y="118745"/>
                </a:lnTo>
                <a:lnTo>
                  <a:pt x="147320" y="145415"/>
                </a:lnTo>
                <a:lnTo>
                  <a:pt x="153670" y="168910"/>
                </a:lnTo>
                <a:lnTo>
                  <a:pt x="160655" y="194945"/>
                </a:lnTo>
                <a:lnTo>
                  <a:pt x="191770" y="194945"/>
                </a:lnTo>
                <a:lnTo>
                  <a:pt x="205105" y="151765"/>
                </a:lnTo>
                <a:lnTo>
                  <a:pt x="213360" y="124460"/>
                </a:lnTo>
                <a:lnTo>
                  <a:pt x="186055" y="124460"/>
                </a:lnTo>
                <a:lnTo>
                  <a:pt x="179705" y="98425"/>
                </a:lnTo>
                <a:lnTo>
                  <a:pt x="175260" y="82550"/>
                </a:lnTo>
                <a:lnTo>
                  <a:pt x="173355" y="74295"/>
                </a:lnTo>
                <a:close/>
              </a:path>
              <a:path w="264160" h="194944">
                <a:moveTo>
                  <a:pt x="163830" y="36829"/>
                </a:moveTo>
                <a:lnTo>
                  <a:pt x="121285" y="36829"/>
                </a:lnTo>
                <a:lnTo>
                  <a:pt x="119380" y="38100"/>
                </a:lnTo>
                <a:lnTo>
                  <a:pt x="118110" y="38100"/>
                </a:lnTo>
                <a:lnTo>
                  <a:pt x="116205" y="41275"/>
                </a:lnTo>
                <a:lnTo>
                  <a:pt x="113665" y="50165"/>
                </a:lnTo>
                <a:lnTo>
                  <a:pt x="112395" y="55245"/>
                </a:lnTo>
                <a:lnTo>
                  <a:pt x="110490" y="60960"/>
                </a:lnTo>
                <a:lnTo>
                  <a:pt x="103505" y="85725"/>
                </a:lnTo>
                <a:lnTo>
                  <a:pt x="101600" y="92075"/>
                </a:lnTo>
                <a:lnTo>
                  <a:pt x="99695" y="97790"/>
                </a:lnTo>
                <a:lnTo>
                  <a:pt x="97155" y="107950"/>
                </a:lnTo>
                <a:lnTo>
                  <a:pt x="92075" y="124460"/>
                </a:lnTo>
                <a:lnTo>
                  <a:pt x="119380" y="124460"/>
                </a:lnTo>
                <a:lnTo>
                  <a:pt x="127635" y="98425"/>
                </a:lnTo>
                <a:lnTo>
                  <a:pt x="130810" y="86995"/>
                </a:lnTo>
                <a:lnTo>
                  <a:pt x="128905" y="78740"/>
                </a:lnTo>
                <a:lnTo>
                  <a:pt x="128905" y="75565"/>
                </a:lnTo>
                <a:lnTo>
                  <a:pt x="131445" y="74295"/>
                </a:lnTo>
                <a:lnTo>
                  <a:pt x="173355" y="74295"/>
                </a:lnTo>
                <a:lnTo>
                  <a:pt x="172085" y="69850"/>
                </a:lnTo>
                <a:lnTo>
                  <a:pt x="170180" y="63500"/>
                </a:lnTo>
                <a:lnTo>
                  <a:pt x="167640" y="52070"/>
                </a:lnTo>
                <a:lnTo>
                  <a:pt x="165100" y="42545"/>
                </a:lnTo>
                <a:lnTo>
                  <a:pt x="163830" y="36829"/>
                </a:lnTo>
                <a:close/>
              </a:path>
              <a:path w="264160" h="194944">
                <a:moveTo>
                  <a:pt x="254635" y="23495"/>
                </a:moveTo>
                <a:lnTo>
                  <a:pt x="206375" y="23495"/>
                </a:lnTo>
                <a:lnTo>
                  <a:pt x="210185" y="24129"/>
                </a:lnTo>
                <a:lnTo>
                  <a:pt x="212725" y="25400"/>
                </a:lnTo>
                <a:lnTo>
                  <a:pt x="213360" y="26035"/>
                </a:lnTo>
                <a:lnTo>
                  <a:pt x="213360" y="29845"/>
                </a:lnTo>
                <a:lnTo>
                  <a:pt x="212725" y="32385"/>
                </a:lnTo>
                <a:lnTo>
                  <a:pt x="212090" y="34290"/>
                </a:lnTo>
                <a:lnTo>
                  <a:pt x="210185" y="41275"/>
                </a:lnTo>
                <a:lnTo>
                  <a:pt x="207645" y="50165"/>
                </a:lnTo>
                <a:lnTo>
                  <a:pt x="202565" y="67310"/>
                </a:lnTo>
                <a:lnTo>
                  <a:pt x="189865" y="113665"/>
                </a:lnTo>
                <a:lnTo>
                  <a:pt x="186055" y="124460"/>
                </a:lnTo>
                <a:lnTo>
                  <a:pt x="213360" y="124460"/>
                </a:lnTo>
                <a:lnTo>
                  <a:pt x="233045" y="62229"/>
                </a:lnTo>
                <a:lnTo>
                  <a:pt x="237490" y="48895"/>
                </a:lnTo>
                <a:lnTo>
                  <a:pt x="240030" y="38735"/>
                </a:lnTo>
                <a:lnTo>
                  <a:pt x="241300" y="36195"/>
                </a:lnTo>
                <a:lnTo>
                  <a:pt x="241300" y="34925"/>
                </a:lnTo>
                <a:lnTo>
                  <a:pt x="242570" y="30479"/>
                </a:lnTo>
                <a:lnTo>
                  <a:pt x="244475" y="27304"/>
                </a:lnTo>
                <a:lnTo>
                  <a:pt x="246380" y="25400"/>
                </a:lnTo>
                <a:lnTo>
                  <a:pt x="248920" y="24129"/>
                </a:lnTo>
                <a:lnTo>
                  <a:pt x="254635" y="23495"/>
                </a:lnTo>
                <a:close/>
              </a:path>
              <a:path w="264160" h="194944">
                <a:moveTo>
                  <a:pt x="131445" y="74295"/>
                </a:moveTo>
                <a:lnTo>
                  <a:pt x="128905" y="75565"/>
                </a:lnTo>
                <a:lnTo>
                  <a:pt x="128905" y="78740"/>
                </a:lnTo>
                <a:lnTo>
                  <a:pt x="130810" y="86995"/>
                </a:lnTo>
                <a:lnTo>
                  <a:pt x="133350" y="79375"/>
                </a:lnTo>
                <a:lnTo>
                  <a:pt x="133350" y="75565"/>
                </a:lnTo>
                <a:lnTo>
                  <a:pt x="131445" y="74295"/>
                </a:lnTo>
                <a:close/>
              </a:path>
              <a:path w="264160" h="194944">
                <a:moveTo>
                  <a:pt x="169545" y="23495"/>
                </a:moveTo>
                <a:lnTo>
                  <a:pt x="103505" y="23495"/>
                </a:lnTo>
                <a:lnTo>
                  <a:pt x="109855" y="24129"/>
                </a:lnTo>
                <a:lnTo>
                  <a:pt x="111760" y="26670"/>
                </a:lnTo>
                <a:lnTo>
                  <a:pt x="116840" y="31750"/>
                </a:lnTo>
                <a:lnTo>
                  <a:pt x="119380" y="34925"/>
                </a:lnTo>
                <a:lnTo>
                  <a:pt x="118110" y="36195"/>
                </a:lnTo>
                <a:lnTo>
                  <a:pt x="116840" y="36829"/>
                </a:lnTo>
                <a:lnTo>
                  <a:pt x="117475" y="38100"/>
                </a:lnTo>
                <a:lnTo>
                  <a:pt x="118110" y="38100"/>
                </a:lnTo>
                <a:lnTo>
                  <a:pt x="121285" y="36829"/>
                </a:lnTo>
                <a:lnTo>
                  <a:pt x="163830" y="36829"/>
                </a:lnTo>
                <a:lnTo>
                  <a:pt x="162560" y="30479"/>
                </a:lnTo>
                <a:lnTo>
                  <a:pt x="162560" y="27304"/>
                </a:lnTo>
                <a:lnTo>
                  <a:pt x="165100" y="24129"/>
                </a:lnTo>
                <a:lnTo>
                  <a:pt x="169545" y="23495"/>
                </a:lnTo>
                <a:close/>
              </a:path>
              <a:path w="264160" h="194944">
                <a:moveTo>
                  <a:pt x="83185" y="0"/>
                </a:moveTo>
                <a:lnTo>
                  <a:pt x="0" y="0"/>
                </a:lnTo>
                <a:lnTo>
                  <a:pt x="0" y="23495"/>
                </a:lnTo>
                <a:lnTo>
                  <a:pt x="83185" y="23495"/>
                </a:lnTo>
                <a:lnTo>
                  <a:pt x="83185" y="0"/>
                </a:lnTo>
                <a:close/>
              </a:path>
              <a:path w="264160" h="194944">
                <a:moveTo>
                  <a:pt x="177800" y="0"/>
                </a:moveTo>
                <a:lnTo>
                  <a:pt x="93980" y="0"/>
                </a:lnTo>
                <a:lnTo>
                  <a:pt x="93980" y="23495"/>
                </a:lnTo>
                <a:lnTo>
                  <a:pt x="177800" y="23495"/>
                </a:lnTo>
                <a:lnTo>
                  <a:pt x="177800" y="0"/>
                </a:lnTo>
                <a:close/>
              </a:path>
              <a:path w="264160" h="194944">
                <a:moveTo>
                  <a:pt x="264160" y="0"/>
                </a:moveTo>
                <a:lnTo>
                  <a:pt x="195580" y="0"/>
                </a:lnTo>
                <a:lnTo>
                  <a:pt x="195580" y="23495"/>
                </a:lnTo>
                <a:lnTo>
                  <a:pt x="264160" y="23495"/>
                </a:lnTo>
                <a:lnTo>
                  <a:pt x="264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3" name="object 83" descr=""/>
          <p:cNvGrpSpPr/>
          <p:nvPr/>
        </p:nvGrpSpPr>
        <p:grpSpPr>
          <a:xfrm>
            <a:off x="4378959" y="593090"/>
            <a:ext cx="194310" cy="291465"/>
            <a:chOff x="4378959" y="593090"/>
            <a:chExt cx="194310" cy="291465"/>
          </a:xfrm>
        </p:grpSpPr>
        <p:sp>
          <p:nvSpPr>
            <p:cNvPr id="84" name="object 84" descr=""/>
            <p:cNvSpPr/>
            <p:nvPr/>
          </p:nvSpPr>
          <p:spPr>
            <a:xfrm>
              <a:off x="4378959" y="59309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65954" y="637540"/>
              <a:ext cx="107314" cy="243840"/>
            </a:xfrm>
            <a:prstGeom prst="rect">
              <a:avLst/>
            </a:prstGeom>
          </p:spPr>
        </p:pic>
      </p:grpSp>
      <p:sp>
        <p:nvSpPr>
          <p:cNvPr id="86" name="object 86" descr=""/>
          <p:cNvSpPr/>
          <p:nvPr/>
        </p:nvSpPr>
        <p:spPr>
          <a:xfrm>
            <a:off x="4618354" y="589280"/>
            <a:ext cx="187960" cy="297815"/>
          </a:xfrm>
          <a:custGeom>
            <a:avLst/>
            <a:gdLst/>
            <a:ahLst/>
            <a:cxnLst/>
            <a:rect l="l" t="t" r="r" b="b"/>
            <a:pathLst>
              <a:path w="187960" h="297815">
                <a:moveTo>
                  <a:pt x="39370" y="5715"/>
                </a:moveTo>
                <a:lnTo>
                  <a:pt x="33655" y="7620"/>
                </a:lnTo>
                <a:lnTo>
                  <a:pt x="29210" y="8890"/>
                </a:lnTo>
                <a:lnTo>
                  <a:pt x="19050" y="10795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735"/>
                </a:lnTo>
                <a:lnTo>
                  <a:pt x="8255" y="38735"/>
                </a:lnTo>
                <a:lnTo>
                  <a:pt x="13970" y="39370"/>
                </a:lnTo>
                <a:lnTo>
                  <a:pt x="15875" y="40004"/>
                </a:lnTo>
                <a:lnTo>
                  <a:pt x="18415" y="40004"/>
                </a:lnTo>
                <a:lnTo>
                  <a:pt x="19685" y="40640"/>
                </a:lnTo>
                <a:lnTo>
                  <a:pt x="21590" y="42545"/>
                </a:lnTo>
                <a:lnTo>
                  <a:pt x="22860" y="45085"/>
                </a:lnTo>
                <a:lnTo>
                  <a:pt x="23495" y="46990"/>
                </a:lnTo>
                <a:lnTo>
                  <a:pt x="23495" y="266065"/>
                </a:lnTo>
                <a:lnTo>
                  <a:pt x="22225" y="267970"/>
                </a:lnTo>
                <a:lnTo>
                  <a:pt x="21590" y="269240"/>
                </a:lnTo>
                <a:lnTo>
                  <a:pt x="20320" y="270510"/>
                </a:lnTo>
                <a:lnTo>
                  <a:pt x="18415" y="271145"/>
                </a:lnTo>
                <a:lnTo>
                  <a:pt x="17145" y="271779"/>
                </a:lnTo>
                <a:lnTo>
                  <a:pt x="15240" y="272415"/>
                </a:lnTo>
                <a:lnTo>
                  <a:pt x="10160" y="273050"/>
                </a:lnTo>
                <a:lnTo>
                  <a:pt x="6350" y="273685"/>
                </a:lnTo>
                <a:lnTo>
                  <a:pt x="0" y="274320"/>
                </a:lnTo>
                <a:lnTo>
                  <a:pt x="0" y="297815"/>
                </a:lnTo>
                <a:lnTo>
                  <a:pt x="91440" y="297815"/>
                </a:lnTo>
                <a:lnTo>
                  <a:pt x="91440" y="274320"/>
                </a:lnTo>
                <a:lnTo>
                  <a:pt x="81280" y="273050"/>
                </a:lnTo>
                <a:lnTo>
                  <a:pt x="78740" y="272415"/>
                </a:lnTo>
                <a:lnTo>
                  <a:pt x="76835" y="272415"/>
                </a:lnTo>
                <a:lnTo>
                  <a:pt x="73025" y="271145"/>
                </a:lnTo>
                <a:lnTo>
                  <a:pt x="71755" y="270510"/>
                </a:lnTo>
                <a:lnTo>
                  <a:pt x="70485" y="269240"/>
                </a:lnTo>
                <a:lnTo>
                  <a:pt x="69215" y="266700"/>
                </a:lnTo>
                <a:lnTo>
                  <a:pt x="68580" y="264795"/>
                </a:lnTo>
                <a:lnTo>
                  <a:pt x="68580" y="260985"/>
                </a:lnTo>
                <a:lnTo>
                  <a:pt x="67368" y="155575"/>
                </a:lnTo>
                <a:lnTo>
                  <a:pt x="67310" y="151765"/>
                </a:lnTo>
                <a:lnTo>
                  <a:pt x="67310" y="150495"/>
                </a:lnTo>
                <a:lnTo>
                  <a:pt x="71120" y="150495"/>
                </a:lnTo>
                <a:lnTo>
                  <a:pt x="74295" y="149225"/>
                </a:lnTo>
                <a:lnTo>
                  <a:pt x="81280" y="146050"/>
                </a:lnTo>
                <a:lnTo>
                  <a:pt x="84455" y="144145"/>
                </a:lnTo>
                <a:lnTo>
                  <a:pt x="92075" y="140335"/>
                </a:lnTo>
                <a:lnTo>
                  <a:pt x="95885" y="137795"/>
                </a:lnTo>
                <a:lnTo>
                  <a:pt x="99060" y="135890"/>
                </a:lnTo>
                <a:lnTo>
                  <a:pt x="101600" y="134620"/>
                </a:lnTo>
                <a:lnTo>
                  <a:pt x="162560" y="134620"/>
                </a:lnTo>
                <a:lnTo>
                  <a:pt x="162560" y="133350"/>
                </a:lnTo>
                <a:lnTo>
                  <a:pt x="160020" y="127635"/>
                </a:lnTo>
                <a:lnTo>
                  <a:pt x="159385" y="125095"/>
                </a:lnTo>
                <a:lnTo>
                  <a:pt x="66040" y="125095"/>
                </a:lnTo>
                <a:lnTo>
                  <a:pt x="64770" y="123825"/>
                </a:lnTo>
                <a:lnTo>
                  <a:pt x="66040" y="122554"/>
                </a:lnTo>
                <a:lnTo>
                  <a:pt x="68580" y="21590"/>
                </a:lnTo>
                <a:lnTo>
                  <a:pt x="55880" y="21590"/>
                </a:lnTo>
                <a:lnTo>
                  <a:pt x="39370" y="5715"/>
                </a:lnTo>
                <a:close/>
              </a:path>
              <a:path w="187960" h="297815">
                <a:moveTo>
                  <a:pt x="162560" y="134620"/>
                </a:moveTo>
                <a:lnTo>
                  <a:pt x="102870" y="134620"/>
                </a:lnTo>
                <a:lnTo>
                  <a:pt x="104775" y="135254"/>
                </a:lnTo>
                <a:lnTo>
                  <a:pt x="109855" y="137160"/>
                </a:lnTo>
                <a:lnTo>
                  <a:pt x="112395" y="138429"/>
                </a:lnTo>
                <a:lnTo>
                  <a:pt x="116205" y="141604"/>
                </a:lnTo>
                <a:lnTo>
                  <a:pt x="120015" y="149225"/>
                </a:lnTo>
                <a:lnTo>
                  <a:pt x="120650" y="151129"/>
                </a:lnTo>
                <a:lnTo>
                  <a:pt x="120650" y="264795"/>
                </a:lnTo>
                <a:lnTo>
                  <a:pt x="120015" y="266700"/>
                </a:lnTo>
                <a:lnTo>
                  <a:pt x="118745" y="267970"/>
                </a:lnTo>
                <a:lnTo>
                  <a:pt x="118110" y="269240"/>
                </a:lnTo>
                <a:lnTo>
                  <a:pt x="107315" y="273685"/>
                </a:lnTo>
                <a:lnTo>
                  <a:pt x="102870" y="273685"/>
                </a:lnTo>
                <a:lnTo>
                  <a:pt x="96520" y="274320"/>
                </a:lnTo>
                <a:lnTo>
                  <a:pt x="96520" y="297815"/>
                </a:lnTo>
                <a:lnTo>
                  <a:pt x="187960" y="297815"/>
                </a:lnTo>
                <a:lnTo>
                  <a:pt x="187960" y="274954"/>
                </a:lnTo>
                <a:lnTo>
                  <a:pt x="177800" y="273050"/>
                </a:lnTo>
                <a:lnTo>
                  <a:pt x="175895" y="272415"/>
                </a:lnTo>
                <a:lnTo>
                  <a:pt x="173355" y="272415"/>
                </a:lnTo>
                <a:lnTo>
                  <a:pt x="171450" y="271779"/>
                </a:lnTo>
                <a:lnTo>
                  <a:pt x="170180" y="271145"/>
                </a:lnTo>
                <a:lnTo>
                  <a:pt x="168275" y="270510"/>
                </a:lnTo>
                <a:lnTo>
                  <a:pt x="167005" y="269240"/>
                </a:lnTo>
                <a:lnTo>
                  <a:pt x="165735" y="266700"/>
                </a:lnTo>
                <a:lnTo>
                  <a:pt x="165100" y="264795"/>
                </a:lnTo>
                <a:lnTo>
                  <a:pt x="165100" y="155575"/>
                </a:lnTo>
                <a:lnTo>
                  <a:pt x="164465" y="147320"/>
                </a:lnTo>
                <a:lnTo>
                  <a:pt x="163830" y="140335"/>
                </a:lnTo>
                <a:lnTo>
                  <a:pt x="162560" y="134620"/>
                </a:lnTo>
                <a:close/>
              </a:path>
              <a:path w="187960" h="297815">
                <a:moveTo>
                  <a:pt x="71120" y="150495"/>
                </a:moveTo>
                <a:lnTo>
                  <a:pt x="67310" y="150495"/>
                </a:lnTo>
                <a:lnTo>
                  <a:pt x="67324" y="151760"/>
                </a:lnTo>
                <a:lnTo>
                  <a:pt x="71120" y="150495"/>
                </a:lnTo>
                <a:close/>
              </a:path>
              <a:path w="187960" h="297815">
                <a:moveTo>
                  <a:pt x="66040" y="122554"/>
                </a:moveTo>
                <a:lnTo>
                  <a:pt x="64770" y="123825"/>
                </a:lnTo>
                <a:lnTo>
                  <a:pt x="66040" y="125095"/>
                </a:lnTo>
                <a:lnTo>
                  <a:pt x="66040" y="122554"/>
                </a:lnTo>
                <a:close/>
              </a:path>
              <a:path w="187960" h="297815">
                <a:moveTo>
                  <a:pt x="113030" y="98425"/>
                </a:moveTo>
                <a:lnTo>
                  <a:pt x="103505" y="98425"/>
                </a:lnTo>
                <a:lnTo>
                  <a:pt x="100965" y="100965"/>
                </a:lnTo>
                <a:lnTo>
                  <a:pt x="97790" y="103504"/>
                </a:lnTo>
                <a:lnTo>
                  <a:pt x="91440" y="107950"/>
                </a:lnTo>
                <a:lnTo>
                  <a:pt x="87630" y="110490"/>
                </a:lnTo>
                <a:lnTo>
                  <a:pt x="83185" y="112395"/>
                </a:lnTo>
                <a:lnTo>
                  <a:pt x="66675" y="121920"/>
                </a:lnTo>
                <a:lnTo>
                  <a:pt x="66040" y="122554"/>
                </a:lnTo>
                <a:lnTo>
                  <a:pt x="66040" y="125095"/>
                </a:lnTo>
                <a:lnTo>
                  <a:pt x="159385" y="125095"/>
                </a:lnTo>
                <a:lnTo>
                  <a:pt x="156845" y="120015"/>
                </a:lnTo>
                <a:lnTo>
                  <a:pt x="153035" y="113665"/>
                </a:lnTo>
                <a:lnTo>
                  <a:pt x="141605" y="105410"/>
                </a:lnTo>
                <a:lnTo>
                  <a:pt x="135255" y="102235"/>
                </a:lnTo>
                <a:lnTo>
                  <a:pt x="121285" y="99060"/>
                </a:lnTo>
                <a:lnTo>
                  <a:pt x="113030" y="98425"/>
                </a:lnTo>
                <a:close/>
              </a:path>
              <a:path w="187960" h="297815">
                <a:moveTo>
                  <a:pt x="48895" y="0"/>
                </a:moveTo>
                <a:lnTo>
                  <a:pt x="47625" y="635"/>
                </a:lnTo>
                <a:lnTo>
                  <a:pt x="44450" y="2540"/>
                </a:lnTo>
                <a:lnTo>
                  <a:pt x="41910" y="4445"/>
                </a:lnTo>
                <a:lnTo>
                  <a:pt x="39370" y="5715"/>
                </a:lnTo>
                <a:lnTo>
                  <a:pt x="55880" y="21590"/>
                </a:lnTo>
                <a:lnTo>
                  <a:pt x="55880" y="2540"/>
                </a:lnTo>
                <a:lnTo>
                  <a:pt x="50165" y="635"/>
                </a:lnTo>
                <a:lnTo>
                  <a:pt x="50641" y="635"/>
                </a:lnTo>
                <a:lnTo>
                  <a:pt x="48895" y="0"/>
                </a:lnTo>
                <a:close/>
              </a:path>
              <a:path w="187960" h="297815">
                <a:moveTo>
                  <a:pt x="55880" y="2540"/>
                </a:moveTo>
                <a:lnTo>
                  <a:pt x="55880" y="21590"/>
                </a:lnTo>
                <a:lnTo>
                  <a:pt x="68580" y="21590"/>
                </a:lnTo>
                <a:lnTo>
                  <a:pt x="68580" y="6985"/>
                </a:lnTo>
                <a:lnTo>
                  <a:pt x="55880" y="2540"/>
                </a:lnTo>
                <a:close/>
              </a:path>
              <a:path w="187960" h="297815">
                <a:moveTo>
                  <a:pt x="47624" y="635"/>
                </a:moveTo>
                <a:lnTo>
                  <a:pt x="34290" y="635"/>
                </a:lnTo>
                <a:lnTo>
                  <a:pt x="39370" y="5715"/>
                </a:lnTo>
                <a:lnTo>
                  <a:pt x="41910" y="4445"/>
                </a:lnTo>
                <a:lnTo>
                  <a:pt x="44450" y="2540"/>
                </a:lnTo>
                <a:lnTo>
                  <a:pt x="46355" y="1270"/>
                </a:lnTo>
                <a:lnTo>
                  <a:pt x="47624" y="635"/>
                </a:lnTo>
                <a:close/>
              </a:path>
              <a:path w="187960" h="297815">
                <a:moveTo>
                  <a:pt x="55880" y="635"/>
                </a:moveTo>
                <a:lnTo>
                  <a:pt x="50641" y="635"/>
                </a:lnTo>
                <a:lnTo>
                  <a:pt x="55880" y="2540"/>
                </a:lnTo>
                <a:lnTo>
                  <a:pt x="55880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7" name="object 87" descr=""/>
          <p:cNvGrpSpPr/>
          <p:nvPr/>
        </p:nvGrpSpPr>
        <p:grpSpPr>
          <a:xfrm>
            <a:off x="5483859" y="593090"/>
            <a:ext cx="233045" cy="292100"/>
            <a:chOff x="5483859" y="593090"/>
            <a:chExt cx="233045" cy="292100"/>
          </a:xfrm>
        </p:grpSpPr>
        <p:sp>
          <p:nvSpPr>
            <p:cNvPr id="88" name="object 88" descr=""/>
            <p:cNvSpPr/>
            <p:nvPr/>
          </p:nvSpPr>
          <p:spPr>
            <a:xfrm>
              <a:off x="5483859" y="59309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582919" y="683895"/>
              <a:ext cx="133985" cy="201295"/>
            </a:xfrm>
            <a:prstGeom prst="rect">
              <a:avLst/>
            </a:prstGeom>
          </p:spPr>
        </p:pic>
      </p:grpSp>
      <p:grpSp>
        <p:nvGrpSpPr>
          <p:cNvPr id="90" name="object 90" descr=""/>
          <p:cNvGrpSpPr/>
          <p:nvPr/>
        </p:nvGrpSpPr>
        <p:grpSpPr>
          <a:xfrm>
            <a:off x="5979159" y="593090"/>
            <a:ext cx="289560" cy="291465"/>
            <a:chOff x="5979159" y="593090"/>
            <a:chExt cx="289560" cy="291465"/>
          </a:xfrm>
        </p:grpSpPr>
        <p:sp>
          <p:nvSpPr>
            <p:cNvPr id="91" name="object 91" descr=""/>
            <p:cNvSpPr/>
            <p:nvPr/>
          </p:nvSpPr>
          <p:spPr>
            <a:xfrm>
              <a:off x="5979159" y="593090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78219" y="681990"/>
              <a:ext cx="190500" cy="200659"/>
            </a:xfrm>
            <a:prstGeom prst="rect">
              <a:avLst/>
            </a:prstGeom>
          </p:spPr>
        </p:pic>
      </p:grpSp>
      <p:sp>
        <p:nvSpPr>
          <p:cNvPr id="93" name="object 93" descr=""/>
          <p:cNvSpPr/>
          <p:nvPr/>
        </p:nvSpPr>
        <p:spPr>
          <a:xfrm>
            <a:off x="7844155" y="682625"/>
            <a:ext cx="276860" cy="200025"/>
          </a:xfrm>
          <a:custGeom>
            <a:avLst/>
            <a:gdLst/>
            <a:ahLst/>
            <a:cxnLst/>
            <a:rect l="l" t="t" r="r" b="b"/>
            <a:pathLst>
              <a:path w="276859" h="200025">
                <a:moveTo>
                  <a:pt x="41275" y="3810"/>
                </a:moveTo>
                <a:lnTo>
                  <a:pt x="37465" y="6350"/>
                </a:lnTo>
                <a:lnTo>
                  <a:pt x="27940" y="9525"/>
                </a:lnTo>
                <a:lnTo>
                  <a:pt x="18415" y="10795"/>
                </a:lnTo>
                <a:lnTo>
                  <a:pt x="10795" y="11429"/>
                </a:lnTo>
                <a:lnTo>
                  <a:pt x="0" y="11429"/>
                </a:lnTo>
                <a:lnTo>
                  <a:pt x="0" y="38734"/>
                </a:lnTo>
                <a:lnTo>
                  <a:pt x="8254" y="38734"/>
                </a:lnTo>
                <a:lnTo>
                  <a:pt x="13335" y="39370"/>
                </a:lnTo>
                <a:lnTo>
                  <a:pt x="15875" y="40004"/>
                </a:lnTo>
                <a:lnTo>
                  <a:pt x="19685" y="41275"/>
                </a:lnTo>
                <a:lnTo>
                  <a:pt x="20320" y="41909"/>
                </a:lnTo>
                <a:lnTo>
                  <a:pt x="21590" y="42545"/>
                </a:lnTo>
                <a:lnTo>
                  <a:pt x="22225" y="43815"/>
                </a:lnTo>
                <a:lnTo>
                  <a:pt x="22860" y="46990"/>
                </a:lnTo>
                <a:lnTo>
                  <a:pt x="22860" y="167640"/>
                </a:lnTo>
                <a:lnTo>
                  <a:pt x="22225" y="168909"/>
                </a:lnTo>
                <a:lnTo>
                  <a:pt x="21590" y="170815"/>
                </a:lnTo>
                <a:lnTo>
                  <a:pt x="20320" y="172084"/>
                </a:lnTo>
                <a:lnTo>
                  <a:pt x="19050" y="172720"/>
                </a:lnTo>
                <a:lnTo>
                  <a:pt x="17779" y="173990"/>
                </a:lnTo>
                <a:lnTo>
                  <a:pt x="16510" y="174625"/>
                </a:lnTo>
                <a:lnTo>
                  <a:pt x="14604" y="175259"/>
                </a:lnTo>
                <a:lnTo>
                  <a:pt x="10160" y="175259"/>
                </a:lnTo>
                <a:lnTo>
                  <a:pt x="5715" y="175895"/>
                </a:lnTo>
                <a:lnTo>
                  <a:pt x="0" y="175895"/>
                </a:lnTo>
                <a:lnTo>
                  <a:pt x="0" y="200025"/>
                </a:lnTo>
                <a:lnTo>
                  <a:pt x="88265" y="200025"/>
                </a:lnTo>
                <a:lnTo>
                  <a:pt x="88265" y="177165"/>
                </a:lnTo>
                <a:lnTo>
                  <a:pt x="78104" y="175259"/>
                </a:lnTo>
                <a:lnTo>
                  <a:pt x="76200" y="174625"/>
                </a:lnTo>
                <a:lnTo>
                  <a:pt x="73660" y="174625"/>
                </a:lnTo>
                <a:lnTo>
                  <a:pt x="72390" y="173990"/>
                </a:lnTo>
                <a:lnTo>
                  <a:pt x="70485" y="173354"/>
                </a:lnTo>
                <a:lnTo>
                  <a:pt x="69215" y="172720"/>
                </a:lnTo>
                <a:lnTo>
                  <a:pt x="68579" y="171450"/>
                </a:lnTo>
                <a:lnTo>
                  <a:pt x="66675" y="168909"/>
                </a:lnTo>
                <a:lnTo>
                  <a:pt x="66040" y="167004"/>
                </a:lnTo>
                <a:lnTo>
                  <a:pt x="66040" y="163829"/>
                </a:lnTo>
                <a:lnTo>
                  <a:pt x="62229" y="52704"/>
                </a:lnTo>
                <a:lnTo>
                  <a:pt x="71754" y="52704"/>
                </a:lnTo>
                <a:lnTo>
                  <a:pt x="73660" y="51434"/>
                </a:lnTo>
                <a:lnTo>
                  <a:pt x="85090" y="45720"/>
                </a:lnTo>
                <a:lnTo>
                  <a:pt x="93345" y="40640"/>
                </a:lnTo>
                <a:lnTo>
                  <a:pt x="97154" y="38734"/>
                </a:lnTo>
                <a:lnTo>
                  <a:pt x="100329" y="36829"/>
                </a:lnTo>
                <a:lnTo>
                  <a:pt x="252729" y="36829"/>
                </a:lnTo>
                <a:lnTo>
                  <a:pt x="252729" y="35559"/>
                </a:lnTo>
                <a:lnTo>
                  <a:pt x="250825" y="29845"/>
                </a:lnTo>
                <a:lnTo>
                  <a:pt x="154304" y="29845"/>
                </a:lnTo>
                <a:lnTo>
                  <a:pt x="154093" y="29209"/>
                </a:lnTo>
                <a:lnTo>
                  <a:pt x="62865" y="29209"/>
                </a:lnTo>
                <a:lnTo>
                  <a:pt x="62229" y="27304"/>
                </a:lnTo>
                <a:lnTo>
                  <a:pt x="63500" y="25400"/>
                </a:lnTo>
                <a:lnTo>
                  <a:pt x="64135" y="21590"/>
                </a:lnTo>
                <a:lnTo>
                  <a:pt x="41275" y="21590"/>
                </a:lnTo>
                <a:lnTo>
                  <a:pt x="41275" y="3810"/>
                </a:lnTo>
                <a:close/>
              </a:path>
              <a:path w="276859" h="200025">
                <a:moveTo>
                  <a:pt x="193675" y="36829"/>
                </a:moveTo>
                <a:lnTo>
                  <a:pt x="101600" y="36829"/>
                </a:lnTo>
                <a:lnTo>
                  <a:pt x="105410" y="38100"/>
                </a:lnTo>
                <a:lnTo>
                  <a:pt x="110490" y="40640"/>
                </a:lnTo>
                <a:lnTo>
                  <a:pt x="115570" y="45720"/>
                </a:lnTo>
                <a:lnTo>
                  <a:pt x="117475" y="50800"/>
                </a:lnTo>
                <a:lnTo>
                  <a:pt x="118110" y="53975"/>
                </a:lnTo>
                <a:lnTo>
                  <a:pt x="118110" y="167004"/>
                </a:lnTo>
                <a:lnTo>
                  <a:pt x="117475" y="168909"/>
                </a:lnTo>
                <a:lnTo>
                  <a:pt x="116204" y="171450"/>
                </a:lnTo>
                <a:lnTo>
                  <a:pt x="114935" y="172720"/>
                </a:lnTo>
                <a:lnTo>
                  <a:pt x="113029" y="173354"/>
                </a:lnTo>
                <a:lnTo>
                  <a:pt x="111760" y="173990"/>
                </a:lnTo>
                <a:lnTo>
                  <a:pt x="109854" y="174625"/>
                </a:lnTo>
                <a:lnTo>
                  <a:pt x="100965" y="175895"/>
                </a:lnTo>
                <a:lnTo>
                  <a:pt x="95250" y="175895"/>
                </a:lnTo>
                <a:lnTo>
                  <a:pt x="95250" y="200025"/>
                </a:lnTo>
                <a:lnTo>
                  <a:pt x="183515" y="200025"/>
                </a:lnTo>
                <a:lnTo>
                  <a:pt x="183515" y="177165"/>
                </a:lnTo>
                <a:lnTo>
                  <a:pt x="173354" y="175259"/>
                </a:lnTo>
                <a:lnTo>
                  <a:pt x="171450" y="174625"/>
                </a:lnTo>
                <a:lnTo>
                  <a:pt x="168910" y="174625"/>
                </a:lnTo>
                <a:lnTo>
                  <a:pt x="167004" y="173990"/>
                </a:lnTo>
                <a:lnTo>
                  <a:pt x="164465" y="172720"/>
                </a:lnTo>
                <a:lnTo>
                  <a:pt x="163195" y="171450"/>
                </a:lnTo>
                <a:lnTo>
                  <a:pt x="161925" y="168909"/>
                </a:lnTo>
                <a:lnTo>
                  <a:pt x="161290" y="166370"/>
                </a:lnTo>
                <a:lnTo>
                  <a:pt x="161290" y="54609"/>
                </a:lnTo>
                <a:lnTo>
                  <a:pt x="158750" y="53975"/>
                </a:lnTo>
                <a:lnTo>
                  <a:pt x="157479" y="52070"/>
                </a:lnTo>
                <a:lnTo>
                  <a:pt x="167004" y="52070"/>
                </a:lnTo>
                <a:lnTo>
                  <a:pt x="169545" y="50165"/>
                </a:lnTo>
                <a:lnTo>
                  <a:pt x="173354" y="48895"/>
                </a:lnTo>
                <a:lnTo>
                  <a:pt x="176529" y="46990"/>
                </a:lnTo>
                <a:lnTo>
                  <a:pt x="180340" y="45084"/>
                </a:lnTo>
                <a:lnTo>
                  <a:pt x="184150" y="42545"/>
                </a:lnTo>
                <a:lnTo>
                  <a:pt x="187960" y="40640"/>
                </a:lnTo>
                <a:lnTo>
                  <a:pt x="191135" y="38734"/>
                </a:lnTo>
                <a:lnTo>
                  <a:pt x="193675" y="36829"/>
                </a:lnTo>
                <a:close/>
              </a:path>
              <a:path w="276859" h="200025">
                <a:moveTo>
                  <a:pt x="252729" y="36829"/>
                </a:moveTo>
                <a:lnTo>
                  <a:pt x="194945" y="36829"/>
                </a:lnTo>
                <a:lnTo>
                  <a:pt x="198754" y="38100"/>
                </a:lnTo>
                <a:lnTo>
                  <a:pt x="203835" y="40640"/>
                </a:lnTo>
                <a:lnTo>
                  <a:pt x="208915" y="45720"/>
                </a:lnTo>
                <a:lnTo>
                  <a:pt x="210820" y="50800"/>
                </a:lnTo>
                <a:lnTo>
                  <a:pt x="211454" y="53975"/>
                </a:lnTo>
                <a:lnTo>
                  <a:pt x="211454" y="167004"/>
                </a:lnTo>
                <a:lnTo>
                  <a:pt x="210820" y="168909"/>
                </a:lnTo>
                <a:lnTo>
                  <a:pt x="209550" y="171450"/>
                </a:lnTo>
                <a:lnTo>
                  <a:pt x="208279" y="172720"/>
                </a:lnTo>
                <a:lnTo>
                  <a:pt x="206375" y="173354"/>
                </a:lnTo>
                <a:lnTo>
                  <a:pt x="205104" y="173990"/>
                </a:lnTo>
                <a:lnTo>
                  <a:pt x="203200" y="174625"/>
                </a:lnTo>
                <a:lnTo>
                  <a:pt x="198754" y="175259"/>
                </a:lnTo>
                <a:lnTo>
                  <a:pt x="194945" y="175895"/>
                </a:lnTo>
                <a:lnTo>
                  <a:pt x="188595" y="175895"/>
                </a:lnTo>
                <a:lnTo>
                  <a:pt x="188595" y="200025"/>
                </a:lnTo>
                <a:lnTo>
                  <a:pt x="276860" y="200025"/>
                </a:lnTo>
                <a:lnTo>
                  <a:pt x="276860" y="177165"/>
                </a:lnTo>
                <a:lnTo>
                  <a:pt x="267335" y="175259"/>
                </a:lnTo>
                <a:lnTo>
                  <a:pt x="264795" y="174625"/>
                </a:lnTo>
                <a:lnTo>
                  <a:pt x="262890" y="174625"/>
                </a:lnTo>
                <a:lnTo>
                  <a:pt x="260985" y="173990"/>
                </a:lnTo>
                <a:lnTo>
                  <a:pt x="255154" y="48895"/>
                </a:lnTo>
                <a:lnTo>
                  <a:pt x="254000" y="42545"/>
                </a:lnTo>
                <a:lnTo>
                  <a:pt x="254000" y="41909"/>
                </a:lnTo>
                <a:lnTo>
                  <a:pt x="252729" y="36829"/>
                </a:lnTo>
                <a:close/>
              </a:path>
              <a:path w="276859" h="200025">
                <a:moveTo>
                  <a:pt x="71754" y="52704"/>
                </a:moveTo>
                <a:lnTo>
                  <a:pt x="62229" y="52704"/>
                </a:lnTo>
                <a:lnTo>
                  <a:pt x="63500" y="55245"/>
                </a:lnTo>
                <a:lnTo>
                  <a:pt x="65404" y="55879"/>
                </a:lnTo>
                <a:lnTo>
                  <a:pt x="71754" y="52704"/>
                </a:lnTo>
                <a:close/>
              </a:path>
              <a:path w="276859" h="200025">
                <a:moveTo>
                  <a:pt x="160020" y="52070"/>
                </a:moveTo>
                <a:lnTo>
                  <a:pt x="157479" y="52070"/>
                </a:lnTo>
                <a:lnTo>
                  <a:pt x="158750" y="53975"/>
                </a:lnTo>
                <a:lnTo>
                  <a:pt x="161290" y="54609"/>
                </a:lnTo>
                <a:lnTo>
                  <a:pt x="161290" y="52704"/>
                </a:lnTo>
                <a:lnTo>
                  <a:pt x="160020" y="52070"/>
                </a:lnTo>
                <a:close/>
              </a:path>
              <a:path w="276859" h="200025">
                <a:moveTo>
                  <a:pt x="167004" y="52070"/>
                </a:moveTo>
                <a:lnTo>
                  <a:pt x="160020" y="52070"/>
                </a:lnTo>
                <a:lnTo>
                  <a:pt x="161290" y="52704"/>
                </a:lnTo>
                <a:lnTo>
                  <a:pt x="161290" y="54609"/>
                </a:lnTo>
                <a:lnTo>
                  <a:pt x="167004" y="52070"/>
                </a:lnTo>
                <a:close/>
              </a:path>
              <a:path w="276859" h="200025">
                <a:moveTo>
                  <a:pt x="154940" y="27304"/>
                </a:moveTo>
                <a:lnTo>
                  <a:pt x="153670" y="27940"/>
                </a:lnTo>
                <a:lnTo>
                  <a:pt x="154304" y="29209"/>
                </a:lnTo>
                <a:lnTo>
                  <a:pt x="154304" y="29845"/>
                </a:lnTo>
                <a:lnTo>
                  <a:pt x="154940" y="27304"/>
                </a:lnTo>
                <a:close/>
              </a:path>
              <a:path w="276859" h="200025">
                <a:moveTo>
                  <a:pt x="204470" y="634"/>
                </a:moveTo>
                <a:lnTo>
                  <a:pt x="195579" y="634"/>
                </a:lnTo>
                <a:lnTo>
                  <a:pt x="192404" y="3810"/>
                </a:lnTo>
                <a:lnTo>
                  <a:pt x="189229" y="6350"/>
                </a:lnTo>
                <a:lnTo>
                  <a:pt x="177800" y="13970"/>
                </a:lnTo>
                <a:lnTo>
                  <a:pt x="155575" y="26670"/>
                </a:lnTo>
                <a:lnTo>
                  <a:pt x="154940" y="27304"/>
                </a:lnTo>
                <a:lnTo>
                  <a:pt x="154304" y="29845"/>
                </a:lnTo>
                <a:lnTo>
                  <a:pt x="250825" y="29845"/>
                </a:lnTo>
                <a:lnTo>
                  <a:pt x="212725" y="1270"/>
                </a:lnTo>
                <a:lnTo>
                  <a:pt x="204470" y="634"/>
                </a:lnTo>
                <a:close/>
              </a:path>
              <a:path w="276859" h="200025">
                <a:moveTo>
                  <a:pt x="63500" y="25400"/>
                </a:moveTo>
                <a:lnTo>
                  <a:pt x="62229" y="27304"/>
                </a:lnTo>
                <a:lnTo>
                  <a:pt x="62865" y="29209"/>
                </a:lnTo>
                <a:lnTo>
                  <a:pt x="63500" y="25400"/>
                </a:lnTo>
                <a:close/>
              </a:path>
              <a:path w="276859" h="200025">
                <a:moveTo>
                  <a:pt x="109220" y="634"/>
                </a:moveTo>
                <a:lnTo>
                  <a:pt x="102235" y="634"/>
                </a:lnTo>
                <a:lnTo>
                  <a:pt x="99059" y="3810"/>
                </a:lnTo>
                <a:lnTo>
                  <a:pt x="95885" y="6350"/>
                </a:lnTo>
                <a:lnTo>
                  <a:pt x="88900" y="10795"/>
                </a:lnTo>
                <a:lnTo>
                  <a:pt x="85090" y="13334"/>
                </a:lnTo>
                <a:lnTo>
                  <a:pt x="80645" y="15875"/>
                </a:lnTo>
                <a:lnTo>
                  <a:pt x="67945" y="22859"/>
                </a:lnTo>
                <a:lnTo>
                  <a:pt x="63500" y="25400"/>
                </a:lnTo>
                <a:lnTo>
                  <a:pt x="62865" y="29209"/>
                </a:lnTo>
                <a:lnTo>
                  <a:pt x="154093" y="29209"/>
                </a:lnTo>
                <a:lnTo>
                  <a:pt x="153670" y="27940"/>
                </a:lnTo>
                <a:lnTo>
                  <a:pt x="154940" y="27304"/>
                </a:lnTo>
                <a:lnTo>
                  <a:pt x="154940" y="25400"/>
                </a:lnTo>
                <a:lnTo>
                  <a:pt x="153035" y="21590"/>
                </a:lnTo>
                <a:lnTo>
                  <a:pt x="116204" y="1270"/>
                </a:lnTo>
                <a:lnTo>
                  <a:pt x="109220" y="634"/>
                </a:lnTo>
                <a:close/>
              </a:path>
              <a:path w="276859" h="200025">
                <a:moveTo>
                  <a:pt x="48895" y="634"/>
                </a:moveTo>
                <a:lnTo>
                  <a:pt x="44450" y="1270"/>
                </a:lnTo>
                <a:lnTo>
                  <a:pt x="43179" y="2540"/>
                </a:lnTo>
                <a:lnTo>
                  <a:pt x="41275" y="3810"/>
                </a:lnTo>
                <a:lnTo>
                  <a:pt x="41275" y="21590"/>
                </a:lnTo>
                <a:lnTo>
                  <a:pt x="58420" y="4445"/>
                </a:lnTo>
                <a:lnTo>
                  <a:pt x="48895" y="634"/>
                </a:lnTo>
                <a:close/>
              </a:path>
              <a:path w="276859" h="200025">
                <a:moveTo>
                  <a:pt x="58420" y="4445"/>
                </a:moveTo>
                <a:lnTo>
                  <a:pt x="41275" y="21590"/>
                </a:lnTo>
                <a:lnTo>
                  <a:pt x="64135" y="21590"/>
                </a:lnTo>
                <a:lnTo>
                  <a:pt x="66040" y="7620"/>
                </a:lnTo>
                <a:lnTo>
                  <a:pt x="58420" y="4445"/>
                </a:lnTo>
                <a:close/>
              </a:path>
              <a:path w="276859" h="200025">
                <a:moveTo>
                  <a:pt x="62865" y="0"/>
                </a:moveTo>
                <a:lnTo>
                  <a:pt x="50800" y="0"/>
                </a:lnTo>
                <a:lnTo>
                  <a:pt x="48895" y="634"/>
                </a:lnTo>
                <a:lnTo>
                  <a:pt x="58420" y="4445"/>
                </a:lnTo>
                <a:lnTo>
                  <a:pt x="62865" y="0"/>
                </a:lnTo>
                <a:close/>
              </a:path>
              <a:path w="276859" h="200025">
                <a:moveTo>
                  <a:pt x="44450" y="1270"/>
                </a:moveTo>
                <a:lnTo>
                  <a:pt x="43815" y="1270"/>
                </a:lnTo>
                <a:lnTo>
                  <a:pt x="43179" y="2540"/>
                </a:lnTo>
                <a:lnTo>
                  <a:pt x="44450" y="1270"/>
                </a:lnTo>
                <a:close/>
              </a:path>
              <a:path w="276859" h="200025">
                <a:moveTo>
                  <a:pt x="46990" y="0"/>
                </a:moveTo>
                <a:lnTo>
                  <a:pt x="44450" y="1270"/>
                </a:lnTo>
                <a:lnTo>
                  <a:pt x="48895" y="634"/>
                </a:lnTo>
                <a:lnTo>
                  <a:pt x="46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4" name="object 94" descr=""/>
          <p:cNvGrpSpPr/>
          <p:nvPr/>
        </p:nvGrpSpPr>
        <p:grpSpPr>
          <a:xfrm>
            <a:off x="2928620" y="1177289"/>
            <a:ext cx="339725" cy="200660"/>
            <a:chOff x="2928620" y="1177289"/>
            <a:chExt cx="339725" cy="200660"/>
          </a:xfrm>
        </p:grpSpPr>
        <p:pic>
          <p:nvPicPr>
            <p:cNvPr id="95" name="object 9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8620" y="1177289"/>
              <a:ext cx="130175" cy="200659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81655" y="1182369"/>
              <a:ext cx="186690" cy="195579"/>
            </a:xfrm>
            <a:prstGeom prst="rect">
              <a:avLst/>
            </a:prstGeom>
          </p:spPr>
        </p:pic>
      </p:grpSp>
      <p:grpSp>
        <p:nvGrpSpPr>
          <p:cNvPr id="97" name="object 97" descr=""/>
          <p:cNvGrpSpPr/>
          <p:nvPr/>
        </p:nvGrpSpPr>
        <p:grpSpPr>
          <a:xfrm>
            <a:off x="3350259" y="1088389"/>
            <a:ext cx="239395" cy="291465"/>
            <a:chOff x="3350259" y="1088389"/>
            <a:chExt cx="239395" cy="291465"/>
          </a:xfrm>
        </p:grpSpPr>
        <p:sp>
          <p:nvSpPr>
            <p:cNvPr id="98" name="object 98" descr=""/>
            <p:cNvSpPr/>
            <p:nvPr/>
          </p:nvSpPr>
          <p:spPr>
            <a:xfrm>
              <a:off x="3350259" y="1088389"/>
              <a:ext cx="91440" cy="291465"/>
            </a:xfrm>
            <a:custGeom>
              <a:avLst/>
              <a:gdLst/>
              <a:ahLst/>
              <a:cxnLst/>
              <a:rect l="l" t="t" r="r" b="b"/>
              <a:pathLst>
                <a:path w="91439" h="291465">
                  <a:moveTo>
                    <a:pt x="39369" y="96519"/>
                  </a:moveTo>
                  <a:lnTo>
                    <a:pt x="39369" y="97154"/>
                  </a:lnTo>
                  <a:lnTo>
                    <a:pt x="33019" y="99059"/>
                  </a:lnTo>
                  <a:lnTo>
                    <a:pt x="29210" y="100329"/>
                  </a:lnTo>
                  <a:lnTo>
                    <a:pt x="19050" y="102234"/>
                  </a:lnTo>
                  <a:lnTo>
                    <a:pt x="10794" y="102869"/>
                  </a:lnTo>
                  <a:lnTo>
                    <a:pt x="0" y="102869"/>
                  </a:lnTo>
                  <a:lnTo>
                    <a:pt x="0" y="130175"/>
                  </a:lnTo>
                  <a:lnTo>
                    <a:pt x="8254" y="130175"/>
                  </a:lnTo>
                  <a:lnTo>
                    <a:pt x="13969" y="130809"/>
                  </a:lnTo>
                  <a:lnTo>
                    <a:pt x="15875" y="131444"/>
                  </a:lnTo>
                  <a:lnTo>
                    <a:pt x="18414" y="131444"/>
                  </a:lnTo>
                  <a:lnTo>
                    <a:pt x="20319" y="132079"/>
                  </a:lnTo>
                  <a:lnTo>
                    <a:pt x="20954" y="133350"/>
                  </a:lnTo>
                  <a:lnTo>
                    <a:pt x="22225" y="133984"/>
                  </a:lnTo>
                  <a:lnTo>
                    <a:pt x="22860" y="135254"/>
                  </a:lnTo>
                  <a:lnTo>
                    <a:pt x="22860" y="136525"/>
                  </a:lnTo>
                  <a:lnTo>
                    <a:pt x="23494" y="138429"/>
                  </a:lnTo>
                  <a:lnTo>
                    <a:pt x="23494" y="258444"/>
                  </a:lnTo>
                  <a:lnTo>
                    <a:pt x="22860" y="260350"/>
                  </a:lnTo>
                  <a:lnTo>
                    <a:pt x="5714" y="267334"/>
                  </a:lnTo>
                  <a:lnTo>
                    <a:pt x="0" y="267334"/>
                  </a:lnTo>
                  <a:lnTo>
                    <a:pt x="0" y="291464"/>
                  </a:lnTo>
                  <a:lnTo>
                    <a:pt x="91439" y="291464"/>
                  </a:lnTo>
                  <a:lnTo>
                    <a:pt x="91439" y="267969"/>
                  </a:lnTo>
                  <a:lnTo>
                    <a:pt x="81279" y="266700"/>
                  </a:lnTo>
                  <a:lnTo>
                    <a:pt x="78739" y="266064"/>
                  </a:lnTo>
                  <a:lnTo>
                    <a:pt x="76835" y="266064"/>
                  </a:lnTo>
                  <a:lnTo>
                    <a:pt x="74929" y="265429"/>
                  </a:lnTo>
                  <a:lnTo>
                    <a:pt x="71754" y="263525"/>
                  </a:lnTo>
                  <a:lnTo>
                    <a:pt x="71119" y="262889"/>
                  </a:lnTo>
                  <a:lnTo>
                    <a:pt x="69214" y="260350"/>
                  </a:lnTo>
                  <a:lnTo>
                    <a:pt x="68579" y="258444"/>
                  </a:lnTo>
                  <a:lnTo>
                    <a:pt x="68579" y="113029"/>
                  </a:lnTo>
                  <a:lnTo>
                    <a:pt x="55244" y="113029"/>
                  </a:lnTo>
                  <a:lnTo>
                    <a:pt x="39369" y="96519"/>
                  </a:lnTo>
                  <a:close/>
                </a:path>
                <a:path w="91439" h="291465">
                  <a:moveTo>
                    <a:pt x="48260" y="91439"/>
                  </a:moveTo>
                  <a:lnTo>
                    <a:pt x="44450" y="93979"/>
                  </a:lnTo>
                  <a:lnTo>
                    <a:pt x="41275" y="95884"/>
                  </a:lnTo>
                  <a:lnTo>
                    <a:pt x="39369" y="96519"/>
                  </a:lnTo>
                  <a:lnTo>
                    <a:pt x="55244" y="113029"/>
                  </a:lnTo>
                  <a:lnTo>
                    <a:pt x="55244" y="93979"/>
                  </a:lnTo>
                  <a:lnTo>
                    <a:pt x="48260" y="91439"/>
                  </a:lnTo>
                  <a:close/>
                </a:path>
                <a:path w="91439" h="291465">
                  <a:moveTo>
                    <a:pt x="55244" y="93979"/>
                  </a:moveTo>
                  <a:lnTo>
                    <a:pt x="55244" y="113029"/>
                  </a:lnTo>
                  <a:lnTo>
                    <a:pt x="68579" y="113029"/>
                  </a:lnTo>
                  <a:lnTo>
                    <a:pt x="68579" y="98425"/>
                  </a:lnTo>
                  <a:lnTo>
                    <a:pt x="55244" y="93979"/>
                  </a:lnTo>
                  <a:close/>
                </a:path>
                <a:path w="91439" h="291465">
                  <a:moveTo>
                    <a:pt x="47625" y="91439"/>
                  </a:moveTo>
                  <a:lnTo>
                    <a:pt x="34289" y="91439"/>
                  </a:lnTo>
                  <a:lnTo>
                    <a:pt x="39369" y="96519"/>
                  </a:lnTo>
                  <a:lnTo>
                    <a:pt x="41275" y="95884"/>
                  </a:lnTo>
                  <a:lnTo>
                    <a:pt x="44450" y="93979"/>
                  </a:lnTo>
                  <a:lnTo>
                    <a:pt x="47625" y="91439"/>
                  </a:lnTo>
                  <a:close/>
                </a:path>
                <a:path w="91439" h="291465">
                  <a:moveTo>
                    <a:pt x="55244" y="91439"/>
                  </a:moveTo>
                  <a:lnTo>
                    <a:pt x="50164" y="91439"/>
                  </a:lnTo>
                  <a:lnTo>
                    <a:pt x="55244" y="93979"/>
                  </a:lnTo>
                  <a:lnTo>
                    <a:pt x="55244" y="91439"/>
                  </a:lnTo>
                  <a:close/>
                </a:path>
                <a:path w="91439" h="291465">
                  <a:moveTo>
                    <a:pt x="47625" y="0"/>
                  </a:moveTo>
                  <a:lnTo>
                    <a:pt x="40639" y="0"/>
                  </a:lnTo>
                  <a:lnTo>
                    <a:pt x="36829" y="634"/>
                  </a:lnTo>
                  <a:lnTo>
                    <a:pt x="30479" y="3175"/>
                  </a:lnTo>
                  <a:lnTo>
                    <a:pt x="27304" y="5079"/>
                  </a:lnTo>
                  <a:lnTo>
                    <a:pt x="22225" y="10159"/>
                  </a:lnTo>
                  <a:lnTo>
                    <a:pt x="20954" y="13334"/>
                  </a:lnTo>
                  <a:lnTo>
                    <a:pt x="19050" y="16509"/>
                  </a:lnTo>
                  <a:lnTo>
                    <a:pt x="17779" y="22859"/>
                  </a:lnTo>
                  <a:lnTo>
                    <a:pt x="17779" y="30479"/>
                  </a:lnTo>
                  <a:lnTo>
                    <a:pt x="42544" y="53339"/>
                  </a:lnTo>
                  <a:lnTo>
                    <a:pt x="49529" y="53339"/>
                  </a:lnTo>
                  <a:lnTo>
                    <a:pt x="70485" y="36829"/>
                  </a:lnTo>
                  <a:lnTo>
                    <a:pt x="72389" y="33654"/>
                  </a:lnTo>
                  <a:lnTo>
                    <a:pt x="72389" y="22859"/>
                  </a:lnTo>
                  <a:lnTo>
                    <a:pt x="71119" y="19050"/>
                  </a:lnTo>
                  <a:lnTo>
                    <a:pt x="51435" y="634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46779" y="1177289"/>
              <a:ext cx="142875" cy="201295"/>
            </a:xfrm>
            <a:prstGeom prst="rect">
              <a:avLst/>
            </a:prstGeom>
          </p:spPr>
        </p:pic>
      </p:grpSp>
      <p:sp>
        <p:nvSpPr>
          <p:cNvPr id="100" name="object 100" descr=""/>
          <p:cNvSpPr/>
          <p:nvPr/>
        </p:nvSpPr>
        <p:spPr>
          <a:xfrm>
            <a:off x="4034154" y="1179830"/>
            <a:ext cx="178435" cy="281305"/>
          </a:xfrm>
          <a:custGeom>
            <a:avLst/>
            <a:gdLst/>
            <a:ahLst/>
            <a:cxnLst/>
            <a:rect l="l" t="t" r="r" b="b"/>
            <a:pathLst>
              <a:path w="178435" h="281305">
                <a:moveTo>
                  <a:pt x="43180" y="6350"/>
                </a:moveTo>
                <a:lnTo>
                  <a:pt x="40640" y="6350"/>
                </a:lnTo>
                <a:lnTo>
                  <a:pt x="34290" y="8890"/>
                </a:lnTo>
                <a:lnTo>
                  <a:pt x="30480" y="10160"/>
                </a:lnTo>
                <a:lnTo>
                  <a:pt x="19685" y="12065"/>
                </a:lnTo>
                <a:lnTo>
                  <a:pt x="11430" y="12700"/>
                </a:lnTo>
                <a:lnTo>
                  <a:pt x="0" y="12700"/>
                </a:lnTo>
                <a:lnTo>
                  <a:pt x="0" y="40004"/>
                </a:lnTo>
                <a:lnTo>
                  <a:pt x="8255" y="40004"/>
                </a:lnTo>
                <a:lnTo>
                  <a:pt x="13970" y="40640"/>
                </a:lnTo>
                <a:lnTo>
                  <a:pt x="15875" y="41275"/>
                </a:lnTo>
                <a:lnTo>
                  <a:pt x="18415" y="41910"/>
                </a:lnTo>
                <a:lnTo>
                  <a:pt x="20320" y="42545"/>
                </a:lnTo>
                <a:lnTo>
                  <a:pt x="20955" y="43179"/>
                </a:lnTo>
                <a:lnTo>
                  <a:pt x="22225" y="43815"/>
                </a:lnTo>
                <a:lnTo>
                  <a:pt x="22860" y="45085"/>
                </a:lnTo>
                <a:lnTo>
                  <a:pt x="23495" y="48260"/>
                </a:lnTo>
                <a:lnTo>
                  <a:pt x="23495" y="248285"/>
                </a:lnTo>
                <a:lnTo>
                  <a:pt x="22860" y="250190"/>
                </a:lnTo>
                <a:lnTo>
                  <a:pt x="20955" y="252729"/>
                </a:lnTo>
                <a:lnTo>
                  <a:pt x="19685" y="254000"/>
                </a:lnTo>
                <a:lnTo>
                  <a:pt x="18415" y="254635"/>
                </a:lnTo>
                <a:lnTo>
                  <a:pt x="17145" y="255904"/>
                </a:lnTo>
                <a:lnTo>
                  <a:pt x="15240" y="255904"/>
                </a:lnTo>
                <a:lnTo>
                  <a:pt x="10160" y="256540"/>
                </a:lnTo>
                <a:lnTo>
                  <a:pt x="6350" y="257175"/>
                </a:lnTo>
                <a:lnTo>
                  <a:pt x="0" y="257175"/>
                </a:lnTo>
                <a:lnTo>
                  <a:pt x="0" y="281304"/>
                </a:lnTo>
                <a:lnTo>
                  <a:pt x="91440" y="281304"/>
                </a:lnTo>
                <a:lnTo>
                  <a:pt x="91440" y="257810"/>
                </a:lnTo>
                <a:lnTo>
                  <a:pt x="81280" y="256540"/>
                </a:lnTo>
                <a:lnTo>
                  <a:pt x="78740" y="255904"/>
                </a:lnTo>
                <a:lnTo>
                  <a:pt x="76835" y="255270"/>
                </a:lnTo>
                <a:lnTo>
                  <a:pt x="74930" y="255270"/>
                </a:lnTo>
                <a:lnTo>
                  <a:pt x="73025" y="254000"/>
                </a:lnTo>
                <a:lnTo>
                  <a:pt x="70485" y="252729"/>
                </a:lnTo>
                <a:lnTo>
                  <a:pt x="69215" y="250190"/>
                </a:lnTo>
                <a:lnTo>
                  <a:pt x="68580" y="248285"/>
                </a:lnTo>
                <a:lnTo>
                  <a:pt x="68580" y="244475"/>
                </a:lnTo>
                <a:lnTo>
                  <a:pt x="64135" y="187325"/>
                </a:lnTo>
                <a:lnTo>
                  <a:pt x="61595" y="184785"/>
                </a:lnTo>
                <a:lnTo>
                  <a:pt x="61595" y="182245"/>
                </a:lnTo>
                <a:lnTo>
                  <a:pt x="64135" y="180340"/>
                </a:lnTo>
                <a:lnTo>
                  <a:pt x="153035" y="180340"/>
                </a:lnTo>
                <a:lnTo>
                  <a:pt x="158115" y="174625"/>
                </a:lnTo>
                <a:lnTo>
                  <a:pt x="93345" y="174625"/>
                </a:lnTo>
                <a:lnTo>
                  <a:pt x="89535" y="173354"/>
                </a:lnTo>
                <a:lnTo>
                  <a:pt x="69215" y="146050"/>
                </a:lnTo>
                <a:lnTo>
                  <a:pt x="68580" y="144145"/>
                </a:lnTo>
                <a:lnTo>
                  <a:pt x="67310" y="52070"/>
                </a:lnTo>
                <a:lnTo>
                  <a:pt x="71120" y="52070"/>
                </a:lnTo>
                <a:lnTo>
                  <a:pt x="74930" y="50165"/>
                </a:lnTo>
                <a:lnTo>
                  <a:pt x="78105" y="48260"/>
                </a:lnTo>
                <a:lnTo>
                  <a:pt x="81280" y="46990"/>
                </a:lnTo>
                <a:lnTo>
                  <a:pt x="87630" y="43179"/>
                </a:lnTo>
                <a:lnTo>
                  <a:pt x="94615" y="39370"/>
                </a:lnTo>
                <a:lnTo>
                  <a:pt x="97790" y="37465"/>
                </a:lnTo>
                <a:lnTo>
                  <a:pt x="99695" y="36195"/>
                </a:lnTo>
                <a:lnTo>
                  <a:pt x="160020" y="36195"/>
                </a:lnTo>
                <a:lnTo>
                  <a:pt x="159385" y="34290"/>
                </a:lnTo>
                <a:lnTo>
                  <a:pt x="154305" y="27304"/>
                </a:lnTo>
                <a:lnTo>
                  <a:pt x="153035" y="26035"/>
                </a:lnTo>
                <a:lnTo>
                  <a:pt x="66040" y="26035"/>
                </a:lnTo>
                <a:lnTo>
                  <a:pt x="64770" y="24765"/>
                </a:lnTo>
                <a:lnTo>
                  <a:pt x="66675" y="22860"/>
                </a:lnTo>
                <a:lnTo>
                  <a:pt x="68580" y="8890"/>
                </a:lnTo>
                <a:lnTo>
                  <a:pt x="50165" y="7620"/>
                </a:lnTo>
                <a:lnTo>
                  <a:pt x="48260" y="7620"/>
                </a:lnTo>
                <a:lnTo>
                  <a:pt x="43180" y="6350"/>
                </a:lnTo>
                <a:close/>
              </a:path>
              <a:path w="178435" h="281305">
                <a:moveTo>
                  <a:pt x="153035" y="180340"/>
                </a:moveTo>
                <a:lnTo>
                  <a:pt x="64135" y="180340"/>
                </a:lnTo>
                <a:lnTo>
                  <a:pt x="64135" y="187325"/>
                </a:lnTo>
                <a:lnTo>
                  <a:pt x="67310" y="189865"/>
                </a:lnTo>
                <a:lnTo>
                  <a:pt x="70485" y="191770"/>
                </a:lnTo>
                <a:lnTo>
                  <a:pt x="73660" y="194310"/>
                </a:lnTo>
                <a:lnTo>
                  <a:pt x="81280" y="198120"/>
                </a:lnTo>
                <a:lnTo>
                  <a:pt x="90170" y="200660"/>
                </a:lnTo>
                <a:lnTo>
                  <a:pt x="95250" y="201295"/>
                </a:lnTo>
                <a:lnTo>
                  <a:pt x="100330" y="201295"/>
                </a:lnTo>
                <a:lnTo>
                  <a:pt x="140970" y="190500"/>
                </a:lnTo>
                <a:lnTo>
                  <a:pt x="147320" y="185420"/>
                </a:lnTo>
                <a:lnTo>
                  <a:pt x="153035" y="180340"/>
                </a:lnTo>
                <a:close/>
              </a:path>
              <a:path w="178435" h="281305">
                <a:moveTo>
                  <a:pt x="64135" y="180340"/>
                </a:moveTo>
                <a:lnTo>
                  <a:pt x="61595" y="182245"/>
                </a:lnTo>
                <a:lnTo>
                  <a:pt x="61595" y="184785"/>
                </a:lnTo>
                <a:lnTo>
                  <a:pt x="64135" y="187325"/>
                </a:lnTo>
                <a:lnTo>
                  <a:pt x="64135" y="180340"/>
                </a:lnTo>
                <a:close/>
              </a:path>
              <a:path w="178435" h="281305">
                <a:moveTo>
                  <a:pt x="160020" y="36195"/>
                </a:moveTo>
                <a:lnTo>
                  <a:pt x="100330" y="36195"/>
                </a:lnTo>
                <a:lnTo>
                  <a:pt x="102235" y="38100"/>
                </a:lnTo>
                <a:lnTo>
                  <a:pt x="109855" y="44450"/>
                </a:lnTo>
                <a:lnTo>
                  <a:pt x="113030" y="49529"/>
                </a:lnTo>
                <a:lnTo>
                  <a:pt x="128905" y="91440"/>
                </a:lnTo>
                <a:lnTo>
                  <a:pt x="130175" y="105410"/>
                </a:lnTo>
                <a:lnTo>
                  <a:pt x="130175" y="113665"/>
                </a:lnTo>
                <a:lnTo>
                  <a:pt x="122555" y="151765"/>
                </a:lnTo>
                <a:lnTo>
                  <a:pt x="101600" y="174625"/>
                </a:lnTo>
                <a:lnTo>
                  <a:pt x="158115" y="174625"/>
                </a:lnTo>
                <a:lnTo>
                  <a:pt x="158115" y="173990"/>
                </a:lnTo>
                <a:lnTo>
                  <a:pt x="163195" y="167004"/>
                </a:lnTo>
                <a:lnTo>
                  <a:pt x="167005" y="159385"/>
                </a:lnTo>
                <a:lnTo>
                  <a:pt x="177165" y="122554"/>
                </a:lnTo>
                <a:lnTo>
                  <a:pt x="178435" y="111760"/>
                </a:lnTo>
                <a:lnTo>
                  <a:pt x="178435" y="89535"/>
                </a:lnTo>
                <a:lnTo>
                  <a:pt x="167640" y="50165"/>
                </a:lnTo>
                <a:lnTo>
                  <a:pt x="163830" y="41910"/>
                </a:lnTo>
                <a:lnTo>
                  <a:pt x="160020" y="36195"/>
                </a:lnTo>
                <a:close/>
              </a:path>
              <a:path w="178435" h="281305">
                <a:moveTo>
                  <a:pt x="71120" y="52070"/>
                </a:moveTo>
                <a:lnTo>
                  <a:pt x="67310" y="52070"/>
                </a:lnTo>
                <a:lnTo>
                  <a:pt x="67945" y="52704"/>
                </a:lnTo>
                <a:lnTo>
                  <a:pt x="69215" y="52704"/>
                </a:lnTo>
                <a:lnTo>
                  <a:pt x="71120" y="52070"/>
                </a:lnTo>
                <a:close/>
              </a:path>
              <a:path w="178435" h="281305">
                <a:moveTo>
                  <a:pt x="66675" y="22860"/>
                </a:moveTo>
                <a:lnTo>
                  <a:pt x="64770" y="24765"/>
                </a:lnTo>
                <a:lnTo>
                  <a:pt x="66040" y="26035"/>
                </a:lnTo>
                <a:lnTo>
                  <a:pt x="66675" y="22860"/>
                </a:lnTo>
                <a:close/>
              </a:path>
              <a:path w="178435" h="281305">
                <a:moveTo>
                  <a:pt x="102235" y="0"/>
                </a:moveTo>
                <a:lnTo>
                  <a:pt x="99695" y="3175"/>
                </a:lnTo>
                <a:lnTo>
                  <a:pt x="93345" y="6985"/>
                </a:lnTo>
                <a:lnTo>
                  <a:pt x="90170" y="9525"/>
                </a:lnTo>
                <a:lnTo>
                  <a:pt x="86995" y="11429"/>
                </a:lnTo>
                <a:lnTo>
                  <a:pt x="83185" y="13970"/>
                </a:lnTo>
                <a:lnTo>
                  <a:pt x="78740" y="15875"/>
                </a:lnTo>
                <a:lnTo>
                  <a:pt x="74930" y="18415"/>
                </a:lnTo>
                <a:lnTo>
                  <a:pt x="66675" y="22860"/>
                </a:lnTo>
                <a:lnTo>
                  <a:pt x="66040" y="26035"/>
                </a:lnTo>
                <a:lnTo>
                  <a:pt x="153035" y="26035"/>
                </a:lnTo>
                <a:lnTo>
                  <a:pt x="142875" y="15875"/>
                </a:lnTo>
                <a:lnTo>
                  <a:pt x="109855" y="635"/>
                </a:lnTo>
                <a:lnTo>
                  <a:pt x="1022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1" name="object 101" descr=""/>
          <p:cNvGrpSpPr/>
          <p:nvPr/>
        </p:nvGrpSpPr>
        <p:grpSpPr>
          <a:xfrm>
            <a:off x="4300220" y="1083944"/>
            <a:ext cx="266700" cy="298450"/>
            <a:chOff x="4300220" y="1083944"/>
            <a:chExt cx="266700" cy="298450"/>
          </a:xfrm>
        </p:grpSpPr>
        <p:sp>
          <p:nvSpPr>
            <p:cNvPr id="102" name="object 102" descr=""/>
            <p:cNvSpPr/>
            <p:nvPr/>
          </p:nvSpPr>
          <p:spPr>
            <a:xfrm>
              <a:off x="4300220" y="1083944"/>
              <a:ext cx="91440" cy="298450"/>
            </a:xfrm>
            <a:custGeom>
              <a:avLst/>
              <a:gdLst/>
              <a:ahLst/>
              <a:cxnLst/>
              <a:rect l="l" t="t" r="r" b="b"/>
              <a:pathLst>
                <a:path w="91439" h="298450">
                  <a:moveTo>
                    <a:pt x="48894" y="0"/>
                  </a:moveTo>
                  <a:lnTo>
                    <a:pt x="20319" y="11429"/>
                  </a:lnTo>
                  <a:lnTo>
                    <a:pt x="12064" y="12064"/>
                  </a:lnTo>
                  <a:lnTo>
                    <a:pt x="0" y="12064"/>
                  </a:lnTo>
                  <a:lnTo>
                    <a:pt x="0" y="39370"/>
                  </a:lnTo>
                  <a:lnTo>
                    <a:pt x="8889" y="39370"/>
                  </a:lnTo>
                  <a:lnTo>
                    <a:pt x="24129" y="49529"/>
                  </a:lnTo>
                  <a:lnTo>
                    <a:pt x="24129" y="264795"/>
                  </a:lnTo>
                  <a:lnTo>
                    <a:pt x="15239" y="273050"/>
                  </a:lnTo>
                  <a:lnTo>
                    <a:pt x="10794" y="273684"/>
                  </a:lnTo>
                  <a:lnTo>
                    <a:pt x="0" y="274320"/>
                  </a:lnTo>
                  <a:lnTo>
                    <a:pt x="0" y="298450"/>
                  </a:lnTo>
                  <a:lnTo>
                    <a:pt x="91439" y="298450"/>
                  </a:lnTo>
                  <a:lnTo>
                    <a:pt x="91439" y="274954"/>
                  </a:lnTo>
                  <a:lnTo>
                    <a:pt x="69214" y="267334"/>
                  </a:lnTo>
                  <a:lnTo>
                    <a:pt x="69214" y="8254"/>
                  </a:lnTo>
                  <a:lnTo>
                    <a:pt x="488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14520" y="1181099"/>
              <a:ext cx="152400" cy="198754"/>
            </a:xfrm>
            <a:prstGeom prst="rect">
              <a:avLst/>
            </a:prstGeom>
          </p:spPr>
        </p:pic>
      </p:grpSp>
      <p:grpSp>
        <p:nvGrpSpPr>
          <p:cNvPr id="104" name="object 104" descr=""/>
          <p:cNvGrpSpPr/>
          <p:nvPr/>
        </p:nvGrpSpPr>
        <p:grpSpPr>
          <a:xfrm>
            <a:off x="4631054" y="1082675"/>
            <a:ext cx="257810" cy="297180"/>
            <a:chOff x="4631054" y="1082675"/>
            <a:chExt cx="257810" cy="297180"/>
          </a:xfrm>
        </p:grpSpPr>
        <p:pic>
          <p:nvPicPr>
            <p:cNvPr id="105" name="object 10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31054" y="1132840"/>
              <a:ext cx="107314" cy="243840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4768849" y="1082675"/>
              <a:ext cx="120014" cy="297180"/>
            </a:xfrm>
            <a:custGeom>
              <a:avLst/>
              <a:gdLst/>
              <a:ahLst/>
              <a:cxnLst/>
              <a:rect l="l" t="t" r="r" b="b"/>
              <a:pathLst>
                <a:path w="120014" h="297180">
                  <a:moveTo>
                    <a:pt x="94614" y="0"/>
                  </a:moveTo>
                  <a:lnTo>
                    <a:pt x="80645" y="0"/>
                  </a:lnTo>
                  <a:lnTo>
                    <a:pt x="53339" y="13970"/>
                  </a:lnTo>
                  <a:lnTo>
                    <a:pt x="31114" y="54609"/>
                  </a:lnTo>
                  <a:lnTo>
                    <a:pt x="24129" y="94615"/>
                  </a:lnTo>
                  <a:lnTo>
                    <a:pt x="23495" y="102234"/>
                  </a:lnTo>
                  <a:lnTo>
                    <a:pt x="23495" y="111125"/>
                  </a:lnTo>
                  <a:lnTo>
                    <a:pt x="0" y="111125"/>
                  </a:lnTo>
                  <a:lnTo>
                    <a:pt x="0" y="137795"/>
                  </a:lnTo>
                  <a:lnTo>
                    <a:pt x="23495" y="137795"/>
                  </a:lnTo>
                  <a:lnTo>
                    <a:pt x="23495" y="263525"/>
                  </a:lnTo>
                  <a:lnTo>
                    <a:pt x="14604" y="271779"/>
                  </a:lnTo>
                  <a:lnTo>
                    <a:pt x="10160" y="272415"/>
                  </a:lnTo>
                  <a:lnTo>
                    <a:pt x="0" y="273050"/>
                  </a:lnTo>
                  <a:lnTo>
                    <a:pt x="0" y="297179"/>
                  </a:lnTo>
                  <a:lnTo>
                    <a:pt x="91439" y="297179"/>
                  </a:lnTo>
                  <a:lnTo>
                    <a:pt x="91439" y="273684"/>
                  </a:lnTo>
                  <a:lnTo>
                    <a:pt x="68579" y="263525"/>
                  </a:lnTo>
                  <a:lnTo>
                    <a:pt x="68579" y="137795"/>
                  </a:lnTo>
                  <a:lnTo>
                    <a:pt x="96520" y="137795"/>
                  </a:lnTo>
                  <a:lnTo>
                    <a:pt x="96520" y="111125"/>
                  </a:lnTo>
                  <a:lnTo>
                    <a:pt x="68579" y="111125"/>
                  </a:lnTo>
                  <a:lnTo>
                    <a:pt x="68579" y="70484"/>
                  </a:lnTo>
                  <a:lnTo>
                    <a:pt x="79375" y="31115"/>
                  </a:lnTo>
                  <a:lnTo>
                    <a:pt x="81279" y="31115"/>
                  </a:lnTo>
                  <a:lnTo>
                    <a:pt x="83185" y="33020"/>
                  </a:lnTo>
                  <a:lnTo>
                    <a:pt x="120014" y="26670"/>
                  </a:lnTo>
                  <a:lnTo>
                    <a:pt x="120014" y="20320"/>
                  </a:lnTo>
                  <a:lnTo>
                    <a:pt x="94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7" name="object 107" descr=""/>
          <p:cNvGrpSpPr/>
          <p:nvPr/>
        </p:nvGrpSpPr>
        <p:grpSpPr>
          <a:xfrm>
            <a:off x="5189220" y="1177289"/>
            <a:ext cx="441959" cy="200660"/>
            <a:chOff x="5189220" y="1177289"/>
            <a:chExt cx="441959" cy="200660"/>
          </a:xfrm>
        </p:grpSpPr>
        <p:pic>
          <p:nvPicPr>
            <p:cNvPr id="108" name="object 10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189220" y="1177289"/>
              <a:ext cx="130175" cy="200659"/>
            </a:xfrm>
            <a:prstGeom prst="rect">
              <a:avLst/>
            </a:prstGeom>
          </p:spPr>
        </p:pic>
        <p:sp>
          <p:nvSpPr>
            <p:cNvPr id="109" name="object 109" descr=""/>
            <p:cNvSpPr/>
            <p:nvPr/>
          </p:nvSpPr>
          <p:spPr>
            <a:xfrm>
              <a:off x="5354320" y="1177289"/>
              <a:ext cx="276860" cy="200025"/>
            </a:xfrm>
            <a:custGeom>
              <a:avLst/>
              <a:gdLst/>
              <a:ahLst/>
              <a:cxnLst/>
              <a:rect l="l" t="t" r="r" b="b"/>
              <a:pathLst>
                <a:path w="276860" h="200025">
                  <a:moveTo>
                    <a:pt x="41275" y="3809"/>
                  </a:moveTo>
                  <a:lnTo>
                    <a:pt x="37464" y="6350"/>
                  </a:lnTo>
                  <a:lnTo>
                    <a:pt x="27939" y="9525"/>
                  </a:lnTo>
                  <a:lnTo>
                    <a:pt x="18414" y="10794"/>
                  </a:lnTo>
                  <a:lnTo>
                    <a:pt x="10794" y="11429"/>
                  </a:lnTo>
                  <a:lnTo>
                    <a:pt x="0" y="11429"/>
                  </a:lnTo>
                  <a:lnTo>
                    <a:pt x="0" y="38734"/>
                  </a:lnTo>
                  <a:lnTo>
                    <a:pt x="8254" y="38734"/>
                  </a:lnTo>
                  <a:lnTo>
                    <a:pt x="13334" y="39369"/>
                  </a:lnTo>
                  <a:lnTo>
                    <a:pt x="15875" y="40004"/>
                  </a:lnTo>
                  <a:lnTo>
                    <a:pt x="19684" y="41275"/>
                  </a:lnTo>
                  <a:lnTo>
                    <a:pt x="20319" y="41909"/>
                  </a:lnTo>
                  <a:lnTo>
                    <a:pt x="21589" y="42544"/>
                  </a:lnTo>
                  <a:lnTo>
                    <a:pt x="22225" y="43814"/>
                  </a:lnTo>
                  <a:lnTo>
                    <a:pt x="22859" y="46989"/>
                  </a:lnTo>
                  <a:lnTo>
                    <a:pt x="22859" y="167639"/>
                  </a:lnTo>
                  <a:lnTo>
                    <a:pt x="22225" y="168909"/>
                  </a:lnTo>
                  <a:lnTo>
                    <a:pt x="21589" y="170814"/>
                  </a:lnTo>
                  <a:lnTo>
                    <a:pt x="20319" y="172084"/>
                  </a:lnTo>
                  <a:lnTo>
                    <a:pt x="19050" y="172719"/>
                  </a:lnTo>
                  <a:lnTo>
                    <a:pt x="17779" y="173989"/>
                  </a:lnTo>
                  <a:lnTo>
                    <a:pt x="16509" y="174625"/>
                  </a:lnTo>
                  <a:lnTo>
                    <a:pt x="14604" y="175259"/>
                  </a:lnTo>
                  <a:lnTo>
                    <a:pt x="10159" y="175259"/>
                  </a:lnTo>
                  <a:lnTo>
                    <a:pt x="5714" y="175894"/>
                  </a:lnTo>
                  <a:lnTo>
                    <a:pt x="0" y="175894"/>
                  </a:lnTo>
                  <a:lnTo>
                    <a:pt x="0" y="200025"/>
                  </a:lnTo>
                  <a:lnTo>
                    <a:pt x="88264" y="200025"/>
                  </a:lnTo>
                  <a:lnTo>
                    <a:pt x="88264" y="177164"/>
                  </a:lnTo>
                  <a:lnTo>
                    <a:pt x="78104" y="175259"/>
                  </a:lnTo>
                  <a:lnTo>
                    <a:pt x="76200" y="174625"/>
                  </a:lnTo>
                  <a:lnTo>
                    <a:pt x="73659" y="174625"/>
                  </a:lnTo>
                  <a:lnTo>
                    <a:pt x="72389" y="173989"/>
                  </a:lnTo>
                  <a:lnTo>
                    <a:pt x="70484" y="173354"/>
                  </a:lnTo>
                  <a:lnTo>
                    <a:pt x="69214" y="172719"/>
                  </a:lnTo>
                  <a:lnTo>
                    <a:pt x="68579" y="171450"/>
                  </a:lnTo>
                  <a:lnTo>
                    <a:pt x="66675" y="168909"/>
                  </a:lnTo>
                  <a:lnTo>
                    <a:pt x="66039" y="167004"/>
                  </a:lnTo>
                  <a:lnTo>
                    <a:pt x="66039" y="163829"/>
                  </a:lnTo>
                  <a:lnTo>
                    <a:pt x="62229" y="52704"/>
                  </a:lnTo>
                  <a:lnTo>
                    <a:pt x="71754" y="52704"/>
                  </a:lnTo>
                  <a:lnTo>
                    <a:pt x="73659" y="51434"/>
                  </a:lnTo>
                  <a:lnTo>
                    <a:pt x="85089" y="45719"/>
                  </a:lnTo>
                  <a:lnTo>
                    <a:pt x="93344" y="40639"/>
                  </a:lnTo>
                  <a:lnTo>
                    <a:pt x="97154" y="38734"/>
                  </a:lnTo>
                  <a:lnTo>
                    <a:pt x="100329" y="36829"/>
                  </a:lnTo>
                  <a:lnTo>
                    <a:pt x="252729" y="36829"/>
                  </a:lnTo>
                  <a:lnTo>
                    <a:pt x="252729" y="35559"/>
                  </a:lnTo>
                  <a:lnTo>
                    <a:pt x="250825" y="29844"/>
                  </a:lnTo>
                  <a:lnTo>
                    <a:pt x="154304" y="29844"/>
                  </a:lnTo>
                  <a:lnTo>
                    <a:pt x="154093" y="29209"/>
                  </a:lnTo>
                  <a:lnTo>
                    <a:pt x="62864" y="29209"/>
                  </a:lnTo>
                  <a:lnTo>
                    <a:pt x="62229" y="27304"/>
                  </a:lnTo>
                  <a:lnTo>
                    <a:pt x="63500" y="25400"/>
                  </a:lnTo>
                  <a:lnTo>
                    <a:pt x="64134" y="21589"/>
                  </a:lnTo>
                  <a:lnTo>
                    <a:pt x="41275" y="21589"/>
                  </a:lnTo>
                  <a:lnTo>
                    <a:pt x="41275" y="3809"/>
                  </a:lnTo>
                  <a:close/>
                </a:path>
                <a:path w="276860" h="200025">
                  <a:moveTo>
                    <a:pt x="193675" y="36829"/>
                  </a:moveTo>
                  <a:lnTo>
                    <a:pt x="101600" y="36829"/>
                  </a:lnTo>
                  <a:lnTo>
                    <a:pt x="105409" y="38100"/>
                  </a:lnTo>
                  <a:lnTo>
                    <a:pt x="110489" y="40639"/>
                  </a:lnTo>
                  <a:lnTo>
                    <a:pt x="115569" y="45719"/>
                  </a:lnTo>
                  <a:lnTo>
                    <a:pt x="117475" y="50800"/>
                  </a:lnTo>
                  <a:lnTo>
                    <a:pt x="118109" y="53975"/>
                  </a:lnTo>
                  <a:lnTo>
                    <a:pt x="118109" y="167004"/>
                  </a:lnTo>
                  <a:lnTo>
                    <a:pt x="117475" y="168909"/>
                  </a:lnTo>
                  <a:lnTo>
                    <a:pt x="116204" y="171450"/>
                  </a:lnTo>
                  <a:lnTo>
                    <a:pt x="114934" y="172719"/>
                  </a:lnTo>
                  <a:lnTo>
                    <a:pt x="113029" y="173354"/>
                  </a:lnTo>
                  <a:lnTo>
                    <a:pt x="111759" y="173989"/>
                  </a:lnTo>
                  <a:lnTo>
                    <a:pt x="109854" y="174625"/>
                  </a:lnTo>
                  <a:lnTo>
                    <a:pt x="100964" y="175894"/>
                  </a:lnTo>
                  <a:lnTo>
                    <a:pt x="95250" y="175894"/>
                  </a:lnTo>
                  <a:lnTo>
                    <a:pt x="95250" y="200025"/>
                  </a:lnTo>
                  <a:lnTo>
                    <a:pt x="183514" y="200025"/>
                  </a:lnTo>
                  <a:lnTo>
                    <a:pt x="183514" y="177164"/>
                  </a:lnTo>
                  <a:lnTo>
                    <a:pt x="173354" y="175259"/>
                  </a:lnTo>
                  <a:lnTo>
                    <a:pt x="171450" y="174625"/>
                  </a:lnTo>
                  <a:lnTo>
                    <a:pt x="168909" y="174625"/>
                  </a:lnTo>
                  <a:lnTo>
                    <a:pt x="167004" y="173989"/>
                  </a:lnTo>
                  <a:lnTo>
                    <a:pt x="164464" y="172719"/>
                  </a:lnTo>
                  <a:lnTo>
                    <a:pt x="163194" y="171450"/>
                  </a:lnTo>
                  <a:lnTo>
                    <a:pt x="161925" y="168909"/>
                  </a:lnTo>
                  <a:lnTo>
                    <a:pt x="161289" y="166369"/>
                  </a:lnTo>
                  <a:lnTo>
                    <a:pt x="161289" y="54609"/>
                  </a:lnTo>
                  <a:lnTo>
                    <a:pt x="158750" y="53975"/>
                  </a:lnTo>
                  <a:lnTo>
                    <a:pt x="157479" y="52069"/>
                  </a:lnTo>
                  <a:lnTo>
                    <a:pt x="167004" y="52069"/>
                  </a:lnTo>
                  <a:lnTo>
                    <a:pt x="169544" y="50164"/>
                  </a:lnTo>
                  <a:lnTo>
                    <a:pt x="173354" y="48894"/>
                  </a:lnTo>
                  <a:lnTo>
                    <a:pt x="176529" y="46989"/>
                  </a:lnTo>
                  <a:lnTo>
                    <a:pt x="180339" y="45084"/>
                  </a:lnTo>
                  <a:lnTo>
                    <a:pt x="184150" y="42544"/>
                  </a:lnTo>
                  <a:lnTo>
                    <a:pt x="187959" y="40639"/>
                  </a:lnTo>
                  <a:lnTo>
                    <a:pt x="191134" y="38734"/>
                  </a:lnTo>
                  <a:lnTo>
                    <a:pt x="193675" y="36829"/>
                  </a:lnTo>
                  <a:close/>
                </a:path>
                <a:path w="276860" h="200025">
                  <a:moveTo>
                    <a:pt x="252729" y="36829"/>
                  </a:moveTo>
                  <a:lnTo>
                    <a:pt x="194944" y="36829"/>
                  </a:lnTo>
                  <a:lnTo>
                    <a:pt x="198754" y="38100"/>
                  </a:lnTo>
                  <a:lnTo>
                    <a:pt x="203834" y="40639"/>
                  </a:lnTo>
                  <a:lnTo>
                    <a:pt x="208914" y="45719"/>
                  </a:lnTo>
                  <a:lnTo>
                    <a:pt x="210819" y="50800"/>
                  </a:lnTo>
                  <a:lnTo>
                    <a:pt x="211454" y="53975"/>
                  </a:lnTo>
                  <a:lnTo>
                    <a:pt x="211454" y="167004"/>
                  </a:lnTo>
                  <a:lnTo>
                    <a:pt x="210819" y="168909"/>
                  </a:lnTo>
                  <a:lnTo>
                    <a:pt x="209550" y="171450"/>
                  </a:lnTo>
                  <a:lnTo>
                    <a:pt x="208279" y="172719"/>
                  </a:lnTo>
                  <a:lnTo>
                    <a:pt x="206375" y="173354"/>
                  </a:lnTo>
                  <a:lnTo>
                    <a:pt x="205104" y="173989"/>
                  </a:lnTo>
                  <a:lnTo>
                    <a:pt x="203200" y="174625"/>
                  </a:lnTo>
                  <a:lnTo>
                    <a:pt x="198754" y="175259"/>
                  </a:lnTo>
                  <a:lnTo>
                    <a:pt x="194944" y="175894"/>
                  </a:lnTo>
                  <a:lnTo>
                    <a:pt x="188594" y="175894"/>
                  </a:lnTo>
                  <a:lnTo>
                    <a:pt x="188594" y="200025"/>
                  </a:lnTo>
                  <a:lnTo>
                    <a:pt x="276859" y="200025"/>
                  </a:lnTo>
                  <a:lnTo>
                    <a:pt x="276859" y="177164"/>
                  </a:lnTo>
                  <a:lnTo>
                    <a:pt x="267334" y="175259"/>
                  </a:lnTo>
                  <a:lnTo>
                    <a:pt x="264794" y="174625"/>
                  </a:lnTo>
                  <a:lnTo>
                    <a:pt x="262889" y="174625"/>
                  </a:lnTo>
                  <a:lnTo>
                    <a:pt x="260984" y="173989"/>
                  </a:lnTo>
                  <a:lnTo>
                    <a:pt x="255154" y="48894"/>
                  </a:lnTo>
                  <a:lnTo>
                    <a:pt x="254000" y="42544"/>
                  </a:lnTo>
                  <a:lnTo>
                    <a:pt x="254000" y="41909"/>
                  </a:lnTo>
                  <a:lnTo>
                    <a:pt x="252729" y="36829"/>
                  </a:lnTo>
                  <a:close/>
                </a:path>
                <a:path w="276860" h="200025">
                  <a:moveTo>
                    <a:pt x="71754" y="52704"/>
                  </a:moveTo>
                  <a:lnTo>
                    <a:pt x="62229" y="52704"/>
                  </a:lnTo>
                  <a:lnTo>
                    <a:pt x="63500" y="55244"/>
                  </a:lnTo>
                  <a:lnTo>
                    <a:pt x="65404" y="55879"/>
                  </a:lnTo>
                  <a:lnTo>
                    <a:pt x="71754" y="52704"/>
                  </a:lnTo>
                  <a:close/>
                </a:path>
                <a:path w="276860" h="200025">
                  <a:moveTo>
                    <a:pt x="160019" y="52069"/>
                  </a:moveTo>
                  <a:lnTo>
                    <a:pt x="157479" y="52069"/>
                  </a:lnTo>
                  <a:lnTo>
                    <a:pt x="158750" y="53975"/>
                  </a:lnTo>
                  <a:lnTo>
                    <a:pt x="161289" y="54609"/>
                  </a:lnTo>
                  <a:lnTo>
                    <a:pt x="161289" y="52704"/>
                  </a:lnTo>
                  <a:lnTo>
                    <a:pt x="160019" y="52069"/>
                  </a:lnTo>
                  <a:close/>
                </a:path>
                <a:path w="276860" h="200025">
                  <a:moveTo>
                    <a:pt x="167004" y="52069"/>
                  </a:moveTo>
                  <a:lnTo>
                    <a:pt x="160019" y="52069"/>
                  </a:lnTo>
                  <a:lnTo>
                    <a:pt x="161289" y="52704"/>
                  </a:lnTo>
                  <a:lnTo>
                    <a:pt x="161289" y="54609"/>
                  </a:lnTo>
                  <a:lnTo>
                    <a:pt x="167004" y="52069"/>
                  </a:lnTo>
                  <a:close/>
                </a:path>
                <a:path w="276860" h="200025">
                  <a:moveTo>
                    <a:pt x="154939" y="27304"/>
                  </a:moveTo>
                  <a:lnTo>
                    <a:pt x="153669" y="27939"/>
                  </a:lnTo>
                  <a:lnTo>
                    <a:pt x="154304" y="29209"/>
                  </a:lnTo>
                  <a:lnTo>
                    <a:pt x="154304" y="29844"/>
                  </a:lnTo>
                  <a:lnTo>
                    <a:pt x="154939" y="27304"/>
                  </a:lnTo>
                  <a:close/>
                </a:path>
                <a:path w="276860" h="200025">
                  <a:moveTo>
                    <a:pt x="204469" y="634"/>
                  </a:moveTo>
                  <a:lnTo>
                    <a:pt x="195579" y="634"/>
                  </a:lnTo>
                  <a:lnTo>
                    <a:pt x="192404" y="3809"/>
                  </a:lnTo>
                  <a:lnTo>
                    <a:pt x="189229" y="6350"/>
                  </a:lnTo>
                  <a:lnTo>
                    <a:pt x="177800" y="13969"/>
                  </a:lnTo>
                  <a:lnTo>
                    <a:pt x="155575" y="26669"/>
                  </a:lnTo>
                  <a:lnTo>
                    <a:pt x="154939" y="27304"/>
                  </a:lnTo>
                  <a:lnTo>
                    <a:pt x="154304" y="29844"/>
                  </a:lnTo>
                  <a:lnTo>
                    <a:pt x="250825" y="29844"/>
                  </a:lnTo>
                  <a:lnTo>
                    <a:pt x="212725" y="1269"/>
                  </a:lnTo>
                  <a:lnTo>
                    <a:pt x="204469" y="634"/>
                  </a:lnTo>
                  <a:close/>
                </a:path>
                <a:path w="276860" h="200025">
                  <a:moveTo>
                    <a:pt x="63500" y="25400"/>
                  </a:moveTo>
                  <a:lnTo>
                    <a:pt x="62229" y="27304"/>
                  </a:lnTo>
                  <a:lnTo>
                    <a:pt x="62864" y="29209"/>
                  </a:lnTo>
                  <a:lnTo>
                    <a:pt x="63500" y="25400"/>
                  </a:lnTo>
                  <a:close/>
                </a:path>
                <a:path w="276860" h="200025">
                  <a:moveTo>
                    <a:pt x="109219" y="634"/>
                  </a:moveTo>
                  <a:lnTo>
                    <a:pt x="102234" y="634"/>
                  </a:lnTo>
                  <a:lnTo>
                    <a:pt x="99059" y="3809"/>
                  </a:lnTo>
                  <a:lnTo>
                    <a:pt x="95884" y="6350"/>
                  </a:lnTo>
                  <a:lnTo>
                    <a:pt x="88900" y="10794"/>
                  </a:lnTo>
                  <a:lnTo>
                    <a:pt x="85089" y="13334"/>
                  </a:lnTo>
                  <a:lnTo>
                    <a:pt x="80644" y="15875"/>
                  </a:lnTo>
                  <a:lnTo>
                    <a:pt x="67944" y="22859"/>
                  </a:lnTo>
                  <a:lnTo>
                    <a:pt x="63500" y="25400"/>
                  </a:lnTo>
                  <a:lnTo>
                    <a:pt x="62864" y="29209"/>
                  </a:lnTo>
                  <a:lnTo>
                    <a:pt x="154093" y="29209"/>
                  </a:lnTo>
                  <a:lnTo>
                    <a:pt x="153669" y="27939"/>
                  </a:lnTo>
                  <a:lnTo>
                    <a:pt x="154939" y="27304"/>
                  </a:lnTo>
                  <a:lnTo>
                    <a:pt x="154939" y="25400"/>
                  </a:lnTo>
                  <a:lnTo>
                    <a:pt x="153034" y="21589"/>
                  </a:lnTo>
                  <a:lnTo>
                    <a:pt x="116204" y="1269"/>
                  </a:lnTo>
                  <a:lnTo>
                    <a:pt x="109219" y="634"/>
                  </a:lnTo>
                  <a:close/>
                </a:path>
                <a:path w="276860" h="200025">
                  <a:moveTo>
                    <a:pt x="48894" y="634"/>
                  </a:moveTo>
                  <a:lnTo>
                    <a:pt x="44450" y="1269"/>
                  </a:lnTo>
                  <a:lnTo>
                    <a:pt x="43179" y="2539"/>
                  </a:lnTo>
                  <a:lnTo>
                    <a:pt x="41275" y="3809"/>
                  </a:lnTo>
                  <a:lnTo>
                    <a:pt x="41275" y="21589"/>
                  </a:lnTo>
                  <a:lnTo>
                    <a:pt x="58419" y="4444"/>
                  </a:lnTo>
                  <a:lnTo>
                    <a:pt x="48894" y="634"/>
                  </a:lnTo>
                  <a:close/>
                </a:path>
                <a:path w="276860" h="200025">
                  <a:moveTo>
                    <a:pt x="58419" y="4444"/>
                  </a:moveTo>
                  <a:lnTo>
                    <a:pt x="41275" y="21589"/>
                  </a:lnTo>
                  <a:lnTo>
                    <a:pt x="64134" y="21589"/>
                  </a:lnTo>
                  <a:lnTo>
                    <a:pt x="66039" y="7619"/>
                  </a:lnTo>
                  <a:lnTo>
                    <a:pt x="58419" y="4444"/>
                  </a:lnTo>
                  <a:close/>
                </a:path>
                <a:path w="276860" h="200025">
                  <a:moveTo>
                    <a:pt x="62864" y="0"/>
                  </a:moveTo>
                  <a:lnTo>
                    <a:pt x="50800" y="0"/>
                  </a:lnTo>
                  <a:lnTo>
                    <a:pt x="48894" y="634"/>
                  </a:lnTo>
                  <a:lnTo>
                    <a:pt x="58419" y="4444"/>
                  </a:lnTo>
                  <a:lnTo>
                    <a:pt x="62864" y="0"/>
                  </a:lnTo>
                  <a:close/>
                </a:path>
                <a:path w="276860" h="200025">
                  <a:moveTo>
                    <a:pt x="44450" y="1269"/>
                  </a:moveTo>
                  <a:lnTo>
                    <a:pt x="43814" y="1269"/>
                  </a:lnTo>
                  <a:lnTo>
                    <a:pt x="43179" y="2539"/>
                  </a:lnTo>
                  <a:lnTo>
                    <a:pt x="44450" y="1269"/>
                  </a:lnTo>
                  <a:close/>
                </a:path>
                <a:path w="276860" h="200025">
                  <a:moveTo>
                    <a:pt x="46989" y="0"/>
                  </a:moveTo>
                  <a:lnTo>
                    <a:pt x="44450" y="1269"/>
                  </a:lnTo>
                  <a:lnTo>
                    <a:pt x="48894" y="634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/>
          <p:nvPr/>
        </p:nvSpPr>
        <p:spPr>
          <a:xfrm>
            <a:off x="5963284" y="1321435"/>
            <a:ext cx="58419" cy="56515"/>
          </a:xfrm>
          <a:custGeom>
            <a:avLst/>
            <a:gdLst/>
            <a:ahLst/>
            <a:cxnLst/>
            <a:rect l="l" t="t" r="r" b="b"/>
            <a:pathLst>
              <a:path w="58420" h="56515">
                <a:moveTo>
                  <a:pt x="32385" y="0"/>
                </a:moveTo>
                <a:lnTo>
                  <a:pt x="24129" y="0"/>
                </a:lnTo>
                <a:lnTo>
                  <a:pt x="635" y="20955"/>
                </a:lnTo>
                <a:lnTo>
                  <a:pt x="0" y="24765"/>
                </a:lnTo>
                <a:lnTo>
                  <a:pt x="22225" y="55880"/>
                </a:lnTo>
                <a:lnTo>
                  <a:pt x="26035" y="56515"/>
                </a:lnTo>
                <a:lnTo>
                  <a:pt x="33654" y="56515"/>
                </a:lnTo>
                <a:lnTo>
                  <a:pt x="37464" y="55880"/>
                </a:lnTo>
                <a:lnTo>
                  <a:pt x="58419" y="32385"/>
                </a:lnTo>
                <a:lnTo>
                  <a:pt x="58419" y="28575"/>
                </a:lnTo>
                <a:lnTo>
                  <a:pt x="32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2425954" y="-52628"/>
            <a:ext cx="6120130" cy="1518920"/>
          </a:xfrm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285"/>
              </a:spcBef>
            </a:pPr>
            <a:r>
              <a:rPr dirty="0" sz="3300"/>
              <a:t>is</a:t>
            </a:r>
            <a:r>
              <a:rPr dirty="0" sz="3300" spc="-5"/>
              <a:t> </a:t>
            </a:r>
            <a:r>
              <a:rPr dirty="0" sz="3300"/>
              <a:t>m</a:t>
            </a:r>
            <a:r>
              <a:rPr dirty="0" sz="3300" spc="-20"/>
              <a:t> </a:t>
            </a:r>
            <a:r>
              <a:rPr dirty="0" sz="3300"/>
              <a:t>o</a:t>
            </a:r>
            <a:r>
              <a:rPr dirty="0" sz="3300" spc="-20"/>
              <a:t> </a:t>
            </a:r>
            <a:r>
              <a:rPr dirty="0" sz="3300"/>
              <a:t>d</a:t>
            </a:r>
            <a:r>
              <a:rPr dirty="0" sz="3300" spc="5"/>
              <a:t> </a:t>
            </a:r>
            <a:r>
              <a:rPr dirty="0" sz="3300"/>
              <a:t>e</a:t>
            </a:r>
            <a:r>
              <a:rPr dirty="0" sz="3300" spc="-25"/>
              <a:t> </a:t>
            </a:r>
            <a:r>
              <a:rPr dirty="0" sz="3300"/>
              <a:t>ls</a:t>
            </a:r>
            <a:r>
              <a:rPr dirty="0" sz="3300" spc="-40"/>
              <a:t> </a:t>
            </a:r>
            <a:r>
              <a:rPr dirty="0" sz="3300"/>
              <a:t>,</a:t>
            </a:r>
            <a:r>
              <a:rPr dirty="0" sz="3300" spc="10"/>
              <a:t> </a:t>
            </a:r>
            <a:r>
              <a:rPr dirty="0" sz="3300"/>
              <a:t>a</a:t>
            </a:r>
            <a:r>
              <a:rPr dirty="0" sz="3300" spc="-25"/>
              <a:t> </a:t>
            </a:r>
            <a:r>
              <a:rPr dirty="0" sz="3300"/>
              <a:t>nd</a:t>
            </a:r>
            <a:r>
              <a:rPr dirty="0" sz="3300" spc="-20"/>
              <a:t> </a:t>
            </a:r>
            <a:r>
              <a:rPr dirty="0" sz="3300"/>
              <a:t>int</a:t>
            </a:r>
            <a:r>
              <a:rPr dirty="0" sz="3300" spc="-5"/>
              <a:t> </a:t>
            </a:r>
            <a:r>
              <a:rPr dirty="0" sz="3300"/>
              <a:t>e</a:t>
            </a:r>
            <a:r>
              <a:rPr dirty="0" sz="3300" spc="-20"/>
              <a:t> </a:t>
            </a:r>
            <a:r>
              <a:rPr dirty="0" sz="3300"/>
              <a:t>g</a:t>
            </a:r>
            <a:r>
              <a:rPr dirty="0" sz="3300" spc="-20"/>
              <a:t> </a:t>
            </a:r>
            <a:r>
              <a:rPr dirty="0" sz="3300"/>
              <a:t>ra</a:t>
            </a:r>
            <a:r>
              <a:rPr dirty="0" sz="3300" spc="-5"/>
              <a:t> </a:t>
            </a:r>
            <a:r>
              <a:rPr dirty="0" sz="3300"/>
              <a:t>tin</a:t>
            </a:r>
            <a:r>
              <a:rPr dirty="0" sz="3300" spc="-20"/>
              <a:t> </a:t>
            </a:r>
            <a:r>
              <a:rPr dirty="0" sz="3300"/>
              <a:t>g</a:t>
            </a:r>
            <a:r>
              <a:rPr dirty="0" sz="3300" spc="-20"/>
              <a:t> </a:t>
            </a:r>
            <a:r>
              <a:rPr dirty="0" sz="3300" spc="-25"/>
              <a:t>the </a:t>
            </a:r>
            <a:r>
              <a:rPr dirty="0" sz="3300"/>
              <a:t>s</a:t>
            </a:r>
            <a:r>
              <a:rPr dirty="0" sz="3300" spc="5"/>
              <a:t> </a:t>
            </a:r>
            <a:r>
              <a:rPr dirty="0" sz="3300"/>
              <a:t>ys</a:t>
            </a:r>
            <a:r>
              <a:rPr dirty="0" sz="3300" spc="10"/>
              <a:t> </a:t>
            </a:r>
            <a:r>
              <a:rPr dirty="0" sz="3300"/>
              <a:t>te</a:t>
            </a:r>
            <a:r>
              <a:rPr dirty="0" sz="3300" spc="-15"/>
              <a:t> </a:t>
            </a:r>
            <a:r>
              <a:rPr dirty="0" sz="3300"/>
              <a:t>m</a:t>
            </a:r>
            <a:r>
              <a:rPr dirty="0" sz="3300" spc="-35"/>
              <a:t> </a:t>
            </a:r>
            <a:r>
              <a:rPr dirty="0" sz="3300"/>
              <a:t>w</a:t>
            </a:r>
            <a:r>
              <a:rPr dirty="0" sz="3300" spc="-15"/>
              <a:t> </a:t>
            </a:r>
            <a:r>
              <a:rPr dirty="0" sz="3300"/>
              <a:t>ith</a:t>
            </a:r>
            <a:r>
              <a:rPr dirty="0" sz="3300" spc="5"/>
              <a:t> </a:t>
            </a:r>
            <a:r>
              <a:rPr dirty="0" sz="3300"/>
              <a:t>e</a:t>
            </a:r>
            <a:r>
              <a:rPr dirty="0" sz="3300" spc="-35"/>
              <a:t> </a:t>
            </a:r>
            <a:r>
              <a:rPr dirty="0" sz="3300"/>
              <a:t>x</a:t>
            </a:r>
            <a:r>
              <a:rPr dirty="0" sz="3300" spc="-25"/>
              <a:t> </a:t>
            </a:r>
            <a:r>
              <a:rPr dirty="0" sz="3300"/>
              <a:t>is</a:t>
            </a:r>
            <a:r>
              <a:rPr dirty="0" sz="3300" spc="-25"/>
              <a:t> </a:t>
            </a:r>
            <a:r>
              <a:rPr dirty="0" sz="3300"/>
              <a:t>tin</a:t>
            </a:r>
            <a:r>
              <a:rPr dirty="0" sz="3300" spc="5"/>
              <a:t> </a:t>
            </a:r>
            <a:r>
              <a:rPr dirty="0" sz="3300"/>
              <a:t>g</a:t>
            </a:r>
            <a:r>
              <a:rPr dirty="0" sz="3300" spc="-30"/>
              <a:t> </a:t>
            </a:r>
            <a:r>
              <a:rPr dirty="0" sz="3300"/>
              <a:t>c</a:t>
            </a:r>
            <a:r>
              <a:rPr dirty="0" sz="3300" spc="-30"/>
              <a:t> </a:t>
            </a:r>
            <a:r>
              <a:rPr dirty="0" sz="3300"/>
              <a:t>us</a:t>
            </a:r>
            <a:r>
              <a:rPr dirty="0" sz="3300" spc="-15"/>
              <a:t> </a:t>
            </a:r>
            <a:r>
              <a:rPr dirty="0" sz="3300"/>
              <a:t>to</a:t>
            </a:r>
            <a:r>
              <a:rPr dirty="0" sz="3300" spc="-30"/>
              <a:t> </a:t>
            </a:r>
            <a:r>
              <a:rPr dirty="0" sz="3300" spc="-50"/>
              <a:t>m </a:t>
            </a:r>
            <a:r>
              <a:rPr dirty="0" sz="3300"/>
              <a:t>e</a:t>
            </a:r>
            <a:r>
              <a:rPr dirty="0" sz="3300" spc="-5"/>
              <a:t> </a:t>
            </a:r>
            <a:r>
              <a:rPr dirty="0" sz="3300"/>
              <a:t>r</a:t>
            </a:r>
            <a:r>
              <a:rPr dirty="0" sz="3300" spc="-5"/>
              <a:t> </a:t>
            </a:r>
            <a:r>
              <a:rPr dirty="0" sz="3300"/>
              <a:t>s</a:t>
            </a:r>
            <a:r>
              <a:rPr dirty="0" sz="3300" spc="-25"/>
              <a:t> </a:t>
            </a:r>
            <a:r>
              <a:rPr dirty="0" sz="3300"/>
              <a:t>e</a:t>
            </a:r>
            <a:r>
              <a:rPr dirty="0" sz="3300" spc="-5"/>
              <a:t> </a:t>
            </a:r>
            <a:r>
              <a:rPr dirty="0" sz="3300"/>
              <a:t>rv</a:t>
            </a:r>
            <a:r>
              <a:rPr dirty="0" sz="3300" spc="5"/>
              <a:t> </a:t>
            </a:r>
            <a:r>
              <a:rPr dirty="0" sz="3300"/>
              <a:t>ic</a:t>
            </a:r>
            <a:r>
              <a:rPr dirty="0" sz="3300" spc="-35"/>
              <a:t> </a:t>
            </a:r>
            <a:r>
              <a:rPr dirty="0" sz="3300"/>
              <a:t>e</a:t>
            </a:r>
            <a:r>
              <a:rPr dirty="0" sz="3300" spc="-25"/>
              <a:t> </a:t>
            </a:r>
            <a:r>
              <a:rPr dirty="0" sz="3300"/>
              <a:t>p</a:t>
            </a:r>
            <a:r>
              <a:rPr dirty="0" sz="3300" spc="5"/>
              <a:t> </a:t>
            </a:r>
            <a:r>
              <a:rPr dirty="0" sz="3300"/>
              <a:t>la</a:t>
            </a:r>
            <a:r>
              <a:rPr dirty="0" sz="3300" spc="-35"/>
              <a:t> </a:t>
            </a:r>
            <a:r>
              <a:rPr dirty="0" sz="3300"/>
              <a:t>tfo</a:t>
            </a:r>
            <a:r>
              <a:rPr dirty="0" sz="3300" spc="5"/>
              <a:t> </a:t>
            </a:r>
            <a:r>
              <a:rPr dirty="0" sz="3300"/>
              <a:t>rm</a:t>
            </a:r>
            <a:r>
              <a:rPr dirty="0" sz="3300" spc="-30"/>
              <a:t> </a:t>
            </a:r>
            <a:r>
              <a:rPr dirty="0" sz="3300"/>
              <a:t>s </a:t>
            </a:r>
            <a:r>
              <a:rPr dirty="0" sz="3300" spc="-50"/>
              <a:t>.</a:t>
            </a:r>
            <a:endParaRPr sz="3300"/>
          </a:p>
        </p:txBody>
      </p:sp>
      <p:sp>
        <p:nvSpPr>
          <p:cNvPr id="112" name="object 112" descr=""/>
          <p:cNvSpPr txBox="1"/>
          <p:nvPr/>
        </p:nvSpPr>
        <p:spPr>
          <a:xfrm>
            <a:off x="15178278" y="1457070"/>
            <a:ext cx="1219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2C926A"/>
                </a:solidFill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13" name="object 113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222500" y="1487677"/>
            <a:ext cx="101509" cy="236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2024-09-18T06:14:39Z</dcterms:created>
  <dcterms:modified xsi:type="dcterms:W3CDTF">2024-09-18T06:14:39Z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2024-09-18T00:00:00Z</vt:filetime>
  </property>
  <property fmtid="{D5CDD505-2E9C-101B-9397-08002B2CF9AE}" pid="5" name="Producer">
    <vt:lpwstr>www.ilovepdf.com</vt:lpwstr>
  </property>
</Properties>
</file>