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1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5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57B09-228F-E7C9-09E0-2016FE94778F}"/>
              </a:ext>
            </a:extLst>
          </p:cNvPr>
          <p:cNvSpPr txBox="1"/>
          <p:nvPr/>
        </p:nvSpPr>
        <p:spPr>
          <a:xfrm>
            <a:off x="1129553" y="511309"/>
            <a:ext cx="9577116" cy="1221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i="1" cap="all" spc="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Capstone project: (100% Practical)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BA0F04-4AA1-88BC-B506-D0D677947201}"/>
              </a:ext>
            </a:extLst>
          </p:cNvPr>
          <p:cNvSpPr txBox="1"/>
          <p:nvPr/>
        </p:nvSpPr>
        <p:spPr>
          <a:xfrm>
            <a:off x="-1" y="2420471"/>
            <a:ext cx="8124826" cy="3884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28600">
              <a:lnSpc>
                <a:spcPct val="90000"/>
              </a:lnSpc>
              <a:spcBef>
                <a:spcPts val="12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	Creating a Kubernetes Cluster – 20 points</a:t>
            </a:r>
          </a:p>
          <a:p>
            <a:pPr marL="742950" lvl="1" indent="-228600">
              <a:lnSpc>
                <a:spcPct val="90000"/>
              </a:lnSpc>
              <a:spcBef>
                <a:spcPts val="12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	Creating an Application Image – 10 Points</a:t>
            </a:r>
          </a:p>
          <a:p>
            <a:pPr marL="742950" lvl="1" indent="-228600">
              <a:lnSpc>
                <a:spcPct val="90000"/>
              </a:lnSpc>
              <a:spcBef>
                <a:spcPts val="12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	Deploying the Application on K8s Cluster with </a:t>
            </a:r>
            <a:r>
              <a:rPr lang="en-US" dirty="0" err="1">
                <a:solidFill>
                  <a:schemeClr val="tx2"/>
                </a:solidFill>
              </a:rPr>
              <a:t>Yaml</a:t>
            </a:r>
            <a:r>
              <a:rPr lang="en-US" dirty="0">
                <a:solidFill>
                  <a:schemeClr val="tx2"/>
                </a:solidFill>
              </a:rPr>
              <a:t> – 10 points</a:t>
            </a:r>
          </a:p>
          <a:p>
            <a:pPr marL="742950" lvl="1" indent="-228600">
              <a:lnSpc>
                <a:spcPct val="90000"/>
              </a:lnSpc>
              <a:spcBef>
                <a:spcPts val="12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	Installing Monitoring and Logging tools – 20 points</a:t>
            </a:r>
          </a:p>
          <a:p>
            <a:pPr marL="742950" lvl="1" indent="-228600">
              <a:lnSpc>
                <a:spcPct val="90000"/>
              </a:lnSpc>
              <a:spcBef>
                <a:spcPts val="12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	Building a dashboard for effective monitoring of the environment – 10 points</a:t>
            </a:r>
          </a:p>
          <a:p>
            <a:pPr marL="742950" lvl="1" indent="-228600">
              <a:lnSpc>
                <a:spcPct val="90000"/>
              </a:lnSpc>
              <a:spcBef>
                <a:spcPts val="12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	Track the SLO &amp; SLA achievements on the dashboard – 10 points</a:t>
            </a:r>
          </a:p>
          <a:p>
            <a:pPr marL="742950" lvl="1" indent="-228600">
              <a:lnSpc>
                <a:spcPct val="90000"/>
              </a:lnSpc>
              <a:spcBef>
                <a:spcPts val="12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	Creating automation script to install </a:t>
            </a:r>
            <a:r>
              <a:rPr lang="en-US" dirty="0" err="1">
                <a:solidFill>
                  <a:schemeClr val="tx2"/>
                </a:solidFill>
              </a:rPr>
              <a:t>NTPd</a:t>
            </a:r>
            <a:r>
              <a:rPr lang="en-US" dirty="0">
                <a:solidFill>
                  <a:schemeClr val="tx2"/>
                </a:solidFill>
              </a:rPr>
              <a:t> package on all Linux instances – 10 points</a:t>
            </a:r>
          </a:p>
          <a:p>
            <a:pPr marL="742950" lvl="1" indent="-228600">
              <a:lnSpc>
                <a:spcPct val="90000"/>
              </a:lnSpc>
              <a:spcBef>
                <a:spcPts val="12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	Enable Security and automation stuff – 10 points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2" name="Picture 1">
            <a:extLst>
              <a:ext uri="{FF2B5EF4-FFF2-40B4-BE49-F238E27FC236}">
                <a16:creationId xmlns:a16="http://schemas.microsoft.com/office/drawing/2014/main" id="{02CA7F75-1C1B-25BC-C486-6B8FA3A64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2" r="12726"/>
          <a:stretch/>
        </p:blipFill>
        <p:spPr>
          <a:xfrm>
            <a:off x="8201025" y="1995117"/>
            <a:ext cx="3990974" cy="486288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263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Univers Condensed Light</vt:lpstr>
      <vt:lpstr>Walbaum Display Light</vt:lpstr>
      <vt:lpstr>AngleLinesVTI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Gagandeep Singh</dc:creator>
  <cp:lastModifiedBy>Gagandeep Singh</cp:lastModifiedBy>
  <cp:revision>1</cp:revision>
  <dcterms:created xsi:type="dcterms:W3CDTF">2023-08-01T02:40:26Z</dcterms:created>
  <dcterms:modified xsi:type="dcterms:W3CDTF">2023-08-01T02:54:28Z</dcterms:modified>
</cp:coreProperties>
</file>