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20" r:id="rId2"/>
    <p:sldId id="304" r:id="rId3"/>
    <p:sldId id="305" r:id="rId4"/>
    <p:sldId id="313" r:id="rId5"/>
    <p:sldId id="319" r:id="rId6"/>
    <p:sldId id="306" r:id="rId7"/>
    <p:sldId id="317" r:id="rId8"/>
    <p:sldId id="307" r:id="rId9"/>
    <p:sldId id="316" r:id="rId10"/>
    <p:sldId id="314" r:id="rId11"/>
    <p:sldId id="315" r:id="rId12"/>
    <p:sldId id="308" r:id="rId13"/>
    <p:sldId id="312" r:id="rId14"/>
    <p:sldId id="321" r:id="rId15"/>
    <p:sldId id="322" r:id="rId16"/>
    <p:sldId id="31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NDEEP KUMAR" initials="SK" lastIdx="1" clrIdx="0">
    <p:extLst>
      <p:ext uri="{19B8F6BF-5375-455C-9EA6-DF929625EA0E}">
        <p15:presenceInfo xmlns:p15="http://schemas.microsoft.com/office/powerpoint/2012/main" userId="7916405b5d6c2c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6F4BA-E2E9-4514-A819-B74AF75F5BA0}" v="25" dt="2023-08-28T04:32:27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>
      <p:cViewPr varScale="1">
        <p:scale>
          <a:sx n="72" d="100"/>
          <a:sy n="72" d="100"/>
        </p:scale>
        <p:origin x="138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yam Bihari" userId="d9af2db963f43819" providerId="LiveId" clId="{15D6F4BA-E2E9-4514-A819-B74AF75F5BA0}"/>
    <pc:docChg chg="undo redo custSel addSld delSld modSld">
      <pc:chgData name="Shyam Bihari" userId="d9af2db963f43819" providerId="LiveId" clId="{15D6F4BA-E2E9-4514-A819-B74AF75F5BA0}" dt="2023-08-28T04:32:39.870" v="1254" actId="14100"/>
      <pc:docMkLst>
        <pc:docMk/>
      </pc:docMkLst>
      <pc:sldChg chg="modSp del mod">
        <pc:chgData name="Shyam Bihari" userId="d9af2db963f43819" providerId="LiveId" clId="{15D6F4BA-E2E9-4514-A819-B74AF75F5BA0}" dt="2023-08-27T19:58:21.333" v="106" actId="2696"/>
        <pc:sldMkLst>
          <pc:docMk/>
          <pc:sldMk cId="1264890376" sldId="303"/>
        </pc:sldMkLst>
        <pc:spChg chg="mod">
          <ac:chgData name="Shyam Bihari" userId="d9af2db963f43819" providerId="LiveId" clId="{15D6F4BA-E2E9-4514-A819-B74AF75F5BA0}" dt="2023-08-27T19:56:57.869" v="85" actId="14100"/>
          <ac:spMkLst>
            <pc:docMk/>
            <pc:sldMk cId="1264890376" sldId="303"/>
            <ac:spMk id="2" creationId="{54CD2FAB-B109-B2C3-77FF-89838983425B}"/>
          </ac:spMkLst>
        </pc:spChg>
        <pc:spChg chg="mod">
          <ac:chgData name="Shyam Bihari" userId="d9af2db963f43819" providerId="LiveId" clId="{15D6F4BA-E2E9-4514-A819-B74AF75F5BA0}" dt="2023-08-27T19:57:34.954" v="93" actId="20577"/>
          <ac:spMkLst>
            <pc:docMk/>
            <pc:sldMk cId="1264890376" sldId="303"/>
            <ac:spMk id="3" creationId="{0EE09098-BA7B-9578-F464-0C71133F6157}"/>
          </ac:spMkLst>
        </pc:spChg>
      </pc:sldChg>
      <pc:sldChg chg="modSp mod modAnim">
        <pc:chgData name="Shyam Bihari" userId="d9af2db963f43819" providerId="LiveId" clId="{15D6F4BA-E2E9-4514-A819-B74AF75F5BA0}" dt="2023-08-28T04:30:51.997" v="1249"/>
        <pc:sldMkLst>
          <pc:docMk/>
          <pc:sldMk cId="1772165183" sldId="304"/>
        </pc:sldMkLst>
        <pc:spChg chg="mod">
          <ac:chgData name="Shyam Bihari" userId="d9af2db963f43819" providerId="LiveId" clId="{15D6F4BA-E2E9-4514-A819-B74AF75F5BA0}" dt="2023-08-27T20:02:48.351" v="409" actId="27636"/>
          <ac:spMkLst>
            <pc:docMk/>
            <pc:sldMk cId="1772165183" sldId="304"/>
            <ac:spMk id="2" creationId="{087F92AE-2017-8170-8E41-673523E42F00}"/>
          </ac:spMkLst>
        </pc:spChg>
        <pc:spChg chg="mod">
          <ac:chgData name="Shyam Bihari" userId="d9af2db963f43819" providerId="LiveId" clId="{15D6F4BA-E2E9-4514-A819-B74AF75F5BA0}" dt="2023-08-27T20:38:34.915" v="1169" actId="20577"/>
          <ac:spMkLst>
            <pc:docMk/>
            <pc:sldMk cId="1772165183" sldId="304"/>
            <ac:spMk id="3" creationId="{D747278E-C1F1-1F52-F31C-5B9721ABD6F6}"/>
          </ac:spMkLst>
        </pc:spChg>
      </pc:sldChg>
      <pc:sldChg chg="addSp modSp mod">
        <pc:chgData name="Shyam Bihari" userId="d9af2db963f43819" providerId="LiveId" clId="{15D6F4BA-E2E9-4514-A819-B74AF75F5BA0}" dt="2023-08-28T04:18:22.756" v="1235" actId="20577"/>
        <pc:sldMkLst>
          <pc:docMk/>
          <pc:sldMk cId="3049722685" sldId="305"/>
        </pc:sldMkLst>
        <pc:spChg chg="mod">
          <ac:chgData name="Shyam Bihari" userId="d9af2db963f43819" providerId="LiveId" clId="{15D6F4BA-E2E9-4514-A819-B74AF75F5BA0}" dt="2023-08-27T20:05:58.112" v="515" actId="404"/>
          <ac:spMkLst>
            <pc:docMk/>
            <pc:sldMk cId="3049722685" sldId="305"/>
            <ac:spMk id="2" creationId="{6360C23A-8C0B-B44C-A29C-9A3B550F15F2}"/>
          </ac:spMkLst>
        </pc:spChg>
        <pc:spChg chg="mod">
          <ac:chgData name="Shyam Bihari" userId="d9af2db963f43819" providerId="LiveId" clId="{15D6F4BA-E2E9-4514-A819-B74AF75F5BA0}" dt="2023-08-28T04:18:22.756" v="1235" actId="20577"/>
          <ac:spMkLst>
            <pc:docMk/>
            <pc:sldMk cId="3049722685" sldId="305"/>
            <ac:spMk id="3" creationId="{A5EFDB43-8901-9BF4-4A0F-3EC11C34956A}"/>
          </ac:spMkLst>
        </pc:spChg>
        <pc:picChg chg="add mod">
          <ac:chgData name="Shyam Bihari" userId="d9af2db963f43819" providerId="LiveId" clId="{15D6F4BA-E2E9-4514-A819-B74AF75F5BA0}" dt="2023-08-28T03:56:22.737" v="1204" actId="14100"/>
          <ac:picMkLst>
            <pc:docMk/>
            <pc:sldMk cId="3049722685" sldId="305"/>
            <ac:picMk id="1026" creationId="{DFCD85E9-74FC-8DCC-2932-5820D4DDF77A}"/>
          </ac:picMkLst>
        </pc:picChg>
      </pc:sldChg>
      <pc:sldChg chg="modSp mod">
        <pc:chgData name="Shyam Bihari" userId="d9af2db963f43819" providerId="LiveId" clId="{15D6F4BA-E2E9-4514-A819-B74AF75F5BA0}" dt="2023-08-27T20:39:48.181" v="1172" actId="12"/>
        <pc:sldMkLst>
          <pc:docMk/>
          <pc:sldMk cId="3125172344" sldId="306"/>
        </pc:sldMkLst>
        <pc:spChg chg="mod">
          <ac:chgData name="Shyam Bihari" userId="d9af2db963f43819" providerId="LiveId" clId="{15D6F4BA-E2E9-4514-A819-B74AF75F5BA0}" dt="2023-08-27T20:10:07.561" v="589" actId="404"/>
          <ac:spMkLst>
            <pc:docMk/>
            <pc:sldMk cId="3125172344" sldId="306"/>
            <ac:spMk id="2" creationId="{42A0B96F-A1C8-BA37-C977-19EDB453FEAC}"/>
          </ac:spMkLst>
        </pc:spChg>
        <pc:spChg chg="mod">
          <ac:chgData name="Shyam Bihari" userId="d9af2db963f43819" providerId="LiveId" clId="{15D6F4BA-E2E9-4514-A819-B74AF75F5BA0}" dt="2023-08-27T20:39:48.181" v="1172" actId="12"/>
          <ac:spMkLst>
            <pc:docMk/>
            <pc:sldMk cId="3125172344" sldId="306"/>
            <ac:spMk id="3" creationId="{583C7085-43AC-9709-F48C-44DEEB6EA34F}"/>
          </ac:spMkLst>
        </pc:spChg>
      </pc:sldChg>
      <pc:sldChg chg="modSp mod">
        <pc:chgData name="Shyam Bihari" userId="d9af2db963f43819" providerId="LiveId" clId="{15D6F4BA-E2E9-4514-A819-B74AF75F5BA0}" dt="2023-08-27T20:19:01.810" v="796" actId="20577"/>
        <pc:sldMkLst>
          <pc:docMk/>
          <pc:sldMk cId="1024140066" sldId="307"/>
        </pc:sldMkLst>
        <pc:spChg chg="mod">
          <ac:chgData name="Shyam Bihari" userId="d9af2db963f43819" providerId="LiveId" clId="{15D6F4BA-E2E9-4514-A819-B74AF75F5BA0}" dt="2023-08-27T20:15:29.741" v="735" actId="404"/>
          <ac:spMkLst>
            <pc:docMk/>
            <pc:sldMk cId="1024140066" sldId="307"/>
            <ac:spMk id="2" creationId="{45DD7C3E-465E-71C8-585A-79D6E3BB4065}"/>
          </ac:spMkLst>
        </pc:spChg>
        <pc:spChg chg="mod">
          <ac:chgData name="Shyam Bihari" userId="d9af2db963f43819" providerId="LiveId" clId="{15D6F4BA-E2E9-4514-A819-B74AF75F5BA0}" dt="2023-08-27T20:19:01.810" v="796" actId="20577"/>
          <ac:spMkLst>
            <pc:docMk/>
            <pc:sldMk cId="1024140066" sldId="307"/>
            <ac:spMk id="3" creationId="{F48F6E9C-2255-EB3D-27F8-1E6B21255A4F}"/>
          </ac:spMkLst>
        </pc:spChg>
      </pc:sldChg>
      <pc:sldChg chg="modSp mod">
        <pc:chgData name="Shyam Bihari" userId="d9af2db963f43819" providerId="LiveId" clId="{15D6F4BA-E2E9-4514-A819-B74AF75F5BA0}" dt="2023-08-27T20:43:09.636" v="1203" actId="20577"/>
        <pc:sldMkLst>
          <pc:docMk/>
          <pc:sldMk cId="1991584451" sldId="308"/>
        </pc:sldMkLst>
        <pc:spChg chg="mod">
          <ac:chgData name="Shyam Bihari" userId="d9af2db963f43819" providerId="LiveId" clId="{15D6F4BA-E2E9-4514-A819-B74AF75F5BA0}" dt="2023-08-27T20:43:09.636" v="1203" actId="20577"/>
          <ac:spMkLst>
            <pc:docMk/>
            <pc:sldMk cId="1991584451" sldId="308"/>
            <ac:spMk id="2" creationId="{67414F38-A63F-FD8F-2857-F0EFD7253EE4}"/>
          </ac:spMkLst>
        </pc:spChg>
        <pc:spChg chg="mod">
          <ac:chgData name="Shyam Bihari" userId="d9af2db963f43819" providerId="LiveId" clId="{15D6F4BA-E2E9-4514-A819-B74AF75F5BA0}" dt="2023-08-27T20:40:35.851" v="1181" actId="12"/>
          <ac:spMkLst>
            <pc:docMk/>
            <pc:sldMk cId="1991584451" sldId="308"/>
            <ac:spMk id="3" creationId="{AC647EB2-6AB3-3544-A96C-70D073B54931}"/>
          </ac:spMkLst>
        </pc:spChg>
      </pc:sldChg>
      <pc:sldChg chg="modSp del mod">
        <pc:chgData name="Shyam Bihari" userId="d9af2db963f43819" providerId="LiveId" clId="{15D6F4BA-E2E9-4514-A819-B74AF75F5BA0}" dt="2023-08-27T20:25:24.265" v="958" actId="2696"/>
        <pc:sldMkLst>
          <pc:docMk/>
          <pc:sldMk cId="619796874" sldId="311"/>
        </pc:sldMkLst>
        <pc:spChg chg="mod">
          <ac:chgData name="Shyam Bihari" userId="d9af2db963f43819" providerId="LiveId" clId="{15D6F4BA-E2E9-4514-A819-B74AF75F5BA0}" dt="2023-08-27T20:25:21.248" v="957" actId="20577"/>
          <ac:spMkLst>
            <pc:docMk/>
            <pc:sldMk cId="619796874" sldId="311"/>
            <ac:spMk id="2" creationId="{2BD32730-36D9-3CD9-5154-68DDD8B4255F}"/>
          </ac:spMkLst>
        </pc:spChg>
        <pc:spChg chg="mod">
          <ac:chgData name="Shyam Bihari" userId="d9af2db963f43819" providerId="LiveId" clId="{15D6F4BA-E2E9-4514-A819-B74AF75F5BA0}" dt="2023-08-27T20:25:18.373" v="956" actId="14100"/>
          <ac:spMkLst>
            <pc:docMk/>
            <pc:sldMk cId="619796874" sldId="311"/>
            <ac:spMk id="3" creationId="{0E331F90-7979-44B4-2481-29AA21F1DB1A}"/>
          </ac:spMkLst>
        </pc:spChg>
      </pc:sldChg>
      <pc:sldChg chg="addSp delSp modSp mod">
        <pc:chgData name="Shyam Bihari" userId="d9af2db963f43819" providerId="LiveId" clId="{15D6F4BA-E2E9-4514-A819-B74AF75F5BA0}" dt="2023-08-28T04:11:44.898" v="1232" actId="5793"/>
        <pc:sldMkLst>
          <pc:docMk/>
          <pc:sldMk cId="4203973410" sldId="312"/>
        </pc:sldMkLst>
        <pc:spChg chg="mod">
          <ac:chgData name="Shyam Bihari" userId="d9af2db963f43819" providerId="LiveId" clId="{15D6F4BA-E2E9-4514-A819-B74AF75F5BA0}" dt="2023-08-27T20:27:30.619" v="1030" actId="20577"/>
          <ac:spMkLst>
            <pc:docMk/>
            <pc:sldMk cId="4203973410" sldId="312"/>
            <ac:spMk id="2" creationId="{F47C7DC4-143D-3F14-489A-678916430B42}"/>
          </ac:spMkLst>
        </pc:spChg>
        <pc:spChg chg="add del mod">
          <ac:chgData name="Shyam Bihari" userId="d9af2db963f43819" providerId="LiveId" clId="{15D6F4BA-E2E9-4514-A819-B74AF75F5BA0}" dt="2023-08-27T20:27:11.682" v="1002" actId="21"/>
          <ac:spMkLst>
            <pc:docMk/>
            <pc:sldMk cId="4203973410" sldId="312"/>
            <ac:spMk id="4" creationId="{2087BC5C-CB74-96C6-6335-84752625760A}"/>
          </ac:spMkLst>
        </pc:spChg>
        <pc:spChg chg="add del mod">
          <ac:chgData name="Shyam Bihari" userId="d9af2db963f43819" providerId="LiveId" clId="{15D6F4BA-E2E9-4514-A819-B74AF75F5BA0}" dt="2023-08-27T20:29:12.840" v="1037" actId="22"/>
          <ac:spMkLst>
            <pc:docMk/>
            <pc:sldMk cId="4203973410" sldId="312"/>
            <ac:spMk id="6" creationId="{4E8B37BC-7034-2705-A3B8-7253635E8D85}"/>
          </ac:spMkLst>
        </pc:spChg>
        <pc:spChg chg="add del">
          <ac:chgData name="Shyam Bihari" userId="d9af2db963f43819" providerId="LiveId" clId="{15D6F4BA-E2E9-4514-A819-B74AF75F5BA0}" dt="2023-08-27T20:31:49.618" v="1045"/>
          <ac:spMkLst>
            <pc:docMk/>
            <pc:sldMk cId="4203973410" sldId="312"/>
            <ac:spMk id="10" creationId="{6A8BBCBF-7C05-CCFC-E3AF-F91FA3CD938B}"/>
          </ac:spMkLst>
        </pc:spChg>
        <pc:spChg chg="add mod">
          <ac:chgData name="Shyam Bihari" userId="d9af2db963f43819" providerId="LiveId" clId="{15D6F4BA-E2E9-4514-A819-B74AF75F5BA0}" dt="2023-08-28T04:11:44.898" v="1232" actId="5793"/>
          <ac:spMkLst>
            <pc:docMk/>
            <pc:sldMk cId="4203973410" sldId="312"/>
            <ac:spMk id="12" creationId="{9834BF96-6A0D-E4CE-2C48-83B82125A076}"/>
          </ac:spMkLst>
        </pc:spChg>
        <pc:spChg chg="add del mod">
          <ac:chgData name="Shyam Bihari" userId="d9af2db963f43819" providerId="LiveId" clId="{15D6F4BA-E2E9-4514-A819-B74AF75F5BA0}" dt="2023-08-27T20:33:10.623" v="1107" actId="22"/>
          <ac:spMkLst>
            <pc:docMk/>
            <pc:sldMk cId="4203973410" sldId="312"/>
            <ac:spMk id="14" creationId="{304AEB7B-007B-ABC1-6059-F4F75B2CB3BD}"/>
          </ac:spMkLst>
        </pc:spChg>
        <pc:picChg chg="add del mod">
          <ac:chgData name="Shyam Bihari" userId="d9af2db963f43819" providerId="LiveId" clId="{15D6F4BA-E2E9-4514-A819-B74AF75F5BA0}" dt="2023-08-27T20:28:01.881" v="1034" actId="478"/>
          <ac:picMkLst>
            <pc:docMk/>
            <pc:sldMk cId="4203973410" sldId="312"/>
            <ac:picMk id="7" creationId="{AA786807-6B14-F713-CCA4-C0ACF4BE6A8D}"/>
          </ac:picMkLst>
        </pc:picChg>
        <pc:picChg chg="add del mod ord">
          <ac:chgData name="Shyam Bihari" userId="d9af2db963f43819" providerId="LiveId" clId="{15D6F4BA-E2E9-4514-A819-B74AF75F5BA0}" dt="2023-08-27T20:31:59.965" v="1049" actId="478"/>
          <ac:picMkLst>
            <pc:docMk/>
            <pc:sldMk cId="4203973410" sldId="312"/>
            <ac:picMk id="9" creationId="{9031A6B4-4F3C-1A50-C49D-A542AF24E846}"/>
          </ac:picMkLst>
        </pc:picChg>
        <pc:picChg chg="add mod">
          <ac:chgData name="Shyam Bihari" userId="d9af2db963f43819" providerId="LiveId" clId="{15D6F4BA-E2E9-4514-A819-B74AF75F5BA0}" dt="2023-08-28T04:11:33.863" v="1230" actId="14100"/>
          <ac:picMkLst>
            <pc:docMk/>
            <pc:sldMk cId="4203973410" sldId="312"/>
            <ac:picMk id="16" creationId="{9B998957-4FD9-97FB-F781-E9DE11E96432}"/>
          </ac:picMkLst>
        </pc:picChg>
      </pc:sldChg>
      <pc:sldChg chg="modSp mod">
        <pc:chgData name="Shyam Bihari" userId="d9af2db963f43819" providerId="LiveId" clId="{15D6F4BA-E2E9-4514-A819-B74AF75F5BA0}" dt="2023-08-28T04:08:36.866" v="1227" actId="20577"/>
        <pc:sldMkLst>
          <pc:docMk/>
          <pc:sldMk cId="325212947" sldId="313"/>
        </pc:sldMkLst>
        <pc:spChg chg="mod">
          <ac:chgData name="Shyam Bihari" userId="d9af2db963f43819" providerId="LiveId" clId="{15D6F4BA-E2E9-4514-A819-B74AF75F5BA0}" dt="2023-08-27T20:09:05.427" v="558" actId="404"/>
          <ac:spMkLst>
            <pc:docMk/>
            <pc:sldMk cId="325212947" sldId="313"/>
            <ac:spMk id="2" creationId="{7EFCA434-9211-AA49-E301-40EA46C05DD5}"/>
          </ac:spMkLst>
        </pc:spChg>
        <pc:spChg chg="mod">
          <ac:chgData name="Shyam Bihari" userId="d9af2db963f43819" providerId="LiveId" clId="{15D6F4BA-E2E9-4514-A819-B74AF75F5BA0}" dt="2023-08-28T04:08:36.866" v="1227" actId="20577"/>
          <ac:spMkLst>
            <pc:docMk/>
            <pc:sldMk cId="325212947" sldId="313"/>
            <ac:spMk id="3" creationId="{A071D893-E350-5659-45A4-0540A5214BED}"/>
          </ac:spMkLst>
        </pc:spChg>
      </pc:sldChg>
      <pc:sldChg chg="modSp mod">
        <pc:chgData name="Shyam Bihari" userId="d9af2db963f43819" providerId="LiveId" clId="{15D6F4BA-E2E9-4514-A819-B74AF75F5BA0}" dt="2023-08-27T20:22:09.175" v="882" actId="255"/>
        <pc:sldMkLst>
          <pc:docMk/>
          <pc:sldMk cId="3724558794" sldId="314"/>
        </pc:sldMkLst>
        <pc:spChg chg="mod">
          <ac:chgData name="Shyam Bihari" userId="d9af2db963f43819" providerId="LiveId" clId="{15D6F4BA-E2E9-4514-A819-B74AF75F5BA0}" dt="2023-08-27T20:19:36.711" v="832" actId="404"/>
          <ac:spMkLst>
            <pc:docMk/>
            <pc:sldMk cId="3724558794" sldId="314"/>
            <ac:spMk id="2" creationId="{94B30BFB-8465-BA51-FEB0-F12BFE980BA2}"/>
          </ac:spMkLst>
        </pc:spChg>
        <pc:spChg chg="mod">
          <ac:chgData name="Shyam Bihari" userId="d9af2db963f43819" providerId="LiveId" clId="{15D6F4BA-E2E9-4514-A819-B74AF75F5BA0}" dt="2023-08-27T20:22:09.175" v="882" actId="255"/>
          <ac:spMkLst>
            <pc:docMk/>
            <pc:sldMk cId="3724558794" sldId="314"/>
            <ac:spMk id="3" creationId="{03AD650A-3900-8D5A-A463-B7FC89953A54}"/>
          </ac:spMkLst>
        </pc:spChg>
      </pc:sldChg>
      <pc:sldChg chg="modSp mod">
        <pc:chgData name="Shyam Bihari" userId="d9af2db963f43819" providerId="LiveId" clId="{15D6F4BA-E2E9-4514-A819-B74AF75F5BA0}" dt="2023-08-27T20:23:25.405" v="909" actId="255"/>
        <pc:sldMkLst>
          <pc:docMk/>
          <pc:sldMk cId="3829883257" sldId="315"/>
        </pc:sldMkLst>
        <pc:spChg chg="mod">
          <ac:chgData name="Shyam Bihari" userId="d9af2db963f43819" providerId="LiveId" clId="{15D6F4BA-E2E9-4514-A819-B74AF75F5BA0}" dt="2023-08-27T20:22:43.845" v="893"/>
          <ac:spMkLst>
            <pc:docMk/>
            <pc:sldMk cId="3829883257" sldId="315"/>
            <ac:spMk id="3" creationId="{EF3488EC-760D-4581-F8F3-EB1DDECA3461}"/>
          </ac:spMkLst>
        </pc:spChg>
        <pc:spChg chg="mod">
          <ac:chgData name="Shyam Bihari" userId="d9af2db963f43819" providerId="LiveId" clId="{15D6F4BA-E2E9-4514-A819-B74AF75F5BA0}" dt="2023-08-27T20:23:25.405" v="909" actId="255"/>
          <ac:spMkLst>
            <pc:docMk/>
            <pc:sldMk cId="3829883257" sldId="315"/>
            <ac:spMk id="4" creationId="{51608A6B-AB00-3A08-E8E7-BE5252F1E328}"/>
          </ac:spMkLst>
        </pc:spChg>
      </pc:sldChg>
      <pc:sldChg chg="modSp mod">
        <pc:chgData name="Shyam Bihari" userId="d9af2db963f43819" providerId="LiveId" clId="{15D6F4BA-E2E9-4514-A819-B74AF75F5BA0}" dt="2023-08-27T20:19:11.782" v="800" actId="20577"/>
        <pc:sldMkLst>
          <pc:docMk/>
          <pc:sldMk cId="1764934768" sldId="316"/>
        </pc:sldMkLst>
        <pc:spChg chg="mod">
          <ac:chgData name="Shyam Bihari" userId="d9af2db963f43819" providerId="LiveId" clId="{15D6F4BA-E2E9-4514-A819-B74AF75F5BA0}" dt="2023-08-27T20:19:11.782" v="800" actId="20577"/>
          <ac:spMkLst>
            <pc:docMk/>
            <pc:sldMk cId="1764934768" sldId="316"/>
            <ac:spMk id="3" creationId="{7CE75F5B-D23F-2AFD-54F0-573F6C7776FF}"/>
          </ac:spMkLst>
        </pc:spChg>
      </pc:sldChg>
      <pc:sldChg chg="modSp mod">
        <pc:chgData name="Shyam Bihari" userId="d9af2db963f43819" providerId="LiveId" clId="{15D6F4BA-E2E9-4514-A819-B74AF75F5BA0}" dt="2023-08-27T20:14:40.139" v="704" actId="20577"/>
        <pc:sldMkLst>
          <pc:docMk/>
          <pc:sldMk cId="367414973" sldId="317"/>
        </pc:sldMkLst>
        <pc:spChg chg="mod">
          <ac:chgData name="Shyam Bihari" userId="d9af2db963f43819" providerId="LiveId" clId="{15D6F4BA-E2E9-4514-A819-B74AF75F5BA0}" dt="2023-08-27T20:14:40.139" v="704" actId="20577"/>
          <ac:spMkLst>
            <pc:docMk/>
            <pc:sldMk cId="367414973" sldId="317"/>
            <ac:spMk id="3" creationId="{40DE68EF-3548-08AA-68C0-1EF350930B5A}"/>
          </ac:spMkLst>
        </pc:spChg>
      </pc:sldChg>
      <pc:sldChg chg="modSp del mod">
        <pc:chgData name="Shyam Bihari" userId="d9af2db963f43819" providerId="LiveId" clId="{15D6F4BA-E2E9-4514-A819-B74AF75F5BA0}" dt="2023-08-27T20:14:45.590" v="705" actId="2696"/>
        <pc:sldMkLst>
          <pc:docMk/>
          <pc:sldMk cId="2215520774" sldId="318"/>
        </pc:sldMkLst>
        <pc:spChg chg="mod">
          <ac:chgData name="Shyam Bihari" userId="d9af2db963f43819" providerId="LiveId" clId="{15D6F4BA-E2E9-4514-A819-B74AF75F5BA0}" dt="2023-08-27T20:13:42.346" v="686" actId="21"/>
          <ac:spMkLst>
            <pc:docMk/>
            <pc:sldMk cId="2215520774" sldId="318"/>
            <ac:spMk id="3" creationId="{E7E32F5F-1731-84B6-ADE6-51C38BAC36D6}"/>
          </ac:spMkLst>
        </pc:spChg>
      </pc:sldChg>
      <pc:sldChg chg="modSp mod">
        <pc:chgData name="Shyam Bihari" userId="d9af2db963f43819" providerId="LiveId" clId="{15D6F4BA-E2E9-4514-A819-B74AF75F5BA0}" dt="2023-08-27T20:09:49.371" v="563" actId="20577"/>
        <pc:sldMkLst>
          <pc:docMk/>
          <pc:sldMk cId="1710789179" sldId="319"/>
        </pc:sldMkLst>
        <pc:spChg chg="mod">
          <ac:chgData name="Shyam Bihari" userId="d9af2db963f43819" providerId="LiveId" clId="{15D6F4BA-E2E9-4514-A819-B74AF75F5BA0}" dt="2023-08-27T20:09:49.371" v="563" actId="20577"/>
          <ac:spMkLst>
            <pc:docMk/>
            <pc:sldMk cId="1710789179" sldId="319"/>
            <ac:spMk id="3" creationId="{2657CDD3-18A3-B9B8-8BDB-62AB4EBDC6C7}"/>
          </ac:spMkLst>
        </pc:spChg>
      </pc:sldChg>
      <pc:sldChg chg="modSp new mod modAnim">
        <pc:chgData name="Shyam Bihari" userId="d9af2db963f43819" providerId="LiveId" clId="{15D6F4BA-E2E9-4514-A819-B74AF75F5BA0}" dt="2023-08-28T04:32:39.870" v="1254" actId="14100"/>
        <pc:sldMkLst>
          <pc:docMk/>
          <pc:sldMk cId="264574655" sldId="320"/>
        </pc:sldMkLst>
        <pc:spChg chg="mod">
          <ac:chgData name="Shyam Bihari" userId="d9af2db963f43819" providerId="LiveId" clId="{15D6F4BA-E2E9-4514-A819-B74AF75F5BA0}" dt="2023-08-28T04:32:39.870" v="1254" actId="14100"/>
          <ac:spMkLst>
            <pc:docMk/>
            <pc:sldMk cId="264574655" sldId="320"/>
            <ac:spMk id="2" creationId="{25055CEB-D21B-D62C-47F0-31D0C116D88F}"/>
          </ac:spMkLst>
        </pc:spChg>
        <pc:spChg chg="mod">
          <ac:chgData name="Shyam Bihari" userId="d9af2db963f43819" providerId="LiveId" clId="{15D6F4BA-E2E9-4514-A819-B74AF75F5BA0}" dt="2023-08-27T20:02:03.835" v="329" actId="20577"/>
          <ac:spMkLst>
            <pc:docMk/>
            <pc:sldMk cId="264574655" sldId="320"/>
            <ac:spMk id="3" creationId="{0410411B-A2AB-EC64-F37D-CAE4E2FDE447}"/>
          </ac:spMkLst>
        </pc:spChg>
      </pc:sldChg>
      <pc:sldChg chg="addSp delSp modSp new mod">
        <pc:chgData name="Shyam Bihari" userId="d9af2db963f43819" providerId="LiveId" clId="{15D6F4BA-E2E9-4514-A819-B74AF75F5BA0}" dt="2023-08-28T04:12:02.187" v="1233" actId="14100"/>
        <pc:sldMkLst>
          <pc:docMk/>
          <pc:sldMk cId="913505439" sldId="321"/>
        </pc:sldMkLst>
        <pc:spChg chg="mod">
          <ac:chgData name="Shyam Bihari" userId="d9af2db963f43819" providerId="LiveId" clId="{15D6F4BA-E2E9-4514-A819-B74AF75F5BA0}" dt="2023-08-27T20:34:04.512" v="1115" actId="207"/>
          <ac:spMkLst>
            <pc:docMk/>
            <pc:sldMk cId="913505439" sldId="321"/>
            <ac:spMk id="2" creationId="{5918B339-F4C7-CCDF-1017-1566D26AD0DC}"/>
          </ac:spMkLst>
        </pc:spChg>
        <pc:spChg chg="del mod">
          <ac:chgData name="Shyam Bihari" userId="d9af2db963f43819" providerId="LiveId" clId="{15D6F4BA-E2E9-4514-A819-B74AF75F5BA0}" dt="2023-08-27T20:35:48.339" v="1119" actId="22"/>
          <ac:spMkLst>
            <pc:docMk/>
            <pc:sldMk cId="913505439" sldId="321"/>
            <ac:spMk id="3" creationId="{EFE0465F-B110-A01A-CD68-BF8F64E48ED0}"/>
          </ac:spMkLst>
        </pc:spChg>
        <pc:picChg chg="add mod ord">
          <ac:chgData name="Shyam Bihari" userId="d9af2db963f43819" providerId="LiveId" clId="{15D6F4BA-E2E9-4514-A819-B74AF75F5BA0}" dt="2023-08-28T04:12:02.187" v="1233" actId="14100"/>
          <ac:picMkLst>
            <pc:docMk/>
            <pc:sldMk cId="913505439" sldId="321"/>
            <ac:picMk id="5" creationId="{AA70D3FF-2E9C-7586-2C63-7B9E6FDC67B2}"/>
          </ac:picMkLst>
        </pc:picChg>
      </pc:sldChg>
      <pc:sldChg chg="addSp delSp modSp new mod">
        <pc:chgData name="Shyam Bihari" userId="d9af2db963f43819" providerId="LiveId" clId="{15D6F4BA-E2E9-4514-A819-B74AF75F5BA0}" dt="2023-08-28T04:16:14.535" v="1234" actId="14100"/>
        <pc:sldMkLst>
          <pc:docMk/>
          <pc:sldMk cId="1444276236" sldId="322"/>
        </pc:sldMkLst>
        <pc:spChg chg="mod">
          <ac:chgData name="Shyam Bihari" userId="d9af2db963f43819" providerId="LiveId" clId="{15D6F4BA-E2E9-4514-A819-B74AF75F5BA0}" dt="2023-08-27T20:36:36.708" v="1133" actId="14100"/>
          <ac:spMkLst>
            <pc:docMk/>
            <pc:sldMk cId="1444276236" sldId="322"/>
            <ac:spMk id="2" creationId="{A91C5228-8C24-A169-5FC5-613C3AB34EE2}"/>
          </ac:spMkLst>
        </pc:spChg>
        <pc:spChg chg="del mod">
          <ac:chgData name="Shyam Bihari" userId="d9af2db963f43819" providerId="LiveId" clId="{15D6F4BA-E2E9-4514-A819-B74AF75F5BA0}" dt="2023-08-27T20:37:31.442" v="1135" actId="22"/>
          <ac:spMkLst>
            <pc:docMk/>
            <pc:sldMk cId="1444276236" sldId="322"/>
            <ac:spMk id="3" creationId="{A349BC2E-C5D6-EAB6-CBEB-305664867747}"/>
          </ac:spMkLst>
        </pc:spChg>
        <pc:picChg chg="add mod ord">
          <ac:chgData name="Shyam Bihari" userId="d9af2db963f43819" providerId="LiveId" clId="{15D6F4BA-E2E9-4514-A819-B74AF75F5BA0}" dt="2023-08-28T04:16:14.535" v="1234" actId="14100"/>
          <ac:picMkLst>
            <pc:docMk/>
            <pc:sldMk cId="1444276236" sldId="322"/>
            <ac:picMk id="5" creationId="{62161BDA-64EE-1064-A0BB-C371BEE6CDE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9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5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0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4A16B-287C-4BB2-B435-BC4C71B16316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2304D-B5F4-409B-8AF0-0E9EF3331E4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5CEB-D21B-D62C-47F0-31D0C116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52400"/>
            <a:ext cx="8039100" cy="4343400"/>
          </a:xfrm>
        </p:spPr>
        <p:txBody>
          <a:bodyPr>
            <a:normAutofit/>
          </a:bodyPr>
          <a:lstStyle/>
          <a:p>
            <a: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Database management System Lab Presentation</a:t>
            </a:r>
            <a:br>
              <a:rPr lang="en-US" sz="36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On </a:t>
            </a:r>
            <a:b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Gym Management System</a:t>
            </a:r>
            <a:br>
              <a:rPr lang="en-U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0411B-A2AB-EC64-F37D-CAE4E2FDE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648200"/>
            <a:ext cx="9144000" cy="190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 Under Supervision of:                                    </a:t>
            </a: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Presented by:</a:t>
            </a:r>
          </a:p>
          <a:p>
            <a:pPr marL="0" indent="0">
              <a:buNone/>
            </a:pP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 Ms.Neny Pandel                                         Shyam Bihari Kumar</a:t>
            </a:r>
          </a:p>
          <a:p>
            <a:pPr marL="0" indent="0">
              <a:buNone/>
            </a:pPr>
            <a:r>
              <a:rPr lang="en-US" sz="28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</a:rPr>
              <a:t>Assistant Professor(CEIT)                         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CEIT 3</a:t>
            </a:r>
            <a:r>
              <a:rPr lang="en-US" sz="2800" b="1" baseline="300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rd </a:t>
            </a:r>
            <a:r>
              <a:rPr lang="en-U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Year(99695) </a:t>
            </a: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  <a:p>
            <a:pPr marL="0" indent="0">
              <a:buNone/>
            </a:pPr>
            <a:endParaRPr lang="en-US" sz="28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</a:endParaRPr>
          </a:p>
          <a:p>
            <a:pPr marL="0" indent="0">
              <a:buNone/>
            </a:pPr>
            <a:endParaRPr lang="en-US" sz="2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+mj-lt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57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0BFB-8465-BA51-FEB0-F12BFE98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1219199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  Features:-</a:t>
            </a:r>
            <a:br>
              <a:rPr lang="en-IN" b="1" dirty="0">
                <a:solidFill>
                  <a:schemeClr val="accent2"/>
                </a:solidFill>
              </a:rPr>
            </a:b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650A-3900-8D5A-A463-B7FC8995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6800"/>
            <a:ext cx="8610600" cy="5059364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en-US" sz="4500" dirty="0"/>
              <a:t>1.User-friendly Interface: The system will have an intuitive interface for easy navigation by both gym staff and members.</a:t>
            </a:r>
          </a:p>
          <a:p>
            <a:pPr marL="0" indent="0" algn="just">
              <a:buNone/>
            </a:pPr>
            <a:endParaRPr lang="en-US" sz="4500" dirty="0"/>
          </a:p>
          <a:p>
            <a:pPr marL="0" indent="0" algn="just">
              <a:buNone/>
            </a:pPr>
            <a:r>
              <a:rPr lang="en-US" sz="4000" dirty="0"/>
              <a:t>2</a:t>
            </a:r>
            <a:r>
              <a:rPr lang="en-US" dirty="0"/>
              <a:t>.</a:t>
            </a:r>
            <a:r>
              <a:rPr lang="en-US" sz="4500" dirty="0"/>
              <a:t>Secure User Authentication: Access to the system will be controlled through secure user authentication mechanisms to protect member data.</a:t>
            </a:r>
          </a:p>
          <a:p>
            <a:pPr marL="0" indent="0" algn="just">
              <a:buNone/>
            </a:pPr>
            <a:endParaRPr lang="en-US" sz="4500" dirty="0"/>
          </a:p>
          <a:p>
            <a:pPr marL="0" indent="0" algn="just">
              <a:buNone/>
            </a:pPr>
            <a:r>
              <a:rPr lang="en-US" sz="4500" dirty="0"/>
              <a:t>3.Customizable Membership Plans: The system will accommodate different membership tiers and pricing options to cater to diverse member needs.</a:t>
            </a:r>
          </a:p>
        </p:txBody>
      </p:sp>
    </p:spTree>
    <p:extLst>
      <p:ext uri="{BB962C8B-B14F-4D97-AF65-F5344CB8AC3E}">
        <p14:creationId xmlns:p14="http://schemas.microsoft.com/office/powerpoint/2010/main" val="3724558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88EC-760D-4581-F8F3-EB1DDECA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algn="just">
              <a:buFont typeface="Wingdings" panose="05000000000000000000" pitchFamily="2" charset="2"/>
              <a:buChar char="v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08A6B-AB00-3A08-E8E7-BE5252F1E328}"/>
              </a:ext>
            </a:extLst>
          </p:cNvPr>
          <p:cNvSpPr txBox="1"/>
          <p:nvPr/>
        </p:nvSpPr>
        <p:spPr>
          <a:xfrm>
            <a:off x="38100" y="1388815"/>
            <a:ext cx="90678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US" sz="2800" dirty="0"/>
              <a:t>4.Integration with Payment Gateways: Integration with payment gateways will allow members to make online payments conveniently.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5.Maintenance Tracking: The system will schedule and track maintenance activities for gym equipment, ensuring their longevity and safety.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9883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14F38-A63F-FD8F-2857-F0EFD7253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1"/>
            <a:ext cx="8229600" cy="685799"/>
          </a:xfrm>
        </p:spPr>
        <p:txBody>
          <a:bodyPr>
            <a:normAutofit/>
          </a:bodyPr>
          <a:lstStyle/>
          <a:p>
            <a:r>
              <a:rPr lang="en-IN" sz="3600" b="1">
                <a:solidFill>
                  <a:schemeClr val="accent6"/>
                </a:solidFill>
              </a:rPr>
              <a:t>Benefits</a:t>
            </a:r>
            <a:r>
              <a:rPr lang="en-IN" sz="3600" b="1" dirty="0">
                <a:solidFill>
                  <a:schemeClr val="accent6"/>
                </a:solidFill>
              </a:rPr>
              <a:t>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7EB2-6AB3-3544-A96C-70D073B54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42" y="990600"/>
            <a:ext cx="8803758" cy="5410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Google Sans"/>
              </a:rPr>
              <a:t>Enhanced Member Experience: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Google Sans"/>
              </a:rPr>
              <a:t>Accurate Attendance Tracking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Google Sans"/>
              </a:rPr>
              <a:t>Optimized Trainer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Google Sans"/>
              </a:rPr>
              <a:t>Effective Billing and Payment Management: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Google Sans"/>
              </a:rPr>
              <a:t>Data-Driven Decision Making: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Google Sans"/>
              </a:rPr>
              <a:t>Scalability and Business Growth: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Google Sans"/>
              </a:rPr>
              <a:t>Ease of Reporting: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Google Sans"/>
              </a:rPr>
              <a:t>Time and Cost Savings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i="0" dirty="0">
                <a:effectLst/>
                <a:latin typeface="Google Sans"/>
              </a:rPr>
              <a:t>Member Retention and Loyalty</a:t>
            </a:r>
          </a:p>
        </p:txBody>
      </p:sp>
    </p:spTree>
    <p:extLst>
      <p:ext uri="{BB962C8B-B14F-4D97-AF65-F5344CB8AC3E}">
        <p14:creationId xmlns:p14="http://schemas.microsoft.com/office/powerpoint/2010/main" val="1991584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7DC4-143D-3F14-489A-678916430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1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6"/>
                </a:solidFill>
              </a:rPr>
              <a:t>   Admin Panel Login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34BF96-6A0D-E4CE-2C48-83B82125A0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1"/>
            <a:ext cx="4419600" cy="51355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In this project first admin will login with user id and password After that student registration page is open</a:t>
            </a:r>
          </a:p>
          <a:p>
            <a:pPr marL="0" indent="0" algn="just">
              <a:buNone/>
            </a:pPr>
            <a:endParaRPr lang="en-IN" sz="2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B998957-4FD9-97FB-F781-E9DE11E96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990601"/>
            <a:ext cx="4724400" cy="556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73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B339-F4C7-CCDF-1017-1566D26A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2"/>
                </a:solidFill>
              </a:rPr>
              <a:t>New member registration</a:t>
            </a:r>
            <a:br>
              <a:rPr lang="en-IN" sz="3600" b="1" dirty="0">
                <a:solidFill>
                  <a:schemeClr val="accent2"/>
                </a:solidFill>
              </a:rPr>
            </a:br>
            <a:endParaRPr lang="en-IN" sz="3600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70D3FF-2E9C-7586-2C63-7B9E6FDC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990600"/>
            <a:ext cx="8991600" cy="5592763"/>
          </a:xfrm>
        </p:spPr>
      </p:pic>
    </p:spTree>
    <p:extLst>
      <p:ext uri="{BB962C8B-B14F-4D97-AF65-F5344CB8AC3E}">
        <p14:creationId xmlns:p14="http://schemas.microsoft.com/office/powerpoint/2010/main" val="913505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5228-8C24-A169-5FC5-613C3AB34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92161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accent2"/>
                </a:solidFill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161BDA-64EE-1064-A0BB-C371BEE6C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90600"/>
            <a:ext cx="9144000" cy="5592761"/>
          </a:xfrm>
        </p:spPr>
      </p:pic>
    </p:spTree>
    <p:extLst>
      <p:ext uri="{BB962C8B-B14F-4D97-AF65-F5344CB8AC3E}">
        <p14:creationId xmlns:p14="http://schemas.microsoft.com/office/powerpoint/2010/main" val="1444276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400,027 Thank You Images, Stock Photos &amp; Vectors | Shutterstock">
            <a:extLst>
              <a:ext uri="{FF2B5EF4-FFF2-40B4-BE49-F238E27FC236}">
                <a16:creationId xmlns:a16="http://schemas.microsoft.com/office/drawing/2014/main" id="{50821E19-4ED7-053E-515A-E763B63FC9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30759"/>
            <a:ext cx="7667625" cy="3596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74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F92AE-2017-8170-8E41-673523E42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sz="4000" b="1" dirty="0">
                <a:solidFill>
                  <a:schemeClr val="accent2"/>
                </a:solidFill>
              </a:rPr>
              <a:t>CONTENT:-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278E-C1F1-1F52-F31C-5B9721ABD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534400" cy="53340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/>
              <a:t> </a:t>
            </a:r>
            <a:r>
              <a:rPr lang="en-IN" sz="2800" b="1" dirty="0"/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OBJECTIVE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TECHNOLOGY USED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PURPOSE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Benefits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Admin panel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b="1" dirty="0"/>
              <a:t>New member registration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>
                <a:latin typeface="Times New Roman" panose="02020603050405020304" pitchFamily="18" charset="0"/>
              </a:rPr>
              <a:t>Output of registration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3200" b="1" dirty="0"/>
          </a:p>
          <a:p>
            <a:pPr>
              <a:buFont typeface="Wingdings" panose="05000000000000000000" pitchFamily="2" charset="2"/>
              <a:buChar char="Ø"/>
            </a:pPr>
            <a:endParaRPr lang="en-IN" sz="3200" b="1" dirty="0"/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216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0C23A-8C0B-B44C-A29C-9A3B550F1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1"/>
            <a:ext cx="8229600" cy="762000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accent2"/>
                </a:solidFill>
              </a:rPr>
              <a:t> </a:t>
            </a:r>
            <a:r>
              <a:rPr lang="en-IN" sz="3600" b="1" dirty="0">
                <a:solidFill>
                  <a:schemeClr val="accent2"/>
                </a:solidFill>
              </a:rPr>
              <a:t>INTRODUCTION:- 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DB43-8901-9BF4-4A0F-3EC11C349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0"/>
            <a:ext cx="5562600" cy="525780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Gym Management System is an online service that can be setup for your gym to help manage classes, memberships, receive payments keep track with detailed statistics, customer management, surveys</a:t>
            </a:r>
            <a:endParaRPr lang="en-IN" sz="2800" b="1" dirty="0"/>
          </a:p>
        </p:txBody>
      </p:sp>
      <p:pic>
        <p:nvPicPr>
          <p:cNvPr id="1026" name="Picture 2" descr="Gym Photos, Download The BEST Free Gym Stock Photos &amp; HD Images">
            <a:extLst>
              <a:ext uri="{FF2B5EF4-FFF2-40B4-BE49-F238E27FC236}">
                <a16:creationId xmlns:a16="http://schemas.microsoft.com/office/drawing/2014/main" id="{DFCD85E9-74FC-8DCC-2932-5820D4DDF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143000"/>
            <a:ext cx="3429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722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A434-9211-AA49-E301-40EA46C0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1"/>
            <a:ext cx="6858000" cy="609599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        </a:t>
            </a:r>
            <a:r>
              <a:rPr lang="en-IN" sz="4000" b="1" dirty="0">
                <a:solidFill>
                  <a:schemeClr val="accent2"/>
                </a:solidFill>
              </a:rPr>
              <a:t>OBJECTIVE:-</a:t>
            </a:r>
            <a:endParaRPr lang="en-IN" b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1D893-E350-5659-45A4-0540A5214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686800" cy="513556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The Gym Management System Project aims to create a comprehensive and user-friendly software solution that facilitates the efficient management of all aspects of a gym.</a:t>
            </a:r>
          </a:p>
          <a:p>
            <a:pPr marL="0" indent="0" algn="just">
              <a:buNone/>
            </a:pPr>
            <a:endParaRPr lang="en-US" sz="2800" dirty="0"/>
          </a:p>
          <a:p>
            <a:pPr marL="0" indent="0" algn="just">
              <a:buNone/>
            </a:pPr>
            <a:r>
              <a:rPr lang="en-US" sz="2800" dirty="0"/>
              <a:t>1 .</a:t>
            </a:r>
            <a:r>
              <a:rPr lang="en-US" sz="2800" b="1" dirty="0"/>
              <a:t>Member Management: </a:t>
            </a:r>
            <a:r>
              <a:rPr lang="en-US" sz="2800" dirty="0"/>
              <a:t>The system will allow the gym staff to register new members, update member information, track membership plans, and manage membership payments.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52129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7CDD3-18A3-B9B8-8BDB-62AB4EBDC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8195"/>
            <a:ext cx="9144000" cy="5575005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2.</a:t>
            </a:r>
            <a:r>
              <a:rPr lang="en-US" sz="2800" b="1" dirty="0"/>
              <a:t>Attendance Tracking: </a:t>
            </a:r>
            <a:r>
              <a:rPr lang="en-US" sz="2800" dirty="0"/>
              <a:t>The system will enable the gym to monitor member attendance, recording when they access the gym facilities or attend fitness classes.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3.</a:t>
            </a:r>
            <a:r>
              <a:rPr lang="en-US" sz="2800" b="1" dirty="0"/>
              <a:t>Trainer Management: </a:t>
            </a:r>
            <a:r>
              <a:rPr lang="en-US" sz="2800" dirty="0"/>
              <a:t>The system will provide a platform to manage the trainers, including their profiles, schedules, and assignments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</a:t>
            </a:r>
            <a:r>
              <a:rPr lang="en-US" sz="2800" b="1" dirty="0"/>
              <a:t>Equipment Management: </a:t>
            </a:r>
            <a:r>
              <a:rPr lang="en-US" sz="2800" dirty="0"/>
              <a:t>The system will keep track of gym equipment, including information about its condition, maintenance schedules, and availability.</a:t>
            </a:r>
          </a:p>
          <a:p>
            <a:pPr marL="0" indent="0">
              <a:buNone/>
            </a:pPr>
            <a:endParaRPr lang="en-US" sz="2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078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B96F-A1C8-BA37-C977-19EDB453F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2"/>
                </a:solidFill>
              </a:rPr>
              <a:t>TECHNOLOGY USED:-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C7085-43AC-9709-F48C-44DEEB6EA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43000"/>
            <a:ext cx="8686800" cy="53340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800" dirty="0"/>
              <a:t>The technology stack used in the Gym Management System that is following </a:t>
            </a:r>
          </a:p>
          <a:p>
            <a:pPr marL="0" indent="0">
              <a:buNone/>
            </a:pPr>
            <a:r>
              <a:rPr lang="en-IN" sz="2800" dirty="0"/>
              <a:t>1.Programming Languages:</a:t>
            </a:r>
          </a:p>
          <a:p>
            <a:pPr marL="0" indent="0">
              <a:buNone/>
            </a:pPr>
            <a:r>
              <a:rPr lang="en-IN" sz="2800" dirty="0"/>
              <a:t> .Backend Development: PHP, SQL</a:t>
            </a:r>
          </a:p>
          <a:p>
            <a:pPr marL="0" indent="0">
              <a:buNone/>
            </a:pPr>
            <a:r>
              <a:rPr lang="en-IN" sz="2800" dirty="0"/>
              <a:t>2.Frontend Development: HTML, CSS, JavaScript (for web applications)</a:t>
            </a:r>
          </a:p>
          <a:p>
            <a:pPr marL="0" indent="0">
              <a:buNone/>
            </a:pPr>
            <a:r>
              <a:rPr lang="en-IN" sz="2800" dirty="0"/>
              <a:t>3.Database Management System:</a:t>
            </a:r>
          </a:p>
          <a:p>
            <a:pPr marL="0" indent="0">
              <a:buNone/>
            </a:pPr>
            <a:r>
              <a:rPr lang="en-IN" sz="2800" dirty="0"/>
              <a:t>Relational Database: MySQL, PostgreSQL, Microsoft SQL Server</a:t>
            </a:r>
          </a:p>
          <a:p>
            <a:endParaRPr lang="en-IN" sz="2800" dirty="0"/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5172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E68EF-3548-08AA-68C0-1EF35093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90600"/>
            <a:ext cx="8686800" cy="5562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800" dirty="0"/>
              <a:t>4.Relational Database: MySQL, </a:t>
            </a:r>
          </a:p>
          <a:p>
            <a:r>
              <a:rPr lang="en-IN" sz="2800" dirty="0"/>
              <a:t>NoSQL Database: MongoDB (if there's a need for flexible data models</a:t>
            </a:r>
          </a:p>
        </p:txBody>
      </p:sp>
    </p:spTree>
    <p:extLst>
      <p:ext uri="{BB962C8B-B14F-4D97-AF65-F5344CB8AC3E}">
        <p14:creationId xmlns:p14="http://schemas.microsoft.com/office/powerpoint/2010/main" val="367414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D7C3E-465E-71C8-585A-79D6E3BB4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99060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/>
                </a:solidFill>
              </a:rPr>
              <a:t>PURPOSE:-</a:t>
            </a:r>
            <a:endParaRPr lang="en-IN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F6E9C-2255-EB3D-27F8-1E6B21255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43001"/>
            <a:ext cx="8839200" cy="5333999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q"/>
            </a:pPr>
            <a:r>
              <a:rPr lang="en-US" sz="2800" dirty="0"/>
              <a:t>The purpose of the Gym Management System DBMS project is to create a software solution that efficiently manages and streamlines the operations of a gym or fitness center. 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1.Efficient Operations Management: The primary purpose is to provide a centralized platform for managing all aspects of the gym's operations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2.Member Experience Improvement: The project aims to enhance the experience of gym members by providing them with easy</a:t>
            </a:r>
          </a:p>
        </p:txBody>
      </p:sp>
    </p:spTree>
    <p:extLst>
      <p:ext uri="{BB962C8B-B14F-4D97-AF65-F5344CB8AC3E}">
        <p14:creationId xmlns:p14="http://schemas.microsoft.com/office/powerpoint/2010/main" val="1024140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75F5B-D23F-2AFD-54F0-573F6C777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50593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3.Billing and Payment Management: The system streamlines the billing process, generating invoices for different membership plans and services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4.Scalability and Growth: The project's purpose extends to facilitating the scaling of the gym's operations.</a:t>
            </a:r>
          </a:p>
        </p:txBody>
      </p:sp>
    </p:spTree>
    <p:extLst>
      <p:ext uri="{BB962C8B-B14F-4D97-AF65-F5344CB8AC3E}">
        <p14:creationId xmlns:p14="http://schemas.microsoft.com/office/powerpoint/2010/main" val="176493476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607</Words>
  <Application>Microsoft Office PowerPoint</Application>
  <PresentationFormat>On-screen Show (4:3)</PresentationFormat>
  <Paragraphs>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Google Sans</vt:lpstr>
      <vt:lpstr>Times New Roman</vt:lpstr>
      <vt:lpstr>Wingdings</vt:lpstr>
      <vt:lpstr>Theme1</vt:lpstr>
      <vt:lpstr>Database management System Lab Presentation On  Gym Management System </vt:lpstr>
      <vt:lpstr>CONTENT:-</vt:lpstr>
      <vt:lpstr> INTRODUCTION:- </vt:lpstr>
      <vt:lpstr>        OBJECTIVE:-</vt:lpstr>
      <vt:lpstr>PowerPoint Presentation</vt:lpstr>
      <vt:lpstr>TECHNOLOGY USED:-</vt:lpstr>
      <vt:lpstr>PowerPoint Presentation</vt:lpstr>
      <vt:lpstr>PURPOSE:-</vt:lpstr>
      <vt:lpstr>PowerPoint Presentation</vt:lpstr>
      <vt:lpstr>  Features:- </vt:lpstr>
      <vt:lpstr>PowerPoint Presentation</vt:lpstr>
      <vt:lpstr>Benefits:-</vt:lpstr>
      <vt:lpstr>   Admin Panel Login</vt:lpstr>
      <vt:lpstr>New member registration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 P SWARNKAR</dc:creator>
  <cp:lastModifiedBy>Shyam Bihari</cp:lastModifiedBy>
  <cp:revision>21</cp:revision>
  <dcterms:created xsi:type="dcterms:W3CDTF">2020-07-26T22:08:31Z</dcterms:created>
  <dcterms:modified xsi:type="dcterms:W3CDTF">2023-08-28T04:32:50Z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46d219a7bde44f6b991b8e01db1246ff</vt:lpwstr>
  </property>
</Properties>
</file>