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76" r:id="rId3"/>
    <p:sldId id="277" r:id="rId4"/>
    <p:sldId id="298" r:id="rId5"/>
    <p:sldId id="278" r:id="rId6"/>
    <p:sldId id="299" r:id="rId7"/>
    <p:sldId id="290" r:id="rId8"/>
    <p:sldId id="300" r:id="rId9"/>
    <p:sldId id="301" r:id="rId10"/>
    <p:sldId id="302" r:id="rId11"/>
    <p:sldId id="303" r:id="rId12"/>
    <p:sldId id="304" r:id="rId13"/>
    <p:sldId id="305" r:id="rId14"/>
    <p:sldId id="306" r:id="rId15"/>
    <p:sldId id="308" r:id="rId16"/>
    <p:sldId id="309"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BCB633B-6BF1-4D78-9F94-9A0581EFCC16}">
          <p14:sldIdLst>
            <p14:sldId id="275"/>
            <p14:sldId id="276"/>
            <p14:sldId id="277"/>
            <p14:sldId id="298"/>
            <p14:sldId id="278"/>
            <p14:sldId id="299"/>
            <p14:sldId id="290"/>
            <p14:sldId id="300"/>
            <p14:sldId id="301"/>
            <p14:sldId id="302"/>
            <p14:sldId id="303"/>
            <p14:sldId id="304"/>
            <p14:sldId id="305"/>
            <p14:sldId id="306"/>
            <p14:sldId id="308"/>
            <p14:sldId id="309"/>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68D75-AEF9-4D97-AF79-4E20F306DDD8}" v="6" dt="2023-08-21T10:01:14.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7" autoAdjust="0"/>
    <p:restoredTop sz="94660"/>
  </p:normalViewPr>
  <p:slideViewPr>
    <p:cSldViewPr>
      <p:cViewPr varScale="1">
        <p:scale>
          <a:sx n="50" d="100"/>
          <a:sy n="50" d="100"/>
        </p:scale>
        <p:origin x="1116"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Bihari" userId="d9af2db963f43819" providerId="LiveId" clId="{2989E0C2-6638-4071-AAD5-7E258EC9E482}"/>
    <pc:docChg chg="undo redo custSel addSld delSld modSld sldOrd">
      <pc:chgData name="Shyam Bihari" userId="d9af2db963f43819" providerId="LiveId" clId="{2989E0C2-6638-4071-AAD5-7E258EC9E482}" dt="2023-05-17T17:05:38.152" v="602" actId="2696"/>
      <pc:docMkLst>
        <pc:docMk/>
      </pc:docMkLst>
      <pc:sldChg chg="modSp mod">
        <pc:chgData name="Shyam Bihari" userId="d9af2db963f43819" providerId="LiveId" clId="{2989E0C2-6638-4071-AAD5-7E258EC9E482}" dt="2023-05-17T13:00:37.497" v="164" actId="20577"/>
        <pc:sldMkLst>
          <pc:docMk/>
          <pc:sldMk cId="3726117573" sldId="275"/>
        </pc:sldMkLst>
        <pc:spChg chg="mod">
          <ac:chgData name="Shyam Bihari" userId="d9af2db963f43819" providerId="LiveId" clId="{2989E0C2-6638-4071-AAD5-7E258EC9E482}" dt="2023-05-17T13:00:37.497" v="164" actId="20577"/>
          <ac:spMkLst>
            <pc:docMk/>
            <pc:sldMk cId="3726117573" sldId="275"/>
            <ac:spMk id="6" creationId="{A0D179E1-57A7-241D-0B84-68557D7B64F3}"/>
          </ac:spMkLst>
        </pc:spChg>
        <pc:spChg chg="mod">
          <ac:chgData name="Shyam Bihari" userId="d9af2db963f43819" providerId="LiveId" clId="{2989E0C2-6638-4071-AAD5-7E258EC9E482}" dt="2023-05-17T12:57:45.717" v="64" actId="20577"/>
          <ac:spMkLst>
            <pc:docMk/>
            <pc:sldMk cId="3726117573" sldId="275"/>
            <ac:spMk id="7" creationId="{2BE9FB1B-97BE-8F0F-45E3-7DB54A1793C4}"/>
          </ac:spMkLst>
        </pc:spChg>
      </pc:sldChg>
      <pc:sldChg chg="modSp mod">
        <pc:chgData name="Shyam Bihari" userId="d9af2db963f43819" providerId="LiveId" clId="{2989E0C2-6638-4071-AAD5-7E258EC9E482}" dt="2023-05-17T17:01:49.364" v="539" actId="20577"/>
        <pc:sldMkLst>
          <pc:docMk/>
          <pc:sldMk cId="2186706790" sldId="276"/>
        </pc:sldMkLst>
        <pc:spChg chg="mod">
          <ac:chgData name="Shyam Bihari" userId="d9af2db963f43819" providerId="LiveId" clId="{2989E0C2-6638-4071-AAD5-7E258EC9E482}" dt="2023-05-17T17:01:49.364" v="539" actId="20577"/>
          <ac:spMkLst>
            <pc:docMk/>
            <pc:sldMk cId="2186706790" sldId="276"/>
            <ac:spMk id="3" creationId="{F05F13EB-2C82-DB4C-0711-B31C24686C92}"/>
          </ac:spMkLst>
        </pc:spChg>
      </pc:sldChg>
      <pc:sldChg chg="modSp mod ord">
        <pc:chgData name="Shyam Bihari" userId="d9af2db963f43819" providerId="LiveId" clId="{2989E0C2-6638-4071-AAD5-7E258EC9E482}" dt="2023-05-17T13:32:04.260" v="312" actId="123"/>
        <pc:sldMkLst>
          <pc:docMk/>
          <pc:sldMk cId="213670911" sldId="277"/>
        </pc:sldMkLst>
        <pc:spChg chg="mod">
          <ac:chgData name="Shyam Bihari" userId="d9af2db963f43819" providerId="LiveId" clId="{2989E0C2-6638-4071-AAD5-7E258EC9E482}" dt="2023-05-17T13:32:04.260" v="312" actId="123"/>
          <ac:spMkLst>
            <pc:docMk/>
            <pc:sldMk cId="213670911" sldId="277"/>
            <ac:spMk id="3" creationId="{6C8C89E9-916B-9C85-DDC3-F9D2B35D6D9D}"/>
          </ac:spMkLst>
        </pc:spChg>
      </pc:sldChg>
      <pc:sldChg chg="addSp delSp modSp mod ord">
        <pc:chgData name="Shyam Bihari" userId="d9af2db963f43819" providerId="LiveId" clId="{2989E0C2-6638-4071-AAD5-7E258EC9E482}" dt="2023-05-17T13:32:24.100" v="344"/>
        <pc:sldMkLst>
          <pc:docMk/>
          <pc:sldMk cId="40204849" sldId="278"/>
        </pc:sldMkLst>
        <pc:spChg chg="del mod">
          <ac:chgData name="Shyam Bihari" userId="d9af2db963f43819" providerId="LiveId" clId="{2989E0C2-6638-4071-AAD5-7E258EC9E482}" dt="2023-05-17T13:22:02.771" v="219" actId="478"/>
          <ac:spMkLst>
            <pc:docMk/>
            <pc:sldMk cId="40204849" sldId="278"/>
            <ac:spMk id="2" creationId="{373744A4-DF5F-FD06-BE3C-ECEAA7A6945D}"/>
          </ac:spMkLst>
        </pc:spChg>
        <pc:spChg chg="add del mod">
          <ac:chgData name="Shyam Bihari" userId="d9af2db963f43819" providerId="LiveId" clId="{2989E0C2-6638-4071-AAD5-7E258EC9E482}" dt="2023-05-17T13:21:57.862" v="217" actId="478"/>
          <ac:spMkLst>
            <pc:docMk/>
            <pc:sldMk cId="40204849" sldId="278"/>
            <ac:spMk id="3" creationId="{E7A6F93D-1BEA-C7C2-41B1-07CD13370E0D}"/>
          </ac:spMkLst>
        </pc:spChg>
        <pc:spChg chg="add del mod">
          <ac:chgData name="Shyam Bihari" userId="d9af2db963f43819" providerId="LiveId" clId="{2989E0C2-6638-4071-AAD5-7E258EC9E482}" dt="2023-05-17T13:22:11.502" v="221"/>
          <ac:spMkLst>
            <pc:docMk/>
            <pc:sldMk cId="40204849" sldId="278"/>
            <ac:spMk id="5" creationId="{9074A7A6-4E95-E9D3-7B0A-9F25696481F8}"/>
          </ac:spMkLst>
        </pc:spChg>
        <pc:picChg chg="add del mod">
          <ac:chgData name="Shyam Bihari" userId="d9af2db963f43819" providerId="LiveId" clId="{2989E0C2-6638-4071-AAD5-7E258EC9E482}" dt="2023-05-17T13:21:23.174" v="197"/>
          <ac:picMkLst>
            <pc:docMk/>
            <pc:sldMk cId="40204849" sldId="278"/>
            <ac:picMk id="1026" creationId="{4DCC0F94-A306-3A62-FB30-883735B40B28}"/>
          </ac:picMkLst>
        </pc:picChg>
        <pc:picChg chg="add mod">
          <ac:chgData name="Shyam Bihari" userId="d9af2db963f43819" providerId="LiveId" clId="{2989E0C2-6638-4071-AAD5-7E258EC9E482}" dt="2023-05-17T13:22:54.054" v="229" actId="14100"/>
          <ac:picMkLst>
            <pc:docMk/>
            <pc:sldMk cId="40204849" sldId="278"/>
            <ac:picMk id="1028" creationId="{C793ADA9-55AA-8E82-9B69-58A7A59F4BEA}"/>
          </ac:picMkLst>
        </pc:picChg>
      </pc:sldChg>
      <pc:sldChg chg="addSp delSp modSp del mod">
        <pc:chgData name="Shyam Bihari" userId="d9af2db963f43819" providerId="LiveId" clId="{2989E0C2-6638-4071-AAD5-7E258EC9E482}" dt="2023-05-17T13:27:04.662" v="242" actId="2696"/>
        <pc:sldMkLst>
          <pc:docMk/>
          <pc:sldMk cId="2032217357" sldId="279"/>
        </pc:sldMkLst>
        <pc:spChg chg="add del mod">
          <ac:chgData name="Shyam Bihari" userId="d9af2db963f43819" providerId="LiveId" clId="{2989E0C2-6638-4071-AAD5-7E258EC9E482}" dt="2023-05-17T13:24:32.861" v="238"/>
          <ac:spMkLst>
            <pc:docMk/>
            <pc:sldMk cId="2032217357" sldId="279"/>
            <ac:spMk id="2" creationId="{C2283302-5489-067D-C5E5-28877A8A0D01}"/>
          </ac:spMkLst>
        </pc:spChg>
        <pc:spChg chg="del mod">
          <ac:chgData name="Shyam Bihari" userId="d9af2db963f43819" providerId="LiveId" clId="{2989E0C2-6638-4071-AAD5-7E258EC9E482}" dt="2023-05-17T13:23:45.112" v="231"/>
          <ac:spMkLst>
            <pc:docMk/>
            <pc:sldMk cId="2032217357" sldId="279"/>
            <ac:spMk id="3" creationId="{3BBE73C8-2EEE-8798-C752-67F2329A13EA}"/>
          </ac:spMkLst>
        </pc:spChg>
        <pc:spChg chg="add">
          <ac:chgData name="Shyam Bihari" userId="d9af2db963f43819" providerId="LiveId" clId="{2989E0C2-6638-4071-AAD5-7E258EC9E482}" dt="2023-05-17T13:24:28.485" v="237"/>
          <ac:spMkLst>
            <pc:docMk/>
            <pc:sldMk cId="2032217357" sldId="279"/>
            <ac:spMk id="4" creationId="{FC049C33-3E5C-5A03-E750-3A72011614A6}"/>
          </ac:spMkLst>
        </pc:spChg>
        <pc:spChg chg="add del mod">
          <ac:chgData name="Shyam Bihari" userId="d9af2db963f43819" providerId="LiveId" clId="{2989E0C2-6638-4071-AAD5-7E258EC9E482}" dt="2023-05-17T13:24:34.233" v="239"/>
          <ac:spMkLst>
            <pc:docMk/>
            <pc:sldMk cId="2032217357" sldId="279"/>
            <ac:spMk id="5" creationId="{325210F2-572D-1D27-8612-49AD0E41388D}"/>
          </ac:spMkLst>
        </pc:spChg>
        <pc:spChg chg="add mod">
          <ac:chgData name="Shyam Bihari" userId="d9af2db963f43819" providerId="LiveId" clId="{2989E0C2-6638-4071-AAD5-7E258EC9E482}" dt="2023-05-17T13:24:39.051" v="240" actId="14100"/>
          <ac:spMkLst>
            <pc:docMk/>
            <pc:sldMk cId="2032217357" sldId="279"/>
            <ac:spMk id="6" creationId="{BE6E3A9C-2DBD-D82E-51A8-92F7AEA8F022}"/>
          </ac:spMkLst>
        </pc:spChg>
        <pc:picChg chg="add del mod">
          <ac:chgData name="Shyam Bihari" userId="d9af2db963f43819" providerId="LiveId" clId="{2989E0C2-6638-4071-AAD5-7E258EC9E482}" dt="2023-05-17T13:24:00.516" v="236" actId="478"/>
          <ac:picMkLst>
            <pc:docMk/>
            <pc:sldMk cId="2032217357" sldId="279"/>
            <ac:picMk id="2050" creationId="{FC4ADD3A-3D92-4766-72D2-7862B528006E}"/>
          </ac:picMkLst>
        </pc:picChg>
      </pc:sldChg>
      <pc:sldChg chg="del">
        <pc:chgData name="Shyam Bihari" userId="d9af2db963f43819" providerId="LiveId" clId="{2989E0C2-6638-4071-AAD5-7E258EC9E482}" dt="2023-05-17T13:34:29.365" v="377" actId="2696"/>
        <pc:sldMkLst>
          <pc:docMk/>
          <pc:sldMk cId="439859518" sldId="281"/>
        </pc:sldMkLst>
      </pc:sldChg>
      <pc:sldChg chg="del">
        <pc:chgData name="Shyam Bihari" userId="d9af2db963f43819" providerId="LiveId" clId="{2989E0C2-6638-4071-AAD5-7E258EC9E482}" dt="2023-05-17T13:34:32.557" v="378" actId="2696"/>
        <pc:sldMkLst>
          <pc:docMk/>
          <pc:sldMk cId="3047350374" sldId="282"/>
        </pc:sldMkLst>
      </pc:sldChg>
      <pc:sldChg chg="modSp mod">
        <pc:chgData name="Shyam Bihari" userId="d9af2db963f43819" providerId="LiveId" clId="{2989E0C2-6638-4071-AAD5-7E258EC9E482}" dt="2023-05-13T16:50:56.726" v="13" actId="20577"/>
        <pc:sldMkLst>
          <pc:docMk/>
          <pc:sldMk cId="1992424426" sldId="285"/>
        </pc:sldMkLst>
        <pc:spChg chg="mod">
          <ac:chgData name="Shyam Bihari" userId="d9af2db963f43819" providerId="LiveId" clId="{2989E0C2-6638-4071-AAD5-7E258EC9E482}" dt="2023-05-13T16:50:56.726" v="13" actId="20577"/>
          <ac:spMkLst>
            <pc:docMk/>
            <pc:sldMk cId="1992424426" sldId="285"/>
            <ac:spMk id="4" creationId="{70222ADC-50ED-2A05-1307-A5768DE28F50}"/>
          </ac:spMkLst>
        </pc:spChg>
      </pc:sldChg>
      <pc:sldChg chg="modSp del mod">
        <pc:chgData name="Shyam Bihari" userId="d9af2db963f43819" providerId="LiveId" clId="{2989E0C2-6638-4071-AAD5-7E258EC9E482}" dt="2023-05-17T13:32:47.915" v="346" actId="2696"/>
        <pc:sldMkLst>
          <pc:docMk/>
          <pc:sldMk cId="3497444213" sldId="288"/>
        </pc:sldMkLst>
        <pc:spChg chg="mod">
          <ac:chgData name="Shyam Bihari" userId="d9af2db963f43819" providerId="LiveId" clId="{2989E0C2-6638-4071-AAD5-7E258EC9E482}" dt="2023-05-17T13:32:16.459" v="342" actId="20577"/>
          <ac:spMkLst>
            <pc:docMk/>
            <pc:sldMk cId="3497444213" sldId="288"/>
            <ac:spMk id="2" creationId="{AEC529E8-B718-BB30-048A-4501609A0334}"/>
          </ac:spMkLst>
        </pc:spChg>
      </pc:sldChg>
      <pc:sldChg chg="delSp modSp mod">
        <pc:chgData name="Shyam Bihari" userId="d9af2db963f43819" providerId="LiveId" clId="{2989E0C2-6638-4071-AAD5-7E258EC9E482}" dt="2023-05-17T13:31:52.290" v="311" actId="123"/>
        <pc:sldMkLst>
          <pc:docMk/>
          <pc:sldMk cId="2024852250" sldId="289"/>
        </pc:sldMkLst>
        <pc:spChg chg="del mod">
          <ac:chgData name="Shyam Bihari" userId="d9af2db963f43819" providerId="LiveId" clId="{2989E0C2-6638-4071-AAD5-7E258EC9E482}" dt="2023-05-17T13:30:05.260" v="294" actId="478"/>
          <ac:spMkLst>
            <pc:docMk/>
            <pc:sldMk cId="2024852250" sldId="289"/>
            <ac:spMk id="2" creationId="{2E92CC32-AC51-8B99-9F20-8BAB12C32445}"/>
          </ac:spMkLst>
        </pc:spChg>
        <pc:spChg chg="mod">
          <ac:chgData name="Shyam Bihari" userId="d9af2db963f43819" providerId="LiveId" clId="{2989E0C2-6638-4071-AAD5-7E258EC9E482}" dt="2023-05-17T13:31:52.290" v="311" actId="123"/>
          <ac:spMkLst>
            <pc:docMk/>
            <pc:sldMk cId="2024852250" sldId="289"/>
            <ac:spMk id="3" creationId="{F62B895D-2A51-8B8D-A9D2-49DE48AF81E7}"/>
          </ac:spMkLst>
        </pc:spChg>
      </pc:sldChg>
      <pc:sldChg chg="modSp new mod">
        <pc:chgData name="Shyam Bihari" userId="d9af2db963f43819" providerId="LiveId" clId="{2989E0C2-6638-4071-AAD5-7E258EC9E482}" dt="2023-05-17T13:29:48.165" v="290" actId="403"/>
        <pc:sldMkLst>
          <pc:docMk/>
          <pc:sldMk cId="1986648903" sldId="290"/>
        </pc:sldMkLst>
        <pc:spChg chg="mod">
          <ac:chgData name="Shyam Bihari" userId="d9af2db963f43819" providerId="LiveId" clId="{2989E0C2-6638-4071-AAD5-7E258EC9E482}" dt="2023-05-17T13:27:42.372" v="274" actId="14100"/>
          <ac:spMkLst>
            <pc:docMk/>
            <pc:sldMk cId="1986648903" sldId="290"/>
            <ac:spMk id="2" creationId="{7A642FCD-4B22-BE52-02EC-FB748C6192C3}"/>
          </ac:spMkLst>
        </pc:spChg>
        <pc:spChg chg="mod">
          <ac:chgData name="Shyam Bihari" userId="d9af2db963f43819" providerId="LiveId" clId="{2989E0C2-6638-4071-AAD5-7E258EC9E482}" dt="2023-05-17T13:29:48.165" v="290" actId="403"/>
          <ac:spMkLst>
            <pc:docMk/>
            <pc:sldMk cId="1986648903" sldId="290"/>
            <ac:spMk id="3" creationId="{D143BCF2-1C36-5346-0ACF-457FC1A1B32D}"/>
          </ac:spMkLst>
        </pc:spChg>
      </pc:sldChg>
      <pc:sldChg chg="modSp new mod">
        <pc:chgData name="Shyam Bihari" userId="d9af2db963f43819" providerId="LiveId" clId="{2989E0C2-6638-4071-AAD5-7E258EC9E482}" dt="2023-05-17T13:36:27.875" v="389" actId="123"/>
        <pc:sldMkLst>
          <pc:docMk/>
          <pc:sldMk cId="1414203557" sldId="291"/>
        </pc:sldMkLst>
        <pc:spChg chg="mod">
          <ac:chgData name="Shyam Bihari" userId="d9af2db963f43819" providerId="LiveId" clId="{2989E0C2-6638-4071-AAD5-7E258EC9E482}" dt="2023-05-17T13:33:21.320" v="375" actId="14100"/>
          <ac:spMkLst>
            <pc:docMk/>
            <pc:sldMk cId="1414203557" sldId="291"/>
            <ac:spMk id="2" creationId="{3AAE8FE5-3C63-45CD-BFF9-82F169D95F15}"/>
          </ac:spMkLst>
        </pc:spChg>
        <pc:spChg chg="mod">
          <ac:chgData name="Shyam Bihari" userId="d9af2db963f43819" providerId="LiveId" clId="{2989E0C2-6638-4071-AAD5-7E258EC9E482}" dt="2023-05-17T13:36:27.875" v="389" actId="123"/>
          <ac:spMkLst>
            <pc:docMk/>
            <pc:sldMk cId="1414203557" sldId="291"/>
            <ac:spMk id="3" creationId="{E8C1E328-064B-92DC-CC75-74CBF9BE9F40}"/>
          </ac:spMkLst>
        </pc:spChg>
      </pc:sldChg>
      <pc:sldChg chg="delSp modSp new mod">
        <pc:chgData name="Shyam Bihari" userId="d9af2db963f43819" providerId="LiveId" clId="{2989E0C2-6638-4071-AAD5-7E258EC9E482}" dt="2023-05-17T13:38:42.305" v="409" actId="123"/>
        <pc:sldMkLst>
          <pc:docMk/>
          <pc:sldMk cId="3173028018" sldId="292"/>
        </pc:sldMkLst>
        <pc:spChg chg="del mod">
          <ac:chgData name="Shyam Bihari" userId="d9af2db963f43819" providerId="LiveId" clId="{2989E0C2-6638-4071-AAD5-7E258EC9E482}" dt="2023-05-17T13:36:35.758" v="392" actId="478"/>
          <ac:spMkLst>
            <pc:docMk/>
            <pc:sldMk cId="3173028018" sldId="292"/>
            <ac:spMk id="2" creationId="{B508998E-F7AD-A059-85D8-6E46623155CB}"/>
          </ac:spMkLst>
        </pc:spChg>
        <pc:spChg chg="mod">
          <ac:chgData name="Shyam Bihari" userId="d9af2db963f43819" providerId="LiveId" clId="{2989E0C2-6638-4071-AAD5-7E258EC9E482}" dt="2023-05-17T13:38:42.305" v="409" actId="123"/>
          <ac:spMkLst>
            <pc:docMk/>
            <pc:sldMk cId="3173028018" sldId="292"/>
            <ac:spMk id="3" creationId="{D48709C9-5C2E-34B0-0AD6-A5434BF53F18}"/>
          </ac:spMkLst>
        </pc:spChg>
      </pc:sldChg>
      <pc:sldChg chg="modSp new mod">
        <pc:chgData name="Shyam Bihari" userId="d9af2db963f43819" providerId="LiveId" clId="{2989E0C2-6638-4071-AAD5-7E258EC9E482}" dt="2023-05-17T13:42:46.566" v="451" actId="123"/>
        <pc:sldMkLst>
          <pc:docMk/>
          <pc:sldMk cId="3596562963" sldId="293"/>
        </pc:sldMkLst>
        <pc:spChg chg="mod">
          <ac:chgData name="Shyam Bihari" userId="d9af2db963f43819" providerId="LiveId" clId="{2989E0C2-6638-4071-AAD5-7E258EC9E482}" dt="2023-05-17T13:41:53.289" v="443" actId="20577"/>
          <ac:spMkLst>
            <pc:docMk/>
            <pc:sldMk cId="3596562963" sldId="293"/>
            <ac:spMk id="2" creationId="{C941A3CE-452E-2E3B-3DF0-60B255E06F9B}"/>
          </ac:spMkLst>
        </pc:spChg>
        <pc:spChg chg="mod">
          <ac:chgData name="Shyam Bihari" userId="d9af2db963f43819" providerId="LiveId" clId="{2989E0C2-6638-4071-AAD5-7E258EC9E482}" dt="2023-05-17T13:42:46.566" v="451" actId="123"/>
          <ac:spMkLst>
            <pc:docMk/>
            <pc:sldMk cId="3596562963" sldId="293"/>
            <ac:spMk id="3" creationId="{30B70F42-B9AC-9DCF-0EED-75A8F83B257A}"/>
          </ac:spMkLst>
        </pc:spChg>
      </pc:sldChg>
      <pc:sldChg chg="delSp modSp new mod">
        <pc:chgData name="Shyam Bihari" userId="d9af2db963f43819" providerId="LiveId" clId="{2989E0C2-6638-4071-AAD5-7E258EC9E482}" dt="2023-05-17T13:45:27.910" v="473" actId="403"/>
        <pc:sldMkLst>
          <pc:docMk/>
          <pc:sldMk cId="2331835987" sldId="294"/>
        </pc:sldMkLst>
        <pc:spChg chg="del mod">
          <ac:chgData name="Shyam Bihari" userId="d9af2db963f43819" providerId="LiveId" clId="{2989E0C2-6638-4071-AAD5-7E258EC9E482}" dt="2023-05-17T13:42:56.921" v="455" actId="478"/>
          <ac:spMkLst>
            <pc:docMk/>
            <pc:sldMk cId="2331835987" sldId="294"/>
            <ac:spMk id="2" creationId="{D597B20A-702B-EE3B-0204-940BDC05E988}"/>
          </ac:spMkLst>
        </pc:spChg>
        <pc:spChg chg="mod">
          <ac:chgData name="Shyam Bihari" userId="d9af2db963f43819" providerId="LiveId" clId="{2989E0C2-6638-4071-AAD5-7E258EC9E482}" dt="2023-05-17T13:45:27.910" v="473" actId="403"/>
          <ac:spMkLst>
            <pc:docMk/>
            <pc:sldMk cId="2331835987" sldId="294"/>
            <ac:spMk id="3" creationId="{36237986-DA5D-572C-F4A1-1AA1A18866DD}"/>
          </ac:spMkLst>
        </pc:spChg>
      </pc:sldChg>
      <pc:sldChg chg="addSp delSp modSp new mod">
        <pc:chgData name="Shyam Bihari" userId="d9af2db963f43819" providerId="LiveId" clId="{2989E0C2-6638-4071-AAD5-7E258EC9E482}" dt="2023-05-17T17:02:33.608" v="549" actId="14100"/>
        <pc:sldMkLst>
          <pc:docMk/>
          <pc:sldMk cId="910728061" sldId="295"/>
        </pc:sldMkLst>
        <pc:spChg chg="del mod">
          <ac:chgData name="Shyam Bihari" userId="d9af2db963f43819" providerId="LiveId" clId="{2989E0C2-6638-4071-AAD5-7E258EC9E482}" dt="2023-05-17T17:02:07.439" v="543" actId="478"/>
          <ac:spMkLst>
            <pc:docMk/>
            <pc:sldMk cId="910728061" sldId="295"/>
            <ac:spMk id="2" creationId="{E6C9F850-8179-B96B-63F5-8FCB5FD741E0}"/>
          </ac:spMkLst>
        </pc:spChg>
        <pc:spChg chg="del">
          <ac:chgData name="Shyam Bihari" userId="d9af2db963f43819" providerId="LiveId" clId="{2989E0C2-6638-4071-AAD5-7E258EC9E482}" dt="2023-05-17T17:02:02.959" v="541"/>
          <ac:spMkLst>
            <pc:docMk/>
            <pc:sldMk cId="910728061" sldId="295"/>
            <ac:spMk id="3" creationId="{788FBAE3-492D-5D9F-0A23-25B37E190D3B}"/>
          </ac:spMkLst>
        </pc:spChg>
        <pc:picChg chg="add mod">
          <ac:chgData name="Shyam Bihari" userId="d9af2db963f43819" providerId="LiveId" clId="{2989E0C2-6638-4071-AAD5-7E258EC9E482}" dt="2023-05-17T17:02:33.608" v="549" actId="14100"/>
          <ac:picMkLst>
            <pc:docMk/>
            <pc:sldMk cId="910728061" sldId="295"/>
            <ac:picMk id="1026" creationId="{70A081BB-84B8-F138-33D2-C7A3513CF622}"/>
          </ac:picMkLst>
        </pc:picChg>
      </pc:sldChg>
      <pc:sldChg chg="addSp delSp modSp new del mod">
        <pc:chgData name="Shyam Bihari" userId="d9af2db963f43819" providerId="LiveId" clId="{2989E0C2-6638-4071-AAD5-7E258EC9E482}" dt="2023-05-17T17:05:38.152" v="602" actId="2696"/>
        <pc:sldMkLst>
          <pc:docMk/>
          <pc:sldMk cId="1100991169" sldId="296"/>
        </pc:sldMkLst>
        <pc:spChg chg="del mod">
          <ac:chgData name="Shyam Bihari" userId="d9af2db963f43819" providerId="LiveId" clId="{2989E0C2-6638-4071-AAD5-7E258EC9E482}" dt="2023-05-17T17:03:30.230" v="555" actId="478"/>
          <ac:spMkLst>
            <pc:docMk/>
            <pc:sldMk cId="1100991169" sldId="296"/>
            <ac:spMk id="2" creationId="{3D9AA963-66ED-2C6A-C135-BF2A6A2D05A6}"/>
          </ac:spMkLst>
        </pc:spChg>
        <pc:spChg chg="del">
          <ac:chgData name="Shyam Bihari" userId="d9af2db963f43819" providerId="LiveId" clId="{2989E0C2-6638-4071-AAD5-7E258EC9E482}" dt="2023-05-17T17:03:23.582" v="551"/>
          <ac:spMkLst>
            <pc:docMk/>
            <pc:sldMk cId="1100991169" sldId="296"/>
            <ac:spMk id="3" creationId="{BFCC55B2-4308-A47F-2966-89086425F29C}"/>
          </ac:spMkLst>
        </pc:spChg>
        <pc:picChg chg="add mod">
          <ac:chgData name="Shyam Bihari" userId="d9af2db963f43819" providerId="LiveId" clId="{2989E0C2-6638-4071-AAD5-7E258EC9E482}" dt="2023-05-17T17:03:54.433" v="562" actId="14100"/>
          <ac:picMkLst>
            <pc:docMk/>
            <pc:sldMk cId="1100991169" sldId="296"/>
            <ac:picMk id="2050" creationId="{A609765B-5003-EAA1-2888-528B877D09E6}"/>
          </ac:picMkLst>
        </pc:picChg>
      </pc:sldChg>
      <pc:sldChg chg="addSp delSp modSp new mod">
        <pc:chgData name="Shyam Bihari" userId="d9af2db963f43819" providerId="LiveId" clId="{2989E0C2-6638-4071-AAD5-7E258EC9E482}" dt="2023-05-17T17:05:31.039" v="601" actId="14100"/>
        <pc:sldMkLst>
          <pc:docMk/>
          <pc:sldMk cId="35028365" sldId="297"/>
        </pc:sldMkLst>
        <pc:spChg chg="mod">
          <ac:chgData name="Shyam Bihari" userId="d9af2db963f43819" providerId="LiveId" clId="{2989E0C2-6638-4071-AAD5-7E258EC9E482}" dt="2023-05-17T17:04:49.322" v="593" actId="14100"/>
          <ac:spMkLst>
            <pc:docMk/>
            <pc:sldMk cId="35028365" sldId="297"/>
            <ac:spMk id="2" creationId="{5F5FD69C-E246-680D-0791-02839C238892}"/>
          </ac:spMkLst>
        </pc:spChg>
        <pc:spChg chg="del mod">
          <ac:chgData name="Shyam Bihari" userId="d9af2db963f43819" providerId="LiveId" clId="{2989E0C2-6638-4071-AAD5-7E258EC9E482}" dt="2023-05-17T17:05:14.777" v="597"/>
          <ac:spMkLst>
            <pc:docMk/>
            <pc:sldMk cId="35028365" sldId="297"/>
            <ac:spMk id="3" creationId="{CA2BF268-8335-5938-ABC8-6698F3168E0C}"/>
          </ac:spMkLst>
        </pc:spChg>
        <pc:picChg chg="add mod">
          <ac:chgData name="Shyam Bihari" userId="d9af2db963f43819" providerId="LiveId" clId="{2989E0C2-6638-4071-AAD5-7E258EC9E482}" dt="2023-05-17T17:05:31.039" v="601" actId="14100"/>
          <ac:picMkLst>
            <pc:docMk/>
            <pc:sldMk cId="35028365" sldId="297"/>
            <ac:picMk id="3074" creationId="{82E601D3-5F5E-F6A1-A7E3-109ACB818651}"/>
          </ac:picMkLst>
        </pc:picChg>
      </pc:sldChg>
    </pc:docChg>
  </pc:docChgLst>
  <pc:docChgLst>
    <pc:chgData name="Shyam Bihari" userId="d9af2db963f43819" providerId="LiveId" clId="{C6168D75-AEF9-4D97-AF79-4E20F306DDD8}"/>
    <pc:docChg chg="undo custSel addSld delSld modSld addSection modSection">
      <pc:chgData name="Shyam Bihari" userId="d9af2db963f43819" providerId="LiveId" clId="{C6168D75-AEF9-4D97-AF79-4E20F306DDD8}" dt="2023-08-21T19:11:45.507" v="1071" actId="14100"/>
      <pc:docMkLst>
        <pc:docMk/>
      </pc:docMkLst>
      <pc:sldChg chg="addSp delSp modSp mod">
        <pc:chgData name="Shyam Bihari" userId="d9af2db963f43819" providerId="LiveId" clId="{C6168D75-AEF9-4D97-AF79-4E20F306DDD8}" dt="2023-08-21T09:45:31.073" v="189" actId="403"/>
        <pc:sldMkLst>
          <pc:docMk/>
          <pc:sldMk cId="3726117573" sldId="275"/>
        </pc:sldMkLst>
        <pc:spChg chg="mod">
          <ac:chgData name="Shyam Bihari" userId="d9af2db963f43819" providerId="LiveId" clId="{C6168D75-AEF9-4D97-AF79-4E20F306DDD8}" dt="2023-08-21T09:42:40.343" v="121" actId="20577"/>
          <ac:spMkLst>
            <pc:docMk/>
            <pc:sldMk cId="3726117573" sldId="275"/>
            <ac:spMk id="2" creationId="{DA39B3D0-3B0C-2520-725F-A4BFE215687D}"/>
          </ac:spMkLst>
        </pc:spChg>
        <pc:spChg chg="mod">
          <ac:chgData name="Shyam Bihari" userId="d9af2db963f43819" providerId="LiveId" clId="{C6168D75-AEF9-4D97-AF79-4E20F306DDD8}" dt="2023-08-21T09:45:31.073" v="189" actId="403"/>
          <ac:spMkLst>
            <pc:docMk/>
            <pc:sldMk cId="3726117573" sldId="275"/>
            <ac:spMk id="6" creationId="{A0D179E1-57A7-241D-0B84-68557D7B64F3}"/>
          </ac:spMkLst>
        </pc:spChg>
        <pc:spChg chg="mod">
          <ac:chgData name="Shyam Bihari" userId="d9af2db963f43819" providerId="LiveId" clId="{C6168D75-AEF9-4D97-AF79-4E20F306DDD8}" dt="2023-08-21T09:43:12.373" v="180" actId="20577"/>
          <ac:spMkLst>
            <pc:docMk/>
            <pc:sldMk cId="3726117573" sldId="275"/>
            <ac:spMk id="7" creationId="{2BE9FB1B-97BE-8F0F-45E3-7DB54A1793C4}"/>
          </ac:spMkLst>
        </pc:spChg>
        <pc:picChg chg="add del mod">
          <ac:chgData name="Shyam Bihari" userId="d9af2db963f43819" providerId="LiveId" clId="{C6168D75-AEF9-4D97-AF79-4E20F306DDD8}" dt="2023-08-21T09:44:51.616" v="187" actId="478"/>
          <ac:picMkLst>
            <pc:docMk/>
            <pc:sldMk cId="3726117573" sldId="275"/>
            <ac:picMk id="1026" creationId="{4D3573FE-D527-5757-E925-0ABA0D8BCB6E}"/>
          </ac:picMkLst>
        </pc:picChg>
      </pc:sldChg>
      <pc:sldChg chg="modSp mod">
        <pc:chgData name="Shyam Bihari" userId="d9af2db963f43819" providerId="LiveId" clId="{C6168D75-AEF9-4D97-AF79-4E20F306DDD8}" dt="2023-08-21T10:38:36.746" v="613"/>
        <pc:sldMkLst>
          <pc:docMk/>
          <pc:sldMk cId="2186706790" sldId="276"/>
        </pc:sldMkLst>
        <pc:spChg chg="mod">
          <ac:chgData name="Shyam Bihari" userId="d9af2db963f43819" providerId="LiveId" clId="{C6168D75-AEF9-4D97-AF79-4E20F306DDD8}" dt="2023-08-21T09:51:07.369" v="374" actId="14100"/>
          <ac:spMkLst>
            <pc:docMk/>
            <pc:sldMk cId="2186706790" sldId="276"/>
            <ac:spMk id="2" creationId="{22A6BEAE-CA06-7615-BDE8-ABF46BB6B4EE}"/>
          </ac:spMkLst>
        </pc:spChg>
        <pc:spChg chg="mod">
          <ac:chgData name="Shyam Bihari" userId="d9af2db963f43819" providerId="LiveId" clId="{C6168D75-AEF9-4D97-AF79-4E20F306DDD8}" dt="2023-08-21T10:38:36.746" v="613"/>
          <ac:spMkLst>
            <pc:docMk/>
            <pc:sldMk cId="2186706790" sldId="276"/>
            <ac:spMk id="3" creationId="{F05F13EB-2C82-DB4C-0711-B31C24686C92}"/>
          </ac:spMkLst>
        </pc:spChg>
      </pc:sldChg>
      <pc:sldChg chg="modSp mod">
        <pc:chgData name="Shyam Bihari" userId="d9af2db963f43819" providerId="LiveId" clId="{C6168D75-AEF9-4D97-AF79-4E20F306DDD8}" dt="2023-08-21T19:11:45.507" v="1071" actId="14100"/>
        <pc:sldMkLst>
          <pc:docMk/>
          <pc:sldMk cId="213670911" sldId="277"/>
        </pc:sldMkLst>
        <pc:spChg chg="mod">
          <ac:chgData name="Shyam Bihari" userId="d9af2db963f43819" providerId="LiveId" clId="{C6168D75-AEF9-4D97-AF79-4E20F306DDD8}" dt="2023-08-21T19:11:45.507" v="1071" actId="14100"/>
          <ac:spMkLst>
            <pc:docMk/>
            <pc:sldMk cId="213670911" sldId="277"/>
            <ac:spMk id="2" creationId="{32E8E8E2-A739-8F0A-6CCB-12654E6C8698}"/>
          </ac:spMkLst>
        </pc:spChg>
        <pc:spChg chg="mod">
          <ac:chgData name="Shyam Bihari" userId="d9af2db963f43819" providerId="LiveId" clId="{C6168D75-AEF9-4D97-AF79-4E20F306DDD8}" dt="2023-08-21T10:00:19.378" v="379" actId="20577"/>
          <ac:spMkLst>
            <pc:docMk/>
            <pc:sldMk cId="213670911" sldId="277"/>
            <ac:spMk id="3" creationId="{6C8C89E9-916B-9C85-DDC3-F9D2B35D6D9D}"/>
          </ac:spMkLst>
        </pc:spChg>
      </pc:sldChg>
      <pc:sldChg chg="addSp delSp modSp mod">
        <pc:chgData name="Shyam Bihari" userId="d9af2db963f43819" providerId="LiveId" clId="{C6168D75-AEF9-4D97-AF79-4E20F306DDD8}" dt="2023-08-21T10:12:31.185" v="521" actId="113"/>
        <pc:sldMkLst>
          <pc:docMk/>
          <pc:sldMk cId="40204849" sldId="278"/>
        </pc:sldMkLst>
        <pc:spChg chg="add mod">
          <ac:chgData name="Shyam Bihari" userId="d9af2db963f43819" providerId="LiveId" clId="{C6168D75-AEF9-4D97-AF79-4E20F306DDD8}" dt="2023-08-21T10:12:31.185" v="521" actId="113"/>
          <ac:spMkLst>
            <pc:docMk/>
            <pc:sldMk cId="40204849" sldId="278"/>
            <ac:spMk id="2" creationId="{03D1EA82-853D-717F-125F-3FEC82D0F497}"/>
          </ac:spMkLst>
        </pc:spChg>
        <pc:picChg chg="del">
          <ac:chgData name="Shyam Bihari" userId="d9af2db963f43819" providerId="LiveId" clId="{C6168D75-AEF9-4D97-AF79-4E20F306DDD8}" dt="2023-08-21T10:01:14.346" v="380" actId="478"/>
          <ac:picMkLst>
            <pc:docMk/>
            <pc:sldMk cId="40204849" sldId="278"/>
            <ac:picMk id="1028" creationId="{C793ADA9-55AA-8E82-9B69-58A7A59F4BEA}"/>
          </ac:picMkLst>
        </pc:picChg>
      </pc:sldChg>
      <pc:sldChg chg="modSp del mod">
        <pc:chgData name="Shyam Bihari" userId="d9af2db963f43819" providerId="LiveId" clId="{C6168D75-AEF9-4D97-AF79-4E20F306DDD8}" dt="2023-08-21T18:29:00.523" v="640" actId="2696"/>
        <pc:sldMkLst>
          <pc:docMk/>
          <pc:sldMk cId="2024852250" sldId="289"/>
        </pc:sldMkLst>
        <pc:spChg chg="mod">
          <ac:chgData name="Shyam Bihari" userId="d9af2db963f43819" providerId="LiveId" clId="{C6168D75-AEF9-4D97-AF79-4E20F306DDD8}" dt="2023-08-21T10:38:25.615" v="610" actId="14100"/>
          <ac:spMkLst>
            <pc:docMk/>
            <pc:sldMk cId="2024852250" sldId="289"/>
            <ac:spMk id="3" creationId="{F62B895D-2A51-8B8D-A9D2-49DE48AF81E7}"/>
          </ac:spMkLst>
        </pc:spChg>
      </pc:sldChg>
      <pc:sldChg chg="modSp mod">
        <pc:chgData name="Shyam Bihari" userId="d9af2db963f43819" providerId="LiveId" clId="{C6168D75-AEF9-4D97-AF79-4E20F306DDD8}" dt="2023-08-21T10:37:34.291" v="607" actId="27636"/>
        <pc:sldMkLst>
          <pc:docMk/>
          <pc:sldMk cId="1986648903" sldId="290"/>
        </pc:sldMkLst>
        <pc:spChg chg="mod">
          <ac:chgData name="Shyam Bihari" userId="d9af2db963f43819" providerId="LiveId" clId="{C6168D75-AEF9-4D97-AF79-4E20F306DDD8}" dt="2023-08-21T10:28:18.161" v="563" actId="404"/>
          <ac:spMkLst>
            <pc:docMk/>
            <pc:sldMk cId="1986648903" sldId="290"/>
            <ac:spMk id="2" creationId="{7A642FCD-4B22-BE52-02EC-FB748C6192C3}"/>
          </ac:spMkLst>
        </pc:spChg>
        <pc:spChg chg="mod">
          <ac:chgData name="Shyam Bihari" userId="d9af2db963f43819" providerId="LiveId" clId="{C6168D75-AEF9-4D97-AF79-4E20F306DDD8}" dt="2023-08-21T10:37:34.291" v="607" actId="27636"/>
          <ac:spMkLst>
            <pc:docMk/>
            <pc:sldMk cId="1986648903" sldId="290"/>
            <ac:spMk id="3" creationId="{D143BCF2-1C36-5346-0ACF-457FC1A1B32D}"/>
          </ac:spMkLst>
        </pc:spChg>
      </pc:sldChg>
      <pc:sldChg chg="del">
        <pc:chgData name="Shyam Bihari" userId="d9af2db963f43819" providerId="LiveId" clId="{C6168D75-AEF9-4D97-AF79-4E20F306DDD8}" dt="2023-08-21T18:29:14.891" v="641" actId="2696"/>
        <pc:sldMkLst>
          <pc:docMk/>
          <pc:sldMk cId="1414203557" sldId="291"/>
        </pc:sldMkLst>
      </pc:sldChg>
      <pc:sldChg chg="del">
        <pc:chgData name="Shyam Bihari" userId="d9af2db963f43819" providerId="LiveId" clId="{C6168D75-AEF9-4D97-AF79-4E20F306DDD8}" dt="2023-08-21T18:29:18.108" v="642" actId="2696"/>
        <pc:sldMkLst>
          <pc:docMk/>
          <pc:sldMk cId="3173028018" sldId="292"/>
        </pc:sldMkLst>
      </pc:sldChg>
      <pc:sldChg chg="del">
        <pc:chgData name="Shyam Bihari" userId="d9af2db963f43819" providerId="LiveId" clId="{C6168D75-AEF9-4D97-AF79-4E20F306DDD8}" dt="2023-08-21T18:29:21.818" v="643" actId="2696"/>
        <pc:sldMkLst>
          <pc:docMk/>
          <pc:sldMk cId="3596562963" sldId="293"/>
        </pc:sldMkLst>
      </pc:sldChg>
      <pc:sldChg chg="del">
        <pc:chgData name="Shyam Bihari" userId="d9af2db963f43819" providerId="LiveId" clId="{C6168D75-AEF9-4D97-AF79-4E20F306DDD8}" dt="2023-08-21T18:29:32.772" v="646" actId="2696"/>
        <pc:sldMkLst>
          <pc:docMk/>
          <pc:sldMk cId="2331835987" sldId="294"/>
        </pc:sldMkLst>
      </pc:sldChg>
      <pc:sldChg chg="del">
        <pc:chgData name="Shyam Bihari" userId="d9af2db963f43819" providerId="LiveId" clId="{C6168D75-AEF9-4D97-AF79-4E20F306DDD8}" dt="2023-08-21T18:29:28.804" v="645" actId="2696"/>
        <pc:sldMkLst>
          <pc:docMk/>
          <pc:sldMk cId="910728061" sldId="295"/>
        </pc:sldMkLst>
      </pc:sldChg>
      <pc:sldChg chg="del">
        <pc:chgData name="Shyam Bihari" userId="d9af2db963f43819" providerId="LiveId" clId="{C6168D75-AEF9-4D97-AF79-4E20F306DDD8}" dt="2023-08-21T18:29:25.905" v="644" actId="2696"/>
        <pc:sldMkLst>
          <pc:docMk/>
          <pc:sldMk cId="35028365" sldId="297"/>
        </pc:sldMkLst>
      </pc:sldChg>
      <pc:sldChg chg="modSp new mod">
        <pc:chgData name="Shyam Bihari" userId="d9af2db963f43819" providerId="LiveId" clId="{C6168D75-AEF9-4D97-AF79-4E20F306DDD8}" dt="2023-08-21T10:22:36.856" v="522" actId="14100"/>
        <pc:sldMkLst>
          <pc:docMk/>
          <pc:sldMk cId="2456534193" sldId="298"/>
        </pc:sldMkLst>
        <pc:spChg chg="mod">
          <ac:chgData name="Shyam Bihari" userId="d9af2db963f43819" providerId="LiveId" clId="{C6168D75-AEF9-4D97-AF79-4E20F306DDD8}" dt="2023-08-21T10:22:36.856" v="522" actId="14100"/>
          <ac:spMkLst>
            <pc:docMk/>
            <pc:sldMk cId="2456534193" sldId="298"/>
            <ac:spMk id="2" creationId="{15F8736A-54EF-3BBC-066C-AED5B5E4EE40}"/>
          </ac:spMkLst>
        </pc:spChg>
        <pc:spChg chg="mod">
          <ac:chgData name="Shyam Bihari" userId="d9af2db963f43819" providerId="LiveId" clId="{C6168D75-AEF9-4D97-AF79-4E20F306DDD8}" dt="2023-08-21T10:08:27.426" v="480" actId="20577"/>
          <ac:spMkLst>
            <pc:docMk/>
            <pc:sldMk cId="2456534193" sldId="298"/>
            <ac:spMk id="3" creationId="{593F9CCB-2A4E-7F25-7969-BB016FE75FFE}"/>
          </ac:spMkLst>
        </pc:spChg>
      </pc:sldChg>
      <pc:sldChg chg="delSp modSp new mod">
        <pc:chgData name="Shyam Bihari" userId="d9af2db963f43819" providerId="LiveId" clId="{C6168D75-AEF9-4D97-AF79-4E20F306DDD8}" dt="2023-08-21T10:27:25.618" v="554" actId="404"/>
        <pc:sldMkLst>
          <pc:docMk/>
          <pc:sldMk cId="2858649792" sldId="299"/>
        </pc:sldMkLst>
        <pc:spChg chg="del mod">
          <ac:chgData name="Shyam Bihari" userId="d9af2db963f43819" providerId="LiveId" clId="{C6168D75-AEF9-4D97-AF79-4E20F306DDD8}" dt="2023-08-21T10:25:41.865" v="525" actId="478"/>
          <ac:spMkLst>
            <pc:docMk/>
            <pc:sldMk cId="2858649792" sldId="299"/>
            <ac:spMk id="2" creationId="{0AFDD29C-2D7C-9405-AE1D-B4F5CBF93A6F}"/>
          </ac:spMkLst>
        </pc:spChg>
        <pc:spChg chg="mod">
          <ac:chgData name="Shyam Bihari" userId="d9af2db963f43819" providerId="LiveId" clId="{C6168D75-AEF9-4D97-AF79-4E20F306DDD8}" dt="2023-08-21T10:27:25.618" v="554" actId="404"/>
          <ac:spMkLst>
            <pc:docMk/>
            <pc:sldMk cId="2858649792" sldId="299"/>
            <ac:spMk id="3" creationId="{21749993-61DE-1B88-5356-C0BC830704CB}"/>
          </ac:spMkLst>
        </pc:spChg>
      </pc:sldChg>
      <pc:sldChg chg="modSp new mod">
        <pc:chgData name="Shyam Bihari" userId="d9af2db963f43819" providerId="LiveId" clId="{C6168D75-AEF9-4D97-AF79-4E20F306DDD8}" dt="2023-08-21T18:38:44.285" v="722" actId="20577"/>
        <pc:sldMkLst>
          <pc:docMk/>
          <pc:sldMk cId="3796913965" sldId="300"/>
        </pc:sldMkLst>
        <pc:spChg chg="mod">
          <ac:chgData name="Shyam Bihari" userId="d9af2db963f43819" providerId="LiveId" clId="{C6168D75-AEF9-4D97-AF79-4E20F306DDD8}" dt="2023-08-21T10:39:22.237" v="635" actId="14100"/>
          <ac:spMkLst>
            <pc:docMk/>
            <pc:sldMk cId="3796913965" sldId="300"/>
            <ac:spMk id="2" creationId="{20641D7F-59B7-98B0-4E1C-FA39C11389AA}"/>
          </ac:spMkLst>
        </pc:spChg>
        <pc:spChg chg="mod">
          <ac:chgData name="Shyam Bihari" userId="d9af2db963f43819" providerId="LiveId" clId="{C6168D75-AEF9-4D97-AF79-4E20F306DDD8}" dt="2023-08-21T18:38:44.285" v="722" actId="20577"/>
          <ac:spMkLst>
            <pc:docMk/>
            <pc:sldMk cId="3796913965" sldId="300"/>
            <ac:spMk id="3" creationId="{E746101B-84EF-45D6-BF97-1D764B9536DC}"/>
          </ac:spMkLst>
        </pc:spChg>
      </pc:sldChg>
      <pc:sldChg chg="delSp modSp new mod">
        <pc:chgData name="Shyam Bihari" userId="d9af2db963f43819" providerId="LiveId" clId="{C6168D75-AEF9-4D97-AF79-4E20F306DDD8}" dt="2023-08-21T18:40:49.166" v="755" actId="113"/>
        <pc:sldMkLst>
          <pc:docMk/>
          <pc:sldMk cId="943444148" sldId="301"/>
        </pc:sldMkLst>
        <pc:spChg chg="del mod">
          <ac:chgData name="Shyam Bihari" userId="d9af2db963f43819" providerId="LiveId" clId="{C6168D75-AEF9-4D97-AF79-4E20F306DDD8}" dt="2023-08-21T18:32:07.653" v="652" actId="478"/>
          <ac:spMkLst>
            <pc:docMk/>
            <pc:sldMk cId="943444148" sldId="301"/>
            <ac:spMk id="2" creationId="{561C88C9-D2E3-A905-A704-280120B99414}"/>
          </ac:spMkLst>
        </pc:spChg>
        <pc:spChg chg="mod">
          <ac:chgData name="Shyam Bihari" userId="d9af2db963f43819" providerId="LiveId" clId="{C6168D75-AEF9-4D97-AF79-4E20F306DDD8}" dt="2023-08-21T18:40:49.166" v="755" actId="113"/>
          <ac:spMkLst>
            <pc:docMk/>
            <pc:sldMk cId="943444148" sldId="301"/>
            <ac:spMk id="3" creationId="{6532EBCA-26EE-5CA2-A51C-06B82AC3ABE1}"/>
          </ac:spMkLst>
        </pc:spChg>
      </pc:sldChg>
      <pc:sldChg chg="delSp modSp new mod">
        <pc:chgData name="Shyam Bihari" userId="d9af2db963f43819" providerId="LiveId" clId="{C6168D75-AEF9-4D97-AF79-4E20F306DDD8}" dt="2023-08-21T18:43:29.709" v="804" actId="20577"/>
        <pc:sldMkLst>
          <pc:docMk/>
          <pc:sldMk cId="3709807668" sldId="302"/>
        </pc:sldMkLst>
        <pc:spChg chg="del mod">
          <ac:chgData name="Shyam Bihari" userId="d9af2db963f43819" providerId="LiveId" clId="{C6168D75-AEF9-4D97-AF79-4E20F306DDD8}" dt="2023-08-21T18:33:51.931" v="665" actId="478"/>
          <ac:spMkLst>
            <pc:docMk/>
            <pc:sldMk cId="3709807668" sldId="302"/>
            <ac:spMk id="2" creationId="{53CA077B-C6F9-502A-F4B9-61BE4304226D}"/>
          </ac:spMkLst>
        </pc:spChg>
        <pc:spChg chg="mod">
          <ac:chgData name="Shyam Bihari" userId="d9af2db963f43819" providerId="LiveId" clId="{C6168D75-AEF9-4D97-AF79-4E20F306DDD8}" dt="2023-08-21T18:43:29.709" v="804" actId="20577"/>
          <ac:spMkLst>
            <pc:docMk/>
            <pc:sldMk cId="3709807668" sldId="302"/>
            <ac:spMk id="3" creationId="{308BB8C7-C4FE-EE9B-6104-2F6C02362F5A}"/>
          </ac:spMkLst>
        </pc:spChg>
      </pc:sldChg>
      <pc:sldChg chg="modSp new mod">
        <pc:chgData name="Shyam Bihari" userId="d9af2db963f43819" providerId="LiveId" clId="{C6168D75-AEF9-4D97-AF79-4E20F306DDD8}" dt="2023-08-21T18:50:44.665" v="851" actId="20577"/>
        <pc:sldMkLst>
          <pc:docMk/>
          <pc:sldMk cId="1434066435" sldId="303"/>
        </pc:sldMkLst>
        <pc:spChg chg="mod">
          <ac:chgData name="Shyam Bihari" userId="d9af2db963f43819" providerId="LiveId" clId="{C6168D75-AEF9-4D97-AF79-4E20F306DDD8}" dt="2023-08-21T18:44:23.831" v="809" actId="207"/>
          <ac:spMkLst>
            <pc:docMk/>
            <pc:sldMk cId="1434066435" sldId="303"/>
            <ac:spMk id="2" creationId="{2368BF25-63CD-BEBE-0DB8-9A5A634BEFA1}"/>
          </ac:spMkLst>
        </pc:spChg>
        <pc:spChg chg="mod">
          <ac:chgData name="Shyam Bihari" userId="d9af2db963f43819" providerId="LiveId" clId="{C6168D75-AEF9-4D97-AF79-4E20F306DDD8}" dt="2023-08-21T18:50:44.665" v="851" actId="20577"/>
          <ac:spMkLst>
            <pc:docMk/>
            <pc:sldMk cId="1434066435" sldId="303"/>
            <ac:spMk id="3" creationId="{603E0181-072F-8B32-4B1C-4E838E77C605}"/>
          </ac:spMkLst>
        </pc:spChg>
      </pc:sldChg>
      <pc:sldChg chg="delSp modSp new mod">
        <pc:chgData name="Shyam Bihari" userId="d9af2db963f43819" providerId="LiveId" clId="{C6168D75-AEF9-4D97-AF79-4E20F306DDD8}" dt="2023-08-21T18:52:22.378" v="905" actId="20577"/>
        <pc:sldMkLst>
          <pc:docMk/>
          <pc:sldMk cId="742929473" sldId="304"/>
        </pc:sldMkLst>
        <pc:spChg chg="del mod">
          <ac:chgData name="Shyam Bihari" userId="d9af2db963f43819" providerId="LiveId" clId="{C6168D75-AEF9-4D97-AF79-4E20F306DDD8}" dt="2023-08-21T18:50:57.789" v="855" actId="478"/>
          <ac:spMkLst>
            <pc:docMk/>
            <pc:sldMk cId="742929473" sldId="304"/>
            <ac:spMk id="2" creationId="{E6683691-FD21-ACEE-0F1B-A2D31D80E750}"/>
          </ac:spMkLst>
        </pc:spChg>
        <pc:spChg chg="mod">
          <ac:chgData name="Shyam Bihari" userId="d9af2db963f43819" providerId="LiveId" clId="{C6168D75-AEF9-4D97-AF79-4E20F306DDD8}" dt="2023-08-21T18:52:22.378" v="905" actId="20577"/>
          <ac:spMkLst>
            <pc:docMk/>
            <pc:sldMk cId="742929473" sldId="304"/>
            <ac:spMk id="3" creationId="{FE566E26-7B0C-37C6-92CC-1E8FC8BD7220}"/>
          </ac:spMkLst>
        </pc:spChg>
      </pc:sldChg>
      <pc:sldChg chg="modSp new mod">
        <pc:chgData name="Shyam Bihari" userId="d9af2db963f43819" providerId="LiveId" clId="{C6168D75-AEF9-4D97-AF79-4E20F306DDD8}" dt="2023-08-21T18:56:14.885" v="949" actId="404"/>
        <pc:sldMkLst>
          <pc:docMk/>
          <pc:sldMk cId="3925045489" sldId="305"/>
        </pc:sldMkLst>
        <pc:spChg chg="mod">
          <ac:chgData name="Shyam Bihari" userId="d9af2db963f43819" providerId="LiveId" clId="{C6168D75-AEF9-4D97-AF79-4E20F306DDD8}" dt="2023-08-21T18:53:54.265" v="916" actId="27636"/>
          <ac:spMkLst>
            <pc:docMk/>
            <pc:sldMk cId="3925045489" sldId="305"/>
            <ac:spMk id="2" creationId="{3406F492-2BA5-5CF9-D767-01103B332CC6}"/>
          </ac:spMkLst>
        </pc:spChg>
        <pc:spChg chg="mod">
          <ac:chgData name="Shyam Bihari" userId="d9af2db963f43819" providerId="LiveId" clId="{C6168D75-AEF9-4D97-AF79-4E20F306DDD8}" dt="2023-08-21T18:56:14.885" v="949" actId="404"/>
          <ac:spMkLst>
            <pc:docMk/>
            <pc:sldMk cId="3925045489" sldId="305"/>
            <ac:spMk id="3" creationId="{D3F66050-98B4-0944-E3C2-1E46C4ABB6CF}"/>
          </ac:spMkLst>
        </pc:spChg>
      </pc:sldChg>
      <pc:sldChg chg="modSp new mod">
        <pc:chgData name="Shyam Bihari" userId="d9af2db963f43819" providerId="LiveId" clId="{C6168D75-AEF9-4D97-AF79-4E20F306DDD8}" dt="2023-08-21T19:05:59.592" v="1020" actId="20577"/>
        <pc:sldMkLst>
          <pc:docMk/>
          <pc:sldMk cId="1226441162" sldId="306"/>
        </pc:sldMkLst>
        <pc:spChg chg="mod">
          <ac:chgData name="Shyam Bihari" userId="d9af2db963f43819" providerId="LiveId" clId="{C6168D75-AEF9-4D97-AF79-4E20F306DDD8}" dt="2023-08-21T19:04:12.785" v="989" actId="14100"/>
          <ac:spMkLst>
            <pc:docMk/>
            <pc:sldMk cId="1226441162" sldId="306"/>
            <ac:spMk id="2" creationId="{A419A995-1CCB-2F2C-4E9E-98761D3FADDC}"/>
          </ac:spMkLst>
        </pc:spChg>
        <pc:spChg chg="mod">
          <ac:chgData name="Shyam Bihari" userId="d9af2db963f43819" providerId="LiveId" clId="{C6168D75-AEF9-4D97-AF79-4E20F306DDD8}" dt="2023-08-21T19:05:59.592" v="1020" actId="20577"/>
          <ac:spMkLst>
            <pc:docMk/>
            <pc:sldMk cId="1226441162" sldId="306"/>
            <ac:spMk id="3" creationId="{6AA2D2C4-32FE-4025-882E-850CA35FEB96}"/>
          </ac:spMkLst>
        </pc:spChg>
      </pc:sldChg>
      <pc:sldChg chg="delSp modSp new mod">
        <pc:chgData name="Shyam Bihari" userId="d9af2db963f43819" providerId="LiveId" clId="{C6168D75-AEF9-4D97-AF79-4E20F306DDD8}" dt="2023-08-21T18:57:56.324" v="973" actId="20577"/>
        <pc:sldMkLst>
          <pc:docMk/>
          <pc:sldMk cId="2896584612" sldId="307"/>
        </pc:sldMkLst>
        <pc:spChg chg="del mod">
          <ac:chgData name="Shyam Bihari" userId="d9af2db963f43819" providerId="LiveId" clId="{C6168D75-AEF9-4D97-AF79-4E20F306DDD8}" dt="2023-08-21T18:56:25.873" v="953" actId="478"/>
          <ac:spMkLst>
            <pc:docMk/>
            <pc:sldMk cId="2896584612" sldId="307"/>
            <ac:spMk id="2" creationId="{1D43A4E0-CA7F-20DB-276B-537B0A81283C}"/>
          </ac:spMkLst>
        </pc:spChg>
        <pc:spChg chg="mod">
          <ac:chgData name="Shyam Bihari" userId="d9af2db963f43819" providerId="LiveId" clId="{C6168D75-AEF9-4D97-AF79-4E20F306DDD8}" dt="2023-08-21T18:57:56.324" v="973" actId="20577"/>
          <ac:spMkLst>
            <pc:docMk/>
            <pc:sldMk cId="2896584612" sldId="307"/>
            <ac:spMk id="3" creationId="{7C77E3A2-7EE5-71F5-D1F7-799C63CFB915}"/>
          </ac:spMkLst>
        </pc:spChg>
      </pc:sldChg>
      <pc:sldChg chg="delSp modSp new mod">
        <pc:chgData name="Shyam Bihari" userId="d9af2db963f43819" providerId="LiveId" clId="{C6168D75-AEF9-4D97-AF79-4E20F306DDD8}" dt="2023-08-21T19:07:00.383" v="1031" actId="404"/>
        <pc:sldMkLst>
          <pc:docMk/>
          <pc:sldMk cId="153308885" sldId="308"/>
        </pc:sldMkLst>
        <pc:spChg chg="del mod">
          <ac:chgData name="Shyam Bihari" userId="d9af2db963f43819" providerId="LiveId" clId="{C6168D75-AEF9-4D97-AF79-4E20F306DDD8}" dt="2023-08-21T19:06:30.211" v="1025" actId="478"/>
          <ac:spMkLst>
            <pc:docMk/>
            <pc:sldMk cId="153308885" sldId="308"/>
            <ac:spMk id="2" creationId="{706BE228-E34E-4BDE-BAEF-6071AA70CEF4}"/>
          </ac:spMkLst>
        </pc:spChg>
        <pc:spChg chg="mod">
          <ac:chgData name="Shyam Bihari" userId="d9af2db963f43819" providerId="LiveId" clId="{C6168D75-AEF9-4D97-AF79-4E20F306DDD8}" dt="2023-08-21T19:07:00.383" v="1031" actId="404"/>
          <ac:spMkLst>
            <pc:docMk/>
            <pc:sldMk cId="153308885" sldId="308"/>
            <ac:spMk id="3" creationId="{7052673D-57B5-E94B-F2DB-7F4BFE4DDA5D}"/>
          </ac:spMkLst>
        </pc:spChg>
      </pc:sldChg>
      <pc:sldChg chg="addSp delSp modSp new mod">
        <pc:chgData name="Shyam Bihari" userId="d9af2db963f43819" providerId="LiveId" clId="{C6168D75-AEF9-4D97-AF79-4E20F306DDD8}" dt="2023-08-21T19:10:45.082" v="1070" actId="14100"/>
        <pc:sldMkLst>
          <pc:docMk/>
          <pc:sldMk cId="719616906" sldId="309"/>
        </pc:sldMkLst>
        <pc:spChg chg="add del mod">
          <ac:chgData name="Shyam Bihari" userId="d9af2db963f43819" providerId="LiveId" clId="{C6168D75-AEF9-4D97-AF79-4E20F306DDD8}" dt="2023-08-21T19:10:06.043" v="1061" actId="404"/>
          <ac:spMkLst>
            <pc:docMk/>
            <pc:sldMk cId="719616906" sldId="309"/>
            <ac:spMk id="2" creationId="{048BC67A-E62F-EF3E-B885-38037769EC81}"/>
          </ac:spMkLst>
        </pc:spChg>
        <pc:spChg chg="add del mod">
          <ac:chgData name="Shyam Bihari" userId="d9af2db963f43819" providerId="LiveId" clId="{C6168D75-AEF9-4D97-AF79-4E20F306DDD8}" dt="2023-08-21T19:10:30.574" v="1067" actId="22"/>
          <ac:spMkLst>
            <pc:docMk/>
            <pc:sldMk cId="719616906" sldId="309"/>
            <ac:spMk id="3" creationId="{E47945E3-B4A1-C25F-A845-E1568A54B5AE}"/>
          </ac:spMkLst>
        </pc:spChg>
        <pc:picChg chg="add del mod ord">
          <ac:chgData name="Shyam Bihari" userId="d9af2db963f43819" providerId="LiveId" clId="{C6168D75-AEF9-4D97-AF79-4E20F306DDD8}" dt="2023-08-21T19:09:40.606" v="1043" actId="22"/>
          <ac:picMkLst>
            <pc:docMk/>
            <pc:sldMk cId="719616906" sldId="309"/>
            <ac:picMk id="5" creationId="{8CC8F539-441A-4451-25A4-AA7432C125F6}"/>
          </ac:picMkLst>
        </pc:picChg>
        <pc:picChg chg="add mod ord">
          <ac:chgData name="Shyam Bihari" userId="d9af2db963f43819" providerId="LiveId" clId="{C6168D75-AEF9-4D97-AF79-4E20F306DDD8}" dt="2023-08-21T19:10:45.082" v="1070" actId="14100"/>
          <ac:picMkLst>
            <pc:docMk/>
            <pc:sldMk cId="719616906" sldId="309"/>
            <ac:picMk id="7" creationId="{E0C2BDB2-5EB7-D395-4C0D-40E8888718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8" name="Title 1"/>
          <p:cNvSpPr>
            <a:spLocks noGrp="1"/>
          </p:cNvSpPr>
          <p:nvPr>
            <p:ph type="ctrTitle"/>
          </p:nvPr>
        </p:nvSpPr>
        <p:spPr>
          <a:xfrm>
            <a:off x="685800" y="2130426"/>
            <a:ext cx="7772400" cy="1470025"/>
          </a:xfrm>
        </p:spPr>
        <p:txBody>
          <a:bodyPr/>
          <a:lstStyle/>
          <a:p>
            <a:r>
              <a:rPr lang="en-US"/>
              <a:t>Click to edit Master title style</a:t>
            </a:r>
          </a:p>
        </p:txBody>
      </p:sp>
      <p:sp>
        <p:nvSpPr>
          <p:cNvPr id="104858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90" name="Date Placeholder 3"/>
          <p:cNvSpPr>
            <a:spLocks noGrp="1"/>
          </p:cNvSpPr>
          <p:nvPr>
            <p:ph type="dt" sz="half" idx="10"/>
          </p:nvPr>
        </p:nvSpPr>
        <p:spPr/>
        <p:txBody>
          <a:bodyPr/>
          <a:lstStyle/>
          <a:p>
            <a:fld id="{8BF4A16B-287C-4BB2-B435-BC4C71B16316}" type="datetimeFigureOut">
              <a:rPr lang="en-US" smtClean="0"/>
              <a:t>8/22/2023</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Click to edit Master title style</a:t>
            </a:r>
          </a:p>
        </p:txBody>
      </p:sp>
      <p:sp>
        <p:nvSpPr>
          <p:cNvPr id="104860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0" name="Date Placeholder 3"/>
          <p:cNvSpPr>
            <a:spLocks noGrp="1"/>
          </p:cNvSpPr>
          <p:nvPr>
            <p:ph type="dt" sz="half" idx="10"/>
          </p:nvPr>
        </p:nvSpPr>
        <p:spPr/>
        <p:txBody>
          <a:bodyPr/>
          <a:lstStyle/>
          <a:p>
            <a:fld id="{8BF4A16B-287C-4BB2-B435-BC4C71B16316}" type="datetimeFigureOut">
              <a:rPr lang="en-US" smtClean="0"/>
              <a:t>8/22/2023</a:t>
            </a:fld>
            <a:endParaRPr lang="en-US"/>
          </a:p>
        </p:txBody>
      </p:sp>
      <p:sp>
        <p:nvSpPr>
          <p:cNvPr id="1048611" name="Footer Placeholder 4"/>
          <p:cNvSpPr>
            <a:spLocks noGrp="1"/>
          </p:cNvSpPr>
          <p:nvPr>
            <p:ph type="ftr" sz="quarter" idx="11"/>
          </p:nvPr>
        </p:nvSpPr>
        <p:spPr/>
        <p:txBody>
          <a:bodyPr/>
          <a:lstStyle/>
          <a:p>
            <a:endParaRPr lang="en-US"/>
          </a:p>
        </p:txBody>
      </p:sp>
      <p:sp>
        <p:nvSpPr>
          <p:cNvPr id="1048612" name="Slide Number Placeholder 5"/>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7"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1048598" name="Vertical Text Placeholder 2"/>
          <p:cNvSpPr>
            <a:spLocks noGrp="1"/>
          </p:cNvSpPr>
          <p:nvPr>
            <p:ph type="body" orient="vert" idx="1"/>
          </p:nvPr>
        </p:nvSpPr>
        <p:spPr>
          <a:xfrm>
            <a:off x="457200" y="206375"/>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3"/>
          <p:cNvSpPr>
            <a:spLocks noGrp="1"/>
          </p:cNvSpPr>
          <p:nvPr>
            <p:ph type="dt" sz="half" idx="10"/>
          </p:nvPr>
        </p:nvSpPr>
        <p:spPr/>
        <p:txBody>
          <a:bodyPr/>
          <a:lstStyle/>
          <a:p>
            <a:fld id="{8BF4A16B-287C-4BB2-B435-BC4C71B16316}" type="datetimeFigureOut">
              <a:rPr lang="en-US" smtClean="0"/>
              <a:t>8/22/2023</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8BF4A16B-287C-4BB2-B435-BC4C71B16316}" type="datetimeFigureOut">
              <a:rPr lang="en-US" smtClean="0"/>
              <a:t>8/22/2023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104861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5" name="Date Placeholder 3"/>
          <p:cNvSpPr>
            <a:spLocks noGrp="1"/>
          </p:cNvSpPr>
          <p:nvPr>
            <p:ph type="dt" sz="half" idx="10"/>
          </p:nvPr>
        </p:nvSpPr>
        <p:spPr/>
        <p:txBody>
          <a:bodyPr/>
          <a:lstStyle/>
          <a:p>
            <a:fld id="{8BF4A16B-287C-4BB2-B435-BC4C71B16316}" type="datetimeFigureOut">
              <a:rPr lang="en-US" smtClean="0"/>
              <a:t>8/22/2023</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4"/>
          <p:cNvSpPr>
            <a:spLocks noGrp="1"/>
          </p:cNvSpPr>
          <p:nvPr>
            <p:ph type="dt" sz="half" idx="10"/>
          </p:nvPr>
        </p:nvSpPr>
        <p:spPr/>
        <p:txBody>
          <a:bodyPr/>
          <a:lstStyle/>
          <a:p>
            <a:fld id="{8BF4A16B-287C-4BB2-B435-BC4C71B16316}" type="datetimeFigureOut">
              <a:rPr lang="en-US" smtClean="0"/>
              <a:t>8/22/2023</a:t>
            </a:fld>
            <a:endParaRPr lang="en-US"/>
          </a:p>
        </p:txBody>
      </p:sp>
      <p:sp>
        <p:nvSpPr>
          <p:cNvPr id="1048622" name="Footer Placeholder 5"/>
          <p:cNvSpPr>
            <a:spLocks noGrp="1"/>
          </p:cNvSpPr>
          <p:nvPr>
            <p:ph type="ftr" sz="quarter" idx="11"/>
          </p:nvPr>
        </p:nvSpPr>
        <p:spPr/>
        <p:txBody>
          <a:bodyPr/>
          <a:lstStyle/>
          <a:p>
            <a:endParaRPr lang="en-US"/>
          </a:p>
        </p:txBody>
      </p:sp>
      <p:sp>
        <p:nvSpPr>
          <p:cNvPr id="1048623" name="Slide Number Placeholder 6"/>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457200" y="274639"/>
            <a:ext cx="8229600" cy="1143000"/>
          </a:xfrm>
        </p:spPr>
        <p:txBody>
          <a:bodyPr/>
          <a:lstStyle/>
          <a:p>
            <a:r>
              <a:rPr lang="en-US"/>
              <a:t>Click to edit Master title style</a:t>
            </a:r>
          </a:p>
        </p:txBody>
      </p:sp>
      <p:sp>
        <p:nvSpPr>
          <p:cNvPr id="1048625"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8"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Date Placeholder 6"/>
          <p:cNvSpPr>
            <a:spLocks noGrp="1"/>
          </p:cNvSpPr>
          <p:nvPr>
            <p:ph type="dt" sz="half" idx="10"/>
          </p:nvPr>
        </p:nvSpPr>
        <p:spPr/>
        <p:txBody>
          <a:bodyPr/>
          <a:lstStyle/>
          <a:p>
            <a:fld id="{8BF4A16B-287C-4BB2-B435-BC4C71B16316}" type="datetimeFigureOut">
              <a:rPr lang="en-US" smtClean="0"/>
              <a:t>8/22/2023</a:t>
            </a:fld>
            <a:endParaRPr lang="en-US"/>
          </a:p>
        </p:txBody>
      </p:sp>
      <p:sp>
        <p:nvSpPr>
          <p:cNvPr id="1048630" name="Footer Placeholder 7"/>
          <p:cNvSpPr>
            <a:spLocks noGrp="1"/>
          </p:cNvSpPr>
          <p:nvPr>
            <p:ph type="ftr" sz="quarter" idx="11"/>
          </p:nvPr>
        </p:nvSpPr>
        <p:spPr/>
        <p:txBody>
          <a:bodyPr/>
          <a:lstStyle/>
          <a:p>
            <a:endParaRPr lang="en-US"/>
          </a:p>
        </p:txBody>
      </p:sp>
      <p:sp>
        <p:nvSpPr>
          <p:cNvPr id="1048631" name="Slide Number Placeholder 8"/>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Date Placeholder 2"/>
          <p:cNvSpPr>
            <a:spLocks noGrp="1"/>
          </p:cNvSpPr>
          <p:nvPr>
            <p:ph type="dt" sz="half" idx="10"/>
          </p:nvPr>
        </p:nvSpPr>
        <p:spPr/>
        <p:txBody>
          <a:bodyPr/>
          <a:lstStyle/>
          <a:p>
            <a:fld id="{8BF4A16B-287C-4BB2-B435-BC4C71B16316}" type="datetimeFigureOut">
              <a:rPr lang="en-US" smtClean="0"/>
              <a:t>8/22/2023</a:t>
            </a:fld>
            <a:endParaRPr lang="en-US"/>
          </a:p>
        </p:txBody>
      </p:sp>
      <p:sp>
        <p:nvSpPr>
          <p:cNvPr id="1048595" name="Footer Placeholder 3"/>
          <p:cNvSpPr>
            <a:spLocks noGrp="1"/>
          </p:cNvSpPr>
          <p:nvPr>
            <p:ph type="ftr" sz="quarter" idx="11"/>
          </p:nvPr>
        </p:nvSpPr>
        <p:spPr/>
        <p:txBody>
          <a:bodyPr/>
          <a:lstStyle/>
          <a:p>
            <a:endParaRPr lang="en-US"/>
          </a:p>
        </p:txBody>
      </p:sp>
      <p:sp>
        <p:nvSpPr>
          <p:cNvPr id="1048596" name="Slide Number Placeholder 4"/>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8BF4A16B-287C-4BB2-B435-BC4C71B16316}" type="datetimeFigureOut">
              <a:rPr lang="en-US" smtClean="0"/>
              <a:t>8/22/2023</a:t>
            </a:fld>
            <a:endParaRPr lang="en-US"/>
          </a:p>
        </p:txBody>
      </p:sp>
      <p:sp>
        <p:nvSpPr>
          <p:cNvPr id="1048633" name="Footer Placeholder 2"/>
          <p:cNvSpPr>
            <a:spLocks noGrp="1"/>
          </p:cNvSpPr>
          <p:nvPr>
            <p:ph type="ftr" sz="quarter" idx="11"/>
          </p:nvPr>
        </p:nvSpPr>
        <p:spPr/>
        <p:txBody>
          <a:bodyPr/>
          <a:lstStyle/>
          <a:p>
            <a:endParaRPr lang="en-US"/>
          </a:p>
        </p:txBody>
      </p:sp>
      <p:sp>
        <p:nvSpPr>
          <p:cNvPr id="1048634" name="Slide Number Placeholder 3"/>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1048636"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lstStyle/>
          <a:p>
            <a:fld id="{8BF4A16B-287C-4BB2-B435-BC4C71B16316}" type="datetimeFigureOut">
              <a:rPr lang="en-US" smtClean="0"/>
              <a:t>8/22/2023</a:t>
            </a:fld>
            <a:endParaRPr lang="en-US"/>
          </a:p>
        </p:txBody>
      </p:sp>
      <p:sp>
        <p:nvSpPr>
          <p:cNvPr id="1048639" name="Footer Placeholder 5"/>
          <p:cNvSpPr>
            <a:spLocks noGrp="1"/>
          </p:cNvSpPr>
          <p:nvPr>
            <p:ph type="ftr" sz="quarter" idx="11"/>
          </p:nvPr>
        </p:nvSpPr>
        <p:spPr/>
        <p:txBody>
          <a:bodyPr/>
          <a:lstStyle/>
          <a:p>
            <a:endParaRPr lang="en-US"/>
          </a:p>
        </p:txBody>
      </p:sp>
      <p:sp>
        <p:nvSpPr>
          <p:cNvPr id="1048640" name="Slide Number Placeholder 6"/>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104860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60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05" name="Date Placeholder 4"/>
          <p:cNvSpPr>
            <a:spLocks noGrp="1"/>
          </p:cNvSpPr>
          <p:nvPr>
            <p:ph type="dt" sz="half" idx="10"/>
          </p:nvPr>
        </p:nvSpPr>
        <p:spPr/>
        <p:txBody>
          <a:bodyPr/>
          <a:lstStyle/>
          <a:p>
            <a:fld id="{8BF4A16B-287C-4BB2-B435-BC4C71B16316}" type="datetimeFigureOut">
              <a:rPr lang="en-US" smtClean="0"/>
              <a:t>8/22/2023</a:t>
            </a:fld>
            <a:endParaRPr lang="en-US"/>
          </a:p>
        </p:txBody>
      </p:sp>
      <p:sp>
        <p:nvSpPr>
          <p:cNvPr id="1048606" name="Footer Placeholder 5"/>
          <p:cNvSpPr>
            <a:spLocks noGrp="1"/>
          </p:cNvSpPr>
          <p:nvPr>
            <p:ph type="ftr" sz="quarter" idx="11"/>
          </p:nvPr>
        </p:nvSpPr>
        <p:spPr/>
        <p:txBody>
          <a:bodyPr/>
          <a:lstStyle/>
          <a:p>
            <a:endParaRPr lang="en-US"/>
          </a:p>
        </p:txBody>
      </p:sp>
      <p:sp>
        <p:nvSpPr>
          <p:cNvPr id="1048607" name="Slide Number Placeholder 6"/>
          <p:cNvSpPr>
            <a:spLocks noGrp="1"/>
          </p:cNvSpPr>
          <p:nvPr>
            <p:ph type="sldNum" sz="quarter" idx="12"/>
          </p:nvPr>
        </p:nvSpPr>
        <p:spPr/>
        <p:txBody>
          <a:bodyPr/>
          <a:lstStyle/>
          <a:p>
            <a:fld id="{E8F2304D-B5F4-409B-8AF0-0E9EF3331E4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4A16B-287C-4BB2-B435-BC4C71B16316}" type="datetimeFigureOut">
              <a:rPr lang="en-US" smtClean="0"/>
              <a:t>8/22/2023</a:t>
            </a:fld>
            <a:endParaRPr lang="en-US"/>
          </a:p>
        </p:txBody>
      </p:sp>
      <p:sp>
        <p:nvSpPr>
          <p:cNvPr id="1048579"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2304D-B5F4-409B-8AF0-0E9EF3331E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D179E1-57A7-241D-0B84-68557D7B64F3}"/>
              </a:ext>
            </a:extLst>
          </p:cNvPr>
          <p:cNvSpPr/>
          <p:nvPr/>
        </p:nvSpPr>
        <p:spPr>
          <a:xfrm>
            <a:off x="1" y="1143000"/>
            <a:ext cx="9144000" cy="1754326"/>
          </a:xfrm>
          <a:prstGeom prst="rect">
            <a:avLst/>
          </a:prstGeom>
          <a:noFill/>
        </p:spPr>
        <p:txBody>
          <a:bodyPr wrap="squar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Computer Architecture Lab Presentation</a:t>
            </a:r>
          </a:p>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On </a:t>
            </a:r>
          </a:p>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Snake And Ladders Game</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a:extLst>
              <a:ext uri="{FF2B5EF4-FFF2-40B4-BE49-F238E27FC236}">
                <a16:creationId xmlns:a16="http://schemas.microsoft.com/office/drawing/2014/main" id="{2BE9FB1B-97BE-8F0F-45E3-7DB54A1793C4}"/>
              </a:ext>
            </a:extLst>
          </p:cNvPr>
          <p:cNvSpPr/>
          <p:nvPr/>
        </p:nvSpPr>
        <p:spPr>
          <a:xfrm>
            <a:off x="5867400" y="5225931"/>
            <a:ext cx="3443815" cy="1384995"/>
          </a:xfrm>
          <a:prstGeom prst="rect">
            <a:avLst/>
          </a:prstGeom>
          <a:noFill/>
        </p:spPr>
        <p:txBody>
          <a:bodyPr wrap="squar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Presented by:</a:t>
            </a: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Shyam Bihari Kumar</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CEIT 3</a:t>
            </a:r>
            <a:r>
              <a:rPr lang="en-US" sz="2800" b="1" baseline="30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rd </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Year(99695)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a:extLst>
              <a:ext uri="{FF2B5EF4-FFF2-40B4-BE49-F238E27FC236}">
                <a16:creationId xmlns:a16="http://schemas.microsoft.com/office/drawing/2014/main" id="{DA39B3D0-3B0C-2520-725F-A4BFE215687D}"/>
              </a:ext>
            </a:extLst>
          </p:cNvPr>
          <p:cNvSpPr/>
          <p:nvPr/>
        </p:nvSpPr>
        <p:spPr>
          <a:xfrm>
            <a:off x="-76200" y="5225932"/>
            <a:ext cx="3875676" cy="1384995"/>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rPr>
              <a:t>Under Supervision of:</a:t>
            </a: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rPr>
              <a:t>Ms. Charu Upadh</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rPr>
              <a:t>yay</a:t>
            </a: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rPr>
              <a:t>Assistant Professor(CEIT)</a:t>
            </a:r>
          </a:p>
        </p:txBody>
      </p:sp>
    </p:spTree>
    <p:extLst>
      <p:ext uri="{BB962C8B-B14F-4D97-AF65-F5344CB8AC3E}">
        <p14:creationId xmlns:p14="http://schemas.microsoft.com/office/powerpoint/2010/main" val="372611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BB8C7-C4FE-EE9B-6104-2F6C02362F5A}"/>
              </a:ext>
            </a:extLst>
          </p:cNvPr>
          <p:cNvSpPr>
            <a:spLocks noGrp="1"/>
          </p:cNvSpPr>
          <p:nvPr>
            <p:ph idx="1"/>
          </p:nvPr>
        </p:nvSpPr>
        <p:spPr>
          <a:xfrm>
            <a:off x="0" y="964642"/>
            <a:ext cx="9144000" cy="5588557"/>
          </a:xfrm>
        </p:spPr>
        <p:txBody>
          <a:bodyPr>
            <a:normAutofit/>
          </a:bodyPr>
          <a:lstStyle/>
          <a:p>
            <a:pPr marL="0" indent="0">
              <a:buNone/>
            </a:pPr>
            <a:r>
              <a:rPr lang="en-US" sz="2800" b="1" dirty="0"/>
              <a:t>7.Networking (Multiplayer):- </a:t>
            </a:r>
            <a:r>
              <a:rPr lang="en-US" sz="2800" dirty="0"/>
              <a:t>If you're developing a multiplayer version of the game, networking libraries</a:t>
            </a:r>
          </a:p>
          <a:p>
            <a:pPr marL="0" indent="0">
              <a:buNone/>
            </a:pPr>
            <a:r>
              <a:rPr lang="en-US" sz="2800" b="1" dirty="0"/>
              <a:t>8.Sound and Music:- </a:t>
            </a:r>
            <a:r>
              <a:rPr lang="en-US" sz="2800" dirty="0"/>
              <a:t>Sound effects and background music can be created or sourced from libraries</a:t>
            </a:r>
            <a:r>
              <a:rPr lang="en-US" dirty="0"/>
              <a:t>..</a:t>
            </a:r>
          </a:p>
          <a:p>
            <a:pPr marL="0" indent="0">
              <a:buNone/>
            </a:pPr>
            <a:r>
              <a:rPr lang="en-US" sz="2800" b="1" dirty="0"/>
              <a:t>9.Version Control and Collaboration Tools:- </a:t>
            </a:r>
            <a:r>
              <a:rPr lang="en-US" sz="2800" dirty="0"/>
              <a:t>Version control systems like Git and collaboration</a:t>
            </a:r>
          </a:p>
          <a:p>
            <a:pPr marL="0" indent="0">
              <a:buNone/>
            </a:pPr>
            <a:r>
              <a:rPr lang="en-US" b="1" dirty="0"/>
              <a:t>10.</a:t>
            </a:r>
            <a:r>
              <a:rPr lang="en-US" sz="2800" b="1" dirty="0"/>
              <a:t>Deployment and Distribution Platforms:- </a:t>
            </a:r>
            <a:r>
              <a:rPr lang="en-US" sz="2800" dirty="0"/>
              <a:t>Once the game is ready, you'll need to choose where to release it. </a:t>
            </a:r>
            <a:endParaRPr lang="en-IN" sz="2800" dirty="0"/>
          </a:p>
        </p:txBody>
      </p:sp>
    </p:spTree>
    <p:extLst>
      <p:ext uri="{BB962C8B-B14F-4D97-AF65-F5344CB8AC3E}">
        <p14:creationId xmlns:p14="http://schemas.microsoft.com/office/powerpoint/2010/main" val="370980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BF25-63CD-BEBE-0DB8-9A5A634BEFA1}"/>
              </a:ext>
            </a:extLst>
          </p:cNvPr>
          <p:cNvSpPr>
            <a:spLocks noGrp="1"/>
          </p:cNvSpPr>
          <p:nvPr>
            <p:ph type="title"/>
          </p:nvPr>
        </p:nvSpPr>
        <p:spPr/>
        <p:txBody>
          <a:bodyPr>
            <a:normAutofit fontScale="90000"/>
          </a:bodyPr>
          <a:lstStyle/>
          <a:p>
            <a:r>
              <a:rPr lang="en-IN" sz="4000" b="1" dirty="0">
                <a:solidFill>
                  <a:schemeClr val="bg1"/>
                </a:solidFill>
                <a:latin typeface="Times New Roman" panose="02020603050405020304" pitchFamily="18" charset="0"/>
                <a:cs typeface="Times New Roman" panose="02020603050405020304" pitchFamily="18" charset="0"/>
              </a:rPr>
              <a:t>Features</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03E0181-072F-8B32-4B1C-4E838E77C605}"/>
              </a:ext>
            </a:extLst>
          </p:cNvPr>
          <p:cNvSpPr>
            <a:spLocks noGrp="1"/>
          </p:cNvSpPr>
          <p:nvPr>
            <p:ph idx="1"/>
          </p:nvPr>
        </p:nvSpPr>
        <p:spPr>
          <a:xfrm>
            <a:off x="0" y="990601"/>
            <a:ext cx="9144000" cy="5592760"/>
          </a:xfrm>
        </p:spPr>
        <p:txBody>
          <a:bodyPr>
            <a:normAutofit/>
          </a:bodyPr>
          <a:lstStyle/>
          <a:p>
            <a:r>
              <a:rPr lang="en-US" sz="2800" dirty="0"/>
              <a:t>Certainly, here are some potential features that could be included in a digital "Snakes and Ladders" game project:</a:t>
            </a:r>
          </a:p>
          <a:p>
            <a:pPr marL="0" indent="0">
              <a:buNone/>
            </a:pPr>
            <a:r>
              <a:rPr lang="en-US" sz="2800" dirty="0"/>
              <a:t>1.Game Modes:</a:t>
            </a:r>
          </a:p>
          <a:p>
            <a:pPr marL="0" indent="0">
              <a:buNone/>
            </a:pPr>
            <a:r>
              <a:rPr lang="en-US" sz="2800" dirty="0"/>
              <a:t>2.Board Variations:</a:t>
            </a:r>
          </a:p>
          <a:p>
            <a:pPr marL="0" indent="0">
              <a:buNone/>
            </a:pPr>
            <a:r>
              <a:rPr lang="en-US" sz="2800" dirty="0"/>
              <a:t>3.Graphics and Animations:</a:t>
            </a:r>
          </a:p>
          <a:p>
            <a:pPr marL="0" indent="0">
              <a:buNone/>
            </a:pPr>
            <a:r>
              <a:rPr lang="en-US" sz="2800" dirty="0"/>
              <a:t>4.Player Customization:</a:t>
            </a:r>
          </a:p>
          <a:p>
            <a:pPr marL="0" indent="0">
              <a:buNone/>
            </a:pPr>
            <a:r>
              <a:rPr lang="en-US" sz="2800" dirty="0"/>
              <a:t>5.Difficulty Levels:</a:t>
            </a:r>
          </a:p>
          <a:p>
            <a:pPr marL="0" indent="0">
              <a:buNone/>
            </a:pPr>
            <a:r>
              <a:rPr lang="en-US" sz="2800" dirty="0"/>
              <a:t>6.Multiplayer Options:</a:t>
            </a:r>
          </a:p>
          <a:p>
            <a:pPr marL="0" indent="0">
              <a:buNone/>
            </a:pPr>
            <a:r>
              <a:rPr lang="en-US" sz="2800" dirty="0"/>
              <a:t>7.Chat and Emotes:</a:t>
            </a:r>
          </a:p>
          <a:p>
            <a:pPr marL="0" indent="0">
              <a:buNone/>
            </a:pPr>
            <a:r>
              <a:rPr lang="en-US" sz="2800" dirty="0"/>
              <a:t>8.Leaderboards and Achievements:</a:t>
            </a:r>
          </a:p>
          <a:p>
            <a:pPr marL="0" indent="0">
              <a:buNone/>
            </a:pPr>
            <a:r>
              <a:rPr lang="en-US" sz="2800" dirty="0"/>
              <a:t>9.Tutorials and Help:</a:t>
            </a:r>
          </a:p>
          <a:p>
            <a:endParaRPr lang="en-IN" dirty="0"/>
          </a:p>
        </p:txBody>
      </p:sp>
    </p:spTree>
    <p:extLst>
      <p:ext uri="{BB962C8B-B14F-4D97-AF65-F5344CB8AC3E}">
        <p14:creationId xmlns:p14="http://schemas.microsoft.com/office/powerpoint/2010/main" val="14340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66E26-7B0C-37C6-92CC-1E8FC8BD7220}"/>
              </a:ext>
            </a:extLst>
          </p:cNvPr>
          <p:cNvSpPr>
            <a:spLocks noGrp="1"/>
          </p:cNvSpPr>
          <p:nvPr>
            <p:ph idx="1"/>
          </p:nvPr>
        </p:nvSpPr>
        <p:spPr>
          <a:xfrm>
            <a:off x="0" y="990600"/>
            <a:ext cx="9144000" cy="5562599"/>
          </a:xfrm>
        </p:spPr>
        <p:txBody>
          <a:bodyPr/>
          <a:lstStyle/>
          <a:p>
            <a:pPr marL="0" indent="0">
              <a:buNone/>
            </a:pPr>
            <a:r>
              <a:rPr lang="en-US" sz="2800" dirty="0"/>
              <a:t>10.Sound Effects and Music</a:t>
            </a:r>
          </a:p>
          <a:p>
            <a:pPr marL="0" indent="0">
              <a:buNone/>
            </a:pPr>
            <a:r>
              <a:rPr lang="en-US" sz="2800" dirty="0"/>
              <a:t>11.Settings and Options</a:t>
            </a:r>
          </a:p>
          <a:p>
            <a:pPr marL="0" indent="0">
              <a:buNone/>
            </a:pPr>
            <a:r>
              <a:rPr lang="en-US" sz="2800" dirty="0"/>
              <a:t>13.Pause and Resume</a:t>
            </a:r>
          </a:p>
          <a:p>
            <a:pPr marL="0" indent="0">
              <a:buNone/>
            </a:pPr>
            <a:r>
              <a:rPr lang="en-US" sz="2800" dirty="0"/>
              <a:t>14.Save and Load</a:t>
            </a:r>
          </a:p>
          <a:p>
            <a:pPr marL="0" indent="0">
              <a:buNone/>
            </a:pPr>
            <a:r>
              <a:rPr lang="en-US" sz="2800" dirty="0"/>
              <a:t>15.Randomness and Fairness</a:t>
            </a:r>
          </a:p>
          <a:p>
            <a:pPr marL="0" indent="0">
              <a:buNone/>
            </a:pPr>
            <a:r>
              <a:rPr lang="en-US" sz="2800" dirty="0"/>
              <a:t>16.Winning Conditions</a:t>
            </a:r>
          </a:p>
          <a:p>
            <a:pPr marL="0" indent="0">
              <a:buNone/>
            </a:pPr>
            <a:r>
              <a:rPr lang="en-US" sz="2800" dirty="0"/>
              <a:t>17.Social Sharing</a:t>
            </a:r>
          </a:p>
          <a:p>
            <a:pPr marL="0" indent="0">
              <a:buNone/>
            </a:pPr>
            <a:r>
              <a:rPr lang="en-US" sz="2800" dirty="0"/>
              <a:t>18.Ads and Monetization</a:t>
            </a:r>
          </a:p>
          <a:p>
            <a:endParaRPr lang="en-IN" dirty="0"/>
          </a:p>
        </p:txBody>
      </p:sp>
    </p:spTree>
    <p:extLst>
      <p:ext uri="{BB962C8B-B14F-4D97-AF65-F5344CB8AC3E}">
        <p14:creationId xmlns:p14="http://schemas.microsoft.com/office/powerpoint/2010/main" val="74292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F492-2BA5-5CF9-D767-01103B332CC6}"/>
              </a:ext>
            </a:extLst>
          </p:cNvPr>
          <p:cNvSpPr>
            <a:spLocks noGrp="1"/>
          </p:cNvSpPr>
          <p:nvPr>
            <p:ph type="title"/>
          </p:nvPr>
        </p:nvSpPr>
        <p:spPr>
          <a:xfrm>
            <a:off x="457200" y="274639"/>
            <a:ext cx="8229600" cy="715961"/>
          </a:xfrm>
        </p:spPr>
        <p:txBody>
          <a:bodyPr>
            <a:normAutofit/>
          </a:bodyPr>
          <a:lstStyle/>
          <a:p>
            <a:r>
              <a:rPr lang="en-IN" sz="3600" dirty="0">
                <a:solidFill>
                  <a:schemeClr val="bg1"/>
                </a:solidFill>
              </a:rPr>
              <a:t>Scope</a:t>
            </a:r>
          </a:p>
        </p:txBody>
      </p:sp>
      <p:sp>
        <p:nvSpPr>
          <p:cNvPr id="3" name="Content Placeholder 2">
            <a:extLst>
              <a:ext uri="{FF2B5EF4-FFF2-40B4-BE49-F238E27FC236}">
                <a16:creationId xmlns:a16="http://schemas.microsoft.com/office/drawing/2014/main" id="{D3F66050-98B4-0944-E3C2-1E46C4ABB6CF}"/>
              </a:ext>
            </a:extLst>
          </p:cNvPr>
          <p:cNvSpPr>
            <a:spLocks noGrp="1"/>
          </p:cNvSpPr>
          <p:nvPr>
            <p:ph idx="1"/>
          </p:nvPr>
        </p:nvSpPr>
        <p:spPr>
          <a:xfrm>
            <a:off x="0" y="990601"/>
            <a:ext cx="9144000" cy="5592760"/>
          </a:xfrm>
        </p:spPr>
        <p:txBody>
          <a:bodyPr/>
          <a:lstStyle/>
          <a:p>
            <a:r>
              <a:rPr lang="en-US" sz="2800" dirty="0"/>
              <a:t>The scope of a "Snakes and Ladders" digital game project can vary widely depending on factors such as the platform, target audience, development resources, and desired level of complexity. Here's an outline of the potential scope for such a project.</a:t>
            </a:r>
          </a:p>
          <a:p>
            <a:pPr marL="0" indent="0">
              <a:buNone/>
            </a:pPr>
            <a:endParaRPr lang="en-US" sz="2800" dirty="0"/>
          </a:p>
          <a:p>
            <a:r>
              <a:rPr lang="en-US" sz="2800" dirty="0"/>
              <a:t>Snake &amp; ladder board game develops counting abilities in children. The interesting part of this board game is not only its develop counting abilities, but also basic addition skills</a:t>
            </a:r>
          </a:p>
          <a:p>
            <a:pPr marL="0" indent="0">
              <a:buNone/>
            </a:pPr>
            <a:endParaRPr lang="en-IN" sz="2800" i="0" dirty="0">
              <a:effectLst/>
              <a:latin typeface="Söhne"/>
            </a:endParaRPr>
          </a:p>
          <a:p>
            <a:pPr marL="0" indent="0">
              <a:buNone/>
            </a:pPr>
            <a:endParaRPr lang="en-IN" dirty="0"/>
          </a:p>
        </p:txBody>
      </p:sp>
    </p:spTree>
    <p:extLst>
      <p:ext uri="{BB962C8B-B14F-4D97-AF65-F5344CB8AC3E}">
        <p14:creationId xmlns:p14="http://schemas.microsoft.com/office/powerpoint/2010/main" val="392504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A995-1CCB-2F2C-4E9E-98761D3FADDC}"/>
              </a:ext>
            </a:extLst>
          </p:cNvPr>
          <p:cNvSpPr>
            <a:spLocks noGrp="1"/>
          </p:cNvSpPr>
          <p:nvPr>
            <p:ph type="title"/>
          </p:nvPr>
        </p:nvSpPr>
        <p:spPr>
          <a:xfrm>
            <a:off x="457200" y="274639"/>
            <a:ext cx="8229600" cy="715961"/>
          </a:xfrm>
        </p:spPr>
        <p:txBody>
          <a:bodyPr>
            <a:normAutofit/>
          </a:bodyPr>
          <a:lstStyle/>
          <a:p>
            <a:r>
              <a:rPr lang="en-IN" sz="3600" b="1" dirty="0">
                <a:solidFill>
                  <a:schemeClr val="bg1"/>
                </a:solidFill>
              </a:rPr>
              <a:t>Advantage</a:t>
            </a:r>
          </a:p>
        </p:txBody>
      </p:sp>
      <p:sp>
        <p:nvSpPr>
          <p:cNvPr id="3" name="Content Placeholder 2">
            <a:extLst>
              <a:ext uri="{FF2B5EF4-FFF2-40B4-BE49-F238E27FC236}">
                <a16:creationId xmlns:a16="http://schemas.microsoft.com/office/drawing/2014/main" id="{6AA2D2C4-32FE-4025-882E-850CA35FEB96}"/>
              </a:ext>
            </a:extLst>
          </p:cNvPr>
          <p:cNvSpPr>
            <a:spLocks noGrp="1"/>
          </p:cNvSpPr>
          <p:nvPr>
            <p:ph idx="1"/>
          </p:nvPr>
        </p:nvSpPr>
        <p:spPr>
          <a:xfrm>
            <a:off x="0" y="990600"/>
            <a:ext cx="9144000" cy="5592761"/>
          </a:xfrm>
        </p:spPr>
        <p:txBody>
          <a:bodyPr>
            <a:normAutofit/>
          </a:bodyPr>
          <a:lstStyle/>
          <a:p>
            <a:r>
              <a:rPr lang="en-US" sz="2800" dirty="0"/>
              <a:t>Creating a digital "Snakes and Ladders" game offers several advantages, both from a development and user perspective. Here are some of the key advantages:</a:t>
            </a:r>
          </a:p>
          <a:p>
            <a:pPr marL="0" indent="0">
              <a:buNone/>
            </a:pPr>
            <a:r>
              <a:rPr lang="en-US" sz="2800" dirty="0"/>
              <a:t>1. Familiarity</a:t>
            </a:r>
          </a:p>
          <a:p>
            <a:pPr marL="0" indent="0">
              <a:buNone/>
            </a:pPr>
            <a:r>
              <a:rPr lang="en-US" sz="2800" dirty="0"/>
              <a:t>2.Accessibility</a:t>
            </a:r>
          </a:p>
          <a:p>
            <a:pPr marL="0" indent="0">
              <a:buNone/>
            </a:pPr>
            <a:r>
              <a:rPr lang="en-US" sz="2800" dirty="0"/>
              <a:t>3.Multiplayer Interaction</a:t>
            </a:r>
          </a:p>
          <a:p>
            <a:pPr marL="0" indent="0">
              <a:buNone/>
            </a:pPr>
            <a:r>
              <a:rPr lang="en-US" sz="2800" dirty="0"/>
              <a:t>4.Dynamic Visuals and Animations</a:t>
            </a:r>
          </a:p>
          <a:p>
            <a:pPr marL="0" indent="0">
              <a:buNone/>
            </a:pPr>
            <a:r>
              <a:rPr lang="en-US" sz="2800" dirty="0"/>
              <a:t>5.Customization and Variety</a:t>
            </a:r>
          </a:p>
          <a:p>
            <a:pPr marL="0" indent="0">
              <a:buNone/>
            </a:pPr>
            <a:r>
              <a:rPr lang="en-US" sz="2800" dirty="0"/>
              <a:t>6.AI Opponents</a:t>
            </a:r>
          </a:p>
          <a:p>
            <a:pPr marL="0" indent="0">
              <a:buNone/>
            </a:pPr>
            <a:r>
              <a:rPr lang="en-IN" sz="2800" dirty="0"/>
              <a:t>7.Learning and Skill Development</a:t>
            </a:r>
          </a:p>
        </p:txBody>
      </p:sp>
    </p:spTree>
    <p:extLst>
      <p:ext uri="{BB962C8B-B14F-4D97-AF65-F5344CB8AC3E}">
        <p14:creationId xmlns:p14="http://schemas.microsoft.com/office/powerpoint/2010/main" val="122644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2673D-57B5-E94B-F2DB-7F4BFE4DDA5D}"/>
              </a:ext>
            </a:extLst>
          </p:cNvPr>
          <p:cNvSpPr>
            <a:spLocks noGrp="1"/>
          </p:cNvSpPr>
          <p:nvPr>
            <p:ph idx="1"/>
          </p:nvPr>
        </p:nvSpPr>
        <p:spPr>
          <a:xfrm>
            <a:off x="0" y="990600"/>
            <a:ext cx="9144000" cy="5562599"/>
          </a:xfrm>
        </p:spPr>
        <p:txBody>
          <a:bodyPr/>
          <a:lstStyle/>
          <a:p>
            <a:r>
              <a:rPr lang="en-US" sz="2800" dirty="0"/>
              <a:t>Social Interaction</a:t>
            </a:r>
          </a:p>
          <a:p>
            <a:r>
              <a:rPr lang="en-US" sz="2800" dirty="0"/>
              <a:t>Scalability</a:t>
            </a:r>
          </a:p>
          <a:p>
            <a:r>
              <a:rPr lang="en-US" sz="2800" dirty="0"/>
              <a:t>Data Tracking and Analysis</a:t>
            </a:r>
          </a:p>
          <a:p>
            <a:r>
              <a:rPr lang="en-US" sz="2800" dirty="0"/>
              <a:t>Monetization Opportunities</a:t>
            </a:r>
          </a:p>
          <a:p>
            <a:r>
              <a:rPr lang="en-US" sz="2800" dirty="0"/>
              <a:t>Educational Value</a:t>
            </a:r>
          </a:p>
          <a:p>
            <a:r>
              <a:rPr lang="en-US" sz="2800" dirty="0"/>
              <a:t>Updates and Improvements</a:t>
            </a:r>
          </a:p>
          <a:p>
            <a:r>
              <a:rPr lang="en-US" sz="2800" dirty="0"/>
              <a:t>Integration with Online Platforms</a:t>
            </a:r>
          </a:p>
          <a:p>
            <a:endParaRPr lang="en-IN" dirty="0"/>
          </a:p>
        </p:txBody>
      </p:sp>
    </p:spTree>
    <p:extLst>
      <p:ext uri="{BB962C8B-B14F-4D97-AF65-F5344CB8AC3E}">
        <p14:creationId xmlns:p14="http://schemas.microsoft.com/office/powerpoint/2010/main" val="15330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C67A-E62F-EF3E-B885-38037769EC81}"/>
              </a:ext>
            </a:extLst>
          </p:cNvPr>
          <p:cNvSpPr>
            <a:spLocks noGrp="1"/>
          </p:cNvSpPr>
          <p:nvPr>
            <p:ph type="title"/>
          </p:nvPr>
        </p:nvSpPr>
        <p:spPr>
          <a:xfrm>
            <a:off x="457200" y="274639"/>
            <a:ext cx="8229600" cy="639761"/>
          </a:xfrm>
        </p:spPr>
        <p:txBody>
          <a:bodyPr>
            <a:noAutofit/>
          </a:bodyPr>
          <a:lstStyle/>
          <a:p>
            <a:r>
              <a:rPr lang="en-IN" sz="3600" b="1" dirty="0">
                <a:solidFill>
                  <a:schemeClr val="bg1"/>
                </a:solidFill>
              </a:rPr>
              <a:t>Output</a:t>
            </a:r>
          </a:p>
        </p:txBody>
      </p:sp>
      <p:pic>
        <p:nvPicPr>
          <p:cNvPr id="7" name="Content Placeholder 6">
            <a:extLst>
              <a:ext uri="{FF2B5EF4-FFF2-40B4-BE49-F238E27FC236}">
                <a16:creationId xmlns:a16="http://schemas.microsoft.com/office/drawing/2014/main" id="{E0C2BDB2-5EB7-D395-4C0D-40E888871882}"/>
              </a:ext>
            </a:extLst>
          </p:cNvPr>
          <p:cNvPicPr>
            <a:picLocks noGrp="1" noChangeAspect="1"/>
          </p:cNvPicPr>
          <p:nvPr>
            <p:ph idx="1"/>
          </p:nvPr>
        </p:nvPicPr>
        <p:blipFill>
          <a:blip r:embed="rId2"/>
          <a:stretch>
            <a:fillRect/>
          </a:stretch>
        </p:blipFill>
        <p:spPr>
          <a:xfrm>
            <a:off x="0" y="990600"/>
            <a:ext cx="9144000" cy="5592763"/>
          </a:xfrm>
        </p:spPr>
      </p:pic>
    </p:spTree>
    <p:extLst>
      <p:ext uri="{BB962C8B-B14F-4D97-AF65-F5344CB8AC3E}">
        <p14:creationId xmlns:p14="http://schemas.microsoft.com/office/powerpoint/2010/main" val="71961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222ADC-50ED-2A05-1307-A5768DE28F50}"/>
              </a:ext>
            </a:extLst>
          </p:cNvPr>
          <p:cNvSpPr/>
          <p:nvPr/>
        </p:nvSpPr>
        <p:spPr>
          <a:xfrm>
            <a:off x="2840436" y="2967335"/>
            <a:ext cx="3463128"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9242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BEAE-CA06-7615-BDE8-ABF46BB6B4EE}"/>
              </a:ext>
            </a:extLst>
          </p:cNvPr>
          <p:cNvSpPr>
            <a:spLocks noGrp="1"/>
          </p:cNvSpPr>
          <p:nvPr>
            <p:ph type="title"/>
          </p:nvPr>
        </p:nvSpPr>
        <p:spPr>
          <a:xfrm>
            <a:off x="0" y="269814"/>
            <a:ext cx="8686800" cy="685803"/>
          </a:xfrm>
        </p:spPr>
        <p:txBody>
          <a:bodyPr>
            <a:noAutofit/>
          </a:bodyPr>
          <a:lstStyle/>
          <a:p>
            <a:r>
              <a:rPr lang="en-IN" sz="3600" dirty="0">
                <a:solidFill>
                  <a:schemeClr val="bg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F05F13EB-2C82-DB4C-0711-B31C24686C92}"/>
              </a:ext>
            </a:extLst>
          </p:cNvPr>
          <p:cNvSpPr>
            <a:spLocks noGrp="1"/>
          </p:cNvSpPr>
          <p:nvPr>
            <p:ph idx="1"/>
          </p:nvPr>
        </p:nvSpPr>
        <p:spPr>
          <a:xfrm>
            <a:off x="0" y="955617"/>
            <a:ext cx="9144000" cy="5521383"/>
          </a:xfrm>
        </p:spPr>
        <p:txBody>
          <a:bodyPr>
            <a:normAutofit/>
          </a:bodyPr>
          <a:lstStyle/>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Objectives</a:t>
            </a:r>
          </a:p>
          <a:p>
            <a:r>
              <a:rPr lang="en-IN" b="1" dirty="0">
                <a:latin typeface="Times New Roman" panose="02020603050405020304" pitchFamily="18" charset="0"/>
                <a:cs typeface="Times New Roman" panose="02020603050405020304" pitchFamily="18" charset="0"/>
              </a:rPr>
              <a:t>Purpose</a:t>
            </a:r>
          </a:p>
          <a:p>
            <a:r>
              <a:rPr lang="en-IN" b="1" dirty="0">
                <a:latin typeface="Times New Roman" panose="02020603050405020304" pitchFamily="18" charset="0"/>
                <a:cs typeface="Times New Roman" panose="02020603050405020304" pitchFamily="18" charset="0"/>
              </a:rPr>
              <a:t>Technology Used </a:t>
            </a:r>
          </a:p>
          <a:p>
            <a:r>
              <a:rPr lang="en-IN" b="1" dirty="0">
                <a:latin typeface="Times New Roman" panose="02020603050405020304" pitchFamily="18" charset="0"/>
                <a:cs typeface="Times New Roman" panose="02020603050405020304" pitchFamily="18" charset="0"/>
              </a:rPr>
              <a:t>Features</a:t>
            </a:r>
          </a:p>
          <a:p>
            <a:r>
              <a:rPr lang="en-IN" b="1" dirty="0">
                <a:latin typeface="Times New Roman" panose="02020603050405020304" pitchFamily="18" charset="0"/>
                <a:cs typeface="Times New Roman" panose="02020603050405020304" pitchFamily="18" charset="0"/>
              </a:rPr>
              <a:t> Scope</a:t>
            </a:r>
          </a:p>
          <a:p>
            <a:r>
              <a:rPr lang="en-IN" b="1" dirty="0">
                <a:latin typeface="Times New Roman" panose="02020603050405020304" pitchFamily="18" charset="0"/>
                <a:cs typeface="Times New Roman" panose="02020603050405020304" pitchFamily="18" charset="0"/>
              </a:rPr>
              <a:t>Advantage</a:t>
            </a:r>
          </a:p>
          <a:p>
            <a:r>
              <a:rPr lang="en-IN" b="1" dirty="0">
                <a:latin typeface="Times New Roman" panose="02020603050405020304" pitchFamily="18" charset="0"/>
                <a:cs typeface="Times New Roman" panose="02020603050405020304" pitchFamily="18" charset="0"/>
              </a:rPr>
              <a:t>Output</a:t>
            </a:r>
          </a:p>
          <a:p>
            <a:pPr marL="0" indent="0">
              <a:buNone/>
            </a:pP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0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E8E2-A739-8F0A-6CCB-12654E6C8698}"/>
              </a:ext>
            </a:extLst>
          </p:cNvPr>
          <p:cNvSpPr>
            <a:spLocks noGrp="1"/>
          </p:cNvSpPr>
          <p:nvPr>
            <p:ph type="title"/>
          </p:nvPr>
        </p:nvSpPr>
        <p:spPr>
          <a:xfrm>
            <a:off x="0" y="304800"/>
            <a:ext cx="8610600" cy="762003"/>
          </a:xfrm>
        </p:spPr>
        <p:txBody>
          <a:bodyPr>
            <a:noAutofit/>
          </a:bodyPr>
          <a:lstStyle/>
          <a:p>
            <a:r>
              <a:rPr lang="en-IN" sz="3600"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C8C89E9-916B-9C85-DDC3-F9D2B35D6D9D}"/>
              </a:ext>
            </a:extLst>
          </p:cNvPr>
          <p:cNvSpPr>
            <a:spLocks noGrp="1"/>
          </p:cNvSpPr>
          <p:nvPr>
            <p:ph idx="1"/>
          </p:nvPr>
        </p:nvSpPr>
        <p:spPr>
          <a:xfrm>
            <a:off x="0" y="1066803"/>
            <a:ext cx="9144000" cy="5486397"/>
          </a:xfrm>
        </p:spPr>
        <p:txBody>
          <a:bodyPr>
            <a:normAutofit/>
          </a:bodyPr>
          <a:lstStyle/>
          <a:p>
            <a:pPr algn="just"/>
            <a:r>
              <a:rPr lang="en-US" sz="2800" dirty="0"/>
              <a:t>Snakes and Ladders Game is a classic board game that has been enjoyed by people of all ages for generations.</a:t>
            </a:r>
          </a:p>
          <a:p>
            <a:pPr algn="just"/>
            <a:r>
              <a:rPr lang="en-US" sz="2800" dirty="0"/>
              <a:t> It's a game of chance and strategy, where players navigate through a gridded board filled with squares, each with a number. </a:t>
            </a:r>
          </a:p>
        </p:txBody>
      </p:sp>
    </p:spTree>
    <p:extLst>
      <p:ext uri="{BB962C8B-B14F-4D97-AF65-F5344CB8AC3E}">
        <p14:creationId xmlns:p14="http://schemas.microsoft.com/office/powerpoint/2010/main" val="21367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736A-54EF-3BBC-066C-AED5B5E4EE40}"/>
              </a:ext>
            </a:extLst>
          </p:cNvPr>
          <p:cNvSpPr>
            <a:spLocks noGrp="1"/>
          </p:cNvSpPr>
          <p:nvPr>
            <p:ph type="title"/>
          </p:nvPr>
        </p:nvSpPr>
        <p:spPr>
          <a:xfrm>
            <a:off x="0" y="274639"/>
            <a:ext cx="8686800" cy="1143000"/>
          </a:xfrm>
        </p:spPr>
        <p:txBody>
          <a:bodyPr>
            <a:normAutofit fontScale="90000"/>
          </a:bodyPr>
          <a:lstStyle/>
          <a:p>
            <a:r>
              <a:rPr lang="en-IN" sz="4000" b="1" dirty="0">
                <a:solidFill>
                  <a:schemeClr val="bg1"/>
                </a:solidFill>
                <a:latin typeface="Times New Roman" panose="02020603050405020304" pitchFamily="18" charset="0"/>
                <a:cs typeface="Times New Roman" panose="02020603050405020304" pitchFamily="18" charset="0"/>
              </a:rPr>
              <a:t>Objectives</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3F9CCB-2A4E-7F25-7969-BB016FE75FFE}"/>
              </a:ext>
            </a:extLst>
          </p:cNvPr>
          <p:cNvSpPr>
            <a:spLocks noGrp="1"/>
          </p:cNvSpPr>
          <p:nvPr>
            <p:ph idx="1"/>
          </p:nvPr>
        </p:nvSpPr>
        <p:spPr>
          <a:xfrm>
            <a:off x="228600" y="1066800"/>
            <a:ext cx="8686800" cy="5257799"/>
          </a:xfrm>
        </p:spPr>
        <p:txBody>
          <a:bodyPr>
            <a:normAutofit/>
          </a:bodyPr>
          <a:lstStyle/>
          <a:p>
            <a:pPr algn="just"/>
            <a:r>
              <a:rPr lang="en-US" sz="2800" dirty="0"/>
              <a:t>The Snakes and Ladders is simple yet challenging: be the first player to reach the highest-numbered square on the game board, typically labeled as 1001.</a:t>
            </a:r>
          </a:p>
          <a:p>
            <a:pPr algn="just"/>
            <a:r>
              <a:rPr lang="en-US" sz="2800" b="1" dirty="0"/>
              <a:t>Game Development and Design:-</a:t>
            </a:r>
            <a:r>
              <a:rPr lang="en-US" sz="2800" dirty="0"/>
              <a:t>Develop a functional and engaging digital version of the Snakes and Ladders board game. </a:t>
            </a:r>
          </a:p>
          <a:p>
            <a:pPr marL="0" indent="0" algn="just">
              <a:buNone/>
            </a:pPr>
            <a:r>
              <a:rPr lang="en-US" sz="2800" dirty="0"/>
              <a:t>2.</a:t>
            </a:r>
            <a:r>
              <a:rPr lang="en-US" sz="2800" b="1" dirty="0"/>
              <a:t>Game Mechanics:-</a:t>
            </a:r>
            <a:r>
              <a:rPr lang="en-US" sz="2800" dirty="0"/>
              <a:t>Implement accurate dice rolling mechanics to simulate the randomness of real-world dice rolls.</a:t>
            </a:r>
          </a:p>
          <a:p>
            <a:pPr marL="0" indent="0" algn="just">
              <a:buNone/>
            </a:pPr>
            <a:endParaRPr lang="en-IN" sz="2800" dirty="0"/>
          </a:p>
        </p:txBody>
      </p:sp>
    </p:spTree>
    <p:extLst>
      <p:ext uri="{BB962C8B-B14F-4D97-AF65-F5344CB8AC3E}">
        <p14:creationId xmlns:p14="http://schemas.microsoft.com/office/powerpoint/2010/main" val="245653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D1EA82-853D-717F-125F-3FEC82D0F497}"/>
              </a:ext>
            </a:extLst>
          </p:cNvPr>
          <p:cNvSpPr>
            <a:spLocks noGrp="1"/>
          </p:cNvSpPr>
          <p:nvPr>
            <p:ph idx="1"/>
          </p:nvPr>
        </p:nvSpPr>
        <p:spPr>
          <a:xfrm>
            <a:off x="76200" y="990600"/>
            <a:ext cx="9067800" cy="5486399"/>
          </a:xfrm>
        </p:spPr>
        <p:txBody>
          <a:bodyPr>
            <a:normAutofit/>
          </a:bodyPr>
          <a:lstStyle/>
          <a:p>
            <a:pPr marL="0" indent="0">
              <a:buNone/>
            </a:pPr>
            <a:r>
              <a:rPr lang="en-US" sz="2800" b="1" dirty="0"/>
              <a:t>3.Multiplayer Functionality:- </a:t>
            </a:r>
            <a:r>
              <a:rPr lang="en-US" sz="2800" dirty="0"/>
              <a:t>Include multiplayer capabilities to allow multiple players to play the game together either on the same device or online.</a:t>
            </a:r>
          </a:p>
          <a:p>
            <a:pPr marL="0" indent="0">
              <a:buNone/>
            </a:pPr>
            <a:r>
              <a:rPr lang="en-US" sz="2800" b="1" dirty="0"/>
              <a:t>4.AI Opponent :- </a:t>
            </a:r>
            <a:r>
              <a:rPr lang="en-US" sz="2800" dirty="0"/>
              <a:t>If desired, develop an AI opponent that players can compete against when playing solo.</a:t>
            </a:r>
          </a:p>
          <a:p>
            <a:pPr marL="0" indent="0">
              <a:buNone/>
            </a:pPr>
            <a:r>
              <a:rPr lang="en-US" sz="2800" b="1" dirty="0"/>
              <a:t>5.Educational Aspect:- </a:t>
            </a:r>
            <a:r>
              <a:rPr lang="en-US" sz="2800" dirty="0"/>
              <a:t>Create a platform for learning by incorporating features that enhance counting skills and understanding of probability for younger players.</a:t>
            </a:r>
          </a:p>
          <a:p>
            <a:pPr marL="0" indent="0">
              <a:buNone/>
            </a:pPr>
            <a:r>
              <a:rPr lang="en-US" sz="2800" b="1" dirty="0"/>
              <a:t>6.Customization Options:-</a:t>
            </a:r>
            <a:r>
              <a:rPr lang="en-US" sz="2800" dirty="0"/>
              <a:t>Include options for players to customize game settings, such as the number of players,  and visual themes.</a:t>
            </a:r>
            <a:endParaRPr lang="en-IN" sz="2800" dirty="0"/>
          </a:p>
        </p:txBody>
      </p:sp>
    </p:spTree>
    <p:extLst>
      <p:ext uri="{BB962C8B-B14F-4D97-AF65-F5344CB8AC3E}">
        <p14:creationId xmlns:p14="http://schemas.microsoft.com/office/powerpoint/2010/main" val="4020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49993-61DE-1B88-5356-C0BC830704CB}"/>
              </a:ext>
            </a:extLst>
          </p:cNvPr>
          <p:cNvSpPr>
            <a:spLocks noGrp="1"/>
          </p:cNvSpPr>
          <p:nvPr>
            <p:ph idx="1"/>
          </p:nvPr>
        </p:nvSpPr>
        <p:spPr>
          <a:xfrm>
            <a:off x="0" y="990600"/>
            <a:ext cx="9144000" cy="5562599"/>
          </a:xfrm>
        </p:spPr>
        <p:txBody>
          <a:bodyPr>
            <a:normAutofit/>
          </a:bodyPr>
          <a:lstStyle/>
          <a:p>
            <a:pPr marL="0" indent="0">
              <a:buNone/>
            </a:pPr>
            <a:r>
              <a:rPr lang="en-US" sz="2800" b="1" dirty="0"/>
              <a:t>7. User Experience:-</a:t>
            </a:r>
            <a:r>
              <a:rPr lang="en-US" sz="2800" dirty="0"/>
              <a:t>Ensure a smooth and enjoyable user experience by optimizing performance, and overall gameplay flow.</a:t>
            </a:r>
          </a:p>
          <a:p>
            <a:pPr marL="0" indent="0">
              <a:buNone/>
            </a:pPr>
            <a:r>
              <a:rPr lang="en-US" sz="2800" b="1" dirty="0"/>
              <a:t>8.Documentation and Instructions:-</a:t>
            </a:r>
            <a:r>
              <a:rPr lang="en-US" sz="2800" dirty="0"/>
              <a:t>Provide clear and concise instructions for how to play the game, including rules, controls, and any special features.</a:t>
            </a:r>
          </a:p>
          <a:p>
            <a:pPr marL="0" indent="0">
              <a:buNone/>
            </a:pPr>
            <a:r>
              <a:rPr lang="en-US" sz="2800" b="1" dirty="0"/>
              <a:t>9.Cross-Platform Compatibility:-</a:t>
            </a:r>
            <a:r>
              <a:rPr lang="en-US" sz="2800" dirty="0"/>
              <a:t>If applicable, ensure that the game is compatible with a range of devices and operating systems.</a:t>
            </a:r>
            <a:endParaRPr lang="en-IN" sz="2800" dirty="0"/>
          </a:p>
        </p:txBody>
      </p:sp>
    </p:spTree>
    <p:extLst>
      <p:ext uri="{BB962C8B-B14F-4D97-AF65-F5344CB8AC3E}">
        <p14:creationId xmlns:p14="http://schemas.microsoft.com/office/powerpoint/2010/main" val="2858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2FCD-4B22-BE52-02EC-FB748C6192C3}"/>
              </a:ext>
            </a:extLst>
          </p:cNvPr>
          <p:cNvSpPr>
            <a:spLocks noGrp="1"/>
          </p:cNvSpPr>
          <p:nvPr>
            <p:ph type="title"/>
          </p:nvPr>
        </p:nvSpPr>
        <p:spPr>
          <a:xfrm>
            <a:off x="457200" y="380999"/>
            <a:ext cx="8229600" cy="762001"/>
          </a:xfrm>
        </p:spPr>
        <p:txBody>
          <a:bodyPr>
            <a:normAutofit fontScale="90000"/>
          </a:bodyPr>
          <a:lstStyle/>
          <a:p>
            <a:r>
              <a:rPr lang="en-IN" sz="4000" b="1" dirty="0">
                <a:solidFill>
                  <a:schemeClr val="bg1"/>
                </a:solidFill>
                <a:latin typeface="Times New Roman" panose="02020603050405020304" pitchFamily="18" charset="0"/>
                <a:cs typeface="Times New Roman" panose="02020603050405020304" pitchFamily="18" charset="0"/>
              </a:rPr>
              <a:t>Purpose</a:t>
            </a:r>
            <a:br>
              <a:rPr lang="en-IN" b="1" dirty="0">
                <a:latin typeface="Times New Roman" panose="02020603050405020304" pitchFamily="18" charset="0"/>
                <a:cs typeface="Times New Roman" panose="02020603050405020304" pitchFamily="18"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id="{D143BCF2-1C36-5346-0ACF-457FC1A1B32D}"/>
              </a:ext>
            </a:extLst>
          </p:cNvPr>
          <p:cNvSpPr>
            <a:spLocks noGrp="1"/>
          </p:cNvSpPr>
          <p:nvPr>
            <p:ph idx="1"/>
          </p:nvPr>
        </p:nvSpPr>
        <p:spPr>
          <a:xfrm>
            <a:off x="20097" y="990600"/>
            <a:ext cx="9144000" cy="5562600"/>
          </a:xfrm>
        </p:spPr>
        <p:txBody>
          <a:bodyPr>
            <a:normAutofit/>
          </a:bodyPr>
          <a:lstStyle/>
          <a:p>
            <a:pPr>
              <a:buFont typeface="Wingdings" panose="05000000000000000000" pitchFamily="2" charset="2"/>
              <a:buChar char="Ø"/>
            </a:pPr>
            <a:r>
              <a:rPr lang="en-US" sz="2800" dirty="0"/>
              <a:t>The purpose of Snakes and Ladders game can encompass various goals and intentions, depending on the context and the stakeholders involved. </a:t>
            </a:r>
          </a:p>
          <a:p>
            <a:r>
              <a:rPr lang="en-US" sz="2800" dirty="0"/>
              <a:t>Entertainment and Recreation:</a:t>
            </a:r>
          </a:p>
          <a:p>
            <a:r>
              <a:rPr lang="en-US" sz="2800" dirty="0"/>
              <a:t>Education and Learning:</a:t>
            </a:r>
          </a:p>
          <a:p>
            <a:r>
              <a:rPr lang="en-US" sz="2800" dirty="0"/>
              <a:t>Accessibility and Convenience:</a:t>
            </a:r>
          </a:p>
          <a:p>
            <a:r>
              <a:rPr lang="en-US" sz="2800" dirty="0"/>
              <a:t>Project Showcase and Skill Demonstration:</a:t>
            </a:r>
          </a:p>
          <a:p>
            <a:r>
              <a:rPr lang="en-US" sz="2800" dirty="0"/>
              <a:t>Innovation and Creativity:</a:t>
            </a:r>
          </a:p>
          <a:p>
            <a:r>
              <a:rPr lang="en-US" sz="2800" dirty="0"/>
              <a:t>Social Interaction and Bonding:</a:t>
            </a:r>
          </a:p>
          <a:p>
            <a:r>
              <a:rPr lang="en-US" sz="2800" dirty="0"/>
              <a:t>Commercial Opportunity</a:t>
            </a:r>
          </a:p>
          <a:p>
            <a:r>
              <a:rPr lang="en-US" sz="2800" dirty="0"/>
              <a:t>Promotion of Digital Gaming Culture:</a:t>
            </a:r>
            <a:endParaRPr lang="en-IN" sz="2800" dirty="0"/>
          </a:p>
        </p:txBody>
      </p:sp>
    </p:spTree>
    <p:extLst>
      <p:ext uri="{BB962C8B-B14F-4D97-AF65-F5344CB8AC3E}">
        <p14:creationId xmlns:p14="http://schemas.microsoft.com/office/powerpoint/2010/main" val="19866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1D7F-59B7-98B0-4E1C-FA39C11389AA}"/>
              </a:ext>
            </a:extLst>
          </p:cNvPr>
          <p:cNvSpPr>
            <a:spLocks noGrp="1"/>
          </p:cNvSpPr>
          <p:nvPr>
            <p:ph type="title"/>
          </p:nvPr>
        </p:nvSpPr>
        <p:spPr>
          <a:xfrm>
            <a:off x="457200" y="274639"/>
            <a:ext cx="8229600" cy="792161"/>
          </a:xfrm>
        </p:spPr>
        <p:txBody>
          <a:bodyPr>
            <a:normAutofit/>
          </a:bodyPr>
          <a:lstStyle/>
          <a:p>
            <a:r>
              <a:rPr lang="en-US" sz="3600" dirty="0">
                <a:solidFill>
                  <a:schemeClr val="bg1"/>
                </a:solidFill>
              </a:rPr>
              <a:t>Technology Used </a:t>
            </a:r>
            <a:endParaRPr lang="en-IN" sz="3600" dirty="0">
              <a:solidFill>
                <a:schemeClr val="bg1"/>
              </a:solidFill>
            </a:endParaRPr>
          </a:p>
        </p:txBody>
      </p:sp>
      <p:sp>
        <p:nvSpPr>
          <p:cNvPr id="3" name="Content Placeholder 2">
            <a:extLst>
              <a:ext uri="{FF2B5EF4-FFF2-40B4-BE49-F238E27FC236}">
                <a16:creationId xmlns:a16="http://schemas.microsoft.com/office/drawing/2014/main" id="{E746101B-84EF-45D6-BF97-1D764B9536DC}"/>
              </a:ext>
            </a:extLst>
          </p:cNvPr>
          <p:cNvSpPr>
            <a:spLocks noGrp="1"/>
          </p:cNvSpPr>
          <p:nvPr>
            <p:ph idx="1"/>
          </p:nvPr>
        </p:nvSpPr>
        <p:spPr>
          <a:xfrm>
            <a:off x="0" y="990600"/>
            <a:ext cx="9067800" cy="5486399"/>
          </a:xfrm>
        </p:spPr>
        <p:txBody>
          <a:bodyPr>
            <a:normAutofit fontScale="85000" lnSpcReduction="20000"/>
          </a:bodyPr>
          <a:lstStyle/>
          <a:p>
            <a:r>
              <a:rPr lang="en-US" sz="3600" dirty="0"/>
              <a:t>Snack and Ladders" seems like a playful twist on the classic game " If you're asking about the technology typically used in creating digital versions of the "Snakes and Ladders" game, here's a general overview:</a:t>
            </a:r>
          </a:p>
          <a:p>
            <a:endParaRPr lang="en-US" sz="3600" dirty="0"/>
          </a:p>
          <a:p>
            <a:pPr marL="0" indent="0">
              <a:buNone/>
            </a:pPr>
            <a:r>
              <a:rPr lang="en-US" sz="3600" dirty="0"/>
              <a:t>1.</a:t>
            </a:r>
            <a:r>
              <a:rPr lang="en-US" sz="3600" b="1" dirty="0"/>
              <a:t>Programming Language:-</a:t>
            </a:r>
            <a:r>
              <a:rPr lang="en-US" sz="3600" dirty="0"/>
              <a:t>The game can be developed using various programming languages, with options such as HTML, CSS, PHP, JavaScript, and more.</a:t>
            </a:r>
          </a:p>
          <a:p>
            <a:pPr marL="0" indent="0">
              <a:buNone/>
            </a:pPr>
            <a:endParaRPr lang="en-US" sz="3600" dirty="0"/>
          </a:p>
          <a:p>
            <a:pPr marL="0" indent="0">
              <a:buNone/>
            </a:pPr>
            <a:r>
              <a:rPr lang="en-US" sz="3600" b="1" dirty="0"/>
              <a:t>2.Game Development Frameworks and Engines:- </a:t>
            </a:r>
            <a:r>
              <a:rPr lang="en-US" sz="3600" dirty="0"/>
              <a:t>Game development engines like Unity  or Unreal Engine are often used for creating interactive games</a:t>
            </a:r>
          </a:p>
          <a:p>
            <a:endParaRPr lang="en-US" dirty="0"/>
          </a:p>
          <a:p>
            <a:endParaRPr lang="en-US" dirty="0"/>
          </a:p>
        </p:txBody>
      </p:sp>
    </p:spTree>
    <p:extLst>
      <p:ext uri="{BB962C8B-B14F-4D97-AF65-F5344CB8AC3E}">
        <p14:creationId xmlns:p14="http://schemas.microsoft.com/office/powerpoint/2010/main" val="379691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2EBCA-26EE-5CA2-A51C-06B82AC3ABE1}"/>
              </a:ext>
            </a:extLst>
          </p:cNvPr>
          <p:cNvSpPr>
            <a:spLocks noGrp="1"/>
          </p:cNvSpPr>
          <p:nvPr>
            <p:ph idx="1"/>
          </p:nvPr>
        </p:nvSpPr>
        <p:spPr>
          <a:xfrm>
            <a:off x="0" y="914400"/>
            <a:ext cx="9144000" cy="5638801"/>
          </a:xfrm>
        </p:spPr>
        <p:txBody>
          <a:bodyPr>
            <a:normAutofit/>
          </a:bodyPr>
          <a:lstStyle/>
          <a:p>
            <a:pPr marL="0" indent="0">
              <a:buNone/>
            </a:pPr>
            <a:r>
              <a:rPr lang="en-US" sz="2800" b="1" dirty="0"/>
              <a:t>3.Graphics and UI Design:- </a:t>
            </a:r>
            <a:r>
              <a:rPr lang="en-US" sz="2800" dirty="0"/>
              <a:t>Graphics design tools like Adobe Photoshop, Illustrator, or even open-source alternatives like GIMP can be used to create the game's visuals.</a:t>
            </a:r>
          </a:p>
          <a:p>
            <a:pPr marL="0" indent="0">
              <a:buNone/>
            </a:pPr>
            <a:r>
              <a:rPr lang="en-US" sz="2800" b="1" dirty="0"/>
              <a:t>4.3D Modeling (Optional):- </a:t>
            </a:r>
            <a:r>
              <a:rPr lang="en-US" sz="2800" dirty="0"/>
              <a:t>If you're creating a 3D version of the game, you might need 3D modeling software like Blender or Maya to create 3D assets.</a:t>
            </a:r>
          </a:p>
          <a:p>
            <a:pPr marL="0" indent="0">
              <a:buNone/>
            </a:pPr>
            <a:r>
              <a:rPr lang="en-US" sz="2800" b="1" dirty="0"/>
              <a:t>5.Animation Tools:- </a:t>
            </a:r>
            <a:r>
              <a:rPr lang="en-US" sz="2800" dirty="0"/>
              <a:t>Animation software like Adobe Animate, Spine, or Unity's animation system can be used to animate characters</a:t>
            </a:r>
          </a:p>
          <a:p>
            <a:pPr marL="0" indent="0">
              <a:buNone/>
            </a:pPr>
            <a:endParaRPr lang="en-US" sz="2800" dirty="0"/>
          </a:p>
          <a:p>
            <a:pPr marL="0" indent="0">
              <a:buNone/>
            </a:pPr>
            <a:endParaRPr lang="en-US" sz="2800" dirty="0"/>
          </a:p>
          <a:p>
            <a:endParaRPr lang="en-IN" dirty="0"/>
          </a:p>
        </p:txBody>
      </p:sp>
    </p:spTree>
    <p:extLst>
      <p:ext uri="{BB962C8B-B14F-4D97-AF65-F5344CB8AC3E}">
        <p14:creationId xmlns:p14="http://schemas.microsoft.com/office/powerpoint/2010/main" val="94344414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916</Words>
  <Application>Microsoft Office PowerPoint</Application>
  <PresentationFormat>On-screen Show (4:3)</PresentationFormat>
  <Paragraphs>99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Times New Roman</vt:lpstr>
      <vt:lpstr>Wingdings</vt:lpstr>
      <vt:lpstr>Theme1</vt:lpstr>
      <vt:lpstr>PowerPoint Presentation</vt:lpstr>
      <vt:lpstr>Contents</vt:lpstr>
      <vt:lpstr>Introduction</vt:lpstr>
      <vt:lpstr>Objectives </vt:lpstr>
      <vt:lpstr>PowerPoint Presentation</vt:lpstr>
      <vt:lpstr>PowerPoint Presentation</vt:lpstr>
      <vt:lpstr>Purpose </vt:lpstr>
      <vt:lpstr>Technology Used </vt:lpstr>
      <vt:lpstr>PowerPoint Presentation</vt:lpstr>
      <vt:lpstr>PowerPoint Presentation</vt:lpstr>
      <vt:lpstr>Features </vt:lpstr>
      <vt:lpstr>PowerPoint Presentation</vt:lpstr>
      <vt:lpstr>Scope</vt:lpstr>
      <vt:lpstr>Advantage</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 P SWARNKAR</dc:creator>
  <cp:lastModifiedBy>Shyam Bihari</cp:lastModifiedBy>
  <cp:revision>10</cp:revision>
  <dcterms:created xsi:type="dcterms:W3CDTF">2020-07-26T22:08:31Z</dcterms:created>
  <dcterms:modified xsi:type="dcterms:W3CDTF">2023-08-22T04:57:32Z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46d219a7bde44f6b991b8e01db1246ff</vt:lpwstr>
  </property>
</Properties>
</file>