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C037BE-36A3-4834-B3C4-9FA7C7815831}" type="datetimeFigureOut">
              <a:rPr lang="en-IN" smtClean="0"/>
              <a:t>08-08-2023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7906F32-CA24-4A7A-B90D-E20BCF12268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77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037BE-36A3-4834-B3C4-9FA7C7815831}"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06F32-CA24-4A7A-B90D-E20BCF12268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12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037BE-36A3-4834-B3C4-9FA7C7815831}"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06F32-CA24-4A7A-B90D-E20BCF12268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07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037BE-36A3-4834-B3C4-9FA7C7815831}"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06F32-CA24-4A7A-B90D-E20BCF12268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27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037BE-36A3-4834-B3C4-9FA7C7815831}"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06F32-CA24-4A7A-B90D-E20BCF12268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03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C037BE-36A3-4834-B3C4-9FA7C7815831}"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06F32-CA24-4A7A-B90D-E20BCF12268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77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037BE-36A3-4834-B3C4-9FA7C7815831}"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906F32-CA24-4A7A-B90D-E20BCF12268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56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037BE-36A3-4834-B3C4-9FA7C7815831}"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906F32-CA24-4A7A-B90D-E20BCF12268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89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037BE-36A3-4834-B3C4-9FA7C7815831}"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906F32-CA24-4A7A-B90D-E20BCF122685}" type="slidenum">
              <a:rPr lang="en-IN" smtClean="0"/>
              <a:t>‹#›</a:t>
            </a:fld>
            <a:endParaRPr lang="en-IN"/>
          </a:p>
        </p:txBody>
      </p:sp>
    </p:spTree>
    <p:extLst>
      <p:ext uri="{BB962C8B-B14F-4D97-AF65-F5344CB8AC3E}">
        <p14:creationId xmlns:p14="http://schemas.microsoft.com/office/powerpoint/2010/main" val="219326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C037BE-36A3-4834-B3C4-9FA7C7815831}"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06F32-CA24-4A7A-B90D-E20BCF12268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93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CC037BE-36A3-4834-B3C4-9FA7C7815831}" type="datetimeFigureOut">
              <a:rPr lang="en-IN" smtClean="0"/>
              <a:t>08-08-2023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7906F32-CA24-4A7A-B90D-E20BCF12268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54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C037BE-36A3-4834-B3C4-9FA7C7815831}" type="datetimeFigureOut">
              <a:rPr lang="en-IN" smtClean="0"/>
              <a:t>08-08-2023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906F32-CA24-4A7A-B90D-E20BCF12268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98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F084-C0FF-CE61-CA25-F812C80ADF18}"/>
              </a:ext>
            </a:extLst>
          </p:cNvPr>
          <p:cNvSpPr>
            <a:spLocks noGrp="1"/>
          </p:cNvSpPr>
          <p:nvPr>
            <p:ph type="ctrTitle"/>
          </p:nvPr>
        </p:nvSpPr>
        <p:spPr>
          <a:xfrm>
            <a:off x="1310640" y="116523"/>
            <a:ext cx="9144000" cy="2387600"/>
          </a:xfrm>
        </p:spPr>
        <p:txBody>
          <a:bodyPr/>
          <a:lstStyle/>
          <a:p>
            <a:r>
              <a:rPr lang="en-US" dirty="0"/>
              <a:t>Lending club case study </a:t>
            </a:r>
            <a:endParaRPr lang="en-IN" dirty="0"/>
          </a:p>
        </p:txBody>
      </p:sp>
      <p:sp>
        <p:nvSpPr>
          <p:cNvPr id="4" name="Rectangle 3">
            <a:extLst>
              <a:ext uri="{FF2B5EF4-FFF2-40B4-BE49-F238E27FC236}">
                <a16:creationId xmlns:a16="http://schemas.microsoft.com/office/drawing/2014/main" id="{E050D477-D9A0-F672-3278-6D94737E608D}"/>
              </a:ext>
            </a:extLst>
          </p:cNvPr>
          <p:cNvSpPr/>
          <p:nvPr/>
        </p:nvSpPr>
        <p:spPr>
          <a:xfrm>
            <a:off x="868680" y="4541520"/>
            <a:ext cx="3276600" cy="1325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Loan analysis to a loan company </a:t>
            </a:r>
          </a:p>
          <a:p>
            <a:pPr algn="ctr"/>
            <a:endParaRPr lang="en-IN" dirty="0"/>
          </a:p>
        </p:txBody>
      </p:sp>
      <p:sp>
        <p:nvSpPr>
          <p:cNvPr id="5" name="Rectangle 4">
            <a:extLst>
              <a:ext uri="{FF2B5EF4-FFF2-40B4-BE49-F238E27FC236}">
                <a16:creationId xmlns:a16="http://schemas.microsoft.com/office/drawing/2014/main" id="{394F283B-DF6A-C8AA-9343-2C6E71D706D7}"/>
              </a:ext>
            </a:extLst>
          </p:cNvPr>
          <p:cNvSpPr/>
          <p:nvPr/>
        </p:nvSpPr>
        <p:spPr>
          <a:xfrm>
            <a:off x="7909560" y="4541520"/>
            <a:ext cx="3520440" cy="1325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Prepared by </a:t>
            </a:r>
            <a:r>
              <a:rPr lang="en-US" dirty="0" err="1"/>
              <a:t>shyam</a:t>
            </a:r>
            <a:endParaRPr lang="en-IN" dirty="0"/>
          </a:p>
        </p:txBody>
      </p:sp>
    </p:spTree>
    <p:extLst>
      <p:ext uri="{BB962C8B-B14F-4D97-AF65-F5344CB8AC3E}">
        <p14:creationId xmlns:p14="http://schemas.microsoft.com/office/powerpoint/2010/main" val="337679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1B06-98BF-642A-B0B1-54BE27595198}"/>
              </a:ext>
            </a:extLst>
          </p:cNvPr>
          <p:cNvSpPr>
            <a:spLocks noGrp="1"/>
          </p:cNvSpPr>
          <p:nvPr>
            <p:ph type="title"/>
          </p:nvPr>
        </p:nvSpPr>
        <p:spPr/>
        <p:txBody>
          <a:bodyPr/>
          <a:lstStyle/>
          <a:p>
            <a:r>
              <a:rPr lang="en-IN" dirty="0"/>
              <a:t>LENDING CLUB ANALYSIS OVERVIEW</a:t>
            </a:r>
          </a:p>
        </p:txBody>
      </p:sp>
      <p:sp>
        <p:nvSpPr>
          <p:cNvPr id="3" name="Content Placeholder 2">
            <a:extLst>
              <a:ext uri="{FF2B5EF4-FFF2-40B4-BE49-F238E27FC236}">
                <a16:creationId xmlns:a16="http://schemas.microsoft.com/office/drawing/2014/main" id="{6CB67DFE-5F5A-FF3E-72E6-B5509605FF07}"/>
              </a:ext>
            </a:extLst>
          </p:cNvPr>
          <p:cNvSpPr>
            <a:spLocks noGrp="1"/>
          </p:cNvSpPr>
          <p:nvPr>
            <p:ph idx="1"/>
          </p:nvPr>
        </p:nvSpPr>
        <p:spPr/>
        <p:txBody>
          <a:bodyPr/>
          <a:lstStyle/>
          <a:p>
            <a:r>
              <a:rPr lang="en-US" dirty="0"/>
              <a:t>Identifying the Business Problem</a:t>
            </a:r>
            <a:endParaRPr lang="en-IN" dirty="0"/>
          </a:p>
          <a:p>
            <a:r>
              <a:rPr lang="en-US" dirty="0"/>
              <a:t>Data Description</a:t>
            </a:r>
            <a:endParaRPr lang="en-IN" dirty="0"/>
          </a:p>
          <a:p>
            <a:r>
              <a:rPr lang="en-US" dirty="0"/>
              <a:t>Data Preparation &amp; Processing</a:t>
            </a:r>
            <a:endParaRPr lang="en-IN" dirty="0"/>
          </a:p>
          <a:p>
            <a:r>
              <a:rPr lang="en-US" dirty="0"/>
              <a:t>Models</a:t>
            </a:r>
            <a:endParaRPr lang="en-IN" dirty="0"/>
          </a:p>
          <a:p>
            <a:r>
              <a:rPr lang="en-US" dirty="0"/>
              <a:t>Summary of Findings</a:t>
            </a:r>
            <a:endParaRPr lang="en-IN" dirty="0"/>
          </a:p>
          <a:p>
            <a:r>
              <a:rPr lang="en-US" dirty="0"/>
              <a:t>Conclusion</a:t>
            </a:r>
            <a:endParaRPr lang="en-IN" dirty="0"/>
          </a:p>
          <a:p>
            <a:endParaRPr lang="en-US" dirty="0"/>
          </a:p>
        </p:txBody>
      </p:sp>
    </p:spTree>
    <p:extLst>
      <p:ext uri="{BB962C8B-B14F-4D97-AF65-F5344CB8AC3E}">
        <p14:creationId xmlns:p14="http://schemas.microsoft.com/office/powerpoint/2010/main" val="5113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0813-22F7-F2C9-A4FE-5A364A261879}"/>
              </a:ext>
            </a:extLst>
          </p:cNvPr>
          <p:cNvSpPr>
            <a:spLocks noGrp="1"/>
          </p:cNvSpPr>
          <p:nvPr>
            <p:ph type="title"/>
          </p:nvPr>
        </p:nvSpPr>
        <p:spPr/>
        <p:txBody>
          <a:bodyPr/>
          <a:lstStyle/>
          <a:p>
            <a:r>
              <a:rPr lang="en-IN" dirty="0"/>
              <a:t>IDENTIFYING THE BUSINESS PROBLEM</a:t>
            </a:r>
          </a:p>
        </p:txBody>
      </p:sp>
      <p:sp>
        <p:nvSpPr>
          <p:cNvPr id="3" name="Content Placeholder 2">
            <a:extLst>
              <a:ext uri="{FF2B5EF4-FFF2-40B4-BE49-F238E27FC236}">
                <a16:creationId xmlns:a16="http://schemas.microsoft.com/office/drawing/2014/main" id="{2C93BDA9-409D-3FDF-7C3E-E8A5B950A332}"/>
              </a:ext>
            </a:extLst>
          </p:cNvPr>
          <p:cNvSpPr>
            <a:spLocks noGrp="1"/>
          </p:cNvSpPr>
          <p:nvPr>
            <p:ph idx="1"/>
          </p:nvPr>
        </p:nvSpPr>
        <p:spPr/>
        <p:txBody>
          <a:bodyPr>
            <a:normAutofit fontScale="92500" lnSpcReduction="20000"/>
          </a:bodyPr>
          <a:lstStyle/>
          <a:p>
            <a:r>
              <a:rPr lang="en-US" dirty="0"/>
              <a:t>Lending Club is a Peer-to-Peer lending company that utilizes a group of private investors to fund loan requests.</a:t>
            </a:r>
          </a:p>
          <a:p>
            <a:r>
              <a:rPr lang="en-US" dirty="0"/>
              <a:t>Lending Club's model for risk assessment categorizes borrowers by assigning them a grade and a subgrade based on their credit history.</a:t>
            </a:r>
          </a:p>
          <a:p>
            <a:r>
              <a:rPr lang="en-US" dirty="0"/>
              <a:t>Investors are presented with a list of borrowers, along with their assigned risk assessment grades, and they have the opportunity to choose which borrowers they will fund, and the percentage of funding that they will cover.</a:t>
            </a:r>
          </a:p>
          <a:p>
            <a:r>
              <a:rPr lang="en-US" dirty="0"/>
              <a:t>Our business problem is that investors require a more comprehensive assessment of these borrowers than what is presented by Lending Club in order to make a smart business decision, by identifying new borrowers that would likely default on their loans.</a:t>
            </a:r>
            <a:endParaRPr lang="en-IN" dirty="0"/>
          </a:p>
        </p:txBody>
      </p:sp>
    </p:spTree>
    <p:extLst>
      <p:ext uri="{BB962C8B-B14F-4D97-AF65-F5344CB8AC3E}">
        <p14:creationId xmlns:p14="http://schemas.microsoft.com/office/powerpoint/2010/main" val="41101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40F1-1675-0630-B6A6-94490012972B}"/>
              </a:ext>
            </a:extLst>
          </p:cNvPr>
          <p:cNvSpPr>
            <a:spLocks noGrp="1"/>
          </p:cNvSpPr>
          <p:nvPr>
            <p:ph type="title"/>
          </p:nvPr>
        </p:nvSpPr>
        <p:spPr/>
        <p:txBody>
          <a:bodyPr/>
          <a:lstStyle/>
          <a:p>
            <a:r>
              <a:rPr lang="en-IN" dirty="0"/>
              <a:t>DATA PREPARATION &amp; PROCESSING</a:t>
            </a:r>
          </a:p>
        </p:txBody>
      </p:sp>
      <p:sp>
        <p:nvSpPr>
          <p:cNvPr id="3" name="Content Placeholder 2">
            <a:extLst>
              <a:ext uri="{FF2B5EF4-FFF2-40B4-BE49-F238E27FC236}">
                <a16:creationId xmlns:a16="http://schemas.microsoft.com/office/drawing/2014/main" id="{3FEC46A3-CC13-6DBD-A0A8-F8FBDD63D70F}"/>
              </a:ext>
            </a:extLst>
          </p:cNvPr>
          <p:cNvSpPr>
            <a:spLocks noGrp="1"/>
          </p:cNvSpPr>
          <p:nvPr>
            <p:ph idx="1"/>
          </p:nvPr>
        </p:nvSpPr>
        <p:spPr/>
        <p:txBody>
          <a:bodyPr>
            <a:normAutofit fontScale="92500" lnSpcReduction="20000"/>
          </a:bodyPr>
          <a:lstStyle/>
          <a:p>
            <a:r>
              <a:rPr lang="en-US" dirty="0"/>
              <a:t>Prior to data mining model analysis, the data was reviewed, cleaned and prepared as </a:t>
            </a:r>
            <a:r>
              <a:rPr lang="en-US" dirty="0" err="1"/>
              <a:t>follows:Removed</a:t>
            </a:r>
            <a:r>
              <a:rPr lang="en-US" dirty="0"/>
              <a:t> columns that obviously had no relation to the analysis in question (E.g. </a:t>
            </a:r>
            <a:r>
              <a:rPr lang="en-US" dirty="0" err="1"/>
              <a:t>ApplicantID</a:t>
            </a:r>
            <a:r>
              <a:rPr lang="en-US" dirty="0"/>
              <a:t>, Employee Title etc.)</a:t>
            </a:r>
          </a:p>
          <a:p>
            <a:r>
              <a:rPr lang="en-US" dirty="0"/>
              <a:t>Removed columns that had bad quality data (i.e. missing values in observations, unintelligible values etc.)</a:t>
            </a:r>
          </a:p>
          <a:p>
            <a:r>
              <a:rPr lang="en-US" dirty="0"/>
              <a:t>Removed columns that had identical relationships to the analysis in question (E.g. </a:t>
            </a:r>
            <a:r>
              <a:rPr lang="en-US" dirty="0" err="1"/>
              <a:t>funded_amnt</a:t>
            </a:r>
            <a:r>
              <a:rPr lang="en-US" dirty="0"/>
              <a:t> and </a:t>
            </a:r>
            <a:r>
              <a:rPr lang="en-US" dirty="0" err="1"/>
              <a:t>funded_amnt_in</a:t>
            </a:r>
            <a:r>
              <a:rPr lang="en-US" dirty="0"/>
              <a:t> as they are always the same as </a:t>
            </a:r>
            <a:r>
              <a:rPr lang="en-US" dirty="0" err="1"/>
              <a:t>loan_amt</a:t>
            </a:r>
            <a:r>
              <a:rPr lang="en-US" dirty="0"/>
              <a:t>)</a:t>
            </a:r>
          </a:p>
          <a:p>
            <a:r>
              <a:rPr lang="en-US" dirty="0"/>
              <a:t>Established derived columns from existing columns to facilitate model analysis (</a:t>
            </a:r>
            <a:r>
              <a:rPr lang="en-US" dirty="0" err="1"/>
              <a:t>E.g.Credit_History_years</a:t>
            </a:r>
            <a:r>
              <a:rPr lang="en-US" dirty="0"/>
              <a:t>, Converted binary dependent variable column called "default", </a:t>
            </a:r>
            <a:r>
              <a:rPr lang="en-US" dirty="0" err="1"/>
              <a:t>mths_since_last_deling</a:t>
            </a:r>
            <a:r>
              <a:rPr lang="en-US" dirty="0"/>
              <a:t> etc.)</a:t>
            </a:r>
          </a:p>
        </p:txBody>
      </p:sp>
    </p:spTree>
    <p:extLst>
      <p:ext uri="{BB962C8B-B14F-4D97-AF65-F5344CB8AC3E}">
        <p14:creationId xmlns:p14="http://schemas.microsoft.com/office/powerpoint/2010/main" val="217701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9B42-C5C4-16EC-5DCB-2EC537380C27}"/>
              </a:ext>
            </a:extLst>
          </p:cNvPr>
          <p:cNvSpPr>
            <a:spLocks noGrp="1"/>
          </p:cNvSpPr>
          <p:nvPr>
            <p:ph type="title"/>
          </p:nvPr>
        </p:nvSpPr>
        <p:spPr/>
        <p:txBody>
          <a:bodyPr/>
          <a:lstStyle/>
          <a:p>
            <a:r>
              <a:rPr lang="en-US" dirty="0"/>
              <a:t>graphs</a:t>
            </a:r>
            <a:endParaRPr lang="en-IN" dirty="0"/>
          </a:p>
        </p:txBody>
      </p:sp>
      <p:sp>
        <p:nvSpPr>
          <p:cNvPr id="3" name="Content Placeholder 2">
            <a:extLst>
              <a:ext uri="{FF2B5EF4-FFF2-40B4-BE49-F238E27FC236}">
                <a16:creationId xmlns:a16="http://schemas.microsoft.com/office/drawing/2014/main" id="{F4A6D904-4324-FCBD-F4DE-103D37A6A624}"/>
              </a:ext>
            </a:extLst>
          </p:cNvPr>
          <p:cNvSpPr>
            <a:spLocks noGrp="1"/>
          </p:cNvSpPr>
          <p:nvPr>
            <p:ph idx="1"/>
          </p:nvPr>
        </p:nvSpPr>
        <p:spPr/>
        <p:txBody>
          <a:bodyPr/>
          <a:lstStyle/>
          <a:p>
            <a:r>
              <a:rPr lang="en-US" dirty="0"/>
              <a:t>Data is showing In graphs and all with loan details.</a:t>
            </a:r>
          </a:p>
          <a:p>
            <a:r>
              <a:rPr lang="en-US" dirty="0"/>
              <a:t>Four type of graphs are shown .</a:t>
            </a:r>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85323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0A71-219B-7F61-F038-63E5A0B635CB}"/>
              </a:ext>
            </a:extLst>
          </p:cNvPr>
          <p:cNvSpPr>
            <a:spLocks noGrp="1"/>
          </p:cNvSpPr>
          <p:nvPr>
            <p:ph type="title"/>
          </p:nvPr>
        </p:nvSpPr>
        <p:spPr/>
        <p:txBody>
          <a:bodyPr/>
          <a:lstStyle/>
          <a:p>
            <a:r>
              <a:rPr lang="en-US" dirty="0"/>
              <a:t>Thanking you</a:t>
            </a:r>
            <a:endParaRPr lang="en-IN" dirty="0"/>
          </a:p>
        </p:txBody>
      </p:sp>
      <p:sp>
        <p:nvSpPr>
          <p:cNvPr id="3" name="Content Placeholder 2">
            <a:extLst>
              <a:ext uri="{FF2B5EF4-FFF2-40B4-BE49-F238E27FC236}">
                <a16:creationId xmlns:a16="http://schemas.microsoft.com/office/drawing/2014/main" id="{6A57DB1B-8E1C-9253-052D-3358C6752D13}"/>
              </a:ext>
            </a:extLst>
          </p:cNvPr>
          <p:cNvSpPr>
            <a:spLocks noGrp="1"/>
          </p:cNvSpPr>
          <p:nvPr>
            <p:ph idx="1"/>
          </p:nvPr>
        </p:nvSpPr>
        <p:spPr/>
        <p:txBody>
          <a:bodyPr/>
          <a:lstStyle/>
          <a:p>
            <a:r>
              <a:rPr lang="en-US" dirty="0"/>
              <a:t>Hello, going to share honestly I am not good in programming language I belongs to not particular proper IT . But I am trying my best to understand all the things and doing hard working as well,  this submission has to be submitted with full of effort and full of dedication . </a:t>
            </a:r>
          </a:p>
          <a:p>
            <a:r>
              <a:rPr lang="en-US" dirty="0"/>
              <a:t>I have discusses to my chat buddy to provide me some python boot camp video , they will help out me to do better ahead ,</a:t>
            </a:r>
          </a:p>
          <a:p>
            <a:endParaRPr lang="en-US" dirty="0"/>
          </a:p>
          <a:p>
            <a:pPr marL="0" indent="0">
              <a:buNone/>
            </a:pPr>
            <a:r>
              <a:rPr lang="en-US" dirty="0"/>
              <a:t>Just requesting please help. </a:t>
            </a:r>
            <a:endParaRPr lang="en-IN" dirty="0"/>
          </a:p>
        </p:txBody>
      </p:sp>
    </p:spTree>
    <p:extLst>
      <p:ext uri="{BB962C8B-B14F-4D97-AF65-F5344CB8AC3E}">
        <p14:creationId xmlns:p14="http://schemas.microsoft.com/office/powerpoint/2010/main" val="125684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TotalTime>
  <Words>406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Lending club case study </vt:lpstr>
      <vt:lpstr>LENDING CLUB ANALYSIS OVERVIEW</vt:lpstr>
      <vt:lpstr>IDENTIFYING THE BUSINESS PROBLEM</vt:lpstr>
      <vt:lpstr>DATA PREPARATION &amp; PROCESSING</vt:lpstr>
      <vt:lpstr>graphs</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Administrator</dc:creator>
  <cp:lastModifiedBy>Administrator</cp:lastModifiedBy>
  <cp:revision>5</cp:revision>
  <dcterms:created xsi:type="dcterms:W3CDTF">2023-08-08T11:42:22Z</dcterms:created>
  <dcterms:modified xsi:type="dcterms:W3CDTF">2023-08-08T12:26:53Z</dcterms:modified>
</cp:coreProperties>
</file>