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09-C74A-BC0B-2117E112357D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09-C74A-BC0B-2117E112357D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09-C74A-BC0B-2117E112357D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409-C74A-BC0B-2117E11235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SHYAM. P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312206158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vipshyam8@gmail.com</cp:lastModifiedBy>
  <cp:revision>16</cp:revision>
  <dcterms:created xsi:type="dcterms:W3CDTF">2024-03-29T15:07:00Z</dcterms:created>
  <dcterms:modified xsi:type="dcterms:W3CDTF">2024-09-11T11:07:50Z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