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49525"/>
            <a:ext cx="9144000" cy="845185"/>
          </a:xfrm>
        </p:spPr>
        <p:txBody>
          <a:bodyPr>
            <a:normAutofit/>
          </a:bodyPr>
          <a:p>
            <a:r>
              <a:rPr lang="zh-CN" altLang="zh-CN" sz="4000"/>
              <a:t>账务系统存储过程重构方案</a:t>
            </a:r>
            <a:endParaRPr lang="zh-CN" altLang="zh-CN" sz="4000"/>
          </a:p>
        </p:txBody>
      </p:sp>
      <p:cxnSp>
        <p:nvCxnSpPr>
          <p:cNvPr id="4" name="直接连接符 3"/>
          <p:cNvCxnSpPr/>
          <p:nvPr/>
        </p:nvCxnSpPr>
        <p:spPr>
          <a:xfrm>
            <a:off x="931545" y="1177925"/>
            <a:ext cx="105892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649855" y="4062095"/>
            <a:ext cx="6840000" cy="0"/>
          </a:xfrm>
          <a:prstGeom prst="line">
            <a:avLst/>
          </a:prstGeom>
          <a:ln w="88900" cmpd="sng">
            <a:solidFill>
              <a:schemeClr val="accent4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SongHyeKyo</dc:creator>
  <cp:lastModifiedBy>SongHyeKyo</cp:lastModifiedBy>
  <cp:revision>2</cp:revision>
  <dcterms:created xsi:type="dcterms:W3CDTF">2019-06-21T08:28:00Z</dcterms:created>
  <dcterms:modified xsi:type="dcterms:W3CDTF">2019-06-21T08:34:45Z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