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96" r:id="rId2"/>
    <p:sldId id="256" r:id="rId3"/>
    <p:sldId id="300" r:id="rId4"/>
    <p:sldId id="297" r:id="rId5"/>
    <p:sldId id="282" r:id="rId6"/>
    <p:sldId id="283" r:id="rId7"/>
    <p:sldId id="284" r:id="rId8"/>
    <p:sldId id="286" r:id="rId9"/>
    <p:sldId id="293" r:id="rId10"/>
    <p:sldId id="258" r:id="rId11"/>
    <p:sldId id="291" r:id="rId12"/>
    <p:sldId id="295" r:id="rId13"/>
    <p:sldId id="302" r:id="rId14"/>
    <p:sldId id="301" r:id="rId15"/>
    <p:sldId id="292" r:id="rId16"/>
    <p:sldId id="303" r:id="rId1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52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448BB-B73A-4598-B64D-C7E29E7B9095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2C45D-09DC-40E9-A2BF-F476A21718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2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95400" y="2857500"/>
            <a:ext cx="6553200" cy="838200"/>
          </a:xfrm>
        </p:spPr>
        <p:txBody>
          <a:bodyPr>
            <a:normAutofit/>
          </a:bodyPr>
          <a:lstStyle>
            <a:lvl1pPr algn="ctr">
              <a:buNone/>
              <a:defRPr sz="4800" baseline="0">
                <a:solidFill>
                  <a:schemeClr val="tx2"/>
                </a:solidFill>
                <a:latin typeface="Chateau de Garage" pitchFamily="2" charset="0"/>
              </a:defRPr>
            </a:lvl1pPr>
          </a:lstStyle>
          <a:p>
            <a:pPr lvl="0"/>
            <a:r>
              <a:rPr lang="en-US" dirty="0" smtClean="0"/>
              <a:t>SIMPLE PITCH DECK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3695700"/>
            <a:ext cx="6553200" cy="533400"/>
          </a:xfrm>
        </p:spPr>
        <p:txBody>
          <a:bodyPr anchor="ctr">
            <a:normAutofit/>
          </a:bodyPr>
          <a:lstStyle>
            <a:lvl1pPr algn="ctr"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For Startup Events &amp; Accelerator Programs</a:t>
            </a:r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838200" y="4914900"/>
            <a:ext cx="739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PITCH</a:t>
            </a:r>
            <a:r>
              <a:rPr lang="en-US" sz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DECK . BUSINESS MODEL . POWERPOINT . WORK SHEETS . CHECK LISTS . SOCIAL TEMPLATES</a:t>
            </a:r>
            <a:endParaRPr lang="en-U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10" descr="logonew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81400" y="723900"/>
            <a:ext cx="1981200" cy="12159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42900"/>
            <a:ext cx="7467600" cy="609600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62100"/>
            <a:ext cx="8077200" cy="304800"/>
          </a:xfrm>
        </p:spPr>
        <p:txBody>
          <a:bodyPr>
            <a:noAutofit/>
          </a:bodyPr>
          <a:lstStyle>
            <a:lvl1pPr>
              <a:buNone/>
              <a:defRPr sz="1600" b="1" baseline="0"/>
            </a:lvl1pPr>
          </a:lstStyle>
          <a:p>
            <a:pPr lvl="0"/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66900"/>
            <a:ext cx="8077200" cy="7620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781300"/>
            <a:ext cx="8077200" cy="304800"/>
          </a:xfrm>
        </p:spPr>
        <p:txBody>
          <a:bodyPr>
            <a:noAutofit/>
          </a:bodyPr>
          <a:lstStyle>
            <a:lvl1pPr>
              <a:buNone/>
              <a:defRPr sz="1600" b="1" baseline="0"/>
            </a:lvl1pPr>
          </a:lstStyle>
          <a:p>
            <a:pPr lvl="0"/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086100"/>
            <a:ext cx="8077200" cy="7620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076700"/>
            <a:ext cx="8077200" cy="304800"/>
          </a:xfrm>
        </p:spPr>
        <p:txBody>
          <a:bodyPr>
            <a:noAutofit/>
          </a:bodyPr>
          <a:lstStyle>
            <a:lvl1pPr>
              <a:buNone/>
              <a:defRPr sz="1600" b="1" baseline="0"/>
            </a:lvl1pPr>
          </a:lstStyle>
          <a:p>
            <a:pPr lvl="0"/>
            <a:r>
              <a:rPr lang="en-US" dirty="0" smtClean="0"/>
              <a:t>Solution 3</a:t>
            </a:r>
            <a:endParaRPr lang="en-US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381500"/>
            <a:ext cx="8077200" cy="7620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Explain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3314700"/>
            <a:ext cx="6858000" cy="457200"/>
          </a:xfrm>
        </p:spPr>
        <p:txBody>
          <a:bodyPr anchor="ctr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0" y="3771900"/>
            <a:ext cx="6858000" cy="838200"/>
          </a:xfrm>
        </p:spPr>
        <p:txBody>
          <a:bodyPr/>
          <a:lstStyle>
            <a:lvl1pPr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Details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_opportun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533400" y="1485900"/>
            <a:ext cx="8001000" cy="1752600"/>
          </a:xfrm>
          <a:prstGeom prst="roundRect">
            <a:avLst>
              <a:gd name="adj" fmla="val 7567"/>
            </a:avLst>
          </a:prstGeom>
          <a:solidFill>
            <a:schemeClr val="accent2"/>
          </a:solidFill>
          <a:ln>
            <a:noFill/>
          </a:ln>
          <a:effectLst>
            <a:outerShdw blurRad="2667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533400" y="3314700"/>
            <a:ext cx="8001000" cy="1752600"/>
          </a:xfrm>
          <a:prstGeom prst="roundRect">
            <a:avLst>
              <a:gd name="adj" fmla="val 6354"/>
            </a:avLst>
          </a:prstGeom>
          <a:solidFill>
            <a:schemeClr val="accent3"/>
          </a:solidFill>
          <a:ln>
            <a:noFill/>
          </a:ln>
          <a:effectLst>
            <a:outerShdw blurRad="2667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743200" y="1638300"/>
            <a:ext cx="5562600" cy="1447800"/>
          </a:xfrm>
        </p:spPr>
        <p:txBody>
          <a:bodyPr>
            <a:normAutofit/>
          </a:bodyPr>
          <a:lstStyle>
            <a:lvl1pPr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743200" y="3467100"/>
            <a:ext cx="5562600" cy="1447800"/>
          </a:xfrm>
        </p:spPr>
        <p:txBody>
          <a:bodyPr>
            <a:normAutofit/>
          </a:bodyPr>
          <a:lstStyle>
            <a:lvl1pPr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3400" y="495300"/>
            <a:ext cx="8001000" cy="762000"/>
          </a:xfrm>
        </p:spPr>
        <p:txBody>
          <a:bodyPr anchor="ctr">
            <a:normAutofit/>
          </a:bodyPr>
          <a:lstStyle>
            <a:lvl1pPr algn="ctr">
              <a:buNone/>
              <a:defRPr sz="3600" b="1" baseline="0"/>
            </a:lvl1pPr>
          </a:lstStyle>
          <a:p>
            <a:pPr lvl="0"/>
            <a:r>
              <a:rPr lang="en-US" dirty="0" smtClean="0"/>
              <a:t>Market Opportunity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638300"/>
            <a:ext cx="1905000" cy="1447800"/>
          </a:xfrm>
        </p:spPr>
        <p:txBody>
          <a:bodyPr anchor="t">
            <a:noAutofit/>
          </a:bodyPr>
          <a:lstStyle>
            <a:lvl1pPr algn="l">
              <a:buNone/>
              <a:defRPr sz="1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#Number justifying your opportunity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3467100"/>
            <a:ext cx="1905000" cy="1447800"/>
          </a:xfrm>
        </p:spPr>
        <p:txBody>
          <a:bodyPr anchor="t">
            <a:noAutofit/>
          </a:bodyPr>
          <a:lstStyle>
            <a:lvl1pPr algn="l">
              <a:buNone/>
              <a:defRPr sz="1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#Number justifying your opportunity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09700"/>
            <a:ext cx="9144000" cy="430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92100" dir="16200000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81000" y="1562100"/>
            <a:ext cx="2667000" cy="3810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42900"/>
            <a:ext cx="7620000" cy="685800"/>
          </a:xfrm>
        </p:spPr>
        <p:txBody>
          <a:bodyPr anchor="ctr">
            <a:normAutofit/>
          </a:bodyPr>
          <a:lstStyle>
            <a:lvl1pPr algn="l">
              <a:buNone/>
              <a:defRPr sz="3600" b="1" baseline="0"/>
            </a:lvl1pPr>
          </a:lstStyle>
          <a:p>
            <a:pPr lvl="0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1028700"/>
            <a:ext cx="7620000" cy="304800"/>
          </a:xfrm>
        </p:spPr>
        <p:txBody>
          <a:bodyPr anchor="ctr">
            <a:noAutofit/>
          </a:bodyPr>
          <a:lstStyle>
            <a:lvl1pPr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Core Feature of the product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200400" y="1562100"/>
            <a:ext cx="2667000" cy="3810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19800" y="1562100"/>
            <a:ext cx="2667000" cy="3810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3400" y="342900"/>
            <a:ext cx="8001000" cy="762000"/>
          </a:xfrm>
        </p:spPr>
        <p:txBody>
          <a:bodyPr anchor="ctr">
            <a:normAutofit/>
          </a:bodyPr>
          <a:lstStyle>
            <a:lvl1pPr algn="ctr">
              <a:buNone/>
              <a:defRPr sz="3600" b="1" baseline="0"/>
            </a:lvl1pPr>
          </a:lstStyle>
          <a:p>
            <a:pPr lvl="0"/>
            <a:r>
              <a:rPr lang="en-US" dirty="0" smtClean="0"/>
              <a:t>Traction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33400" y="1104900"/>
            <a:ext cx="8001000" cy="381000"/>
          </a:xfrm>
        </p:spPr>
        <p:txBody>
          <a:bodyPr>
            <a:noAutofit/>
          </a:bodyPr>
          <a:lstStyle>
            <a:lvl1pPr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Registered Users &amp; Active Customers</a:t>
            </a:r>
            <a:endParaRPr lang="en-US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533400" y="1638300"/>
            <a:ext cx="2590800" cy="1066800"/>
          </a:xfrm>
          <a:prstGeom prst="roundRect">
            <a:avLst>
              <a:gd name="adj" fmla="val 10155"/>
            </a:avLst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3400" y="2857500"/>
            <a:ext cx="2590800" cy="1143000"/>
          </a:xfrm>
          <a:prstGeom prst="roundRect">
            <a:avLst>
              <a:gd name="adj" fmla="val 12016"/>
            </a:avLst>
          </a:prstGeom>
          <a:noFill/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3400" y="4152900"/>
            <a:ext cx="2590800" cy="1143000"/>
          </a:xfrm>
          <a:prstGeom prst="roundRect">
            <a:avLst>
              <a:gd name="adj" fmla="val 12016"/>
            </a:avLst>
          </a:prstGeom>
          <a:noFill/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638300"/>
            <a:ext cx="2362200" cy="304800"/>
          </a:xfrm>
        </p:spPr>
        <p:txBody>
          <a:bodyPr>
            <a:normAutofit/>
          </a:bodyPr>
          <a:lstStyle>
            <a:lvl1pPr>
              <a:buNone/>
              <a:defRPr sz="1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Total Users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3238500"/>
            <a:ext cx="2362200" cy="685800"/>
          </a:xfrm>
        </p:spPr>
        <p:txBody>
          <a:bodyPr>
            <a:normAutofit/>
          </a:bodyPr>
          <a:lstStyle>
            <a:lvl1pPr>
              <a:buNone/>
              <a:defRPr sz="16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4457700"/>
            <a:ext cx="2362200" cy="838200"/>
          </a:xfrm>
        </p:spPr>
        <p:txBody>
          <a:bodyPr>
            <a:normAutofit/>
          </a:bodyPr>
          <a:lstStyle>
            <a:lvl1pPr>
              <a:buNone/>
              <a:defRPr sz="16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" y="2857500"/>
            <a:ext cx="2362200" cy="304800"/>
          </a:xfrm>
        </p:spPr>
        <p:txBody>
          <a:bodyPr>
            <a:normAutofit/>
          </a:bodyPr>
          <a:lstStyle>
            <a:lvl1pPr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Active users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152900"/>
            <a:ext cx="2362200" cy="304800"/>
          </a:xfrm>
        </p:spPr>
        <p:txBody>
          <a:bodyPr>
            <a:normAutofit/>
          </a:bodyPr>
          <a:lstStyle>
            <a:lvl1pPr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Revenue Generated</a:t>
            </a:r>
            <a:endParaRPr lang="en-US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25" hasCustomPrompt="1"/>
          </p:nvPr>
        </p:nvSpPr>
        <p:spPr>
          <a:xfrm>
            <a:off x="3276600" y="1638300"/>
            <a:ext cx="2667000" cy="36576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 smtClean="0"/>
              <a:t>Product Photo</a:t>
            </a:r>
            <a:endParaRPr lang="en-US" dirty="0"/>
          </a:p>
        </p:txBody>
      </p:sp>
      <p:sp>
        <p:nvSpPr>
          <p:cNvPr id="24" name="Picture Placeholder 22"/>
          <p:cNvSpPr>
            <a:spLocks noGrp="1"/>
          </p:cNvSpPr>
          <p:nvPr>
            <p:ph type="pic" sz="quarter" idx="26" hasCustomPrompt="1"/>
          </p:nvPr>
        </p:nvSpPr>
        <p:spPr>
          <a:xfrm>
            <a:off x="6019800" y="1638300"/>
            <a:ext cx="2667000" cy="36576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 smtClean="0"/>
              <a:t>Product Photo</a:t>
            </a:r>
            <a:endParaRPr lang="en-US" dirty="0"/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" y="1943100"/>
            <a:ext cx="2362200" cy="685800"/>
          </a:xfrm>
        </p:spPr>
        <p:txBody>
          <a:bodyPr>
            <a:normAutofit/>
          </a:bodyPr>
          <a:lstStyle>
            <a:lvl1pPr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Details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790700"/>
            <a:ext cx="9144000" cy="3924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92100" dir="16200000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095500"/>
            <a:ext cx="7467600" cy="381000"/>
          </a:xfrm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476500"/>
            <a:ext cx="7467600" cy="7620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467100"/>
            <a:ext cx="7467600" cy="381000"/>
          </a:xfrm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848100"/>
            <a:ext cx="7467600" cy="7620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495300"/>
            <a:ext cx="7467600" cy="762000"/>
          </a:xfrm>
        </p:spPr>
        <p:txBody>
          <a:bodyPr anchor="ctr">
            <a:normAutofit/>
          </a:bodyPr>
          <a:lstStyle>
            <a:lvl1pPr algn="ctr">
              <a:buNone/>
              <a:defRPr sz="3600" b="1"/>
            </a:lvl1pPr>
          </a:lstStyle>
          <a:p>
            <a:pPr lvl="0"/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57300"/>
            <a:ext cx="7467600" cy="381000"/>
          </a:xfrm>
        </p:spPr>
        <p:txBody>
          <a:bodyPr anchor="ctr">
            <a:noAutofit/>
          </a:bodyPr>
          <a:lstStyle>
            <a:lvl1pPr algn="ctr">
              <a:buNone/>
              <a:defRPr sz="2400" baseline="0"/>
            </a:lvl1pPr>
          </a:lstStyle>
          <a:p>
            <a:pPr lvl="0"/>
            <a:r>
              <a:rPr lang="en-US" dirty="0" smtClean="0"/>
              <a:t>Revenue Sources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al con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981200" y="2095500"/>
            <a:ext cx="6324600" cy="381000"/>
          </a:xfrm>
        </p:spPr>
        <p:txBody>
          <a:bodyPr anchor="ctr"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838200" y="2095500"/>
            <a:ext cx="1143000" cy="1143000"/>
          </a:xfrm>
        </p:spPr>
        <p:txBody>
          <a:bodyPr/>
          <a:lstStyle>
            <a:lvl1pPr>
              <a:buNone/>
              <a:defRPr sz="2800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981200" y="3467100"/>
            <a:ext cx="6324600" cy="381000"/>
          </a:xfrm>
        </p:spPr>
        <p:txBody>
          <a:bodyPr anchor="ctr"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8" hasCustomPrompt="1"/>
          </p:nvPr>
        </p:nvSpPr>
        <p:spPr>
          <a:xfrm>
            <a:off x="838200" y="3467100"/>
            <a:ext cx="1143000" cy="1143000"/>
          </a:xfrm>
        </p:spPr>
        <p:txBody>
          <a:bodyPr/>
          <a:lstStyle>
            <a:lvl1pPr>
              <a:buNone/>
              <a:defRPr sz="2800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495300"/>
            <a:ext cx="7467600" cy="762000"/>
          </a:xfrm>
        </p:spPr>
        <p:txBody>
          <a:bodyPr anchor="ctr">
            <a:normAutofit/>
          </a:bodyPr>
          <a:lstStyle>
            <a:lvl1pPr algn="ctr">
              <a:buNone/>
              <a:defRPr sz="3600" b="1"/>
            </a:lvl1pPr>
          </a:lstStyle>
          <a:p>
            <a:pPr lvl="0"/>
            <a:r>
              <a:rPr lang="en-US" dirty="0" smtClean="0"/>
              <a:t>BUSINESS MODAL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57300"/>
            <a:ext cx="7467600" cy="381000"/>
          </a:xfrm>
        </p:spPr>
        <p:txBody>
          <a:bodyPr anchor="ctr">
            <a:noAutofit/>
          </a:bodyPr>
          <a:lstStyle>
            <a:lvl1pPr algn="ctr">
              <a:buNone/>
              <a:defRPr sz="2400" baseline="0"/>
            </a:lvl1pPr>
          </a:lstStyle>
          <a:p>
            <a:pPr lvl="0"/>
            <a:r>
              <a:rPr lang="en-US" dirty="0" smtClean="0"/>
              <a:t>Conversion Rate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981200" y="2476500"/>
            <a:ext cx="6324600" cy="762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981200" y="3848100"/>
            <a:ext cx="6324600" cy="762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2057400" y="2552700"/>
            <a:ext cx="6172200" cy="6096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2057400" y="3924300"/>
            <a:ext cx="6172200" cy="6096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 smtClean="0"/>
              <a:t>Details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to mark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495300"/>
            <a:ext cx="7543800" cy="762000"/>
          </a:xfrm>
        </p:spPr>
        <p:txBody>
          <a:bodyPr anchor="ctr">
            <a:normAutofit/>
          </a:bodyPr>
          <a:lstStyle>
            <a:lvl1pPr algn="ctr">
              <a:buNone/>
              <a:defRPr sz="3600" b="1"/>
            </a:lvl1pPr>
          </a:lstStyle>
          <a:p>
            <a:pPr lvl="0"/>
            <a:r>
              <a:rPr lang="en-US" dirty="0" smtClean="0"/>
              <a:t>Go-to Market Strategy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762000" y="1333500"/>
            <a:ext cx="3733800" cy="1066800"/>
          </a:xfrm>
          <a:prstGeom prst="roundRect">
            <a:avLst>
              <a:gd name="adj" fmla="val 11684"/>
            </a:avLst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4648200" y="1333500"/>
            <a:ext cx="3733800" cy="10668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1409700"/>
            <a:ext cx="3429000" cy="914400"/>
          </a:xfrm>
        </p:spPr>
        <p:txBody>
          <a:bodyPr anchor="t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Strategy 1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4724400" y="1409700"/>
            <a:ext cx="3429000" cy="914400"/>
          </a:xfrm>
        </p:spPr>
        <p:txBody>
          <a:bodyPr anchor="t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Strategy 2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762000" y="2552700"/>
            <a:ext cx="3733800" cy="27432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4648200" y="2552700"/>
            <a:ext cx="3733800" cy="27432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 smtClean="0"/>
              <a:t>Steps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495300"/>
            <a:ext cx="7543800" cy="762000"/>
          </a:xfrm>
        </p:spPr>
        <p:txBody>
          <a:bodyPr anchor="ctr">
            <a:normAutofit/>
          </a:bodyPr>
          <a:lstStyle>
            <a:lvl1pPr algn="ctr">
              <a:buNone/>
              <a:defRPr sz="3600" b="1" baseline="0"/>
            </a:lvl1pPr>
          </a:lstStyle>
          <a:p>
            <a:pPr lvl="0"/>
            <a:r>
              <a:rPr lang="en-US" dirty="0" smtClean="0"/>
              <a:t>COMPETITIVE ADVANTAGE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838200" y="2095500"/>
            <a:ext cx="2743200" cy="533400"/>
          </a:xfrm>
          <a:prstGeom prst="roundRect">
            <a:avLst/>
          </a:prstGeom>
          <a:noFill/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838200" y="4152900"/>
            <a:ext cx="2743200" cy="1143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838200" y="2781300"/>
            <a:ext cx="2743200" cy="533400"/>
          </a:xfrm>
          <a:prstGeom prst="roundRect">
            <a:avLst/>
          </a:prstGeom>
          <a:noFill/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838200" y="3467100"/>
            <a:ext cx="2743200" cy="533400"/>
          </a:xfrm>
          <a:prstGeom prst="roundRect">
            <a:avLst/>
          </a:prstGeom>
          <a:noFill/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2171700"/>
            <a:ext cx="2514600" cy="381000"/>
          </a:xfrm>
        </p:spPr>
        <p:txBody>
          <a:bodyPr anchor="ctr">
            <a:noAutofit/>
          </a:bodyPr>
          <a:lstStyle>
            <a:lvl1pPr algn="l">
              <a:buNone/>
              <a:defRPr sz="1800" b="1"/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3543300"/>
            <a:ext cx="2514600" cy="381000"/>
          </a:xfrm>
        </p:spPr>
        <p:txBody>
          <a:bodyPr anchor="ctr">
            <a:noAutofit/>
          </a:bodyPr>
          <a:lstStyle>
            <a:lvl1pPr algn="l">
              <a:buNone/>
              <a:defRPr sz="1800" b="1"/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4229100"/>
            <a:ext cx="2514600" cy="381000"/>
          </a:xfrm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Unfair Advantage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3810000" y="2095500"/>
            <a:ext cx="4572000" cy="5334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6" hasCustomPrompt="1"/>
          </p:nvPr>
        </p:nvSpPr>
        <p:spPr>
          <a:xfrm>
            <a:off x="3810000" y="2781300"/>
            <a:ext cx="4572000" cy="5334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7" hasCustomPrompt="1"/>
          </p:nvPr>
        </p:nvSpPr>
        <p:spPr>
          <a:xfrm>
            <a:off x="3810000" y="3467100"/>
            <a:ext cx="4572000" cy="5334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8" hasCustomPrompt="1"/>
          </p:nvPr>
        </p:nvSpPr>
        <p:spPr>
          <a:xfrm>
            <a:off x="3810000" y="4152900"/>
            <a:ext cx="4572000" cy="10668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838200" y="1409700"/>
            <a:ext cx="2743200" cy="533400"/>
          </a:xfrm>
          <a:prstGeom prst="roundRect">
            <a:avLst/>
          </a:prstGeom>
          <a:noFill/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" y="1485900"/>
            <a:ext cx="2514600" cy="381000"/>
          </a:xfrm>
        </p:spPr>
        <p:txBody>
          <a:bodyPr anchor="ctr">
            <a:noAutofit/>
          </a:bodyPr>
          <a:lstStyle>
            <a:lvl1pPr algn="l">
              <a:buNone/>
              <a:defRPr sz="1800" b="1"/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24"/>
          <p:cNvSpPr>
            <a:spLocks noGrp="1"/>
          </p:cNvSpPr>
          <p:nvPr>
            <p:ph type="body" sz="quarter" idx="30" hasCustomPrompt="1"/>
          </p:nvPr>
        </p:nvSpPr>
        <p:spPr>
          <a:xfrm>
            <a:off x="3810000" y="1409700"/>
            <a:ext cx="4572000" cy="5334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914400" y="2857500"/>
            <a:ext cx="2514600" cy="381000"/>
          </a:xfrm>
        </p:spPr>
        <p:txBody>
          <a:bodyPr anchor="ctr">
            <a:noAutofit/>
          </a:bodyPr>
          <a:lstStyle>
            <a:lvl1pPr algn="l">
              <a:buNone/>
              <a:defRPr sz="1800" b="1"/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5410200"/>
            <a:ext cx="7543800" cy="304800"/>
          </a:xfrm>
        </p:spPr>
        <p:txBody>
          <a:bodyPr>
            <a:noAutofit/>
          </a:bodyPr>
          <a:lstStyle>
            <a:lvl1pPr>
              <a:buNone/>
              <a:defRPr lang="en-US" sz="1200" b="1" i="1" u="none" baseline="0" smtClean="0"/>
            </a:lvl1pPr>
          </a:lstStyle>
          <a:p>
            <a:pPr lvl="0"/>
            <a:r>
              <a:rPr lang="en-US" dirty="0" smtClean="0"/>
              <a:t>Note: An unfair advantage is something that cannot be easily copied or bought by your competitors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266700"/>
            <a:ext cx="7543800" cy="533400"/>
          </a:xfrm>
        </p:spPr>
        <p:txBody>
          <a:bodyPr anchor="t">
            <a:normAutofit/>
          </a:bodyPr>
          <a:lstStyle>
            <a:lvl1pPr algn="l">
              <a:buNone/>
              <a:defRPr sz="3200" b="1"/>
            </a:lvl1pPr>
          </a:lstStyle>
          <a:p>
            <a:pPr lvl="0"/>
            <a:r>
              <a:rPr lang="en-US" dirty="0" smtClean="0"/>
              <a:t>COMPETITION</a:t>
            </a:r>
            <a:endParaRPr lang="en-US" dirty="0"/>
          </a:p>
        </p:txBody>
      </p:sp>
      <p:cxnSp>
        <p:nvCxnSpPr>
          <p:cNvPr id="25" name="Straight Arrow Connector 24"/>
          <p:cNvCxnSpPr/>
          <p:nvPr userDrawn="1"/>
        </p:nvCxnSpPr>
        <p:spPr>
          <a:xfrm>
            <a:off x="6019800" y="30099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 userDrawn="1"/>
        </p:nvCxnSpPr>
        <p:spPr>
          <a:xfrm rot="10800000">
            <a:off x="2514601" y="3008312"/>
            <a:ext cx="609600" cy="1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 userDrawn="1"/>
        </p:nvCxnSpPr>
        <p:spPr>
          <a:xfrm rot="5400000">
            <a:off x="4192588" y="4227512"/>
            <a:ext cx="76041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 userDrawn="1"/>
        </p:nvCxnSpPr>
        <p:spPr>
          <a:xfrm rot="5400000" flipH="1" flipV="1">
            <a:off x="4229894" y="18280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Text Placeholder 61"/>
          <p:cNvSpPr>
            <a:spLocks noGrp="1"/>
          </p:cNvSpPr>
          <p:nvPr>
            <p:ph type="body" sz="quarter" idx="20" hasCustomPrompt="1"/>
          </p:nvPr>
        </p:nvSpPr>
        <p:spPr>
          <a:xfrm>
            <a:off x="3352800" y="876300"/>
            <a:ext cx="2514600" cy="4572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</a:lstStyle>
          <a:p>
            <a:pPr lvl="0"/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63" name="Text Placeholder 61"/>
          <p:cNvSpPr>
            <a:spLocks noGrp="1"/>
          </p:cNvSpPr>
          <p:nvPr>
            <p:ph type="body" sz="quarter" idx="21" hasCustomPrompt="1"/>
          </p:nvPr>
        </p:nvSpPr>
        <p:spPr>
          <a:xfrm>
            <a:off x="3276600" y="4686300"/>
            <a:ext cx="2514600" cy="4572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</a:lstStyle>
          <a:p>
            <a:pPr lvl="0"/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64" name="Text Placeholder 61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2781300"/>
            <a:ext cx="2514600" cy="4572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</a:lstStyle>
          <a:p>
            <a:pPr lvl="0"/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65" name="Text Placeholder 61"/>
          <p:cNvSpPr>
            <a:spLocks noGrp="1"/>
          </p:cNvSpPr>
          <p:nvPr>
            <p:ph type="body" sz="quarter" idx="23" hasCustomPrompt="1"/>
          </p:nvPr>
        </p:nvSpPr>
        <p:spPr>
          <a:xfrm>
            <a:off x="6629400" y="2781300"/>
            <a:ext cx="2514600" cy="457200"/>
          </a:xfrm>
        </p:spPr>
        <p:txBody>
          <a:bodyPr anchor="ctr">
            <a:noAutofit/>
          </a:bodyPr>
          <a:lstStyle>
            <a:lvl1pPr algn="ctr">
              <a:buNone/>
              <a:defRPr sz="2400" b="1"/>
            </a:lvl1pPr>
          </a:lstStyle>
          <a:p>
            <a:pPr lvl="0"/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67" name="Picture Placeholder 66"/>
          <p:cNvSpPr>
            <a:spLocks noGrp="1"/>
          </p:cNvSpPr>
          <p:nvPr>
            <p:ph type="pic" sz="quarter" idx="24" hasCustomPrompt="1"/>
          </p:nvPr>
        </p:nvSpPr>
        <p:spPr>
          <a:xfrm>
            <a:off x="7315200" y="1257300"/>
            <a:ext cx="990600" cy="762000"/>
          </a:xfrm>
        </p:spPr>
        <p:txBody>
          <a:bodyPr>
            <a:normAutofit/>
          </a:bodyPr>
          <a:lstStyle>
            <a:lvl1pPr>
              <a:buNone/>
              <a:defRPr sz="1600" baseline="0"/>
            </a:lvl1pPr>
          </a:lstStyle>
          <a:p>
            <a:r>
              <a:rPr lang="en-US" dirty="0" smtClean="0"/>
              <a:t>Your Logo</a:t>
            </a:r>
            <a:endParaRPr lang="en-US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25" hasCustomPrompt="1"/>
          </p:nvPr>
        </p:nvSpPr>
        <p:spPr>
          <a:xfrm>
            <a:off x="1600200" y="2019300"/>
            <a:ext cx="2743200" cy="533400"/>
          </a:xfrm>
        </p:spPr>
        <p:txBody>
          <a:bodyPr>
            <a:normAutofit/>
          </a:bodyPr>
          <a:lstStyle>
            <a:lvl1pPr>
              <a:buNone/>
              <a:defRPr sz="1600" b="0" baseline="0"/>
            </a:lvl1pPr>
          </a:lstStyle>
          <a:p>
            <a:pPr lvl="0"/>
            <a:r>
              <a:rPr lang="en-US" dirty="0" smtClean="0"/>
              <a:t>List of Competitors</a:t>
            </a:r>
            <a:endParaRPr lang="en-US" dirty="0"/>
          </a:p>
        </p:txBody>
      </p:sp>
      <p:sp>
        <p:nvSpPr>
          <p:cNvPr id="71" name="Text Placeholder 68"/>
          <p:cNvSpPr>
            <a:spLocks noGrp="1"/>
          </p:cNvSpPr>
          <p:nvPr>
            <p:ph type="body" sz="quarter" idx="26" hasCustomPrompt="1"/>
          </p:nvPr>
        </p:nvSpPr>
        <p:spPr>
          <a:xfrm>
            <a:off x="4800600" y="2019300"/>
            <a:ext cx="2743200" cy="533400"/>
          </a:xfrm>
        </p:spPr>
        <p:txBody>
          <a:bodyPr>
            <a:normAutofit/>
          </a:bodyPr>
          <a:lstStyle>
            <a:lvl1pPr>
              <a:buNone/>
              <a:defRPr sz="1600" b="0" baseline="0"/>
            </a:lvl1pPr>
          </a:lstStyle>
          <a:p>
            <a:pPr lvl="0"/>
            <a:r>
              <a:rPr lang="en-US" dirty="0" smtClean="0"/>
              <a:t>List of Competitors</a:t>
            </a:r>
            <a:endParaRPr lang="en-US" dirty="0"/>
          </a:p>
        </p:txBody>
      </p:sp>
      <p:sp>
        <p:nvSpPr>
          <p:cNvPr id="72" name="Text Placeholder 68"/>
          <p:cNvSpPr>
            <a:spLocks noGrp="1"/>
          </p:cNvSpPr>
          <p:nvPr>
            <p:ph type="body" sz="quarter" idx="27" hasCustomPrompt="1"/>
          </p:nvPr>
        </p:nvSpPr>
        <p:spPr>
          <a:xfrm>
            <a:off x="1524000" y="3390900"/>
            <a:ext cx="2743200" cy="533400"/>
          </a:xfrm>
        </p:spPr>
        <p:txBody>
          <a:bodyPr>
            <a:normAutofit/>
          </a:bodyPr>
          <a:lstStyle>
            <a:lvl1pPr>
              <a:buNone/>
              <a:defRPr sz="1600" b="0" baseline="0"/>
            </a:lvl1pPr>
          </a:lstStyle>
          <a:p>
            <a:pPr lvl="0"/>
            <a:r>
              <a:rPr lang="en-US" dirty="0" smtClean="0"/>
              <a:t>List of Competitors</a:t>
            </a:r>
            <a:endParaRPr lang="en-US" dirty="0"/>
          </a:p>
        </p:txBody>
      </p:sp>
      <p:sp>
        <p:nvSpPr>
          <p:cNvPr id="73" name="Text Placeholder 68"/>
          <p:cNvSpPr>
            <a:spLocks noGrp="1"/>
          </p:cNvSpPr>
          <p:nvPr>
            <p:ph type="body" sz="quarter" idx="28" hasCustomPrompt="1"/>
          </p:nvPr>
        </p:nvSpPr>
        <p:spPr>
          <a:xfrm>
            <a:off x="4876800" y="3390900"/>
            <a:ext cx="2743200" cy="533400"/>
          </a:xfrm>
        </p:spPr>
        <p:txBody>
          <a:bodyPr>
            <a:normAutofit/>
          </a:bodyPr>
          <a:lstStyle>
            <a:lvl1pPr>
              <a:buNone/>
              <a:defRPr sz="1600" b="0" baseline="0"/>
            </a:lvl1pPr>
          </a:lstStyle>
          <a:p>
            <a:pPr lvl="0"/>
            <a:r>
              <a:rPr lang="en-US" dirty="0" smtClean="0"/>
              <a:t>List of Competitors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2095500"/>
            <a:ext cx="86106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763000" y="2095500"/>
            <a:ext cx="3810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324100"/>
            <a:ext cx="7848600" cy="1219200"/>
          </a:xfrm>
        </p:spPr>
        <p:txBody>
          <a:bodyPr>
            <a:normAutofit/>
          </a:bodyPr>
          <a:lstStyle>
            <a:lvl1pPr>
              <a:buNone/>
              <a:defRPr sz="1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Add info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485900"/>
            <a:ext cx="7772400" cy="381000"/>
          </a:xfrm>
        </p:spPr>
        <p:txBody>
          <a:bodyPr anchor="ctr">
            <a:noAutofit/>
          </a:bodyPr>
          <a:lstStyle>
            <a:lvl1pPr>
              <a:buNone/>
              <a:defRPr sz="2000" baseline="0"/>
            </a:lvl1pPr>
          </a:lstStyle>
          <a:p>
            <a:pPr lvl="0"/>
            <a:r>
              <a:rPr lang="en-US" dirty="0" smtClean="0"/>
              <a:t>Add a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 userDrawn="1"/>
        </p:nvSpPr>
        <p:spPr>
          <a:xfrm>
            <a:off x="762000" y="3619500"/>
            <a:ext cx="1524000" cy="1447800"/>
          </a:xfrm>
          <a:prstGeom prst="roundRect">
            <a:avLst>
              <a:gd name="adj" fmla="val 858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>
            <a:off x="762000" y="2019300"/>
            <a:ext cx="1524000" cy="1447800"/>
          </a:xfrm>
          <a:prstGeom prst="roundRect">
            <a:avLst>
              <a:gd name="adj" fmla="val 858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0" y="2095500"/>
            <a:ext cx="6019800" cy="381000"/>
          </a:xfrm>
        </p:spPr>
        <p:txBody>
          <a:bodyPr anchor="ctr">
            <a:noAutofit/>
          </a:bodyPr>
          <a:lstStyle>
            <a:lvl1pPr>
              <a:buNone/>
              <a:defRPr sz="2000" b="1" baseline="0"/>
            </a:lvl1pPr>
          </a:lstStyle>
          <a:p>
            <a:pPr lvl="0"/>
            <a:r>
              <a:rPr lang="en-US" dirty="0" smtClean="0"/>
              <a:t>Name of the Person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0" y="2781300"/>
            <a:ext cx="6019800" cy="6096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838200" y="2095500"/>
            <a:ext cx="1371600" cy="1295400"/>
          </a:xfrm>
        </p:spPr>
        <p:txBody>
          <a:bodyPr/>
          <a:lstStyle>
            <a:lvl1pPr>
              <a:buNone/>
              <a:defRPr sz="2800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8" hasCustomPrompt="1"/>
          </p:nvPr>
        </p:nvSpPr>
        <p:spPr>
          <a:xfrm>
            <a:off x="838200" y="3695700"/>
            <a:ext cx="1371600" cy="1295400"/>
          </a:xfrm>
        </p:spPr>
        <p:txBody>
          <a:bodyPr/>
          <a:lstStyle>
            <a:lvl1pPr>
              <a:buNone/>
              <a:defRPr sz="2800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495300"/>
            <a:ext cx="7467600" cy="762000"/>
          </a:xfrm>
        </p:spPr>
        <p:txBody>
          <a:bodyPr anchor="ctr">
            <a:normAutofit/>
          </a:bodyPr>
          <a:lstStyle>
            <a:lvl1pPr algn="ctr">
              <a:buNone/>
              <a:defRPr sz="3600" b="1"/>
            </a:lvl1pPr>
          </a:lstStyle>
          <a:p>
            <a:pPr lvl="0"/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57300"/>
            <a:ext cx="7467600" cy="381000"/>
          </a:xfrm>
        </p:spPr>
        <p:txBody>
          <a:bodyPr anchor="ctr">
            <a:noAutofit/>
          </a:bodyPr>
          <a:lstStyle>
            <a:lvl1pPr algn="ctr">
              <a:buNone/>
              <a:defRPr sz="2400" baseline="0"/>
            </a:lvl1pPr>
          </a:lstStyle>
          <a:p>
            <a:pPr lvl="0"/>
            <a:r>
              <a:rPr lang="en-US" dirty="0" smtClean="0"/>
              <a:t>Team Members and Role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2286000" y="2476500"/>
            <a:ext cx="6019800" cy="228600"/>
          </a:xfrm>
        </p:spPr>
        <p:txBody>
          <a:bodyPr anchor="ctr">
            <a:noAutofit/>
          </a:bodyPr>
          <a:lstStyle>
            <a:lvl1pPr>
              <a:buNone/>
              <a:defRPr sz="1400" b="1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286000" y="3695700"/>
            <a:ext cx="6019800" cy="381000"/>
          </a:xfrm>
        </p:spPr>
        <p:txBody>
          <a:bodyPr anchor="ctr">
            <a:noAutofit/>
          </a:bodyPr>
          <a:lstStyle>
            <a:lvl1pPr>
              <a:buNone/>
              <a:defRPr sz="2000" b="1" baseline="0"/>
            </a:lvl1pPr>
          </a:lstStyle>
          <a:p>
            <a:pPr lvl="0"/>
            <a:r>
              <a:rPr lang="en-US" dirty="0" smtClean="0"/>
              <a:t>Name of the Person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2286000" y="4381500"/>
            <a:ext cx="6019800" cy="6096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2286000" y="4076700"/>
            <a:ext cx="6019800" cy="228600"/>
          </a:xfrm>
        </p:spPr>
        <p:txBody>
          <a:bodyPr anchor="ctr">
            <a:noAutofit/>
          </a:bodyPr>
          <a:lstStyle>
            <a:lvl1pPr>
              <a:buNone/>
              <a:defRPr sz="1400" b="1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Role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ves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2705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667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>
            <a:off x="2971800" y="952500"/>
            <a:ext cx="3276600" cy="6858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2667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90700"/>
            <a:ext cx="7543800" cy="762000"/>
          </a:xfrm>
        </p:spPr>
        <p:txBody>
          <a:bodyPr>
            <a:normAutofit/>
          </a:bodyPr>
          <a:lstStyle>
            <a:lvl1pPr algn="ctr"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Equity Exchange Ratio or Deal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971800" y="190500"/>
            <a:ext cx="3276600" cy="609600"/>
          </a:xfrm>
        </p:spPr>
        <p:txBody>
          <a:bodyPr/>
          <a:lstStyle>
            <a:lvl1pPr algn="ctr">
              <a:buNone/>
              <a:defRPr b="1">
                <a:solidFill>
                  <a:schemeClr val="tx2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dirty="0" smtClean="0"/>
              <a:t>INVESTMENT</a:t>
            </a:r>
            <a:endParaRPr lang="en-US" dirty="0"/>
          </a:p>
        </p:txBody>
      </p:sp>
      <p:sp>
        <p:nvSpPr>
          <p:cNvPr id="26" name="Rounded Rectangle 25"/>
          <p:cNvSpPr/>
          <p:nvPr userDrawn="1"/>
        </p:nvSpPr>
        <p:spPr>
          <a:xfrm>
            <a:off x="381000" y="3238500"/>
            <a:ext cx="2667000" cy="6858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3200400" y="3238500"/>
            <a:ext cx="2667000" cy="6858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6019800" y="3238500"/>
            <a:ext cx="2667000" cy="6858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828800" y="4305300"/>
            <a:ext cx="2667000" cy="685800"/>
          </a:xfrm>
          <a:prstGeom prst="roundRect">
            <a:avLst/>
          </a:prstGeom>
          <a:noFill/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 userDrawn="1"/>
        </p:nvSpPr>
        <p:spPr>
          <a:xfrm>
            <a:off x="4648200" y="4305300"/>
            <a:ext cx="2667000" cy="685800"/>
          </a:xfrm>
          <a:prstGeom prst="roundRect">
            <a:avLst/>
          </a:prstGeom>
          <a:noFill/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390900"/>
            <a:ext cx="2438400" cy="381000"/>
          </a:xfrm>
        </p:spPr>
        <p:txBody>
          <a:bodyPr anchor="ctr"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Purpose 1</a:t>
            </a:r>
            <a:endParaRPr lang="en-US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3390900"/>
            <a:ext cx="2438400" cy="381000"/>
          </a:xfrm>
        </p:spPr>
        <p:txBody>
          <a:bodyPr anchor="ctr"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Purpose 2</a:t>
            </a:r>
            <a:endParaRPr lang="en-US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3390900"/>
            <a:ext cx="2438400" cy="381000"/>
          </a:xfrm>
        </p:spPr>
        <p:txBody>
          <a:bodyPr anchor="ctr"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Purpose 3</a:t>
            </a:r>
            <a:endParaRPr lang="en-US" dirty="0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1905000" y="4457700"/>
            <a:ext cx="2438400" cy="381000"/>
          </a:xfrm>
        </p:spPr>
        <p:txBody>
          <a:bodyPr anchor="ctr"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Purpose 4</a:t>
            </a:r>
            <a:endParaRPr lang="en-US" dirty="0"/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4724400" y="4457700"/>
            <a:ext cx="2438400" cy="381000"/>
          </a:xfrm>
        </p:spPr>
        <p:txBody>
          <a:bodyPr anchor="ctr"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Purpose 5</a:t>
            </a:r>
            <a:endParaRPr lang="en-US" dirty="0"/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0" y="1104900"/>
            <a:ext cx="3048000" cy="381000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3600" b="1" baseline="0">
                <a:solidFill>
                  <a:schemeClr val="tx2"/>
                </a:solidFill>
                <a:latin typeface="Lato" pitchFamily="34" charset="0"/>
              </a:defRPr>
            </a:lvl1pPr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152400" y="5295900"/>
            <a:ext cx="3124200" cy="304800"/>
          </a:xfrm>
        </p:spPr>
        <p:txBody>
          <a:bodyPr anchor="ctr">
            <a:normAutofit/>
          </a:bodyPr>
          <a:lstStyle>
            <a:lvl1pPr>
              <a:buNone/>
              <a:defRPr sz="1200" i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8458200" y="5295900"/>
            <a:ext cx="533400" cy="304800"/>
          </a:xfrm>
        </p:spPr>
        <p:txBody>
          <a:bodyPr anchor="ctr">
            <a:normAutofit/>
          </a:bodyPr>
          <a:lstStyle>
            <a:lvl1pPr algn="r">
              <a:buNone/>
              <a:defRPr sz="1400" b="1" i="1" baseline="0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22" name="Isosceles Triangle 21"/>
          <p:cNvSpPr/>
          <p:nvPr userDrawn="1"/>
        </p:nvSpPr>
        <p:spPr>
          <a:xfrm>
            <a:off x="1600200" y="2933700"/>
            <a:ext cx="304800" cy="228600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 userDrawn="1"/>
        </p:nvSpPr>
        <p:spPr>
          <a:xfrm>
            <a:off x="4419600" y="2933700"/>
            <a:ext cx="304800" cy="22860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 userDrawn="1"/>
        </p:nvSpPr>
        <p:spPr>
          <a:xfrm>
            <a:off x="7239000" y="2933700"/>
            <a:ext cx="304800" cy="22860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 userDrawn="1"/>
        </p:nvSpPr>
        <p:spPr>
          <a:xfrm>
            <a:off x="3048000" y="4000500"/>
            <a:ext cx="304800" cy="22860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 userDrawn="1"/>
        </p:nvSpPr>
        <p:spPr>
          <a:xfrm>
            <a:off x="5715000" y="4000500"/>
            <a:ext cx="304800" cy="22860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/>
          <p:cNvSpPr/>
          <p:nvPr userDrawn="1"/>
        </p:nvSpPr>
        <p:spPr>
          <a:xfrm>
            <a:off x="8534400" y="266700"/>
            <a:ext cx="381000" cy="381000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arallelogram 40"/>
          <p:cNvSpPr/>
          <p:nvPr userDrawn="1"/>
        </p:nvSpPr>
        <p:spPr>
          <a:xfrm>
            <a:off x="8153400" y="266700"/>
            <a:ext cx="381000" cy="381000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/>
          <p:cNvSpPr/>
          <p:nvPr userDrawn="1"/>
        </p:nvSpPr>
        <p:spPr>
          <a:xfrm>
            <a:off x="7848600" y="266700"/>
            <a:ext cx="381000" cy="381000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arallelogram 42"/>
          <p:cNvSpPr/>
          <p:nvPr userDrawn="1"/>
        </p:nvSpPr>
        <p:spPr>
          <a:xfrm>
            <a:off x="7543800" y="266700"/>
            <a:ext cx="381000" cy="381000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arallelogram 43"/>
          <p:cNvSpPr/>
          <p:nvPr userDrawn="1"/>
        </p:nvSpPr>
        <p:spPr>
          <a:xfrm>
            <a:off x="7239000" y="266700"/>
            <a:ext cx="381000" cy="381000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arallelogram 44"/>
          <p:cNvSpPr/>
          <p:nvPr userDrawn="1"/>
        </p:nvSpPr>
        <p:spPr>
          <a:xfrm>
            <a:off x="6934200" y="266700"/>
            <a:ext cx="381000" cy="381000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381000" y="5372100"/>
            <a:ext cx="2438400" cy="228600"/>
          </a:xfrm>
          <a:noFill/>
        </p:spPr>
        <p:txBody>
          <a:bodyPr anchor="ctr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 baseline="0">
                <a:solidFill>
                  <a:schemeClr val="tx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Master Pitch Deck 2.0</a:t>
            </a:r>
          </a:p>
        </p:txBody>
      </p:sp>
      <p:pic>
        <p:nvPicPr>
          <p:cNvPr id="47" name="Picture 46" descr="logonew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2400" y="5352520"/>
            <a:ext cx="228600" cy="24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" dur="2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7" dur="2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6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>
                      <p:cBhvr override="childStyle">
                        <p:cTn dur="2000" fill="hold"/>
                        <p:tgtEl>
                          <p:spTgt spid="32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2"/>
                      </p:to>
                    </p:animClr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>
                      <p:cBhvr override="childStyle">
                        <p:cTn dur="2000" fill="hold"/>
                        <p:tgtEl>
                          <p:spTgt spid="33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2"/>
                      </p:to>
                    </p:animClr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>
                      <p:cBhvr override="childStyle">
                        <p:cTn dur="2000" fill="hold"/>
                        <p:tgtEl>
                          <p:spTgt spid="34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2"/>
                      </p:to>
                    </p:animClr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>
                      <p:cBhvr override="childStyle">
                        <p:cTn dur="2000" fill="hold"/>
                        <p:tgtEl>
                          <p:spTgt spid="35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2"/>
                      </p:to>
                    </p:animClr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>
                      <p:cBhvr override="childStyle">
                        <p:cTn dur="2000" fill="hold"/>
                        <p:tgtEl>
                          <p:spTgt spid="36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2"/>
                      </p:to>
                    </p:animClr>
                  </p:childTnLst>
                </p:cTn>
              </p:par>
            </p:tnLst>
          </p:tmpl>
        </p:tmplLst>
      </p:bldP>
      <p:bldP spid="22" grpId="0" animBg="1"/>
      <p:bldP spid="24" grpId="0" animBg="1"/>
      <p:bldP spid="31" grpId="0" animBg="1"/>
      <p:bldP spid="38" grpId="0" animBg="1"/>
      <p:bldP spid="39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it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495300"/>
            <a:ext cx="7467600" cy="762000"/>
          </a:xfrm>
        </p:spPr>
        <p:txBody>
          <a:bodyPr anchor="ctr">
            <a:normAutofit/>
          </a:bodyPr>
          <a:lstStyle>
            <a:lvl1pPr algn="ctr">
              <a:buNone/>
              <a:defRPr sz="3600" b="1"/>
            </a:lvl1pPr>
          </a:lstStyle>
          <a:p>
            <a:pPr lvl="0"/>
            <a:r>
              <a:rPr lang="en-US" dirty="0" smtClean="0"/>
              <a:t>EXIT STRATEGY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57300"/>
            <a:ext cx="7467600" cy="381000"/>
          </a:xfrm>
        </p:spPr>
        <p:txBody>
          <a:bodyPr anchor="ctr">
            <a:noAutofit/>
          </a:bodyPr>
          <a:lstStyle>
            <a:lvl1pPr algn="ctr">
              <a:buNone/>
              <a:defRPr sz="2400" baseline="0"/>
            </a:lvl1pPr>
          </a:lstStyle>
          <a:p>
            <a:pPr lvl="0"/>
            <a:r>
              <a:rPr lang="en-US" dirty="0" smtClean="0"/>
              <a:t>Revenue Sources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838200" y="1866900"/>
            <a:ext cx="3657600" cy="3048000"/>
          </a:xfrm>
          <a:prstGeom prst="roundRect">
            <a:avLst>
              <a:gd name="adj" fmla="val 3760"/>
            </a:avLst>
          </a:prstGeom>
          <a:solidFill>
            <a:schemeClr val="tx2"/>
          </a:solidFill>
          <a:ln>
            <a:solidFill>
              <a:schemeClr val="accent2"/>
            </a:solidFill>
          </a:ln>
          <a:effectLst>
            <a:outerShdw blurRad="2667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4648200" y="1866900"/>
            <a:ext cx="3657600" cy="3048000"/>
          </a:xfrm>
          <a:prstGeom prst="roundRect">
            <a:avLst>
              <a:gd name="adj" fmla="val 4806"/>
            </a:avLst>
          </a:prstGeom>
          <a:solidFill>
            <a:schemeClr val="tx2"/>
          </a:solidFill>
          <a:ln>
            <a:solidFill>
              <a:schemeClr val="accent2"/>
            </a:solidFill>
          </a:ln>
          <a:effectLst>
            <a:outerShdw blurRad="2667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2019300"/>
            <a:ext cx="3505200" cy="304800"/>
          </a:xfrm>
        </p:spPr>
        <p:txBody>
          <a:bodyPr anchor="ctr">
            <a:normAutofit/>
          </a:bodyPr>
          <a:lstStyle>
            <a:lvl1pPr>
              <a:buNone/>
              <a:defRPr sz="1800" b="1" baseline="0"/>
            </a:lvl1pPr>
          </a:lstStyle>
          <a:p>
            <a:pPr lvl="0"/>
            <a:r>
              <a:rPr lang="en-US" dirty="0" smtClean="0"/>
              <a:t>Strategy 1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2324100"/>
            <a:ext cx="3505200" cy="2438400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4724400" y="2019300"/>
            <a:ext cx="3505200" cy="304800"/>
          </a:xfrm>
        </p:spPr>
        <p:txBody>
          <a:bodyPr anchor="ctr">
            <a:normAutofit/>
          </a:bodyPr>
          <a:lstStyle>
            <a:lvl1pPr>
              <a:buNone/>
              <a:defRPr sz="1800" b="1" baseline="0"/>
            </a:lvl1pPr>
          </a:lstStyle>
          <a:p>
            <a:pPr lvl="0"/>
            <a:r>
              <a:rPr lang="en-US" dirty="0" smtClean="0"/>
              <a:t>Strategy 2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4724400" y="2324100"/>
            <a:ext cx="3505200" cy="2438400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dirty="0" smtClean="0"/>
              <a:t>Explain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628900"/>
            <a:ext cx="9144000" cy="304800"/>
          </a:xfrm>
        </p:spPr>
        <p:txBody>
          <a:bodyPr anchor="ctr">
            <a:noAutofit/>
          </a:bodyPr>
          <a:lstStyle>
            <a:lvl1pPr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-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2095500"/>
            <a:ext cx="8610600" cy="28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763000" y="2095500"/>
            <a:ext cx="381000" cy="28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324100"/>
            <a:ext cx="7848600" cy="2286000"/>
          </a:xfrm>
        </p:spPr>
        <p:txBody>
          <a:bodyPr>
            <a:normAutofit/>
          </a:bodyPr>
          <a:lstStyle>
            <a:lvl1pPr>
              <a:buNone/>
              <a:defRPr sz="1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Add info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485900"/>
            <a:ext cx="7772400" cy="381000"/>
          </a:xfrm>
        </p:spPr>
        <p:txBody>
          <a:bodyPr anchor="ctr">
            <a:noAutofit/>
          </a:bodyPr>
          <a:lstStyle>
            <a:lvl1pPr>
              <a:buNone/>
              <a:defRPr sz="2000" baseline="0"/>
            </a:lvl1pPr>
          </a:lstStyle>
          <a:p>
            <a:pPr lvl="0"/>
            <a:r>
              <a:rPr lang="en-US" dirty="0" smtClean="0"/>
              <a:t>Add a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5372100"/>
            <a:ext cx="8458200" cy="228600"/>
          </a:xfrm>
        </p:spPr>
        <p:txBody>
          <a:bodyPr anchor="ctr">
            <a:noAutofit/>
          </a:bodyPr>
          <a:lstStyle>
            <a:lvl1pPr>
              <a:buNone/>
              <a:defRPr sz="14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Notes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800100"/>
            <a:ext cx="8610600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763000" y="800100"/>
            <a:ext cx="381000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04900"/>
            <a:ext cx="7848600" cy="3962400"/>
          </a:xfrm>
        </p:spPr>
        <p:txBody>
          <a:bodyPr>
            <a:normAutofit/>
          </a:bodyPr>
          <a:lstStyle>
            <a:lvl1pPr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Add info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342900"/>
            <a:ext cx="7772400" cy="381000"/>
          </a:xfrm>
        </p:spPr>
        <p:txBody>
          <a:bodyPr anchor="ctr">
            <a:noAutofit/>
          </a:bodyPr>
          <a:lstStyle>
            <a:lvl1pPr>
              <a:buNone/>
              <a:defRPr sz="2000" baseline="0"/>
            </a:lvl1pPr>
          </a:lstStyle>
          <a:p>
            <a:pPr lvl="0"/>
            <a:r>
              <a:rPr lang="en-US" dirty="0" smtClean="0"/>
              <a:t>Add a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ky-scrapp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5784" y="0"/>
            <a:ext cx="8568216" cy="5715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86200" y="0"/>
            <a:ext cx="5257800" cy="5715000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8862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03200" dist="38100" algn="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43400" y="1790700"/>
            <a:ext cx="4419600" cy="548745"/>
          </a:xfrm>
        </p:spPr>
        <p:txBody>
          <a:bodyPr/>
          <a:lstStyle>
            <a:lvl1pPr algn="l"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3400" y="2400300"/>
            <a:ext cx="4419600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 line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886200" cy="5715000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43400" y="4762500"/>
            <a:ext cx="4419600" cy="304800"/>
          </a:xfrm>
        </p:spPr>
        <p:txBody>
          <a:bodyPr anchor="ctr">
            <a:noAutofit/>
          </a:bodyPr>
          <a:lstStyle>
            <a:lvl1pPr>
              <a:buNone/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Product Type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343400" y="5067300"/>
            <a:ext cx="4419600" cy="304800"/>
          </a:xfrm>
        </p:spPr>
        <p:txBody>
          <a:bodyPr anchor="t">
            <a:noAutofit/>
          </a:bodyPr>
          <a:lstStyle>
            <a:lvl1pPr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Website 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8400" y="2095500"/>
            <a:ext cx="4419600" cy="548745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38400" y="2705100"/>
            <a:ext cx="4419600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 line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>
          <a:xfrm>
            <a:off x="304800" y="266700"/>
            <a:ext cx="1752600" cy="1676400"/>
          </a:xfrm>
          <a:prstGeom prst="roundRect">
            <a:avLst>
              <a:gd name="adj" fmla="val 65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162300"/>
            <a:ext cx="9144000" cy="2552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921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38500"/>
            <a:ext cx="8382000" cy="1143000"/>
          </a:xfrm>
          <a:ln>
            <a:noFill/>
          </a:ln>
        </p:spPr>
        <p:txBody>
          <a:bodyPr>
            <a:normAutofit/>
          </a:bodyPr>
          <a:lstStyle>
            <a:lvl1pPr algn="l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Brief your Startup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4838700"/>
            <a:ext cx="4114800" cy="533400"/>
          </a:xfr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Date 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4838700"/>
            <a:ext cx="4191000" cy="533400"/>
          </a:xfr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2133600" y="342900"/>
            <a:ext cx="5867400" cy="2590800"/>
          </a:xfrm>
          <a:prstGeom prst="roundRect">
            <a:avLst>
              <a:gd name="adj" fmla="val 45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342900"/>
            <a:ext cx="1600200" cy="1524000"/>
          </a:xfrm>
          <a:effectLst/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571500"/>
            <a:ext cx="5486400" cy="381000"/>
          </a:xfrm>
        </p:spPr>
        <p:txBody>
          <a:bodyPr anchor="ctr">
            <a:noAutofit/>
          </a:bodyPr>
          <a:lstStyle>
            <a:lvl1pPr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Industry :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0" y="1028700"/>
            <a:ext cx="5486400" cy="381000"/>
          </a:xfrm>
        </p:spPr>
        <p:txBody>
          <a:bodyPr anchor="ctr">
            <a:noAutofit/>
          </a:bodyPr>
          <a:lstStyle>
            <a:lvl1pPr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Product/Service Type :</a:t>
            </a:r>
            <a:endParaRPr lang="en-US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2286000" y="1485900"/>
            <a:ext cx="5486400" cy="381000"/>
          </a:xfrm>
        </p:spPr>
        <p:txBody>
          <a:bodyPr anchor="ctr">
            <a:noAutofit/>
          </a:bodyPr>
          <a:lstStyle>
            <a:lvl1pPr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User case :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2286000" y="1943100"/>
            <a:ext cx="5486400" cy="381000"/>
          </a:xfrm>
        </p:spPr>
        <p:txBody>
          <a:bodyPr anchor="ctr">
            <a:noAutofit/>
          </a:bodyPr>
          <a:lstStyle>
            <a:lvl1pPr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Website :</a:t>
            </a:r>
            <a:endParaRPr lang="en-US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2286000" y="2400300"/>
            <a:ext cx="5486400" cy="381000"/>
          </a:xfrm>
        </p:spPr>
        <p:txBody>
          <a:bodyPr anchor="ctr">
            <a:noAutofit/>
          </a:bodyPr>
          <a:lstStyle>
            <a:lvl1pPr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Platform :</a:t>
            </a:r>
            <a:endParaRPr lang="en-US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381000" y="4457700"/>
            <a:ext cx="4114800" cy="381000"/>
          </a:xfrm>
        </p:spPr>
        <p:txBody>
          <a:bodyPr anchor="b">
            <a:noAutofit/>
          </a:bodyPr>
          <a:lstStyle>
            <a:lvl1pPr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Founded in:</a:t>
            </a:r>
            <a:endParaRPr lang="en-US" dirty="0"/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0" y="4457700"/>
            <a:ext cx="4114800" cy="381000"/>
          </a:xfrm>
        </p:spPr>
        <p:txBody>
          <a:bodyPr anchor="b">
            <a:noAutofit/>
          </a:bodyPr>
          <a:lstStyle>
            <a:lvl1pPr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Total number of customers: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52400" y="1104900"/>
            <a:ext cx="8839200" cy="4419600"/>
          </a:xfrm>
          <a:prstGeom prst="roundRect">
            <a:avLst>
              <a:gd name="adj" fmla="val 28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2819400" y="1181100"/>
            <a:ext cx="6096000" cy="4267200"/>
          </a:xfrm>
          <a:prstGeom prst="roundRect">
            <a:avLst>
              <a:gd name="adj" fmla="val 2473"/>
            </a:avLst>
          </a:prstGeom>
          <a:solidFill>
            <a:schemeClr val="accent2"/>
          </a:solidFill>
          <a:ln>
            <a:noFill/>
          </a:ln>
          <a:effectLst>
            <a:outerShdw blurRad="558800" dir="18900000" algn="b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5715000" y="1257300"/>
            <a:ext cx="3124200" cy="1752600"/>
          </a:xfrm>
          <a:prstGeom prst="roundRect">
            <a:avLst>
              <a:gd name="adj" fmla="val 37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90500"/>
            <a:ext cx="8763000" cy="762000"/>
          </a:xfrm>
        </p:spPr>
        <p:txBody>
          <a:bodyPr anchor="ctr">
            <a:normAutofit/>
          </a:bodyPr>
          <a:lstStyle>
            <a:lvl1pPr>
              <a:buNone/>
              <a:defRPr sz="3600" b="1"/>
            </a:lvl1pPr>
          </a:lstStyle>
          <a:p>
            <a:pPr lvl="0"/>
            <a:r>
              <a:rPr lang="en-US" dirty="0" smtClean="0"/>
              <a:t>Market Share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638300"/>
            <a:ext cx="2362200" cy="3657600"/>
          </a:xfrm>
        </p:spPr>
        <p:txBody>
          <a:bodyPr>
            <a:normAutofit/>
          </a:bodyPr>
          <a:lstStyle>
            <a:lvl1pPr>
              <a:buNone/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971800" y="1790700"/>
            <a:ext cx="2514600" cy="3505200"/>
          </a:xfrm>
        </p:spPr>
        <p:txBody>
          <a:bodyPr>
            <a:normAutofit/>
          </a:bodyPr>
          <a:lstStyle>
            <a:lvl1pPr>
              <a:buNone/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867400" y="1866900"/>
            <a:ext cx="2743200" cy="990600"/>
          </a:xfrm>
        </p:spPr>
        <p:txBody>
          <a:bodyPr>
            <a:normAutofit/>
          </a:bodyPr>
          <a:lstStyle>
            <a:lvl1pPr algn="l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04800" y="1299746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Total Available Market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971800" y="14521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Serviceable</a:t>
            </a:r>
            <a:r>
              <a:rPr lang="en-US" sz="1600" baseline="0" dirty="0" smtClean="0">
                <a:solidFill>
                  <a:schemeClr val="tx2"/>
                </a:solidFill>
              </a:rPr>
              <a:t> Available Market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867400" y="14097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Share of Market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5715000" y="3086100"/>
            <a:ext cx="3124200" cy="2133600"/>
          </a:xfrm>
          <a:prstGeom prst="roundRect">
            <a:avLst>
              <a:gd name="adj" fmla="val 37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867400" y="3695700"/>
            <a:ext cx="2743200" cy="1205948"/>
          </a:xfrm>
        </p:spPr>
        <p:txBody>
          <a:bodyPr>
            <a:normAutofit/>
          </a:bodyPr>
          <a:lstStyle>
            <a:lvl1pPr algn="l">
              <a:buFont typeface="Arial" pitchFamily="34" charset="0"/>
              <a:buChar char="•"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List tem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867400" y="32385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</a:rPr>
              <a:t>Go to Market</a:t>
            </a:r>
            <a:r>
              <a:rPr lang="en-US" sz="1800" b="1" baseline="0" dirty="0" smtClean="0">
                <a:solidFill>
                  <a:schemeClr val="tx2"/>
                </a:solidFill>
              </a:rPr>
              <a:t> Strategy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723900"/>
            <a:ext cx="7010400" cy="609600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095500"/>
            <a:ext cx="7010400" cy="762000"/>
          </a:xfrm>
        </p:spPr>
        <p:txBody>
          <a:bodyPr>
            <a:noAutofit/>
          </a:bodyPr>
          <a:lstStyle>
            <a:lvl1pPr>
              <a:buNone/>
              <a:defRPr sz="1600" b="1" baseline="0"/>
            </a:lvl1pPr>
          </a:lstStyle>
          <a:p>
            <a:pPr lvl="0"/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086100"/>
            <a:ext cx="7010400" cy="762000"/>
          </a:xfrm>
        </p:spPr>
        <p:txBody>
          <a:bodyPr>
            <a:noAutofit/>
          </a:bodyPr>
          <a:lstStyle>
            <a:lvl1pPr>
              <a:buNone/>
              <a:defRPr sz="1600" b="1" baseline="0"/>
            </a:lvl1pPr>
          </a:lstStyle>
          <a:p>
            <a:pPr lvl="0"/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000500"/>
            <a:ext cx="7010400" cy="914400"/>
          </a:xfrm>
        </p:spPr>
        <p:txBody>
          <a:bodyPr>
            <a:noAutofit/>
          </a:bodyPr>
          <a:lstStyle>
            <a:lvl1pPr>
              <a:buNone/>
              <a:defRPr sz="1600" b="1" baseline="0"/>
            </a:lvl1pPr>
          </a:lstStyle>
          <a:p>
            <a:pPr lvl="0"/>
            <a:r>
              <a:rPr lang="en-US" dirty="0" smtClean="0"/>
              <a:t>Problem 3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79160-71C2-417D-933B-59AF5E8EDF5D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F248B-AC00-4E03-96E7-DB490921AB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49" r:id="rId2"/>
    <p:sldLayoutId id="2147483672" r:id="rId3"/>
    <p:sldLayoutId id="2147483675" r:id="rId4"/>
    <p:sldLayoutId id="2147483674" r:id="rId5"/>
    <p:sldLayoutId id="2147483671" r:id="rId6"/>
    <p:sldLayoutId id="2147483650" r:id="rId7"/>
    <p:sldLayoutId id="2147483651" r:id="rId8"/>
    <p:sldLayoutId id="2147483652" r:id="rId9"/>
    <p:sldLayoutId id="2147483660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61" r:id="rId16"/>
    <p:sldLayoutId id="2147483658" r:id="rId17"/>
    <p:sldLayoutId id="2147483659" r:id="rId18"/>
    <p:sldLayoutId id="2147483662" r:id="rId19"/>
    <p:sldLayoutId id="2147483663" r:id="rId20"/>
    <p:sldLayoutId id="2147483677" r:id="rId21"/>
    <p:sldLayoutId id="2147483666" r:id="rId22"/>
    <p:sldLayoutId id="2147483676" r:id="rId2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pocketmba2020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pocketmba2020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SIMPLE PITCH DECK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 to Your Startup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Market Opportunities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Competitive Advantage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Team Members and Role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- Pitch Deck Template Ends-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Follow Startup Global Tools</a:t>
            </a:r>
          </a:p>
          <a:p>
            <a:r>
              <a:rPr lang="en-US" sz="1200" dirty="0" smtClean="0"/>
              <a:t>-PowerPoint templates</a:t>
            </a:r>
          </a:p>
          <a:p>
            <a:r>
              <a:rPr lang="en-US" sz="1200" dirty="0" smtClean="0"/>
              <a:t>-Check Lists</a:t>
            </a:r>
          </a:p>
          <a:p>
            <a:r>
              <a:rPr lang="en-US" sz="1200" dirty="0" smtClean="0"/>
              <a:t>-Work Sheets</a:t>
            </a:r>
          </a:p>
          <a:p>
            <a:r>
              <a:rPr lang="en-US" sz="1200" dirty="0" smtClean="0"/>
              <a:t>-Invoices</a:t>
            </a:r>
          </a:p>
          <a:p>
            <a:r>
              <a:rPr lang="en-US" sz="1200" dirty="0" smtClean="0"/>
              <a:t>-Quotations</a:t>
            </a:r>
          </a:p>
          <a:p>
            <a:r>
              <a:rPr lang="en-US" sz="1200" dirty="0" smtClean="0"/>
              <a:t>-Surveys</a:t>
            </a:r>
          </a:p>
          <a:p>
            <a:r>
              <a:rPr lang="en-US" sz="1200" dirty="0" smtClean="0"/>
              <a:t>-Letters and Emails</a:t>
            </a:r>
          </a:p>
          <a:p>
            <a:r>
              <a:rPr lang="en-US" sz="1200" dirty="0" smtClean="0"/>
              <a:t>-Agreements</a:t>
            </a:r>
          </a:p>
          <a:p>
            <a:r>
              <a:rPr lang="en-US" sz="1200" dirty="0" smtClean="0"/>
              <a:t>-Decision Matrix</a:t>
            </a:r>
            <a:endParaRPr lang="en-US" sz="1200" dirty="0"/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/>
              <a:t>Get more Startup Documents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/>
              <a:t>Follow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https://www.facebook.com/pocketmba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are allowed to modify this template and content</a:t>
            </a:r>
          </a:p>
          <a:p>
            <a:r>
              <a:rPr lang="en-US" dirty="0" smtClean="0"/>
              <a:t>Use it for personal and commercial projects</a:t>
            </a:r>
          </a:p>
          <a:p>
            <a:r>
              <a:rPr lang="en-US" dirty="0" smtClean="0"/>
              <a:t>Refer Guidelines section or sample document for more information about editing the slides</a:t>
            </a:r>
          </a:p>
          <a:p>
            <a:endParaRPr lang="en-US" dirty="0" smtClean="0"/>
          </a:p>
          <a:p>
            <a:r>
              <a:rPr lang="en-US" b="1" dirty="0" smtClean="0"/>
              <a:t>However not allowed to</a:t>
            </a:r>
          </a:p>
          <a:p>
            <a:endParaRPr lang="en-US" dirty="0" smtClean="0"/>
          </a:p>
          <a:p>
            <a:r>
              <a:rPr lang="en-US" dirty="0" smtClean="0"/>
              <a:t>Sell or reuse or modify the content to create new commercial projects</a:t>
            </a:r>
          </a:p>
          <a:p>
            <a:r>
              <a:rPr lang="en-US" dirty="0" smtClean="0"/>
              <a:t>Distribute/Offer to download Pocket MBA templates as part of any commercial event or promotion</a:t>
            </a:r>
          </a:p>
          <a:p>
            <a:r>
              <a:rPr lang="en-US" dirty="0" smtClean="0"/>
              <a:t>Demonstrate (Original or modified) as part of any marketing using digital assets</a:t>
            </a:r>
          </a:p>
          <a:p>
            <a:r>
              <a:rPr lang="en-US" dirty="0" smtClean="0"/>
              <a:t>Register any of the elements, content, icons or register it as a work in an intellectual property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Instructions for using this template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Follow: </a:t>
            </a:r>
            <a:r>
              <a:rPr lang="en-US" dirty="0" smtClean="0">
                <a:hlinkClick r:id="rId2"/>
              </a:rPr>
              <a:t>https://www.facebook.com/pocketmba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When to use this</a:t>
            </a:r>
            <a:r>
              <a:rPr lang="en-US" dirty="0" smtClean="0"/>
              <a:t>: In a direct email to an investor, giving a short introduction to your startup</a:t>
            </a:r>
          </a:p>
          <a:p>
            <a:r>
              <a:rPr lang="en-US" b="1" dirty="0" smtClean="0"/>
              <a:t>Purpose</a:t>
            </a:r>
            <a:r>
              <a:rPr lang="en-US" dirty="0" smtClean="0"/>
              <a:t> : Grab attention and get an opportunity for  a detailed discussion</a:t>
            </a:r>
          </a:p>
          <a:p>
            <a:r>
              <a:rPr lang="en-US" b="1" dirty="0" smtClean="0"/>
              <a:t>Focus on </a:t>
            </a:r>
            <a:r>
              <a:rPr lang="en-US" dirty="0" smtClean="0"/>
              <a:t>: Key details that might interest your investor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Simple Pitch Deck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5372100"/>
            <a:ext cx="861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Note</a:t>
            </a:r>
            <a:r>
              <a:rPr lang="en-US" sz="1400" i="1" dirty="0" smtClean="0"/>
              <a:t> : This slide is just for education purpose only. Please remove it from your final presentation 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- Pitch Deck Template Starts -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 smtClean="0"/>
              <a:t>Industry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Product/Service Type 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 smtClean="0"/>
              <a:t>Target</a:t>
            </a:r>
            <a:r>
              <a:rPr lang="en-US" dirty="0" smtClean="0"/>
              <a:t> :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 smtClean="0"/>
              <a:t>Website</a:t>
            </a:r>
            <a:r>
              <a:rPr lang="en-US" dirty="0" smtClean="0"/>
              <a:t> : 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b="1" dirty="0" smtClean="0"/>
              <a:t>Platform</a:t>
            </a:r>
            <a:r>
              <a:rPr lang="en-US" dirty="0" smtClean="0"/>
              <a:t> : 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Founded in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Total Number of  Customers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Customer Problem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Traction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smtClean="0"/>
              <a:t>Total Users</a:t>
            </a:r>
          </a:p>
          <a:p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294967295"/>
          </p:nvPr>
        </p:nvSpPr>
        <p:spPr>
          <a:xfrm>
            <a:off x="609600" y="2019300"/>
            <a:ext cx="2362200" cy="6096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mtClean="0"/>
              <a:t>Active Users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mtClean="0"/>
              <a:t>Revenue Generated So far</a:t>
            </a:r>
            <a:endParaRPr lang="en-US" dirty="0"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39" name="Picture Placeholder 38"/>
          <p:cNvSpPr>
            <a:spLocks noGrp="1"/>
          </p:cNvSpPr>
          <p:nvPr>
            <p:ph type="pic" sz="quarter" idx="26"/>
          </p:nvPr>
        </p:nvSpPr>
        <p:spPr/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Explain How You will Make Money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yal">
      <a:dk1>
        <a:srgbClr val="000000"/>
      </a:dk1>
      <a:lt1>
        <a:srgbClr val="5F5F5F"/>
      </a:lt1>
      <a:dk2>
        <a:srgbClr val="FFFFFF"/>
      </a:dk2>
      <a:lt2>
        <a:srgbClr val="FFFFFF"/>
      </a:lt2>
      <a:accent1>
        <a:srgbClr val="215273"/>
      </a:accent1>
      <a:accent2>
        <a:srgbClr val="359D9E"/>
      </a:accent2>
      <a:accent3>
        <a:srgbClr val="55C595"/>
      </a:accent3>
      <a:accent4>
        <a:srgbClr val="0070C0"/>
      </a:accent4>
      <a:accent5>
        <a:srgbClr val="FDDFB0"/>
      </a:accent5>
      <a:accent6>
        <a:srgbClr val="FEFFCA"/>
      </a:accent6>
      <a:hlink>
        <a:srgbClr val="8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266</Words>
  <Application>Microsoft Office PowerPoint</Application>
  <PresentationFormat>On-screen Show (16:10)</PresentationFormat>
  <Paragraphs>52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365</cp:revision>
  <dcterms:created xsi:type="dcterms:W3CDTF">2020-02-07T10:48:32Z</dcterms:created>
  <dcterms:modified xsi:type="dcterms:W3CDTF">2022-08-27T02:29:59Z</dcterms:modified>
</cp:coreProperties>
</file>