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https://kanini.com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https://www.edureka.co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https://www.jadeglobal.com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https://softwareauggest-blogimages.s3.ca-central-1.amazonaws.com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https://hr-review.mcmaster.ca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https://massets.limblecmms.com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https://cloudfoundation.com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 Using Service 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ervicenow.com/content/dam/servicenow-assets/public/en-us/images/company-library/what-is-pages/it-change-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Considerations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Customizing ServiceNow requires technical expertise and ongoing maintenance.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and privacy are critical when managing sensitive educational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Change management is essential to ensure successful adoption across the institution.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kanini.com/wp-content/uploads/2023/03/Executing-a-successful-servicenow-upgrade-1024x60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Outlook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powerful tool for transforming educational organization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innovation and integration can further enhance campus experiences.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digital workflows positions educational institutions for future success.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Official Website. (2023). Education Solutions.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Smith, J. (2022). Digital Transformation in Education. Educational Technology Journal.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Gartner Report. (2023). Cloud Platforms for Educational Institutions.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ervicenow.com/content/dam/servicenow/images/now-platform/now-platform-common-founda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Educational Organizations Using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cloud-based platform that streamlines various administrative and operational processes within educational institutions.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offers customizable workflows to improve efficiency and student, staff, and faculty experiences.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helps educational organizations transition to digital-first operations and enhance service delivery.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dureka.co/blog/wp-content/uploads/2017/11/Servicenow_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ServiceNow for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provides a centralized portal for managing IT, HR, facilities, and administrative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automation capabilities reduce manual effort and accelerate response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supports integrations with existing systems to create a seamless information ecosystem.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jadeglobal.com/sites/default/files/inline-images/ServiceNow-Blog-Infographics-mi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 Services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enables institutions to manage student inquiries, admissions, and registration processes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workflows help track student progress and provide timely support.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Self-service portals empower students to access information and complete tasks independently.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oftwareauggest-blogimages.s3.ca-central-1.amazonaws.com/blog/wp-content/uploads/2022/11/24220238/Key-Principles-of-Educational-Administra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Service Management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organizations use ServiceNow to handle IT support tickets, asset management, and change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prioritize issues, assign tasks, and track resolutions in real-time.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enhances the overall IT operational efficiency and reduces downtime.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hr-review.mcmaster.ca/app/uploads/2021/10/HR-Service-Delivery-Model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HR Service Delivery for Educational Staff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streamlines HR processes such as onboarding, offboarding, and employee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workflows improve communication and reduce administrative burdens.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supports self-service options for staff to access HR services conveniently.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assets.limblecmms.com/blog/wp-content/uploads/2020/12/08024715/The-role-of-maintenance-in-facility-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Facilities and Maintenance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institutions utilize ServiceNow for maintenance requests, space management, and asset tracking.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proactive scheduling and resource allocation for campus facilities.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data helps optimize facility operations and improve campus safety.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ervicenow.com/content/dam/servicenow-assets/public/en-us/images/screenshots/pa-3-deliver-automation-deskto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Reporting and Analytics for Decision-Making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comprehensive dashboards and reports to monitor service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leaders can identify trends, bottlenecks, and areas for improvement.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Data-driven insights support strategic planning and resource allocation.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loudfoundation.com/blog/wp-content/uploads/2023/03/servicenow-benefits-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leads to improved operational efficiency and reduced administrative costs.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service delivery results in higher satisfaction among students and staff.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supports scalability to accommodate growing organizational needs.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Organization Using Service Now</dc:title>
  <dc:subject>Educational Organization Using Service Now</dc:subject>
  <dc:creator>SlideMake.com</dc:creator>
  <cp:lastModifiedBy>SlideMake.com</cp:lastModifiedBy>
  <cp:revision>1</cp:revision>
  <dcterms:created xsi:type="dcterms:W3CDTF">2025-06-29T13:07:30Z</dcterms:created>
  <dcterms:modified xsi:type="dcterms:W3CDTF">2025-06-29T13:07:30Z</dcterms:modified>
</cp:coreProperties>
</file>