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9" d="100"/>
          <a:sy n="79" d="100"/>
        </p:scale>
        <p:origin x="86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0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EB30-C508-4B72-B4FF-09DCC515527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460E9-2E7F-448E-8BF8-B427F723A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FAC9-102C-47CB-9E65-EB32706EA75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C270E-D5CD-4622-8424-D007D653C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0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C270E-D5CD-4622-8424-D007D653CC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E7C-F893-459D-A61F-81AE6287168C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6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AC2-C86B-4DA3-8A3C-A45816493822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52A0-37AA-46A6-BEC4-78ADE6A9449C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1DB-E934-42C3-B69C-D75DC95D8E17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0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9BE-8EF8-4DE9-AF65-1B5280A0F0B6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7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B35C-4BEB-472E-9FD9-BBE732384778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DA6E-11AF-4C2A-823F-A9658A489C35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706-6733-41FF-8EB0-37731EC0CC79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9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5980-65EF-4F3E-B8BD-6F43BADBA180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5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025-A7EF-43A9-AF6F-9D4832283C23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4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4DB4-54E0-4C8B-AB33-EF7CBDA41000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FDC6-1C4B-4E54-8070-74103E183513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1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FAF6763-C708-4BEA-B350-09BB5D7936AC}"/>
              </a:ext>
            </a:extLst>
          </p:cNvPr>
          <p:cNvSpPr/>
          <p:nvPr/>
        </p:nvSpPr>
        <p:spPr>
          <a:xfrm>
            <a:off x="9121399" y="108496"/>
            <a:ext cx="2743200" cy="636850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8FD9735-5C68-4C76-A368-9B5B8AFB0CC9}"/>
              </a:ext>
            </a:extLst>
          </p:cNvPr>
          <p:cNvSpPr/>
          <p:nvPr/>
        </p:nvSpPr>
        <p:spPr>
          <a:xfrm>
            <a:off x="5013547" y="108496"/>
            <a:ext cx="2743200" cy="636850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D2D689-ECF5-4F84-AD17-8F31851263B9}"/>
              </a:ext>
            </a:extLst>
          </p:cNvPr>
          <p:cNvSpPr/>
          <p:nvPr/>
        </p:nvSpPr>
        <p:spPr>
          <a:xfrm>
            <a:off x="609600" y="108496"/>
            <a:ext cx="2743200" cy="636850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"/>
            <a:ext cx="2743200" cy="685800"/>
          </a:xfrm>
          <a:effectLst/>
        </p:spPr>
        <p:txBody>
          <a:bodyPr/>
          <a:lstStyle/>
          <a:p>
            <a:r>
              <a:rPr lang="en-US" dirty="0" err="1"/>
              <a:t>DataController</a:t>
            </a:r>
            <a:endParaRPr lang="en-US" dirty="0"/>
          </a:p>
        </p:txBody>
      </p:sp>
      <p:sp>
        <p:nvSpPr>
          <p:cNvPr id="41" name="Rounded Rectangle 30">
            <a:extLst>
              <a:ext uri="{FF2B5EF4-FFF2-40B4-BE49-F238E27FC236}">
                <a16:creationId xmlns:a16="http://schemas.microsoft.com/office/drawing/2014/main" id="{3CBD4445-58D5-48FE-B574-ACD43C767438}"/>
              </a:ext>
            </a:extLst>
          </p:cNvPr>
          <p:cNvSpPr/>
          <p:nvPr/>
        </p:nvSpPr>
        <p:spPr>
          <a:xfrm>
            <a:off x="5142693" y="5896513"/>
            <a:ext cx="2487168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itle 7">
            <a:extLst>
              <a:ext uri="{FF2B5EF4-FFF2-40B4-BE49-F238E27FC236}">
                <a16:creationId xmlns:a16="http://schemas.microsoft.com/office/drawing/2014/main" id="{A2A4FA4F-5AD3-4708-9E2F-89701C63FED7}"/>
              </a:ext>
            </a:extLst>
          </p:cNvPr>
          <p:cNvSpPr txBox="1">
            <a:spLocks/>
          </p:cNvSpPr>
          <p:nvPr/>
        </p:nvSpPr>
        <p:spPr>
          <a:xfrm>
            <a:off x="5013553" y="6421"/>
            <a:ext cx="2743200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AppController</a:t>
            </a:r>
            <a:endParaRPr lang="en-US" dirty="0"/>
          </a:p>
        </p:txBody>
      </p:sp>
      <p:sp>
        <p:nvSpPr>
          <p:cNvPr id="43" name="Title 7">
            <a:extLst>
              <a:ext uri="{FF2B5EF4-FFF2-40B4-BE49-F238E27FC236}">
                <a16:creationId xmlns:a16="http://schemas.microsoft.com/office/drawing/2014/main" id="{6C7AEB80-C11B-4385-B1C4-FEF8215AD406}"/>
              </a:ext>
            </a:extLst>
          </p:cNvPr>
          <p:cNvSpPr txBox="1">
            <a:spLocks/>
          </p:cNvSpPr>
          <p:nvPr/>
        </p:nvSpPr>
        <p:spPr>
          <a:xfrm>
            <a:off x="9121306" y="6421"/>
            <a:ext cx="2743200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UIController</a:t>
            </a:r>
            <a:endParaRPr lang="en-US" dirty="0"/>
          </a:p>
        </p:txBody>
      </p:sp>
      <p:grpSp>
        <p:nvGrpSpPr>
          <p:cNvPr id="18" name="Group 17" title="Relationship diagram"/>
          <p:cNvGrpSpPr/>
          <p:nvPr/>
        </p:nvGrpSpPr>
        <p:grpSpPr>
          <a:xfrm>
            <a:off x="698258" y="761999"/>
            <a:ext cx="11109694" cy="5550462"/>
            <a:chOff x="698258" y="1476920"/>
            <a:chExt cx="11109694" cy="4835543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710226" y="5903840"/>
              <a:ext cx="2531609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makeGridHash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32968" y="1476920"/>
              <a:ext cx="2484923" cy="44267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ctrlMakeGrid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220200" y="3536063"/>
              <a:ext cx="2566674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paintCell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220200" y="2282020"/>
              <a:ext cx="2579646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makeGrid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32688" y="2359999"/>
              <a:ext cx="1403405" cy="40862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Click/keypress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20808" y="3536063"/>
              <a:ext cx="2514599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saveGridHash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98258" y="1494234"/>
              <a:ext cx="2560510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makeNewGrid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132969" y="5092356"/>
              <a:ext cx="2487168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setupEventListeners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32969" y="3536064"/>
              <a:ext cx="2484923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listenForCanvasClicks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20808" y="5402201"/>
              <a:ext cx="2514600" cy="4086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Grid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7234" y="4378932"/>
              <a:ext cx="2514599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getDemoGrid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132969" y="4378933"/>
              <a:ext cx="2484923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setupDemoGrid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220200" y="5096447"/>
              <a:ext cx="2587752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getDomSelectors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220200" y="1492476"/>
              <a:ext cx="2587752" cy="4086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getInput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511BCB-AE36-45D3-9C0B-E41299099C0B}"/>
              </a:ext>
            </a:extLst>
          </p:cNvPr>
          <p:cNvSpPr txBox="1"/>
          <p:nvPr/>
        </p:nvSpPr>
        <p:spPr>
          <a:xfrm>
            <a:off x="744168" y="4769343"/>
            <a:ext cx="249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Object Constructors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D60831-2722-4117-9E56-423B84D62BB6}"/>
              </a:ext>
            </a:extLst>
          </p:cNvPr>
          <p:cNvCxnSpPr>
            <a:endCxn id="11" idx="2"/>
          </p:cNvCxnSpPr>
          <p:nvPr/>
        </p:nvCxnSpPr>
        <p:spPr>
          <a:xfrm rot="5400000" flipH="1" flipV="1">
            <a:off x="6075903" y="1569649"/>
            <a:ext cx="599053" cy="1"/>
          </a:xfrm>
          <a:prstGeom prst="bentConnector3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2A9DE5-CFF9-484F-8C49-9255D19E5CF0}"/>
              </a:ext>
            </a:extLst>
          </p:cNvPr>
          <p:cNvCxnSpPr/>
          <p:nvPr/>
        </p:nvCxnSpPr>
        <p:spPr>
          <a:xfrm>
            <a:off x="7617891" y="918066"/>
            <a:ext cx="159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EA47F-0212-4CEF-9764-A6A0C34CB147}"/>
              </a:ext>
            </a:extLst>
          </p:cNvPr>
          <p:cNvCxnSpPr/>
          <p:nvPr/>
        </p:nvCxnSpPr>
        <p:spPr>
          <a:xfrm>
            <a:off x="3241833" y="918065"/>
            <a:ext cx="1900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1C4F89-FEF8-4259-916E-962B6AE079F6}"/>
              </a:ext>
            </a:extLst>
          </p:cNvPr>
          <p:cNvCxnSpPr>
            <a:endCxn id="41" idx="1"/>
          </p:cNvCxnSpPr>
          <p:nvPr/>
        </p:nvCxnSpPr>
        <p:spPr>
          <a:xfrm>
            <a:off x="4267200" y="6096000"/>
            <a:ext cx="875493" cy="4825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C3383B-ACAF-46C7-9A3D-06562FD95954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6375429" y="5381002"/>
            <a:ext cx="10848" cy="515511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8E2CD4-7231-4CA2-9B58-E2F9634A8E9A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7620137" y="5146484"/>
            <a:ext cx="1600063" cy="4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E2C1C2F-D150-4881-8688-9D2C9FE855B3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7617893" y="4480561"/>
            <a:ext cx="11968" cy="1620264"/>
          </a:xfrm>
          <a:prstGeom prst="bentConnector4">
            <a:avLst>
              <a:gd name="adj1" fmla="val -1910094"/>
              <a:gd name="adj2" fmla="val 10013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8B7C51-FA42-4CDF-B7F9-7B1A221AA74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3241833" y="4327583"/>
            <a:ext cx="189113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BD71ED3-DA87-45CB-A5E4-ECDBC3606346}"/>
              </a:ext>
            </a:extLst>
          </p:cNvPr>
          <p:cNvCxnSpPr>
            <a:cxnSpLocks/>
          </p:cNvCxnSpPr>
          <p:nvPr/>
        </p:nvCxnSpPr>
        <p:spPr>
          <a:xfrm flipV="1">
            <a:off x="7617892" y="2066578"/>
            <a:ext cx="1602308" cy="2286000"/>
          </a:xfrm>
          <a:prstGeom prst="bentConnector3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D06FF6C-001B-4F45-B742-44811C273636}"/>
              </a:ext>
            </a:extLst>
          </p:cNvPr>
          <p:cNvCxnSpPr>
            <a:stCxn id="32" idx="1"/>
            <a:endCxn id="25" idx="3"/>
          </p:cNvCxnSpPr>
          <p:nvPr/>
        </p:nvCxnSpPr>
        <p:spPr>
          <a:xfrm rot="10800000">
            <a:off x="3235407" y="3360098"/>
            <a:ext cx="1897562" cy="2"/>
          </a:xfrm>
          <a:prstGeom prst="bentConnector3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2F829A4-8B85-46AA-B6EC-F2A95DA227F8}"/>
              </a:ext>
            </a:extLst>
          </p:cNvPr>
          <p:cNvCxnSpPr>
            <a:cxnSpLocks/>
          </p:cNvCxnSpPr>
          <p:nvPr/>
        </p:nvCxnSpPr>
        <p:spPr>
          <a:xfrm flipV="1">
            <a:off x="7617892" y="1179750"/>
            <a:ext cx="1600200" cy="2103120"/>
          </a:xfrm>
          <a:prstGeom prst="bentConnector3">
            <a:avLst>
              <a:gd name="adj1" fmla="val 4101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F2CCB8E-17E9-4B24-96D8-DED29BF69C29}"/>
              </a:ext>
            </a:extLst>
          </p:cNvPr>
          <p:cNvCxnSpPr/>
          <p:nvPr/>
        </p:nvCxnSpPr>
        <p:spPr>
          <a:xfrm>
            <a:off x="5715000" y="1270121"/>
            <a:ext cx="0" cy="1853995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151E172-DEF4-44CF-AACC-ECA7440EE9FE}"/>
              </a:ext>
            </a:extLst>
          </p:cNvPr>
          <p:cNvCxnSpPr/>
          <p:nvPr/>
        </p:nvCxnSpPr>
        <p:spPr>
          <a:xfrm>
            <a:off x="7615783" y="1033830"/>
            <a:ext cx="1596311" cy="822960"/>
          </a:xfrm>
          <a:prstGeom prst="bentConnector3">
            <a:avLst>
              <a:gd name="adj1" fmla="val 305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C4ECC42-3BB1-4145-95F5-296DD0D575A4}"/>
              </a:ext>
            </a:extLst>
          </p:cNvPr>
          <p:cNvCxnSpPr>
            <a:cxnSpLocks/>
          </p:cNvCxnSpPr>
          <p:nvPr/>
        </p:nvCxnSpPr>
        <p:spPr>
          <a:xfrm flipV="1">
            <a:off x="698258" y="868345"/>
            <a:ext cx="11968" cy="4663440"/>
          </a:xfrm>
          <a:prstGeom prst="bentConnector4">
            <a:avLst>
              <a:gd name="adj1" fmla="val -1910094"/>
              <a:gd name="adj2" fmla="val 10013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FB619AD-FB8C-475D-8318-4F69E6655BBB}"/>
              </a:ext>
            </a:extLst>
          </p:cNvPr>
          <p:cNvCxnSpPr>
            <a:cxnSpLocks/>
          </p:cNvCxnSpPr>
          <p:nvPr/>
        </p:nvCxnSpPr>
        <p:spPr>
          <a:xfrm flipV="1">
            <a:off x="704142" y="1166661"/>
            <a:ext cx="13165" cy="4937760"/>
          </a:xfrm>
          <a:prstGeom prst="bentConnector4">
            <a:avLst>
              <a:gd name="adj1" fmla="val -3942104"/>
              <a:gd name="adj2" fmla="val 10013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48E60B-4036-4B5E-9D82-F829D0511F75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 flipV="1">
            <a:off x="7617892" y="3360098"/>
            <a:ext cx="1602308" cy="2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5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lationship dia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  <a:effectLst>
          <a:reflection blurRad="6350" stA="50000" endA="300" endPos="38500" dist="50800" dir="5400000" sy="-100000" algn="bl" rotWithShape="0"/>
        </a:effec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lg" len="med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lationship diagram" id="{DA62D86A-4B72-4268-BFCB-6DEDFD7B15F0}" vid="{963FC82D-8B90-495A-8484-5223B2796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BB629B-145C-44BA-A8D8-30DD0307D0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Relationship diagram slide</Template>
  <TotalTime>0</TotalTime>
  <Words>23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Relationship diagram</vt:lpstr>
      <vt:lpstr>DataController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2018-01-23T16:57:09Z</dcterms:created>
  <dcterms:modified xsi:type="dcterms:W3CDTF">2018-01-23T21:58:15Z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TC034605469991</vt:lpwstr>
  </property>
</Properties>
</file>