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3960439"/>
          </a:xfrm>
        </p:spPr>
        <p:txBody>
          <a:bodyPr>
            <a:normAutofit/>
          </a:bodyPr>
          <a:lstStyle/>
          <a:p>
            <a:r>
              <a:rPr lang="uk-UA" b="1" dirty="0"/>
              <a:t>КУРСОВИЙ </a:t>
            </a:r>
            <a:r>
              <a:rPr lang="uk-UA" b="1" dirty="0" smtClean="0"/>
              <a:t>ПРОЄКТ</a:t>
            </a:r>
            <a:br>
              <a:rPr lang="uk-UA" b="1" dirty="0" smtClean="0"/>
            </a:br>
            <a:r>
              <a:rPr lang="uk-UA" sz="4000" b="1" dirty="0" smtClean="0"/>
              <a:t>на тему: </a:t>
            </a:r>
            <a:r>
              <a:rPr lang="uk-UA" sz="4000" b="1" dirty="0" smtClean="0"/>
              <a:t>програма «Магазин»</a:t>
            </a: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2500" dirty="0" smtClean="0"/>
              <a:t>з дисципліни</a:t>
            </a:r>
            <a:br>
              <a:rPr lang="uk-UA" sz="2500" dirty="0" smtClean="0"/>
            </a:br>
            <a:r>
              <a:rPr lang="uk-UA" sz="2500" dirty="0" smtClean="0"/>
              <a:t>Принципи </a:t>
            </a:r>
            <a:r>
              <a:rPr lang="uk-UA" sz="2500" dirty="0"/>
              <a:t>конструювання програмного </a:t>
            </a:r>
            <a:r>
              <a:rPr lang="uk-UA" sz="2500" dirty="0" smtClean="0"/>
              <a:t>забезпечення</a:t>
            </a:r>
            <a:r>
              <a:rPr lang="uk-UA" sz="2200" dirty="0" smtClean="0"/>
              <a:t/>
            </a:r>
            <a:br>
              <a:rPr lang="uk-UA" sz="2200" dirty="0" smtClean="0"/>
            </a:br>
            <a:endParaRPr lang="uk-UA" sz="2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39752" y="5733256"/>
            <a:ext cx="6400800" cy="694928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Виконав: </a:t>
            </a:r>
            <a:r>
              <a:rPr lang="uk-UA" dirty="0" smtClean="0">
                <a:solidFill>
                  <a:schemeClr val="tx1"/>
                </a:solidFill>
              </a:rPr>
              <a:t>Шилов Б.В.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uk-UA" b="1" dirty="0" smtClean="0"/>
              <a:t>Мета роботи та постановка задачі</a:t>
            </a:r>
            <a:endParaRPr lang="uk-UA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200" i="1" dirty="0" smtClean="0"/>
              <a:t>Мета </a:t>
            </a:r>
            <a:r>
              <a:rPr lang="uk-UA" sz="2200" i="1" dirty="0"/>
              <a:t>роботи </a:t>
            </a:r>
            <a:r>
              <a:rPr lang="uk-UA" sz="2200" dirty="0"/>
              <a:t>полягає у розробці </a:t>
            </a:r>
            <a:r>
              <a:rPr lang="uk-UA" sz="2200" dirty="0" smtClean="0"/>
              <a:t>програми «Магазин» </a:t>
            </a:r>
            <a:r>
              <a:rPr lang="uk-UA" sz="2200" dirty="0"/>
              <a:t>для </a:t>
            </a:r>
            <a:r>
              <a:rPr lang="uk-UA" sz="2200" dirty="0" err="1"/>
              <a:t>комп</a:t>
            </a:r>
            <a:r>
              <a:rPr lang="en-US" sz="2200" dirty="0"/>
              <a:t>’</a:t>
            </a:r>
            <a:r>
              <a:rPr lang="uk-UA" sz="2200" dirty="0" err="1"/>
              <a:t>ютерів</a:t>
            </a:r>
            <a:r>
              <a:rPr lang="uk-UA" sz="2200" dirty="0"/>
              <a:t>, які працюють під керуванням ОС</a:t>
            </a:r>
            <a:r>
              <a:rPr lang="en-US" sz="2200" dirty="0"/>
              <a:t> Windows</a:t>
            </a:r>
            <a:r>
              <a:rPr lang="uk-UA" sz="2200" dirty="0"/>
              <a:t>.</a:t>
            </a:r>
          </a:p>
          <a:p>
            <a:pPr algn="just"/>
            <a:r>
              <a:rPr lang="uk-UA" sz="2200" i="1" u="sng" dirty="0" smtClean="0"/>
              <a:t>Постановка задачі</a:t>
            </a:r>
            <a:r>
              <a:rPr lang="uk-UA" sz="2200" u="sng" dirty="0" smtClean="0"/>
              <a:t>: </a:t>
            </a:r>
            <a:endParaRPr lang="uk-UA" sz="2200" i="1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Передбачити роботу з файлом. 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Перевіряти дані на коректність. 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Надати функції роботи з даними в межах предметної області. 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графічний додаток для виконання </a:t>
            </a:r>
            <a:r>
              <a:rPr lang="uk-UA" sz="2200" dirty="0" err="1" smtClean="0"/>
              <a:t>вищепоставлених</a:t>
            </a:r>
            <a:r>
              <a:rPr lang="uk-UA" sz="2200" dirty="0" smtClean="0"/>
              <a:t> завдань.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216064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sz="4000" b="1" dirty="0"/>
              <a:t>Вихідні дані до </a:t>
            </a:r>
            <a:r>
              <a:rPr lang="uk-UA" sz="4000" b="1" dirty="0" err="1"/>
              <a:t>проєкту</a:t>
            </a:r>
            <a:endParaRPr lang="uk-UA" sz="40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40768"/>
            <a:ext cx="828092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 smtClean="0"/>
              <a:t>можливість додавати нові та вже існуючі продукти</a:t>
            </a:r>
            <a:r>
              <a:rPr lang="uk-UA" sz="2200" dirty="0" smtClean="0"/>
              <a:t>;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/>
              <a:t>механіку </a:t>
            </a:r>
            <a:r>
              <a:rPr lang="uk-UA" sz="2200" dirty="0" smtClean="0"/>
              <a:t>збереження, оновлення та завантаження даних;</a:t>
            </a:r>
            <a:endParaRPr lang="uk-UA" sz="2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 smtClean="0"/>
              <a:t>можливість фільтрації даних;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 smtClean="0"/>
              <a:t>пошук продукту;</a:t>
            </a:r>
            <a:endParaRPr lang="uk-UA" sz="22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 smtClean="0"/>
              <a:t>списання продукту</a:t>
            </a:r>
            <a:r>
              <a:rPr lang="uk-UA" sz="2200" dirty="0" smtClean="0"/>
              <a:t>;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 smtClean="0"/>
              <a:t>можливість продажу товарів та формування чеку;</a:t>
            </a:r>
            <a:endParaRPr lang="uk-UA" sz="22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розробити </a:t>
            </a:r>
            <a:r>
              <a:rPr lang="uk-UA" sz="2200" dirty="0" smtClean="0"/>
              <a:t>прорахунок ціни товарів;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6971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4000" b="1" dirty="0" err="1" smtClean="0"/>
              <a:t>Модулі</a:t>
            </a:r>
            <a:r>
              <a:rPr lang="ru-RU" sz="4000" b="1" dirty="0" smtClean="0"/>
              <a:t> (</a:t>
            </a:r>
            <a:r>
              <a:rPr lang="ru-RU" sz="4000" b="1" dirty="0" err="1" smtClean="0"/>
              <a:t>класи</a:t>
            </a:r>
            <a:r>
              <a:rPr lang="ru-RU" sz="4000" b="1" dirty="0" smtClean="0"/>
              <a:t>) </a:t>
            </a:r>
            <a:r>
              <a:rPr lang="ru-RU" sz="4000" b="1" dirty="0" err="1"/>
              <a:t>програми</a:t>
            </a:r>
            <a:endParaRPr lang="uk-UA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7130" y="1052736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Form1 – </a:t>
            </a:r>
            <a:r>
              <a:rPr lang="uk-UA" sz="2200" dirty="0" smtClean="0"/>
              <a:t>стандартний клас </a:t>
            </a:r>
            <a:r>
              <a:rPr lang="en-US" sz="2200" dirty="0" smtClean="0"/>
              <a:t>Windows Forms</a:t>
            </a:r>
            <a:r>
              <a:rPr lang="uk-UA" sz="2200" dirty="0" smtClean="0"/>
              <a:t>. Тут реалізована більшість бізнес-логіки.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Date – </a:t>
            </a:r>
            <a:r>
              <a:rPr lang="uk-UA" sz="2200" dirty="0" smtClean="0"/>
              <a:t>клас для збереження дати.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Products </a:t>
            </a:r>
            <a:r>
              <a:rPr lang="en-US" sz="2200" dirty="0"/>
              <a:t>– </a:t>
            </a:r>
            <a:r>
              <a:rPr lang="uk-UA" sz="2200" dirty="0"/>
              <a:t>клас, </a:t>
            </a:r>
            <a:r>
              <a:rPr lang="uk-UA" sz="2200" dirty="0" smtClean="0"/>
              <a:t>в якому зберігаються дані.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Exeptions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uk-UA" sz="2200" dirty="0" smtClean="0"/>
              <a:t>класи для обробки некоректної роботи.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Basket</a:t>
            </a:r>
            <a:r>
              <a:rPr lang="en-US" sz="2200" dirty="0" smtClean="0"/>
              <a:t> –</a:t>
            </a:r>
            <a:r>
              <a:rPr lang="uk-UA" sz="2200" dirty="0" smtClean="0"/>
              <a:t> клас для відображення даних в корзині.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Bill </a:t>
            </a:r>
            <a:r>
              <a:rPr lang="en-US" sz="2200" dirty="0"/>
              <a:t>– </a:t>
            </a:r>
            <a:r>
              <a:rPr lang="uk-UA" sz="2200" dirty="0" smtClean="0"/>
              <a:t>клас</a:t>
            </a:r>
            <a:r>
              <a:rPr lang="en-US" sz="2200" dirty="0" smtClean="0"/>
              <a:t> </a:t>
            </a:r>
            <a:r>
              <a:rPr lang="uk-UA" sz="2200" dirty="0" smtClean="0"/>
              <a:t>для відображення чеку.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smtClean="0"/>
              <a:t>Help </a:t>
            </a:r>
            <a:r>
              <a:rPr lang="en-US" sz="2200" dirty="0"/>
              <a:t>– </a:t>
            </a:r>
            <a:r>
              <a:rPr lang="uk-UA" sz="2200" dirty="0" smtClean="0"/>
              <a:t>клас для відображення короткої </a:t>
            </a:r>
            <a:r>
              <a:rPr lang="uk-UA" sz="2200" dirty="0" err="1" smtClean="0"/>
              <a:t>справки</a:t>
            </a:r>
            <a:r>
              <a:rPr lang="uk-UA" sz="2200" dirty="0" smtClean="0"/>
              <a:t> по програмі.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200" dirty="0" err="1" smtClean="0"/>
              <a:t>AboutUs</a:t>
            </a:r>
            <a:r>
              <a:rPr lang="en-US" sz="2200" dirty="0" smtClean="0"/>
              <a:t> </a:t>
            </a:r>
            <a:r>
              <a:rPr lang="en-US" sz="2200" dirty="0"/>
              <a:t>– </a:t>
            </a:r>
            <a:r>
              <a:rPr lang="uk-UA" sz="2200" dirty="0" smtClean="0"/>
              <a:t>клас для відображення даних про виробника.</a:t>
            </a:r>
            <a:endParaRPr lang="uk-UA" sz="2200" dirty="0" smtClean="0"/>
          </a:p>
        </p:txBody>
      </p:sp>
    </p:spTree>
    <p:extLst>
      <p:ext uri="{BB962C8B-B14F-4D97-AF65-F5344CB8AC3E}">
        <p14:creationId xmlns:p14="http://schemas.microsoft.com/office/powerpoint/2010/main" val="22445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uk-UA" sz="4000" b="1" dirty="0"/>
              <a:t>Алгоритми роботи програми</a:t>
            </a:r>
            <a:endParaRPr lang="uk-UA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81395" y="6284942"/>
            <a:ext cx="4978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Рисунок 1 – Узагальнена схема роботи </a:t>
            </a:r>
            <a:r>
              <a:rPr lang="uk-UA" dirty="0" smtClean="0"/>
              <a:t>програми</a:t>
            </a:r>
            <a:endParaRPr lang="uk-UA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9139"/>
            <a:ext cx="9144000" cy="51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/>
            <a:r>
              <a:rPr lang="uk-UA" sz="4000" b="1" dirty="0">
                <a:latin typeface="+mj-lt"/>
              </a:rPr>
              <a:t>Вимоги до графічного інтерфейсу користувача</a:t>
            </a:r>
            <a:endParaRPr lang="uk-UA" sz="40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412776"/>
            <a:ext cx="87849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Колір піктограми визначає, чи відкрите вікно(область).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Колірна гама спокійна та пристосована для довгої роботи</a:t>
            </a:r>
            <a:r>
              <a:rPr lang="uk-UA" sz="2200" dirty="0" smtClean="0"/>
              <a:t>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Виведення даних у вигляді таблиці у відповідності до параметрів фільтрування та пошуку.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Корзина виводиться окремим вікном.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Області можна міняти в розмірі;</a:t>
            </a:r>
            <a:endParaRPr lang="uk-UA" sz="2200" dirty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Курсив та підкреслення не використовується.</a:t>
            </a:r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18615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Опис користувацького інтерфейсу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05303" y="6093296"/>
            <a:ext cx="3733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Рисунок </a:t>
            </a:r>
            <a:r>
              <a:rPr lang="uk-UA" dirty="0" smtClean="0"/>
              <a:t>2 </a:t>
            </a:r>
            <a:r>
              <a:rPr lang="uk-UA" dirty="0"/>
              <a:t>– Головне вікно програми</a:t>
            </a:r>
            <a:endParaRPr lang="uk-UA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34" y="1196751"/>
            <a:ext cx="6410932" cy="446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Опис користувацького інтерфейсу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43808" y="6165304"/>
            <a:ext cx="3568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Рисунок </a:t>
            </a:r>
            <a:r>
              <a:rPr lang="uk-UA" dirty="0" smtClean="0"/>
              <a:t>3 </a:t>
            </a:r>
            <a:r>
              <a:rPr lang="uk-UA" dirty="0"/>
              <a:t>– </a:t>
            </a:r>
            <a:r>
              <a:rPr lang="uk-UA" dirty="0" smtClean="0"/>
              <a:t>Повне вікно програми</a:t>
            </a:r>
            <a:endParaRPr lang="uk-UA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42" y="1196752"/>
            <a:ext cx="680471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uk-UA" sz="4000" b="1" dirty="0"/>
              <a:t>ВИСНОВКИ</a:t>
            </a:r>
            <a:endParaRPr lang="uk-UA" sz="4000" dirty="0"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4470" y="1196752"/>
            <a:ext cx="864096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200" dirty="0"/>
              <a:t>У результаті виконання курсового </a:t>
            </a:r>
            <a:r>
              <a:rPr lang="uk-UA" sz="2200" dirty="0" err="1"/>
              <a:t>проєкту</a:t>
            </a:r>
            <a:r>
              <a:rPr lang="uk-UA" sz="2200" dirty="0"/>
              <a:t> розроблена </a:t>
            </a:r>
            <a:r>
              <a:rPr lang="uk-UA" sz="2200" dirty="0" smtClean="0"/>
              <a:t>програма</a:t>
            </a:r>
            <a:r>
              <a:rPr lang="uk-UA" sz="2200" dirty="0" smtClean="0"/>
              <a:t> «</a:t>
            </a:r>
            <a:r>
              <a:rPr lang="uk-UA" sz="2200" dirty="0" smtClean="0"/>
              <a:t>Магазин</a:t>
            </a:r>
            <a:r>
              <a:rPr lang="uk-UA" sz="2200" dirty="0" smtClean="0"/>
              <a:t>» </a:t>
            </a:r>
            <a:r>
              <a:rPr lang="uk-UA" sz="2200" dirty="0"/>
              <a:t>під OC</a:t>
            </a:r>
            <a:r>
              <a:rPr lang="en-US" sz="2200" dirty="0"/>
              <a:t> Windows</a:t>
            </a:r>
            <a:r>
              <a:rPr lang="uk-UA" sz="2200" dirty="0"/>
              <a:t>.</a:t>
            </a:r>
          </a:p>
          <a:p>
            <a:pPr algn="just"/>
            <a:endParaRPr lang="uk-UA" sz="2200" dirty="0" smtClean="0"/>
          </a:p>
          <a:p>
            <a:pPr algn="just"/>
            <a:r>
              <a:rPr lang="uk-UA" sz="2200" dirty="0" smtClean="0"/>
              <a:t>Розроблене </a:t>
            </a:r>
            <a:r>
              <a:rPr lang="uk-UA" sz="2200" dirty="0"/>
              <a:t>програмне забезпечення має такі можливості: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Додавати, фільтрувати, продавати, шукати продукти.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Записувати, оновлювати та завантажувати файл.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Відображати дані у вигляді таблиці відповідно до умов фільтрації та пошуку.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Обраховувати ціну всіх товарів.</a:t>
            </a:r>
            <a:endParaRPr lang="uk-UA" sz="2200" dirty="0" smtClean="0"/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uk-UA" sz="2200" dirty="0" smtClean="0"/>
              <a:t>Утворювати чек.</a:t>
            </a:r>
          </a:p>
          <a:p>
            <a:pPr algn="just"/>
            <a:endParaRPr lang="uk-UA" sz="2200" dirty="0" smtClean="0"/>
          </a:p>
          <a:p>
            <a:pPr algn="just"/>
            <a:r>
              <a:rPr lang="uk-UA" sz="2200" dirty="0" smtClean="0"/>
              <a:t>У </a:t>
            </a:r>
            <a:r>
              <a:rPr lang="uk-UA" sz="2200" dirty="0"/>
              <a:t>даній роботі використовуються </a:t>
            </a:r>
            <a:r>
              <a:rPr lang="en-US" sz="2200" dirty="0"/>
              <a:t>Windows</a:t>
            </a:r>
            <a:r>
              <a:rPr lang="uk-UA" sz="2200" dirty="0"/>
              <a:t> </a:t>
            </a:r>
            <a:r>
              <a:rPr lang="en-US" sz="2200" dirty="0" smtClean="0"/>
              <a:t>Forms </a:t>
            </a:r>
            <a:r>
              <a:rPr lang="uk-UA" sz="2200" dirty="0" smtClean="0"/>
              <a:t>– це </a:t>
            </a:r>
            <a:r>
              <a:rPr lang="en-US" sz="2200" dirty="0" smtClean="0"/>
              <a:t>API </a:t>
            </a:r>
            <a:r>
              <a:rPr lang="uk-UA" sz="2200" dirty="0" smtClean="0"/>
              <a:t>для створення графічних додатків на платформі ОС </a:t>
            </a:r>
            <a:r>
              <a:rPr lang="en-US" sz="2200" dirty="0" smtClean="0"/>
              <a:t>Windows</a:t>
            </a:r>
            <a:r>
              <a:rPr lang="uk-UA" sz="2200" smtClean="0"/>
              <a:t>. </a:t>
            </a:r>
            <a:endParaRPr lang="uk-UA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005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344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Тема Office</vt:lpstr>
      <vt:lpstr>КУРСОВИЙ ПРОЄКТ на тему: програма «Магазин»  з дисципліни Принципи конструювання програмного забезпечення </vt:lpstr>
      <vt:lpstr>Мета роботи та постановка задачі</vt:lpstr>
      <vt:lpstr>Вихідні дані до проєкту</vt:lpstr>
      <vt:lpstr>Модулі (класи) програми</vt:lpstr>
      <vt:lpstr>Алгоритми роботи програми</vt:lpstr>
      <vt:lpstr>Вимоги до графічного інтерфейсу користувача</vt:lpstr>
      <vt:lpstr>Опис користувацького інтерфейсу</vt:lpstr>
      <vt:lpstr>Опис користувацького інтерфейсу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ПРОЄКТ на тему: гра «Блокада»  з дисципліни Принципи конструювання програмного забезпечення</dc:title>
  <dc:creator>User</dc:creator>
  <cp:lastModifiedBy>Bohdan</cp:lastModifiedBy>
  <cp:revision>13</cp:revision>
  <dcterms:created xsi:type="dcterms:W3CDTF">2022-12-05T10:56:23Z</dcterms:created>
  <dcterms:modified xsi:type="dcterms:W3CDTF">2022-12-08T22:01:05Z</dcterms:modified>
</cp:coreProperties>
</file>