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notesSlides/notesSlide9.xml" ContentType="application/vnd.openxmlformats-officedocument.presentationml.notes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10.xml" ContentType="application/vnd.openxmlformats-officedocument.presentationml.notesSlide+xml"/>
  <Override PartName="/ppt/slides/slide15.xml" ContentType="application/vnd.openxmlformats-officedocument.presentationml.slide+xml"/>
  <Override PartName="/ppt/notesSlides/notesSlide11.xml" ContentType="application/vnd.openxmlformats-officedocument.presentationml.notesSlide+xml"/>
  <Override PartName="/ppt/slides/slide16.xml" ContentType="application/vnd.openxmlformats-officedocument.presentationml.slide+xml"/>
  <Override PartName="/ppt/notesSlides/notesSlide12.xml" ContentType="application/vnd.openxmlformats-officedocument.presentationml.notesSlide+xml"/>
  <Override PartName="/ppt/slides/slide17.xml" ContentType="application/vnd.openxmlformats-officedocument.presentationml.slide+xml"/>
  <Override PartName="/ppt/notesSlides/notesSlide13.xml" ContentType="application/vnd.openxmlformats-officedocument.presentationml.notesSlide+xml"/>
  <Override PartName="/ppt/slides/slide18.xml" ContentType="application/vnd.openxmlformats-officedocument.presentationml.slide+xml"/>
  <Override PartName="/ppt/notesSlides/notesSlide14.xml" ContentType="application/vnd.openxmlformats-officedocument.presentationml.notesSlide+xml"/>
  <Override PartName="/ppt/slides/slide19.xml" ContentType="application/vnd.openxmlformats-officedocument.presentationml.slide+xml"/>
  <Override PartName="/ppt/notesSlides/notesSlide15.xml" ContentType="application/vnd.openxmlformats-officedocument.presentationml.notesSlide+xml"/>
  <Override PartName="/ppt/slides/slide20.xml" ContentType="application/vnd.openxmlformats-officedocument.presentationml.slide+xml"/>
  <Override PartName="/ppt/slides/slide21.xml" ContentType="application/vnd.openxmlformats-officedocument.presentationml.slide+xml"/>
  <Override PartName="/ppt/notesSlides/notesSlide16.xml" ContentType="application/vnd.openxmlformats-officedocument.presentationml.notes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tableStyles" Target="tableStyles.xml"/><Relationship Id="rId32" Type="http://schemas.openxmlformats.org/officeDocument/2006/relationships/presProps" Target="presProps.xml"/><Relationship Id="rId33" Type="http://schemas.openxmlformats.org/officeDocument/2006/relationships/viewProps" Target="viewProps.xml"/><Relationship Id="rId3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3"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0" name=""/>
          <p:cNvSpPr>
            <a:spLocks noGrp="1"/>
          </p:cNvSpPr>
          <p:nvPr>
            <p:ph type="body"/>
          </p:nvPr>
        </p:nvSpPr>
        <p:spPr/>
        <p:txBody>
          <a:bodyPr/>
          <a:p>
            <a:r>
              <a:rPr altLang="en-US" lang="zh-CN"/>
              <a:t>A lot of voices around the world, and papers also, discussed the question how can developing countries made money from Cryptocurrencies?
The current circulating Bitcoin and Ethereum worth value can pay some countries all debt</a:t>
            </a:r>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46" name=""/>
          <p:cNvSpPr>
            <a:spLocks noGrp="1"/>
          </p:cNvSpPr>
          <p:nvPr>
            <p:ph type="body"/>
          </p:nvPr>
        </p:nvSpPr>
        <p:spPr/>
        <p:txBody>
          <a:bodyPr/>
          <a:p>
            <a:r>
              <a:rPr altLang="en-US" lang="zh-CN"/>
              <a:t>Countries with heavy investments include South Korea, UAE, China in Shanghai in spite of the crypto banning
.
-Before I go to next point, let me brief you about DAWs as a some what different and very expensive 3D NFTs that need to be connected to a Computer
-The advantages of Tours ( different than the physical object, provide more, &amp; could be used for mummies in Egypt provides better than true object)
-Problems of cost happened in Italy</a:t>
            </a:r>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48" name=""/>
          <p:cNvSpPr>
            <a:spLocks noGrp="1"/>
          </p:cNvSpPr>
          <p:nvPr>
            <p:ph type="body"/>
          </p:nvPr>
        </p:nvSpPr>
        <p:spPr/>
        <p:txBody>
          <a:bodyPr/>
          <a:p>
            <a:r>
              <a:rPr altLang="en-US" lang="zh-CN"/>
              <a:t>-Italy found that the museum took only 1/3 of the selling price (80,000$ from 240,000$)
-DAWs from Cinello are not just regular NFTs, they're only minted to the Blockchain on customer request to add more authenticity
.
-Profit &amp; revenue from exhibition tours without bringing the physical painting (Saudi Arabia, then London)
</a:t>
            </a:r>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52" name=""/>
          <p:cNvSpPr>
            <a:spLocks noGrp="1"/>
          </p:cNvSpPr>
          <p:nvPr>
            <p:ph type="body"/>
          </p:nvPr>
        </p:nvSpPr>
        <p:spPr/>
        <p:txBody>
          <a:bodyPr/>
          <a:p>
            <a:r>
              <a:rPr altLang="en-US" lang="zh-CN"/>
              <a:t>-There are special NFT viewing hardware devices, 2D &amp; 3D</a:t>
            </a:r>
            <a:endParaRPr altLang="en-US"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654" name=""/>
          <p:cNvSpPr>
            <a:spLocks noGrp="1"/>
          </p:cNvSpPr>
          <p:nvPr>
            <p:ph type="body"/>
          </p:nvPr>
        </p:nvSpPr>
        <p:spPr/>
        <p:txBody>
          <a:bodyPr/>
          <a:p>
            <a:r>
              <a:rPr altLang="en-US" lang="zh-CN"/>
              <a:t>-Italy found that the museum took only 1/3 of the selling price (80,000$ from 240,000$)
-DAWs from Cinello are not just regular NFTs, they're only minted to the Blockchain on customer request to add more authenticity
.
-Profit &amp; revenue from exhibition tours without bringing the physical painting (Saudi Arabia, then London)
.
Ethereum Blockchain is used</a:t>
            </a:r>
            <a:endParaRPr altLang="en-US"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62" name=""/>
          <p:cNvSpPr>
            <a:spLocks noGrp="1"/>
          </p:cNvSpPr>
          <p:nvPr>
            <p:ph type="body"/>
          </p:nvPr>
        </p:nvSpPr>
        <p:spPr/>
        <p:txBody>
          <a:bodyPr/>
          <a:p>
            <a:r>
              <a:rPr altLang="en-US" lang="zh-CN"/>
              <a:t>All the challenges involved in the process &amp; design decisions that we have to consider  </a:t>
            </a:r>
            <a:endParaRPr altLang="en-US"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665" name=""/>
          <p:cNvSpPr>
            <a:spLocks noGrp="1"/>
          </p:cNvSpPr>
          <p:nvPr>
            <p:ph type="body"/>
          </p:nvPr>
        </p:nvSpPr>
        <p:spPr/>
        <p:txBody>
          <a:bodyPr/>
          <a:p>
            <a:r>
              <a:rPr altLang="en-US" lang="zh-CN"/>
              <a:t>-We don't have to worry about all network problems happened in countries like Salvador, since our target customers are tourists around the world that will use their internet facilities most of the time not ours.
-There are developers (graduates /yr), artists, applied arts, economists, lawyers ( I'll discuss copyrights after a couple of slides)
-We have previous &amp; current VR projects.
-Any needed training will add to the human resources value; or network facilities in the same sense.
.
-Now let's move to the Blockchain choice </a:t>
            </a:r>
            <a:endParaRPr altLang="en-US"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596" name=""/>
          <p:cNvSpPr>
            <a:spLocks noGrp="1"/>
          </p:cNvSpPr>
          <p:nvPr>
            <p:ph type="body"/>
          </p:nvPr>
        </p:nvSpPr>
        <p:spPr/>
        <p:txBody>
          <a:bodyPr/>
          <a:p>
            <a:r>
              <a:rPr altLang="en-US" lang="zh-CN"/>
              <a:t>-Economists should study market metrics &amp;  make their analysis regarding:
1-What to sell as expensive DAWs, what in moderate price, what in cheap, what and when to offer free drops
2-The number of each also to achieve market clearance, sense of fairness, and maybe Geo-distribution ( like what countries are more fond of Egypt, or what countries are harder to physically come due to distance or any other factors)
&gt;&gt;&gt;&gt; Vitalik post, a16z group ( after getting market metrics, this falls in game theory research)
.
-Finally, use royalty to get extra profit + to trace selling patterns statistics and analyze them</a:t>
            </a:r>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13" name=""/>
          <p:cNvSpPr>
            <a:spLocks noGrp="1"/>
          </p:cNvSpPr>
          <p:nvPr>
            <p:ph type="body"/>
          </p:nvPr>
        </p:nvSpPr>
        <p:spPr/>
        <p:txBody>
          <a:bodyPr/>
          <a:p>
            <a:r>
              <a:rPr altLang="en-US" lang="zh-CN"/>
              <a:t>To answer this question, a scan of as much as possible of all online and literature material was to needed to produce this taxonomy about the subject, and I will give you a brief on all the of the following topics </a:t>
            </a:r>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16" name=""/>
          <p:cNvSpPr>
            <a:spLocks noGrp="1"/>
          </p:cNvSpPr>
          <p:nvPr>
            <p:ph type="body"/>
          </p:nvPr>
        </p:nvSpPr>
        <p:spPr/>
        <p:txBody>
          <a:bodyPr/>
          <a:p>
            <a:r>
              <a:rPr altLang="en-US" lang="zh-CN"/>
              <a:t>Let's explore what other countries have done
-The first thought was mining, between social mediavoices and some reports about Monero mining (alt coin to Bitcoin, but with more secrecy), we only have an explicit statement from Worth Texas mining Bitcoin 
.
-Then repulsive Banning 
Ethiopia, China after hosting major mining pools (but still having an NFT-Metaverse project), Malaysia published a seen of destroying $1.5 bn worth of mining devices
.
-Fears:
Effect on fiat currency, ransomware &amp; criminal activities due to anonymity (sometimes opposition fund, recall human rights grant to Utreexo)
+Electricity consumption
&amp; environment criticisms
</a:t>
            </a:r>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19" name=""/>
          <p:cNvSpPr>
            <a:spLocks noGrp="1"/>
          </p:cNvSpPr>
          <p:nvPr>
            <p:ph type="body"/>
          </p:nvPr>
        </p:nvSpPr>
        <p:spPr/>
        <p:txBody>
          <a:bodyPr/>
          <a:p>
            <a:r>
              <a:rPr altLang="en-US" lang="zh-CN"/>
              <a:t>-Countries adopted Bitcoin as main currency
Venezuela, West Africa, ..., let's talk about the most recent experiment on Salvador
. 
-Problems in Network readiness (errors), people willing (just used the incentive startup money), affected by last price drops.
.
NO NO, that's all too risky &amp; also volatile, we do not want to suggest that
.
-one Benefit:
Adding youth tourists who only use crypto money.
»»»Yes we could use that
</a:t>
            </a:r>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22" name=""/>
          <p:cNvSpPr>
            <a:spLocks noGrp="1"/>
          </p:cNvSpPr>
          <p:nvPr>
            <p:ph type="body"/>
          </p:nvPr>
        </p:nvSpPr>
        <p:spPr/>
        <p:txBody>
          <a:bodyPr/>
          <a:p>
            <a:r>
              <a:rPr altLang="en-US" lang="zh-CN"/>
              <a:t>Then, what about NFTs?
&amp; there role in games &amp; Metaverses????
If Governments collected money through NFTs &amp; Metaverses that's not risky and doesn't include all of these problems...
And we can make it eco-friendly </a:t>
            </a:r>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24" name=""/>
          <p:cNvSpPr>
            <a:spLocks noGrp="1"/>
          </p:cNvSpPr>
          <p:nvPr>
            <p:ph type="body"/>
          </p:nvPr>
        </p:nvSpPr>
        <p:spPr/>
        <p:txBody>
          <a:bodyPr/>
          <a:p>
            <a:r>
              <a:rPr altLang="en-US" lang="zh-CN"/>
              <a:t>-Don't we have 1/3 of world ancient heritages?
-Don't we have ancient civilizations with a lot of fancy legends to tell &amp; use in games? don't we have artists who can create suspense in that?
-Don't we also have rare coral reefs in Red Sea that we can use in a lovely Metaverse, and also archive before deterioration?
</a:t>
            </a:r>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27" name=""/>
          <p:cNvSpPr>
            <a:spLocks noGrp="1"/>
          </p:cNvSpPr>
          <p:nvPr>
            <p:ph type="body"/>
          </p:nvPr>
        </p:nvSpPr>
        <p:spPr/>
        <p:txBody>
          <a:bodyPr/>
          <a:p>
            <a:r>
              <a:rPr altLang="en-US" lang="zh-CN"/>
              <a:t>Don't we also have both previous &amp; new trials of online &amp; VR tourism to have the intuition to do it???</a:t>
            </a:r>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30" name=""/>
          <p:cNvSpPr>
            <a:spLocks noGrp="1"/>
          </p:cNvSpPr>
          <p:nvPr>
            <p:ph type="body"/>
          </p:nvPr>
        </p:nvSpPr>
        <p:spPr/>
        <p:txBody>
          <a:bodyPr/>
          <a:p>
            <a:r>
              <a:rPr altLang="en-US" lang="zh-CN"/>
              <a:t>-NFTs started with Games like Cryptopunks &amp; crypto kitties ( earlier trials with Bitcoin colored coins or skins didn't continue)
-We all heard about Beeple pic., a chance to young/infamous art creator, just like YouTube and other platforms introduced a chance to talented show creators
-Artists, celebrities got the idea and went with the flow quickly since they're used to commercial uses of selling their posters, digital records; handling social media &amp; digital environments in general
-NFTs evolved to add benefits to buyers like tickets discounts, exclusive lives with the celebrity,... &amp; also royalties to the creator to get a ratio of each resell.
-Events, scoops, or whatever attracts the media was used to example johnny deb
</a:t>
            </a:r>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36" name=""/>
          <p:cNvSpPr>
            <a:spLocks noGrp="1"/>
          </p:cNvSpPr>
          <p:nvPr>
            <p:ph type="body"/>
          </p:nvPr>
        </p:nvSpPr>
        <p:spPr/>
        <p:txBody>
          <a:bodyPr/>
          <a:p>
            <a:r>
              <a:rPr altLang="en-US" lang="zh-CN"/>
              <a:t>I guess before Metaverse all museums NFTs summary table </a:t>
            </a:r>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2" name=""/>
        <p:cNvGrpSpPr/>
        <p:nvPr/>
      </p:nvGrpSpPr>
      <p:grpSpPr>
        <a:xfrm>
          <a:off x="0" y="0"/>
          <a:ext cx="0" cy="0"/>
          <a:chOff x="0" y="0"/>
          <a:chExt cx="0" cy="0"/>
        </a:xfrm>
      </p:grpSpPr>
      <p:sp>
        <p:nvSpPr>
          <p:cNvPr id="104860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60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60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4" name="Footer Placeholder 4"/>
          <p:cNvSpPr>
            <a:spLocks noGrp="1"/>
          </p:cNvSpPr>
          <p:nvPr>
            <p:ph type="ftr" sz="quarter" idx="11"/>
          </p:nvPr>
        </p:nvSpPr>
        <p:spPr/>
        <p:txBody>
          <a:bodyPr/>
          <a:p>
            <a:endParaRPr altLang="en-US" lang="zh-CN"/>
          </a:p>
        </p:txBody>
      </p:sp>
      <p:sp>
        <p:nvSpPr>
          <p:cNvPr id="104860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08" name=""/>
        <p:cNvGrpSpPr/>
        <p:nvPr/>
      </p:nvGrpSpPr>
      <p:grpSpPr>
        <a:xfrm>
          <a:off x="0" y="0"/>
          <a:ext cx="0" cy="0"/>
          <a:chOff x="0" y="0"/>
          <a:chExt cx="0" cy="0"/>
        </a:xfrm>
      </p:grpSpPr>
      <p:sp>
        <p:nvSpPr>
          <p:cNvPr id="1048681" name="Title 1"/>
          <p:cNvSpPr>
            <a:spLocks noGrp="1"/>
          </p:cNvSpPr>
          <p:nvPr>
            <p:ph type="title"/>
          </p:nvPr>
        </p:nvSpPr>
        <p:spPr/>
        <p:txBody>
          <a:bodyPr/>
          <a:p>
            <a:r>
              <a:rPr altLang="zh-CN" lang="en-US" smtClean="0"/>
              <a:t>Click to edit Master title style</a:t>
            </a:r>
            <a:endParaRPr dirty="0" lang="en-US"/>
          </a:p>
        </p:txBody>
      </p:sp>
      <p:sp>
        <p:nvSpPr>
          <p:cNvPr id="1048682"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84" name="Footer Placeholder 4"/>
          <p:cNvSpPr>
            <a:spLocks noGrp="1"/>
          </p:cNvSpPr>
          <p:nvPr>
            <p:ph type="ftr" sz="quarter" idx="11"/>
          </p:nvPr>
        </p:nvSpPr>
        <p:spPr/>
        <p:txBody>
          <a:bodyPr/>
          <a:p>
            <a:endParaRPr altLang="en-US" lang="zh-CN"/>
          </a:p>
        </p:txBody>
      </p:sp>
      <p:sp>
        <p:nvSpPr>
          <p:cNvPr id="10486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06" name=""/>
        <p:cNvGrpSpPr/>
        <p:nvPr/>
      </p:nvGrpSpPr>
      <p:grpSpPr>
        <a:xfrm>
          <a:off x="0" y="0"/>
          <a:ext cx="0" cy="0"/>
          <a:chOff x="0" y="0"/>
          <a:chExt cx="0" cy="0"/>
        </a:xfrm>
      </p:grpSpPr>
      <p:sp>
        <p:nvSpPr>
          <p:cNvPr id="1048670"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71"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7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73" name="Footer Placeholder 4"/>
          <p:cNvSpPr>
            <a:spLocks noGrp="1"/>
          </p:cNvSpPr>
          <p:nvPr>
            <p:ph type="ftr" sz="quarter" idx="11"/>
          </p:nvPr>
        </p:nvSpPr>
        <p:spPr/>
        <p:txBody>
          <a:bodyPr/>
          <a:p>
            <a:endParaRPr altLang="en-US" lang="zh-CN"/>
          </a:p>
        </p:txBody>
      </p:sp>
      <p:sp>
        <p:nvSpPr>
          <p:cNvPr id="104867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581" name="Title 1"/>
          <p:cNvSpPr>
            <a:spLocks noGrp="1"/>
          </p:cNvSpPr>
          <p:nvPr>
            <p:ph type="title"/>
          </p:nvPr>
        </p:nvSpPr>
        <p:spPr/>
        <p:txBody>
          <a:bodyPr/>
          <a:p>
            <a:r>
              <a:rPr altLang="zh-CN" lang="en-US" smtClean="0"/>
              <a:t>Click to edit Master title style</a:t>
            </a:r>
            <a:endParaRPr dirty="0" lang="en-US"/>
          </a:p>
        </p:txBody>
      </p:sp>
      <p:sp>
        <p:nvSpPr>
          <p:cNvPr id="104858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97" name=""/>
        <p:cNvGrpSpPr/>
        <p:nvPr/>
      </p:nvGrpSpPr>
      <p:grpSpPr>
        <a:xfrm>
          <a:off x="0" y="0"/>
          <a:ext cx="0" cy="0"/>
          <a:chOff x="0" y="0"/>
          <a:chExt cx="0" cy="0"/>
        </a:xfrm>
      </p:grpSpPr>
      <p:sp>
        <p:nvSpPr>
          <p:cNvPr id="1048655"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56"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57"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8" name="Footer Placeholder 4"/>
          <p:cNvSpPr>
            <a:spLocks noGrp="1"/>
          </p:cNvSpPr>
          <p:nvPr>
            <p:ph type="ftr" sz="quarter" idx="11"/>
          </p:nvPr>
        </p:nvSpPr>
        <p:spPr/>
        <p:txBody>
          <a:bodyPr/>
          <a:p>
            <a:endParaRPr altLang="en-US" lang="zh-CN"/>
          </a:p>
        </p:txBody>
      </p:sp>
      <p:sp>
        <p:nvSpPr>
          <p:cNvPr id="104865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09" name=""/>
        <p:cNvGrpSpPr/>
        <p:nvPr/>
      </p:nvGrpSpPr>
      <p:grpSpPr>
        <a:xfrm>
          <a:off x="0" y="0"/>
          <a:ext cx="0" cy="0"/>
          <a:chOff x="0" y="0"/>
          <a:chExt cx="0" cy="0"/>
        </a:xfrm>
      </p:grpSpPr>
      <p:sp>
        <p:nvSpPr>
          <p:cNvPr id="1048686" name="Title 1"/>
          <p:cNvSpPr>
            <a:spLocks noGrp="1"/>
          </p:cNvSpPr>
          <p:nvPr>
            <p:ph type="title"/>
          </p:nvPr>
        </p:nvSpPr>
        <p:spPr/>
        <p:txBody>
          <a:bodyPr/>
          <a:p>
            <a:r>
              <a:rPr altLang="zh-CN" lang="en-US" smtClean="0"/>
              <a:t>Click to edit Master title style</a:t>
            </a:r>
            <a:endParaRPr dirty="0" lang="en-US"/>
          </a:p>
        </p:txBody>
      </p:sp>
      <p:sp>
        <p:nvSpPr>
          <p:cNvPr id="1048687"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88"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89"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90" name="Footer Placeholder 5"/>
          <p:cNvSpPr>
            <a:spLocks noGrp="1"/>
          </p:cNvSpPr>
          <p:nvPr>
            <p:ph type="ftr" sz="quarter" idx="11"/>
          </p:nvPr>
        </p:nvSpPr>
        <p:spPr/>
        <p:txBody>
          <a:bodyPr/>
          <a:p>
            <a:endParaRPr altLang="en-US" lang="zh-CN"/>
          </a:p>
        </p:txBody>
      </p:sp>
      <p:sp>
        <p:nvSpPr>
          <p:cNvPr id="1048691"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10" name=""/>
        <p:cNvGrpSpPr/>
        <p:nvPr/>
      </p:nvGrpSpPr>
      <p:grpSpPr>
        <a:xfrm>
          <a:off x="0" y="0"/>
          <a:ext cx="0" cy="0"/>
          <a:chOff x="0" y="0"/>
          <a:chExt cx="0" cy="0"/>
        </a:xfrm>
      </p:grpSpPr>
      <p:sp>
        <p:nvSpPr>
          <p:cNvPr id="1048692"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93"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94"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95"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96"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97"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98" name="Footer Placeholder 7"/>
          <p:cNvSpPr>
            <a:spLocks noGrp="1"/>
          </p:cNvSpPr>
          <p:nvPr>
            <p:ph type="ftr" sz="quarter" idx="11"/>
          </p:nvPr>
        </p:nvSpPr>
        <p:spPr/>
        <p:txBody>
          <a:bodyPr/>
          <a:p>
            <a:endParaRPr altLang="en-US" lang="zh-CN"/>
          </a:p>
        </p:txBody>
      </p:sp>
      <p:sp>
        <p:nvSpPr>
          <p:cNvPr id="1048699"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3" name=""/>
        <p:cNvGrpSpPr/>
        <p:nvPr/>
      </p:nvGrpSpPr>
      <p:grpSpPr>
        <a:xfrm>
          <a:off x="0" y="0"/>
          <a:ext cx="0" cy="0"/>
          <a:chOff x="0" y="0"/>
          <a:chExt cx="0" cy="0"/>
        </a:xfrm>
      </p:grpSpPr>
      <p:sp>
        <p:nvSpPr>
          <p:cNvPr id="1048639" name="Title 1"/>
          <p:cNvSpPr>
            <a:spLocks noGrp="1"/>
          </p:cNvSpPr>
          <p:nvPr>
            <p:ph type="title"/>
          </p:nvPr>
        </p:nvSpPr>
        <p:spPr/>
        <p:txBody>
          <a:bodyPr/>
          <a:p>
            <a:r>
              <a:rPr altLang="zh-CN" lang="en-US" smtClean="0"/>
              <a:t>Click to edit Master title style</a:t>
            </a:r>
            <a:endParaRPr dirty="0" lang="en-US"/>
          </a:p>
        </p:txBody>
      </p:sp>
      <p:sp>
        <p:nvSpPr>
          <p:cNvPr id="1048640"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1" name="Footer Placeholder 3"/>
          <p:cNvSpPr>
            <a:spLocks noGrp="1"/>
          </p:cNvSpPr>
          <p:nvPr>
            <p:ph type="ftr" sz="quarter" idx="11"/>
          </p:nvPr>
        </p:nvSpPr>
        <p:spPr/>
        <p:txBody>
          <a:bodyPr/>
          <a:p>
            <a:endParaRPr altLang="en-US" lang="zh-CN"/>
          </a:p>
        </p:txBody>
      </p:sp>
      <p:sp>
        <p:nvSpPr>
          <p:cNvPr id="1048642"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11" name=""/>
        <p:cNvGrpSpPr/>
        <p:nvPr/>
      </p:nvGrpSpPr>
      <p:grpSpPr>
        <a:xfrm>
          <a:off x="0" y="0"/>
          <a:ext cx="0" cy="0"/>
          <a:chOff x="0" y="0"/>
          <a:chExt cx="0" cy="0"/>
        </a:xfrm>
      </p:grpSpPr>
      <p:sp>
        <p:nvSpPr>
          <p:cNvPr id="1048700"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701" name="Footer Placeholder 2"/>
          <p:cNvSpPr>
            <a:spLocks noGrp="1"/>
          </p:cNvSpPr>
          <p:nvPr>
            <p:ph type="ftr" sz="quarter" idx="11"/>
          </p:nvPr>
        </p:nvSpPr>
        <p:spPr/>
        <p:txBody>
          <a:bodyPr/>
          <a:p>
            <a:endParaRPr altLang="en-US" lang="zh-CN"/>
          </a:p>
        </p:txBody>
      </p:sp>
      <p:sp>
        <p:nvSpPr>
          <p:cNvPr id="1048702"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12" name=""/>
        <p:cNvGrpSpPr/>
        <p:nvPr/>
      </p:nvGrpSpPr>
      <p:grpSpPr>
        <a:xfrm>
          <a:off x="0" y="0"/>
          <a:ext cx="0" cy="0"/>
          <a:chOff x="0" y="0"/>
          <a:chExt cx="0" cy="0"/>
        </a:xfrm>
      </p:grpSpPr>
      <p:sp>
        <p:nvSpPr>
          <p:cNvPr id="1048703"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704"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705"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06"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707" name="Footer Placeholder 5"/>
          <p:cNvSpPr>
            <a:spLocks noGrp="1"/>
          </p:cNvSpPr>
          <p:nvPr>
            <p:ph type="ftr" sz="quarter" idx="11"/>
          </p:nvPr>
        </p:nvSpPr>
        <p:spPr/>
        <p:txBody>
          <a:bodyPr/>
          <a:p>
            <a:endParaRPr altLang="en-US" lang="zh-CN"/>
          </a:p>
        </p:txBody>
      </p:sp>
      <p:sp>
        <p:nvSpPr>
          <p:cNvPr id="1048708"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07" name=""/>
        <p:cNvGrpSpPr/>
        <p:nvPr/>
      </p:nvGrpSpPr>
      <p:grpSpPr>
        <a:xfrm>
          <a:off x="0" y="0"/>
          <a:ext cx="0" cy="0"/>
          <a:chOff x="0" y="0"/>
          <a:chExt cx="0" cy="0"/>
        </a:xfrm>
      </p:grpSpPr>
      <p:sp>
        <p:nvSpPr>
          <p:cNvPr id="104867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76"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7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7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79" name="Footer Placeholder 5"/>
          <p:cNvSpPr>
            <a:spLocks noGrp="1"/>
          </p:cNvSpPr>
          <p:nvPr>
            <p:ph type="ftr" sz="quarter" idx="11"/>
          </p:nvPr>
        </p:nvSpPr>
        <p:spPr/>
        <p:txBody>
          <a:bodyPr/>
          <a:p>
            <a:endParaRPr altLang="en-US" lang="zh-CN"/>
          </a:p>
        </p:txBody>
      </p:sp>
      <p:sp>
        <p:nvSpPr>
          <p:cNvPr id="104868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30"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slideLayout" Target="../slideLayouts/slideLayout6.xml"/><Relationship Id="rId6"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slideLayout" Target="../slideLayouts/slideLayout6.xml"/><Relationship Id="rId6"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6.xml"/><Relationship Id="rId3"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06" name="Title 1"/>
          <p:cNvSpPr>
            <a:spLocks noGrp="1"/>
          </p:cNvSpPr>
          <p:nvPr>
            <p:ph type="ctrTitle"/>
          </p:nvPr>
        </p:nvSpPr>
        <p:spPr/>
        <p:txBody>
          <a:bodyPr>
            <a:normAutofit fontScale="90000"/>
          </a:bodyPr>
          <a:p>
            <a:r>
              <a:rPr altLang="zh-CN" b="1" lang="en-US"/>
              <a:t>SoK : Can NFTs Solve The Economic Problems of Countries with Ancient Heritage? Egypt as a Case Study</a:t>
            </a:r>
            <a:endParaRPr altLang="zh-CN" b="1" lang="en-US"/>
          </a:p>
        </p:txBody>
      </p:sp>
      <p:sp>
        <p:nvSpPr>
          <p:cNvPr id="1048607" name="Subtitle 2"/>
          <p:cNvSpPr>
            <a:spLocks noGrp="1"/>
          </p:cNvSpPr>
          <p:nvPr>
            <p:ph type="subTitle" idx="1"/>
          </p:nvPr>
        </p:nvSpPr>
        <p:spPr/>
        <p:txBody>
          <a:bodyPr/>
          <a:p>
            <a:r>
              <a:rPr altLang="zh-CN" lang="en-US"/>
              <a:t>S</a:t>
            </a:r>
            <a:r>
              <a:rPr altLang="zh-CN" lang="en-US"/>
              <a:t>h</a:t>
            </a:r>
            <a:r>
              <a:rPr altLang="zh-CN" lang="en-US"/>
              <a:t>y</a:t>
            </a:r>
            <a:r>
              <a:rPr altLang="zh-CN" lang="en-US"/>
              <a:t>maa</a:t>
            </a:r>
            <a:r>
              <a:rPr altLang="zh-CN" lang="en-US"/>
              <a:t> </a:t>
            </a:r>
            <a:r>
              <a:rPr altLang="zh-CN" lang="en-US"/>
              <a:t>M</a:t>
            </a:r>
            <a:r>
              <a:rPr altLang="zh-CN" lang="en-US"/>
              <a:t>.</a:t>
            </a:r>
            <a:r>
              <a:rPr altLang="zh-CN" lang="en-US"/>
              <a:t> </a:t>
            </a:r>
            <a:r>
              <a:rPr altLang="zh-CN" lang="en-US"/>
              <a:t>A</a:t>
            </a:r>
            <a:r>
              <a:rPr altLang="zh-CN" lang="en-US"/>
              <a:t>r</a:t>
            </a:r>
            <a:r>
              <a:rPr altLang="zh-CN" lang="en-US"/>
              <a:t>a</a:t>
            </a:r>
            <a:r>
              <a:rPr altLang="zh-CN" lang="en-US"/>
              <a:t>f</a:t>
            </a:r>
            <a:r>
              <a:rPr altLang="zh-CN" lang="en-US"/>
              <a:t>a</a:t>
            </a:r>
            <a:r>
              <a:rPr altLang="zh-CN" lang="en-US"/>
              <a:t>t</a:t>
            </a:r>
            <a:endParaRPr altLang="zh-CN" lang="en-US"/>
          </a:p>
          <a:p>
            <a:r>
              <a:rPr altLang="zh-CN" sz="2000" lang="en-US"/>
              <a:t>shymaa.arafat@gmail.com</a:t>
            </a:r>
            <a:r>
              <a:rPr altLang="zh-CN" sz="2000" lang="en-US"/>
              <a:t>,</a:t>
            </a:r>
            <a:r>
              <a:rPr altLang="zh-CN" sz="2000" lang="en-US"/>
              <a:t> </a:t>
            </a:r>
            <a:r>
              <a:rPr altLang="zh-CN" sz="2000" lang="en-US"/>
              <a:t>s</a:t>
            </a:r>
            <a:r>
              <a:rPr altLang="zh-CN" sz="2000" lang="en-US"/>
              <a:t>h</a:t>
            </a:r>
            <a:r>
              <a:rPr altLang="zh-CN" sz="2000" lang="en-US"/>
              <a:t>a</a:t>
            </a:r>
            <a:r>
              <a:rPr altLang="zh-CN" sz="2000" lang="en-US"/>
              <a:t>r</a:t>
            </a:r>
            <a:r>
              <a:rPr altLang="zh-CN" sz="2000" lang="en-US"/>
              <a:t>.</a:t>
            </a:r>
            <a:r>
              <a:rPr altLang="zh-CN" sz="2000" lang="en-US"/>
              <a:t>a</a:t>
            </a:r>
            <a:r>
              <a:rPr altLang="zh-CN" sz="2000" lang="en-US"/>
              <a:t>c</a:t>
            </a:r>
            <a:r>
              <a:rPr altLang="zh-CN" sz="2000" lang="en-US"/>
              <a:t>a</a:t>
            </a:r>
            <a:r>
              <a:rPr altLang="zh-CN" sz="2000" lang="en-US"/>
              <a:t>d</a:t>
            </a:r>
            <a:r>
              <a:rPr altLang="zh-CN" sz="2000" lang="en-US"/>
              <a:t>e</a:t>
            </a:r>
            <a:r>
              <a:rPr altLang="zh-CN" sz="2000" lang="en-US"/>
              <a:t>m</a:t>
            </a:r>
            <a:r>
              <a:rPr altLang="zh-CN" sz="2000" lang="en-US"/>
              <a:t>i</a:t>
            </a:r>
            <a:r>
              <a:rPr altLang="zh-CN" sz="2000" lang="en-US"/>
              <a:t>c</a:t>
            </a:r>
            <a:r>
              <a:rPr altLang="zh-CN" sz="2000" lang="en-US"/>
              <a:t>@</a:t>
            </a:r>
            <a:r>
              <a:rPr altLang="zh-CN" sz="2000" lang="en-US"/>
              <a:t>g</a:t>
            </a:r>
            <a:r>
              <a:rPr altLang="zh-CN" sz="2000" lang="en-US"/>
              <a:t>m</a:t>
            </a:r>
            <a:r>
              <a:rPr altLang="zh-CN" sz="2000" lang="en-US"/>
              <a:t>a</a:t>
            </a:r>
            <a:r>
              <a:rPr altLang="zh-CN" sz="2000" lang="en-US"/>
              <a:t>i</a:t>
            </a:r>
            <a:r>
              <a:rPr altLang="zh-CN" sz="2000" lang="en-US"/>
              <a:t>l</a:t>
            </a:r>
            <a:r>
              <a:rPr altLang="zh-CN" sz="2000" lang="en-US"/>
              <a:t>.</a:t>
            </a:r>
            <a:r>
              <a:rPr altLang="zh-CN" sz="2000" lang="en-US"/>
              <a:t>c</a:t>
            </a:r>
            <a:r>
              <a:rPr altLang="zh-CN" sz="2000" lang="en-US"/>
              <a:t>o</a:t>
            </a:r>
            <a:r>
              <a:rPr altLang="zh-CN" sz="2000" lang="en-US"/>
              <a:t>m</a:t>
            </a:r>
            <a:r>
              <a:rPr altLang="zh-CN" lang="en-US"/>
              <a:t> </a:t>
            </a:r>
            <a:endParaRPr altLang="zh-CN"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1">
  <p:cSld>
    <p:spTree>
      <p:nvGrpSpPr>
        <p:cNvPr id="78" name=""/>
        <p:cNvGrpSpPr/>
        <p:nvPr/>
      </p:nvGrpSpPr>
      <p:grpSpPr>
        <a:xfrm>
          <a:off x="0" y="0"/>
          <a:ext cx="0" cy="0"/>
          <a:chOff x="0" y="0"/>
          <a:chExt cx="0" cy="0"/>
        </a:xfrm>
      </p:grpSpPr>
      <p:sp>
        <p:nvSpPr>
          <p:cNvPr id="1048631" name=""/>
          <p:cNvSpPr>
            <a:spLocks noGrp="1"/>
          </p:cNvSpPr>
          <p:nvPr>
            <p:ph type="title"/>
          </p:nvPr>
        </p:nvSpPr>
        <p:spPr/>
        <p:txBody>
          <a:bodyPr/>
          <a:p>
            <a:r>
              <a:rPr lang="en-US"/>
              <a:t>N</a:t>
            </a:r>
            <a:r>
              <a:rPr lang="en-US"/>
              <a:t>F</a:t>
            </a:r>
            <a:r>
              <a:rPr lang="en-US"/>
              <a:t>T</a:t>
            </a:r>
            <a:r>
              <a:rPr lang="en-US"/>
              <a:t>s</a:t>
            </a:r>
            <a:r>
              <a:rPr lang="en-US"/>
              <a:t> </a:t>
            </a:r>
            <a:r>
              <a:rPr lang="en-US"/>
              <a:t>C</a:t>
            </a:r>
            <a:r>
              <a:rPr lang="en-US"/>
              <a:t>u</a:t>
            </a:r>
            <a:r>
              <a:rPr lang="en-US"/>
              <a:t>l</a:t>
            </a:r>
            <a:r>
              <a:rPr lang="en-US"/>
              <a:t>t</a:t>
            </a:r>
            <a:r>
              <a:rPr lang="en-US"/>
              <a:t>u</a:t>
            </a:r>
            <a:r>
              <a:rPr lang="en-US"/>
              <a:t>ral </a:t>
            </a:r>
            <a:r>
              <a:rPr lang="en-US"/>
              <a:t>&amp;</a:t>
            </a:r>
            <a:r>
              <a:rPr lang="en-US"/>
              <a:t> </a:t>
            </a:r>
            <a:r>
              <a:rPr lang="en-US"/>
              <a:t>C</a:t>
            </a:r>
            <a:r>
              <a:rPr lang="en-US"/>
              <a:t>o</a:t>
            </a:r>
            <a:r>
              <a:rPr lang="en-US"/>
              <a:t>m</a:t>
            </a:r>
            <a:r>
              <a:rPr lang="en-US"/>
              <a:t>m</a:t>
            </a:r>
            <a:r>
              <a:rPr lang="en-US"/>
              <a:t>u</a:t>
            </a:r>
            <a:r>
              <a:rPr lang="en-US"/>
              <a:t>n</a:t>
            </a:r>
            <a:r>
              <a:rPr lang="en-US"/>
              <a:t>i</a:t>
            </a:r>
            <a:r>
              <a:rPr lang="en-US"/>
              <a:t>t</a:t>
            </a:r>
            <a:r>
              <a:rPr lang="en-US"/>
              <a:t>y</a:t>
            </a:r>
            <a:endParaRPr lang="en-US"/>
          </a:p>
        </p:txBody>
      </p:sp>
      <p:sp>
        <p:nvSpPr>
          <p:cNvPr id="1048632" name=""/>
          <p:cNvSpPr>
            <a:spLocks noGrp="1"/>
          </p:cNvSpPr>
          <p:nvPr>
            <p:ph idx="1"/>
          </p:nvPr>
        </p:nvSpPr>
        <p:spPr>
          <a:xfrm>
            <a:off x="628650" y="1825625"/>
            <a:ext cx="7886700" cy="3186687"/>
          </a:xfrm>
        </p:spPr>
        <p:txBody>
          <a:bodyPr>
            <a:noAutofit/>
          </a:bodyPr>
          <a:p>
            <a:pPr>
              <a:lnSpc>
                <a:spcPct val="150000"/>
              </a:lnSpc>
            </a:pPr>
            <a:r>
              <a:rPr sz="3200" lang="en-US"/>
              <a:t>Y</a:t>
            </a:r>
            <a:r>
              <a:rPr sz="3200" lang="en-US"/>
              <a:t>a</a:t>
            </a:r>
            <a:r>
              <a:rPr sz="3200" lang="en-US"/>
              <a:t>l</a:t>
            </a:r>
            <a:r>
              <a:rPr sz="3200" lang="en-US"/>
              <a:t>e</a:t>
            </a:r>
            <a:r>
              <a:rPr sz="3200" lang="en-US"/>
              <a:t> </a:t>
            </a:r>
            <a:r>
              <a:rPr sz="3200" lang="en-US"/>
              <a:t>University</a:t>
            </a:r>
            <a:endParaRPr sz="3200" lang="en-US"/>
          </a:p>
          <a:p>
            <a:pPr>
              <a:lnSpc>
                <a:spcPct val="150000"/>
              </a:lnSpc>
            </a:pPr>
            <a:r>
              <a:rPr sz="3200" lang="en-US"/>
              <a:t>U</a:t>
            </a:r>
            <a:r>
              <a:rPr sz="3200" lang="en-US"/>
              <a:t>N</a:t>
            </a:r>
            <a:endParaRPr sz="3200" lang="en-US"/>
          </a:p>
          <a:p>
            <a:pPr>
              <a:lnSpc>
                <a:spcPct val="150000"/>
              </a:lnSpc>
            </a:pPr>
            <a:r>
              <a:rPr sz="3200" lang="en-US"/>
              <a:t>U</a:t>
            </a:r>
            <a:r>
              <a:rPr sz="3200" lang="en-US"/>
              <a:t>S</a:t>
            </a:r>
            <a:r>
              <a:rPr sz="3200" lang="en-US"/>
              <a:t> </a:t>
            </a:r>
            <a:r>
              <a:rPr sz="3200" lang="en-US"/>
              <a:t>B</a:t>
            </a:r>
            <a:r>
              <a:rPr sz="3200" lang="en-US"/>
              <a:t>i</a:t>
            </a:r>
            <a:r>
              <a:rPr sz="3200" lang="en-US"/>
              <a:t>l</a:t>
            </a:r>
            <a:r>
              <a:rPr sz="3200" lang="en-US"/>
              <a:t>l</a:t>
            </a:r>
            <a:r>
              <a:rPr sz="3200" lang="en-US"/>
              <a:t> </a:t>
            </a:r>
            <a:r>
              <a:rPr sz="3200" lang="en-US"/>
              <a:t>of </a:t>
            </a:r>
            <a:r>
              <a:rPr sz="3200" lang="en-US"/>
              <a:t>Rights</a:t>
            </a:r>
            <a:endParaRPr sz="3200" lang="en-US"/>
          </a:p>
          <a:p>
            <a:pPr>
              <a:lnSpc>
                <a:spcPct val="150000"/>
              </a:lnSpc>
            </a:pPr>
            <a:r>
              <a:rPr sz="3200" lang="en-US"/>
              <a:t>M</a:t>
            </a:r>
            <a:r>
              <a:rPr sz="3200" lang="en-US"/>
              <a:t>u</a:t>
            </a:r>
            <a:r>
              <a:rPr sz="3200" lang="en-US"/>
              <a:t>s</a:t>
            </a:r>
            <a:r>
              <a:rPr sz="3200" lang="en-US"/>
              <a:t>e</a:t>
            </a:r>
            <a:r>
              <a:rPr sz="3200" lang="en-US"/>
              <a:t>um</a:t>
            </a:r>
            <a:r>
              <a:rPr sz="3200" lang="en-US"/>
              <a:t>s </a:t>
            </a:r>
            <a:r>
              <a:rPr sz="3200" lang="en-US"/>
              <a:t>j</a:t>
            </a:r>
            <a:r>
              <a:rPr sz="3200" lang="en-US"/>
              <a:t>o</a:t>
            </a:r>
            <a:r>
              <a:rPr sz="3200" lang="en-US"/>
              <a:t>i</a:t>
            </a:r>
            <a:r>
              <a:rPr sz="3200" lang="en-US"/>
              <a:t>n</a:t>
            </a:r>
            <a:r>
              <a:rPr sz="3200" lang="en-US"/>
              <a:t>e</a:t>
            </a:r>
            <a:r>
              <a:rPr sz="3200" lang="en-US"/>
              <a:t>d</a:t>
            </a:r>
            <a:r>
              <a:rPr sz="3200" lang="en-US"/>
              <a:t> </a:t>
            </a:r>
            <a:r>
              <a:rPr sz="3200" lang="en-US"/>
              <a:t>t</a:t>
            </a:r>
            <a:r>
              <a:rPr sz="3200" lang="en-US"/>
              <a:t>h</a:t>
            </a:r>
            <a:r>
              <a:rPr sz="3200" lang="en-US"/>
              <a:t>e</a:t>
            </a:r>
            <a:r>
              <a:rPr sz="3200" lang="en-US"/>
              <a:t> </a:t>
            </a:r>
            <a:r>
              <a:rPr sz="3200" lang="en-US"/>
              <a:t>c</a:t>
            </a:r>
            <a:r>
              <a:rPr sz="3200" lang="en-US"/>
              <a:t>l</a:t>
            </a:r>
            <a:r>
              <a:rPr sz="3200" lang="en-US"/>
              <a:t>u</a:t>
            </a:r>
            <a:r>
              <a:rPr sz="3200" lang="en-US"/>
              <a:t>b</a:t>
            </a:r>
            <a:endParaRPr sz="3200" lang="en-US"/>
          </a:p>
        </p:txBody>
      </p:sp>
      <p:sp>
        <p:nvSpPr>
          <p:cNvPr id="1048633" name=""/>
          <p:cNvSpPr txBox="1"/>
          <p:nvPr/>
        </p:nvSpPr>
        <p:spPr>
          <a:xfrm>
            <a:off x="1236872" y="5272634"/>
            <a:ext cx="6670256" cy="929640"/>
          </a:xfrm>
          <a:prstGeom prst="rect"/>
        </p:spPr>
        <p:txBody>
          <a:bodyPr rtlCol="0" wrap="square">
            <a:spAutoFit/>
          </a:bodyPr>
          <a:p>
            <a:r>
              <a:rPr b="1" sz="2800" lang="en-US">
                <a:solidFill>
                  <a:srgbClr val="00B050"/>
                </a:solidFill>
              </a:rPr>
              <a:t>T</a:t>
            </a:r>
            <a:r>
              <a:rPr b="1" sz="2800" lang="en-US">
                <a:solidFill>
                  <a:srgbClr val="00B050"/>
                </a:solidFill>
              </a:rPr>
              <a:t>h</a:t>
            </a:r>
            <a:r>
              <a:rPr b="1" sz="2800" lang="en-US">
                <a:solidFill>
                  <a:srgbClr val="00B050"/>
                </a:solidFill>
              </a:rPr>
              <a:t>e</a:t>
            </a:r>
            <a:r>
              <a:rPr b="1" sz="2800" lang="en-US">
                <a:solidFill>
                  <a:srgbClr val="00B050"/>
                </a:solidFill>
              </a:rPr>
              <a:t> </a:t>
            </a:r>
            <a:r>
              <a:rPr b="1" sz="2800" lang="en-US">
                <a:solidFill>
                  <a:srgbClr val="00B050"/>
                </a:solidFill>
              </a:rPr>
              <a:t>p</a:t>
            </a:r>
            <a:r>
              <a:rPr b="1" sz="2800" lang="en-US">
                <a:solidFill>
                  <a:srgbClr val="00B050"/>
                </a:solidFill>
              </a:rPr>
              <a:t>o</a:t>
            </a:r>
            <a:r>
              <a:rPr b="1" sz="2800" lang="en-US">
                <a:solidFill>
                  <a:srgbClr val="00B050"/>
                </a:solidFill>
              </a:rPr>
              <a:t>i</a:t>
            </a:r>
            <a:r>
              <a:rPr b="1" sz="2800" lang="en-US">
                <a:solidFill>
                  <a:srgbClr val="00B050"/>
                </a:solidFill>
              </a:rPr>
              <a:t>n</a:t>
            </a:r>
            <a:r>
              <a:rPr b="1" sz="2800" lang="en-US">
                <a:solidFill>
                  <a:srgbClr val="00B050"/>
                </a:solidFill>
              </a:rPr>
              <a:t>t</a:t>
            </a:r>
            <a:r>
              <a:rPr b="1" sz="2800" lang="en-US">
                <a:solidFill>
                  <a:srgbClr val="00B050"/>
                </a:solidFill>
              </a:rPr>
              <a:t> </a:t>
            </a:r>
            <a:r>
              <a:rPr b="1" sz="2800" lang="en-US">
                <a:solidFill>
                  <a:srgbClr val="00B050"/>
                </a:solidFill>
              </a:rPr>
              <a:t>i</a:t>
            </a:r>
            <a:r>
              <a:rPr b="1" sz="2800" lang="en-US">
                <a:solidFill>
                  <a:srgbClr val="00B050"/>
                </a:solidFill>
              </a:rPr>
              <a:t>s</a:t>
            </a:r>
            <a:r>
              <a:rPr b="1" sz="2800" lang="en-US">
                <a:solidFill>
                  <a:srgbClr val="00B050"/>
                </a:solidFill>
              </a:rPr>
              <a:t> museum</a:t>
            </a:r>
            <a:r>
              <a:rPr b="1" sz="2800" lang="en-US">
                <a:solidFill>
                  <a:srgbClr val="00B050"/>
                </a:solidFill>
              </a:rPr>
              <a:t>s</a:t>
            </a:r>
            <a:r>
              <a:rPr b="1" sz="2800" lang="en-US">
                <a:solidFill>
                  <a:srgbClr val="00B050"/>
                </a:solidFill>
              </a:rPr>
              <a:t> d</a:t>
            </a:r>
            <a:r>
              <a:rPr b="1" sz="2800" lang="en-US">
                <a:solidFill>
                  <a:srgbClr val="00B050"/>
                </a:solidFill>
              </a:rPr>
              <a:t>o</a:t>
            </a:r>
            <a:r>
              <a:rPr b="1" sz="2800" lang="en-US">
                <a:solidFill>
                  <a:srgbClr val="00B050"/>
                </a:solidFill>
              </a:rPr>
              <a:t>n’t sell anything</a:t>
            </a:r>
            <a:r>
              <a:rPr b="1" sz="2800" lang="en-US">
                <a:solidFill>
                  <a:srgbClr val="00B050"/>
                </a:solidFill>
              </a:rPr>
              <a:t>,</a:t>
            </a:r>
            <a:r>
              <a:rPr b="1" sz="2800" lang="en-US">
                <a:solidFill>
                  <a:srgbClr val="00B050"/>
                </a:solidFill>
              </a:rPr>
              <a:t> </a:t>
            </a:r>
            <a:r>
              <a:rPr b="1" sz="2800" lang="en-US">
                <a:solidFill>
                  <a:srgbClr val="00B050"/>
                </a:solidFill>
              </a:rPr>
              <a:t>t</a:t>
            </a:r>
            <a:r>
              <a:rPr b="1" sz="2800" lang="en-US">
                <a:solidFill>
                  <a:srgbClr val="00B050"/>
                </a:solidFill>
              </a:rPr>
              <a:t>h</a:t>
            </a:r>
            <a:r>
              <a:rPr b="1" sz="2800" lang="en-US">
                <a:solidFill>
                  <a:srgbClr val="00B050"/>
                </a:solidFill>
              </a:rPr>
              <a:t>e</a:t>
            </a:r>
            <a:r>
              <a:rPr b="1" sz="2800" lang="en-US">
                <a:solidFill>
                  <a:srgbClr val="00B050"/>
                </a:solidFill>
              </a:rPr>
              <a:t>y</a:t>
            </a:r>
            <a:r>
              <a:rPr b="1" sz="2800" lang="en-US">
                <a:solidFill>
                  <a:srgbClr val="00B050"/>
                </a:solidFill>
              </a:rPr>
              <a:t> </a:t>
            </a:r>
            <a:r>
              <a:rPr b="1" sz="2800" lang="en-US">
                <a:solidFill>
                  <a:srgbClr val="00B050"/>
                </a:solidFill>
              </a:rPr>
              <a:t>j</a:t>
            </a:r>
            <a:r>
              <a:rPr b="1" sz="2800" lang="en-US">
                <a:solidFill>
                  <a:srgbClr val="00B050"/>
                </a:solidFill>
              </a:rPr>
              <a:t>u</a:t>
            </a:r>
            <a:r>
              <a:rPr b="1" sz="2800" lang="en-US">
                <a:solidFill>
                  <a:srgbClr val="00B050"/>
                </a:solidFill>
              </a:rPr>
              <a:t>s</a:t>
            </a:r>
            <a:r>
              <a:rPr b="1" sz="2800" lang="en-US">
                <a:solidFill>
                  <a:srgbClr val="00B050"/>
                </a:solidFill>
              </a:rPr>
              <a:t>t</a:t>
            </a:r>
            <a:r>
              <a:rPr b="1" sz="2800" lang="en-US">
                <a:solidFill>
                  <a:srgbClr val="00B050"/>
                </a:solidFill>
              </a:rPr>
              <a:t> grant</a:t>
            </a:r>
            <a:r>
              <a:rPr b="1" sz="2800" lang="en-US">
                <a:solidFill>
                  <a:srgbClr val="00B050"/>
                </a:solidFill>
              </a:rPr>
              <a:t> </a:t>
            </a:r>
            <a:r>
              <a:rPr b="1" sz="2800" lang="en-US">
                <a:solidFill>
                  <a:srgbClr val="00B050"/>
                </a:solidFill>
              </a:rPr>
              <a:t>the use of the</a:t>
            </a:r>
            <a:r>
              <a:rPr b="1" sz="2800" lang="en-US">
                <a:solidFill>
                  <a:srgbClr val="00B050"/>
                </a:solidFill>
              </a:rPr>
              <a:t> image</a:t>
            </a:r>
            <a:endParaRPr b="1" sz="2800" lang="en-US">
              <a:solidFill>
                <a:srgbClr val="00B05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34" name=""/>
          <p:cNvSpPr>
            <a:spLocks noGrp="1"/>
          </p:cNvSpPr>
          <p:nvPr>
            <p:ph type="title"/>
          </p:nvPr>
        </p:nvSpPr>
        <p:spPr/>
        <p:txBody>
          <a:bodyPr/>
          <a:p>
            <a:r>
              <a:rPr lang="en-US"/>
              <a:t>T</a:t>
            </a:r>
            <a:r>
              <a:rPr lang="en-US"/>
              <a:t>a</a:t>
            </a:r>
            <a:r>
              <a:rPr lang="en-US"/>
              <a:t>b</a:t>
            </a:r>
            <a:r>
              <a:rPr lang="en-US"/>
              <a:t>l</a:t>
            </a:r>
            <a:r>
              <a:rPr lang="en-US"/>
              <a:t>e</a:t>
            </a:r>
            <a:r>
              <a:rPr lang="en-US"/>
              <a:t> </a:t>
            </a:r>
            <a:r>
              <a:rPr lang="en-US"/>
              <a:t>o</a:t>
            </a:r>
            <a:r>
              <a:rPr lang="en-US"/>
              <a:t>f</a:t>
            </a:r>
            <a:r>
              <a:rPr lang="en-US"/>
              <a:t> </a:t>
            </a:r>
            <a:r>
              <a:rPr lang="en-US"/>
              <a:t>musuems </a:t>
            </a:r>
            <a:r>
              <a:rPr lang="en-US"/>
              <a:t>i</a:t>
            </a:r>
            <a:r>
              <a:rPr lang="en-US"/>
              <a:t>n</a:t>
            </a:r>
            <a:r>
              <a:rPr lang="en-US"/>
              <a:t> </a:t>
            </a:r>
            <a:r>
              <a:rPr lang="en-US"/>
              <a:t>o</a:t>
            </a:r>
            <a:r>
              <a:rPr lang="en-US"/>
              <a:t>r</a:t>
            </a:r>
            <a:r>
              <a:rPr lang="en-US"/>
              <a:t>d</a:t>
            </a:r>
            <a:r>
              <a:rPr lang="en-US"/>
              <a:t>e</a:t>
            </a:r>
            <a:r>
              <a:rPr lang="en-US"/>
              <a:t>r</a:t>
            </a:r>
            <a:endParaRPr lang="en-US"/>
          </a:p>
        </p:txBody>
      </p:sp>
      <p:sp>
        <p:nvSpPr>
          <p:cNvPr id="1048635" name=""/>
          <p:cNvSpPr>
            <a:spLocks noGrp="1"/>
          </p:cNvSpPr>
          <p:nvPr>
            <p:ph idx="1"/>
          </p:nvPr>
        </p:nvSpPr>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37" name=""/>
          <p:cNvSpPr>
            <a:spLocks noGrp="1"/>
          </p:cNvSpPr>
          <p:nvPr>
            <p:ph type="title"/>
          </p:nvPr>
        </p:nvSpPr>
        <p:spPr/>
        <p:txBody>
          <a:bodyPr/>
          <a:p>
            <a:r>
              <a:rPr lang="en-US"/>
              <a:t>M</a:t>
            </a:r>
            <a:r>
              <a:rPr lang="en-US"/>
              <a:t>e</a:t>
            </a:r>
            <a:r>
              <a:rPr lang="en-US"/>
              <a:t>t</a:t>
            </a:r>
            <a:r>
              <a:rPr lang="en-US"/>
              <a:t>averse</a:t>
            </a:r>
            <a:r>
              <a:rPr lang="en-US"/>
              <a:t>s </a:t>
            </a:r>
            <a:r>
              <a:rPr lang="en-US"/>
              <a:t>a</a:t>
            </a:r>
            <a:r>
              <a:rPr lang="en-US"/>
              <a:t>d</a:t>
            </a:r>
            <a:r>
              <a:rPr lang="en-US"/>
              <a:t>d</a:t>
            </a:r>
            <a:r>
              <a:rPr lang="en-US"/>
              <a:t>e</a:t>
            </a:r>
            <a:r>
              <a:rPr lang="en-US"/>
              <a:t>d</a:t>
            </a:r>
            <a:r>
              <a:rPr lang="en-US"/>
              <a:t> </a:t>
            </a:r>
            <a:r>
              <a:rPr lang="en-US"/>
              <a:t>E</a:t>
            </a:r>
            <a:r>
              <a:rPr lang="en-US"/>
              <a:t>x</a:t>
            </a:r>
            <a:r>
              <a:rPr lang="en-US"/>
              <a:t>t</a:t>
            </a:r>
            <a:r>
              <a:rPr lang="en-US"/>
              <a:t>r</a:t>
            </a:r>
            <a:r>
              <a:rPr lang="en-US"/>
              <a:t>a</a:t>
            </a:r>
            <a:r>
              <a:rPr lang="en-US"/>
              <a:t> </a:t>
            </a:r>
            <a:r>
              <a:rPr lang="en-US"/>
              <a:t>M</a:t>
            </a:r>
            <a:r>
              <a:rPr lang="en-US"/>
              <a:t>e</a:t>
            </a:r>
            <a:r>
              <a:rPr lang="en-US"/>
              <a:t>r</a:t>
            </a:r>
            <a:r>
              <a:rPr lang="en-US"/>
              <a:t>i</a:t>
            </a:r>
            <a:r>
              <a:rPr lang="en-US"/>
              <a:t>t</a:t>
            </a:r>
            <a:r>
              <a:rPr lang="en-US"/>
              <a:t>s</a:t>
            </a:r>
            <a:endParaRPr lang="en-US"/>
          </a:p>
        </p:txBody>
      </p:sp>
      <p:sp>
        <p:nvSpPr>
          <p:cNvPr id="1048638" name=""/>
          <p:cNvSpPr>
            <a:spLocks noGrp="1"/>
          </p:cNvSpPr>
          <p:nvPr>
            <p:ph idx="1"/>
          </p:nvPr>
        </p:nvSpPr>
        <p:spPr/>
        <p:txBody>
          <a:bodyPr/>
          <a:p>
            <a:pPr>
              <a:lnSpc>
                <a:spcPct val="150000"/>
              </a:lnSpc>
            </a:pPr>
            <a:r>
              <a:rPr sz="3200" lang="en-US"/>
              <a:t>F</a:t>
            </a:r>
            <a:r>
              <a:rPr sz="3200" lang="en-US"/>
              <a:t>a</a:t>
            </a:r>
            <a:r>
              <a:rPr sz="3200" lang="en-US"/>
              <a:t>s</a:t>
            </a:r>
            <a:r>
              <a:rPr sz="3200" lang="en-US"/>
              <a:t>h</a:t>
            </a:r>
            <a:r>
              <a:rPr sz="3200" lang="en-US"/>
              <a:t>ion </a:t>
            </a:r>
            <a:r>
              <a:rPr sz="3200" lang="en-US"/>
              <a:t>brands </a:t>
            </a:r>
            <a:r>
              <a:rPr sz="3200" lang="en-US"/>
              <a:t>N</a:t>
            </a:r>
            <a:r>
              <a:rPr sz="3200" lang="en-US"/>
              <a:t>F</a:t>
            </a:r>
            <a:r>
              <a:rPr sz="3200" lang="en-US"/>
              <a:t>T</a:t>
            </a:r>
            <a:r>
              <a:rPr sz="3200" lang="en-US"/>
              <a:t>s</a:t>
            </a:r>
            <a:endParaRPr lang="en-US"/>
          </a:p>
          <a:p>
            <a:pPr indent="0" lvl="1" marL="457200">
              <a:lnSpc>
                <a:spcPct val="100000"/>
              </a:lnSpc>
              <a:buNone/>
            </a:pPr>
            <a:r>
              <a:rPr sz="2800" lang="en-US"/>
              <a:t> </a:t>
            </a:r>
            <a:r>
              <a:rPr sz="2800" lang="en-US"/>
              <a:t>➡️</a:t>
            </a:r>
            <a:r>
              <a:rPr sz="2800" lang="en-US"/>
              <a:t> </a:t>
            </a:r>
            <a:r>
              <a:rPr sz="2800" lang="en-US"/>
              <a:t>c</a:t>
            </a:r>
            <a:r>
              <a:rPr sz="2800" lang="en-US"/>
              <a:t>o</a:t>
            </a:r>
            <a:r>
              <a:rPr sz="2800" lang="en-US"/>
              <a:t>u</a:t>
            </a:r>
            <a:r>
              <a:rPr sz="2800" lang="en-US"/>
              <a:t>l</a:t>
            </a:r>
            <a:r>
              <a:rPr sz="2800" lang="en-US"/>
              <a:t>d</a:t>
            </a:r>
            <a:r>
              <a:rPr sz="2800" lang="en-US"/>
              <a:t> </a:t>
            </a:r>
            <a:r>
              <a:rPr sz="2800" lang="en-US"/>
              <a:t>j</a:t>
            </a:r>
            <a:r>
              <a:rPr sz="2800" lang="en-US"/>
              <a:t>o</a:t>
            </a:r>
            <a:r>
              <a:rPr sz="2800" lang="en-US"/>
              <a:t>i</a:t>
            </a:r>
            <a:r>
              <a:rPr sz="2800" lang="en-US"/>
              <a:t>n</a:t>
            </a:r>
            <a:r>
              <a:rPr sz="2800" lang="en-US"/>
              <a:t> </a:t>
            </a:r>
            <a:r>
              <a:rPr sz="2800" lang="en-US"/>
              <a:t>w</a:t>
            </a:r>
            <a:r>
              <a:rPr sz="2800" lang="en-US"/>
              <a:t>i</a:t>
            </a:r>
            <a:r>
              <a:rPr sz="2800" lang="en-US"/>
              <a:t>t</a:t>
            </a:r>
            <a:r>
              <a:rPr sz="2800" lang="en-US"/>
              <a:t>h</a:t>
            </a:r>
            <a:r>
              <a:rPr sz="2800" lang="en-US"/>
              <a:t> </a:t>
            </a:r>
            <a:r>
              <a:rPr sz="2800" lang="en-US"/>
              <a:t>a</a:t>
            </a:r>
            <a:r>
              <a:rPr sz="2800" lang="en-US"/>
              <a:t>n</a:t>
            </a:r>
            <a:r>
              <a:rPr sz="2800" lang="en-US"/>
              <a:t>c</a:t>
            </a:r>
            <a:r>
              <a:rPr sz="2800" lang="en-US"/>
              <a:t>ient</a:t>
            </a:r>
            <a:r>
              <a:rPr sz="2800" lang="en-US"/>
              <a:t> </a:t>
            </a:r>
            <a:r>
              <a:rPr sz="2800" lang="en-US"/>
              <a:t>Royal</a:t>
            </a:r>
            <a:r>
              <a:rPr sz="2800" lang="en-US"/>
              <a:t> </a:t>
            </a:r>
            <a:r>
              <a:rPr sz="2800" lang="en-US"/>
              <a:t>J</a:t>
            </a:r>
            <a:r>
              <a:rPr sz="2800" lang="en-US"/>
              <a:t>e</a:t>
            </a:r>
            <a:r>
              <a:rPr sz="2800" lang="en-US"/>
              <a:t>w</a:t>
            </a:r>
            <a:r>
              <a:rPr sz="2800" lang="en-US"/>
              <a:t>elr</a:t>
            </a:r>
            <a:r>
              <a:rPr sz="2800" lang="en-US"/>
              <a:t>ies</a:t>
            </a:r>
            <a:endParaRPr sz="2800" lang="en-US"/>
          </a:p>
          <a:p>
            <a:pPr>
              <a:lnSpc>
                <a:spcPct val="150000"/>
              </a:lnSpc>
            </a:pPr>
            <a:r>
              <a:rPr sz="3200" lang="en-US"/>
              <a:t>J</a:t>
            </a:r>
            <a:r>
              <a:rPr sz="3200" lang="en-US"/>
              <a:t>o</a:t>
            </a:r>
            <a:r>
              <a:rPr sz="3200" lang="en-US"/>
              <a:t>i</a:t>
            </a:r>
            <a:r>
              <a:rPr sz="3200" lang="en-US"/>
              <a:t>n</a:t>
            </a:r>
            <a:r>
              <a:rPr sz="3200" lang="en-US"/>
              <a:t>t</a:t>
            </a:r>
            <a:r>
              <a:rPr sz="3200" lang="en-US"/>
              <a:t> </a:t>
            </a:r>
            <a:r>
              <a:rPr sz="3200" lang="en-US"/>
              <a:t>I</a:t>
            </a:r>
            <a:r>
              <a:rPr sz="3200" lang="en-US"/>
              <a:t>n</a:t>
            </a:r>
            <a:r>
              <a:rPr sz="3200" lang="en-US"/>
              <a:t>t</a:t>
            </a:r>
            <a:r>
              <a:rPr sz="3200" lang="en-US"/>
              <a:t>e</a:t>
            </a:r>
            <a:r>
              <a:rPr sz="3200" lang="en-US"/>
              <a:t>r</a:t>
            </a:r>
            <a:r>
              <a:rPr sz="3200" lang="en-US"/>
              <a:t>n</a:t>
            </a:r>
            <a:r>
              <a:rPr sz="3200" lang="en-US"/>
              <a:t>a</a:t>
            </a:r>
            <a:r>
              <a:rPr sz="3200" lang="en-US"/>
              <a:t>tional </a:t>
            </a:r>
            <a:r>
              <a:rPr sz="3200" lang="en-US"/>
              <a:t>M</a:t>
            </a:r>
            <a:r>
              <a:rPr sz="3200" lang="en-US"/>
              <a:t>e</a:t>
            </a:r>
            <a:r>
              <a:rPr sz="3200" lang="en-US"/>
              <a:t>t</a:t>
            </a:r>
            <a:r>
              <a:rPr sz="3200" lang="en-US"/>
              <a:t>a</a:t>
            </a:r>
            <a:r>
              <a:rPr sz="3200" lang="en-US"/>
              <a:t>verse </a:t>
            </a:r>
            <a:r>
              <a:rPr sz="3200" lang="en-US"/>
              <a:t>projects</a:t>
            </a:r>
            <a:endParaRPr lang="en-US"/>
          </a:p>
          <a:p>
            <a:pPr indent="0" marL="0">
              <a:lnSpc>
                <a:spcPct val="150000"/>
              </a:lnSpc>
              <a:buNone/>
            </a:pPr>
            <a:r>
              <a:rPr sz="3600" lang="en-US" u="sng"/>
              <a:t>L</a:t>
            </a:r>
            <a:r>
              <a:rPr sz="3600" lang="en-US" u="sng"/>
              <a:t>e</a:t>
            </a:r>
            <a:r>
              <a:rPr sz="3600" lang="en-US" u="sng"/>
              <a:t>a</a:t>
            </a:r>
            <a:r>
              <a:rPr sz="3600" lang="en-US" u="sng"/>
              <a:t>r</a:t>
            </a:r>
            <a:r>
              <a:rPr sz="3600" lang="en-US" u="sng"/>
              <a:t>n</a:t>
            </a:r>
            <a:r>
              <a:rPr sz="3600" lang="en-US" u="sng"/>
              <a:t> </a:t>
            </a:r>
            <a:r>
              <a:rPr sz="3600" lang="en-US" u="sng"/>
              <a:t>to </a:t>
            </a:r>
            <a:r>
              <a:rPr sz="3600" lang="en-US" u="sng"/>
              <a:t>E</a:t>
            </a:r>
            <a:r>
              <a:rPr sz="3600" lang="en-US" u="sng"/>
              <a:t>a</a:t>
            </a:r>
            <a:r>
              <a:rPr sz="3600" lang="en-US" u="sng"/>
              <a:t>r</a:t>
            </a:r>
            <a:r>
              <a:rPr sz="3600" lang="en-US" u="sng"/>
              <a:t>n</a:t>
            </a:r>
            <a:r>
              <a:rPr sz="3600" lang="en-US" u="sng"/>
              <a:t> </a:t>
            </a:r>
            <a:r>
              <a:rPr sz="3600" lang="en-US" u="sng"/>
              <a:t>Conce</a:t>
            </a:r>
            <a:r>
              <a:rPr sz="3600" lang="en-US" u="sng"/>
              <a:t>p</a:t>
            </a:r>
            <a:r>
              <a:rPr sz="3600" lang="en-US" u="sng"/>
              <a:t>t</a:t>
            </a:r>
            <a:endParaRPr sz="3600" lang="en-US" u="sng"/>
          </a:p>
          <a:p>
            <a:pPr algn="ctr" indent="0" marL="0">
              <a:lnSpc>
                <a:spcPct val="150000"/>
              </a:lnSpc>
              <a:buNone/>
            </a:pPr>
            <a:r>
              <a:rPr b="1" sz="3600" lang="en-US"/>
              <a:t>M</a:t>
            </a:r>
            <a:r>
              <a:rPr b="1" sz="3600" lang="en-US"/>
              <a:t>o</a:t>
            </a:r>
            <a:r>
              <a:rPr b="1" sz="3600" lang="en-US"/>
              <a:t>r</a:t>
            </a:r>
            <a:r>
              <a:rPr b="1" sz="3600" lang="en-US"/>
              <a:t>p</a:t>
            </a:r>
            <a:r>
              <a:rPr b="1" sz="3600" lang="en-US"/>
              <a:t>heus </a:t>
            </a:r>
            <a:r>
              <a:rPr b="1" sz="3600" lang="en-US"/>
              <a:t>project</a:t>
            </a:r>
            <a:r>
              <a:rPr sz="3600" lang="en-US"/>
              <a:t>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43" name=""/>
          <p:cNvSpPr>
            <a:spLocks noGrp="1"/>
          </p:cNvSpPr>
          <p:nvPr>
            <p:ph type="title"/>
          </p:nvPr>
        </p:nvSpPr>
        <p:spPr/>
        <p:txBody>
          <a:bodyPr/>
          <a:p>
            <a:r>
              <a:rPr b="1" lang="en-US"/>
              <a:t>T</a:t>
            </a:r>
            <a:r>
              <a:rPr b="1" lang="en-US"/>
              <a:t>h</a:t>
            </a:r>
            <a:r>
              <a:rPr b="1" lang="en-US"/>
              <a:t>e</a:t>
            </a:r>
            <a:r>
              <a:rPr b="1" lang="en-US"/>
              <a:t> </a:t>
            </a:r>
            <a:r>
              <a:rPr b="1" lang="en-US"/>
              <a:t>M</a:t>
            </a:r>
            <a:r>
              <a:rPr b="1" lang="en-US"/>
              <a:t>o</a:t>
            </a:r>
            <a:r>
              <a:rPr b="1" lang="en-US"/>
              <a:t>r</a:t>
            </a:r>
            <a:r>
              <a:rPr b="1" lang="en-US"/>
              <a:t>p</a:t>
            </a:r>
            <a:r>
              <a:rPr b="1" lang="en-US"/>
              <a:t>h</a:t>
            </a:r>
            <a:r>
              <a:rPr b="1" lang="en-US"/>
              <a:t>eus </a:t>
            </a:r>
            <a:r>
              <a:rPr b="1" lang="en-US"/>
              <a:t>Project </a:t>
            </a:r>
            <a:endParaRPr b="1" lang="en-US"/>
          </a:p>
        </p:txBody>
      </p:sp>
      <p:pic>
        <p:nvPicPr>
          <p:cNvPr id="2097153" name=""/>
          <p:cNvPicPr>
            <a:picLocks/>
          </p:cNvPicPr>
          <p:nvPr/>
        </p:nvPicPr>
        <p:blipFill>
          <a:blip xmlns:r="http://schemas.openxmlformats.org/officeDocument/2006/relationships" r:embed="rId1"/>
          <a:stretch>
            <a:fillRect/>
          </a:stretch>
        </p:blipFill>
        <p:spPr>
          <a:xfrm rot="0">
            <a:off x="0" y="2230384"/>
            <a:ext cx="9144000" cy="2995970"/>
          </a:xfrm>
          <a:prstGeom prst="rect"/>
        </p:spPr>
      </p:pic>
      <p:pic>
        <p:nvPicPr>
          <p:cNvPr id="2097154" name=""/>
          <p:cNvPicPr>
            <a:picLocks/>
          </p:cNvPicPr>
          <p:nvPr/>
        </p:nvPicPr>
        <p:blipFill>
          <a:blip xmlns:r="http://schemas.openxmlformats.org/officeDocument/2006/relationships" r:embed="rId2"/>
          <a:stretch>
            <a:fillRect/>
          </a:stretch>
        </p:blipFill>
        <p:spPr>
          <a:xfrm rot="0">
            <a:off x="3534989" y="4733857"/>
            <a:ext cx="2074020" cy="1863820"/>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44" name=""/>
          <p:cNvSpPr>
            <a:spLocks noGrp="1"/>
          </p:cNvSpPr>
          <p:nvPr>
            <p:ph type="title"/>
          </p:nvPr>
        </p:nvSpPr>
        <p:spPr/>
        <p:txBody>
          <a:bodyPr/>
          <a:p>
            <a:r>
              <a:rPr lang="en-US"/>
              <a:t>O</a:t>
            </a:r>
            <a:r>
              <a:rPr lang="en-US"/>
              <a:t>t</a:t>
            </a:r>
            <a:r>
              <a:rPr lang="en-US"/>
              <a:t>h</a:t>
            </a:r>
            <a:r>
              <a:rPr lang="en-US"/>
              <a:t>e</a:t>
            </a:r>
            <a:r>
              <a:rPr lang="en-US"/>
              <a:t>r</a:t>
            </a:r>
            <a:r>
              <a:rPr lang="en-US"/>
              <a:t> </a:t>
            </a:r>
            <a:r>
              <a:rPr lang="en-US"/>
              <a:t>C</a:t>
            </a:r>
            <a:r>
              <a:rPr lang="en-US"/>
              <a:t>o</a:t>
            </a:r>
            <a:r>
              <a:rPr lang="en-US"/>
              <a:t>u</a:t>
            </a:r>
            <a:r>
              <a:rPr lang="en-US"/>
              <a:t>n</a:t>
            </a:r>
            <a:r>
              <a:rPr lang="en-US"/>
              <a:t>t</a:t>
            </a:r>
            <a:r>
              <a:rPr lang="en-US"/>
              <a:t>r</a:t>
            </a:r>
            <a:r>
              <a:rPr lang="en-US"/>
              <a:t>i</a:t>
            </a:r>
            <a:r>
              <a:rPr lang="en-US"/>
              <a:t>es</a:t>
            </a:r>
            <a:r>
              <a:rPr lang="en-US"/>
              <a:t> </a:t>
            </a:r>
            <a:r>
              <a:rPr lang="en-US"/>
              <a:t>Big</a:t>
            </a:r>
            <a:r>
              <a:rPr lang="en-US"/>
              <a:t> </a:t>
            </a:r>
            <a:r>
              <a:rPr lang="en-US"/>
              <a:t>I</a:t>
            </a:r>
            <a:r>
              <a:rPr lang="en-US"/>
              <a:t>n</a:t>
            </a:r>
            <a:r>
              <a:rPr lang="en-US"/>
              <a:t>v</a:t>
            </a:r>
            <a:r>
              <a:rPr lang="en-US"/>
              <a:t>e</a:t>
            </a:r>
            <a:r>
              <a:rPr lang="en-US"/>
              <a:t>stment</a:t>
            </a:r>
            <a:r>
              <a:rPr lang="en-US"/>
              <a:t>s</a:t>
            </a:r>
            <a:r>
              <a:rPr lang="en-US"/>
              <a:t> </a:t>
            </a:r>
            <a:r>
              <a:rPr lang="en-US"/>
              <a:t> </a:t>
            </a:r>
            <a:endParaRPr lang="en-US"/>
          </a:p>
        </p:txBody>
      </p:sp>
      <p:sp>
        <p:nvSpPr>
          <p:cNvPr id="1048645" name=""/>
          <p:cNvSpPr>
            <a:spLocks noGrp="1"/>
          </p:cNvSpPr>
          <p:nvPr>
            <p:ph idx="1"/>
          </p:nvPr>
        </p:nvSpPr>
        <p:spPr/>
        <p:txBody>
          <a:bodyPr/>
          <a:p>
            <a:pPr>
              <a:lnSpc>
                <a:spcPct val="150000"/>
              </a:lnSpc>
            </a:pPr>
            <a:r>
              <a:rPr sz="3200" lang="en-US"/>
              <a:t>S</a:t>
            </a:r>
            <a:r>
              <a:rPr sz="3200" lang="en-US"/>
              <a:t>o</a:t>
            </a:r>
            <a:r>
              <a:rPr sz="3200" lang="en-US"/>
              <a:t>u</a:t>
            </a:r>
            <a:r>
              <a:rPr sz="3200" lang="en-US"/>
              <a:t>t</a:t>
            </a:r>
            <a:r>
              <a:rPr sz="3200" lang="en-US"/>
              <a:t>h</a:t>
            </a:r>
            <a:r>
              <a:rPr sz="3200" lang="en-US"/>
              <a:t> </a:t>
            </a:r>
            <a:r>
              <a:rPr sz="3200" lang="en-US"/>
              <a:t>Korea </a:t>
            </a:r>
            <a:r>
              <a:rPr sz="3200" lang="en-US"/>
              <a:t>(</a:t>
            </a:r>
            <a:r>
              <a:rPr sz="3200" lang="en-US"/>
              <a:t>$</a:t>
            </a:r>
            <a:r>
              <a:rPr sz="3200" lang="en-US"/>
              <a:t>2</a:t>
            </a:r>
            <a:r>
              <a:rPr sz="3200" lang="en-US"/>
              <a:t>0</a:t>
            </a:r>
            <a:r>
              <a:rPr sz="3200" lang="en-US"/>
              <a:t>0</a:t>
            </a:r>
            <a:r>
              <a:rPr sz="3200" lang="en-US"/>
              <a:t>m</a:t>
            </a:r>
            <a:r>
              <a:rPr sz="3200" lang="en-US"/>
              <a:t>)</a:t>
            </a:r>
            <a:endParaRPr sz="3200" lang="en-US"/>
          </a:p>
          <a:p>
            <a:pPr>
              <a:lnSpc>
                <a:spcPct val="150000"/>
              </a:lnSpc>
            </a:pPr>
            <a:r>
              <a:rPr sz="3200" lang="en-US"/>
              <a:t>U</a:t>
            </a:r>
            <a:r>
              <a:rPr sz="3200" lang="en-US"/>
              <a:t>A</a:t>
            </a:r>
            <a:r>
              <a:rPr sz="3200" lang="en-US"/>
              <a:t>E</a:t>
            </a:r>
            <a:r>
              <a:rPr sz="3200" lang="en-US"/>
              <a:t> </a:t>
            </a:r>
            <a:r>
              <a:rPr sz="3200" lang="en-US"/>
              <a:t>(</a:t>
            </a:r>
            <a:r>
              <a:rPr sz="3200" lang="en-US"/>
              <a:t>$</a:t>
            </a:r>
            <a:r>
              <a:rPr sz="3200" lang="en-US"/>
              <a:t>5</a:t>
            </a:r>
            <a:r>
              <a:rPr sz="3200" lang="en-US"/>
              <a:t>4</a:t>
            </a:r>
            <a:r>
              <a:rPr sz="3200" lang="en-US"/>
              <a:t>m</a:t>
            </a:r>
            <a:r>
              <a:rPr sz="3200" lang="en-US"/>
              <a:t>)</a:t>
            </a:r>
            <a:endParaRPr sz="3200" lang="en-US"/>
          </a:p>
          <a:p>
            <a:pPr>
              <a:lnSpc>
                <a:spcPct val="150000"/>
              </a:lnSpc>
            </a:pPr>
            <a:r>
              <a:rPr sz="3200" lang="en-US"/>
              <a:t>C</a:t>
            </a:r>
            <a:r>
              <a:rPr sz="3200" lang="en-US"/>
              <a:t>h</a:t>
            </a:r>
            <a:r>
              <a:rPr sz="3200" lang="en-US"/>
              <a:t>i</a:t>
            </a:r>
            <a:r>
              <a:rPr sz="3200" lang="en-US"/>
              <a:t>n</a:t>
            </a:r>
            <a:r>
              <a:rPr sz="3200" lang="en-US"/>
              <a:t>a</a:t>
            </a:r>
            <a:endParaRPr sz="3200" lang="en-US"/>
          </a:p>
          <a:p>
            <a:pPr>
              <a:lnSpc>
                <a:spcPct val="150000"/>
              </a:lnSpc>
            </a:pPr>
            <a:r>
              <a:rPr sz="3200" lang="en-US"/>
              <a:t>Italy DAWs</a:t>
            </a:r>
            <a:r>
              <a:rPr sz="3200" lang="en-US"/>
              <a:t> </a:t>
            </a:r>
            <a:r>
              <a:rPr sz="3200" lang="en-US"/>
              <a:t>➡️</a:t>
            </a:r>
            <a:endParaRPr sz="320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47" name=""/>
          <p:cNvSpPr>
            <a:spLocks noGrp="1"/>
          </p:cNvSpPr>
          <p:nvPr>
            <p:ph type="title"/>
          </p:nvPr>
        </p:nvSpPr>
        <p:spPr>
          <a:xfrm>
            <a:off x="22957" y="365126"/>
            <a:ext cx="9143675" cy="1078257"/>
          </a:xfrm>
        </p:spPr>
        <p:txBody>
          <a:bodyPr/>
          <a:p>
            <a:r>
              <a:rPr b="1" lang="en-US"/>
              <a:t>W</a:t>
            </a:r>
            <a:r>
              <a:rPr b="1" lang="en-US"/>
              <a:t>h</a:t>
            </a:r>
            <a:r>
              <a:rPr b="1" lang="en-US"/>
              <a:t>a</a:t>
            </a:r>
            <a:r>
              <a:rPr b="1" lang="en-US"/>
              <a:t>t</a:t>
            </a:r>
            <a:r>
              <a:rPr b="1" lang="en-US"/>
              <a:t> </a:t>
            </a:r>
            <a:r>
              <a:rPr b="1" lang="en-US"/>
              <a:t>a</a:t>
            </a:r>
            <a:r>
              <a:rPr b="1" lang="en-US"/>
              <a:t>r</a:t>
            </a:r>
            <a:r>
              <a:rPr b="1" lang="en-US"/>
              <a:t>e</a:t>
            </a:r>
            <a:r>
              <a:rPr b="1" lang="en-US"/>
              <a:t> </a:t>
            </a:r>
            <a:r>
              <a:rPr b="1" lang="en-US"/>
              <a:t>D</a:t>
            </a:r>
            <a:r>
              <a:rPr b="1" lang="en-US"/>
              <a:t>A</a:t>
            </a:r>
            <a:r>
              <a:rPr b="1" lang="en-US"/>
              <a:t>W</a:t>
            </a:r>
            <a:r>
              <a:rPr b="1" lang="en-US"/>
              <a:t>s</a:t>
            </a:r>
            <a:r>
              <a:rPr b="1" lang="en-US"/>
              <a:t>?</a:t>
            </a:r>
            <a:r>
              <a:rPr b="1" lang="en-US"/>
              <a:t> </a:t>
            </a:r>
            <a:r>
              <a:rPr b="1" lang="en-US"/>
              <a:t>W</a:t>
            </a:r>
            <a:r>
              <a:rPr b="1" lang="en-US"/>
              <a:t>h</a:t>
            </a:r>
            <a:r>
              <a:rPr b="1" lang="en-US"/>
              <a:t>y</a:t>
            </a:r>
            <a:r>
              <a:rPr b="1" lang="en-US"/>
              <a:t> </a:t>
            </a:r>
            <a:r>
              <a:rPr b="1" lang="en-US"/>
              <a:t>h</a:t>
            </a:r>
            <a:r>
              <a:rPr b="1" lang="en-US"/>
              <a:t>a</a:t>
            </a:r>
            <a:r>
              <a:rPr b="1" lang="en-US"/>
              <a:t>l</a:t>
            </a:r>
            <a:r>
              <a:rPr b="1" lang="en-US"/>
              <a:t>t</a:t>
            </a:r>
            <a:r>
              <a:rPr b="1" lang="en-US"/>
              <a:t>e</a:t>
            </a:r>
            <a:r>
              <a:rPr b="1" lang="en-US"/>
              <a:t>d</a:t>
            </a:r>
            <a:r>
              <a:rPr b="1" lang="en-US"/>
              <a:t> </a:t>
            </a:r>
            <a:r>
              <a:rPr b="1" lang="en-US"/>
              <a:t>i</a:t>
            </a:r>
            <a:r>
              <a:rPr b="1" lang="en-US"/>
              <a:t>n</a:t>
            </a:r>
            <a:r>
              <a:rPr b="1" lang="en-US"/>
              <a:t> </a:t>
            </a:r>
            <a:r>
              <a:rPr b="1" lang="en-US"/>
              <a:t>I</a:t>
            </a:r>
            <a:r>
              <a:rPr b="1" lang="en-US"/>
              <a:t>t</a:t>
            </a:r>
            <a:r>
              <a:rPr b="1" lang="en-US"/>
              <a:t>a</a:t>
            </a:r>
            <a:r>
              <a:rPr b="1" lang="en-US"/>
              <a:t>l</a:t>
            </a:r>
            <a:r>
              <a:rPr b="1" lang="en-US"/>
              <a:t>y</a:t>
            </a:r>
            <a:r>
              <a:rPr b="1" lang="en-US"/>
              <a:t>?</a:t>
            </a:r>
            <a:endParaRPr b="1" lang="en-US"/>
          </a:p>
        </p:txBody>
      </p:sp>
      <p:pic>
        <p:nvPicPr>
          <p:cNvPr id="2097155" name=""/>
          <p:cNvPicPr>
            <a:picLocks/>
          </p:cNvPicPr>
          <p:nvPr/>
        </p:nvPicPr>
        <p:blipFill>
          <a:blip xmlns:r="http://schemas.openxmlformats.org/officeDocument/2006/relationships" r:embed="rId1"/>
          <a:stretch>
            <a:fillRect/>
          </a:stretch>
        </p:blipFill>
        <p:spPr>
          <a:xfrm rot="0">
            <a:off x="0" y="1520845"/>
            <a:ext cx="4409178" cy="5190628"/>
          </a:xfrm>
          <a:prstGeom prst="rect"/>
        </p:spPr>
      </p:pic>
      <p:pic>
        <p:nvPicPr>
          <p:cNvPr id="2097156" name=""/>
          <p:cNvPicPr>
            <a:picLocks/>
          </p:cNvPicPr>
          <p:nvPr/>
        </p:nvPicPr>
        <p:blipFill>
          <a:blip xmlns:r="http://schemas.openxmlformats.org/officeDocument/2006/relationships" r:embed="rId2"/>
          <a:stretch>
            <a:fillRect/>
          </a:stretch>
        </p:blipFill>
        <p:spPr>
          <a:xfrm rot="21564550">
            <a:off x="4714727" y="1603299"/>
            <a:ext cx="4426111" cy="5025719"/>
          </a:xfrm>
          <a:prstGeom prst="rect"/>
        </p:spPr>
      </p:pic>
      <p:pic>
        <p:nvPicPr>
          <p:cNvPr id="2097157" name=""/>
          <p:cNvPicPr>
            <a:picLocks/>
          </p:cNvPicPr>
          <p:nvPr/>
        </p:nvPicPr>
        <p:blipFill>
          <a:blip xmlns:r="http://schemas.openxmlformats.org/officeDocument/2006/relationships" r:embed="rId3"/>
          <a:srcRect l="18437" t="11256" r="21643" b="7921"/>
          <a:stretch>
            <a:fillRect/>
          </a:stretch>
        </p:blipFill>
        <p:spPr>
          <a:xfrm rot="0">
            <a:off x="3090333" y="10290346"/>
            <a:ext cx="2963332" cy="2523527"/>
          </a:xfrm>
          <a:prstGeom prst="rect"/>
        </p:spPr>
      </p:pic>
      <p:pic>
        <p:nvPicPr>
          <p:cNvPr id="2097158" name=""/>
          <p:cNvPicPr>
            <a:picLocks/>
          </p:cNvPicPr>
          <p:nvPr/>
        </p:nvPicPr>
        <p:blipFill>
          <a:blip xmlns:r="http://schemas.openxmlformats.org/officeDocument/2006/relationships" r:embed="rId4"/>
          <a:stretch>
            <a:fillRect/>
          </a:stretch>
        </p:blipFill>
        <p:spPr>
          <a:xfrm rot="0">
            <a:off x="2831971" y="10290346"/>
            <a:ext cx="4050975" cy="2110839"/>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49" name=""/>
          <p:cNvSpPr>
            <a:spLocks noGrp="1"/>
          </p:cNvSpPr>
          <p:nvPr>
            <p:ph type="title"/>
          </p:nvPr>
        </p:nvSpPr>
        <p:spPr>
          <a:xfrm>
            <a:off x="22957" y="365126"/>
            <a:ext cx="9143675" cy="1078257"/>
          </a:xfrm>
        </p:spPr>
        <p:txBody>
          <a:bodyPr/>
          <a:p>
            <a:r>
              <a:rPr b="1" lang="en-US"/>
              <a:t>N</a:t>
            </a:r>
            <a:r>
              <a:rPr b="1" lang="en-US"/>
              <a:t>F</a:t>
            </a:r>
            <a:r>
              <a:rPr b="1" lang="en-US"/>
              <a:t>T</a:t>
            </a:r>
            <a:r>
              <a:rPr b="1" lang="en-US"/>
              <a:t> </a:t>
            </a:r>
            <a:r>
              <a:rPr b="1" lang="en-US"/>
              <a:t>v</a:t>
            </a:r>
            <a:r>
              <a:rPr b="1" lang="en-US"/>
              <a:t>i</a:t>
            </a:r>
            <a:r>
              <a:rPr b="1" lang="en-US"/>
              <a:t>e</a:t>
            </a:r>
            <a:r>
              <a:rPr b="1" lang="en-US"/>
              <a:t>w</a:t>
            </a:r>
            <a:r>
              <a:rPr b="1" lang="en-US"/>
              <a:t>ing </a:t>
            </a:r>
            <a:r>
              <a:rPr b="1" lang="en-US"/>
              <a:t>hardware </a:t>
            </a:r>
            <a:endParaRPr b="1" lang="en-US"/>
          </a:p>
        </p:txBody>
      </p:sp>
      <p:pic>
        <p:nvPicPr>
          <p:cNvPr id="2097159" name=""/>
          <p:cNvPicPr>
            <a:picLocks/>
          </p:cNvPicPr>
          <p:nvPr/>
        </p:nvPicPr>
        <p:blipFill>
          <a:blip xmlns:r="http://schemas.openxmlformats.org/officeDocument/2006/relationships" r:embed="rId1"/>
          <a:stretch>
            <a:fillRect/>
          </a:stretch>
        </p:blipFill>
        <p:spPr>
          <a:xfrm rot="0">
            <a:off x="0" y="3188708"/>
            <a:ext cx="5650648" cy="3754306"/>
          </a:xfrm>
          <a:prstGeom prst="rect"/>
        </p:spPr>
      </p:pic>
      <p:pic>
        <p:nvPicPr>
          <p:cNvPr id="2097160" name=""/>
          <p:cNvPicPr>
            <a:picLocks/>
          </p:cNvPicPr>
          <p:nvPr/>
        </p:nvPicPr>
        <p:blipFill>
          <a:blip xmlns:r="http://schemas.openxmlformats.org/officeDocument/2006/relationships" r:embed="rId2"/>
          <a:stretch>
            <a:fillRect/>
          </a:stretch>
        </p:blipFill>
        <p:spPr>
          <a:xfrm rot="0">
            <a:off x="5705228" y="380664"/>
            <a:ext cx="3438769" cy="3946853"/>
          </a:xfrm>
          <a:prstGeom prst="rect"/>
        </p:spPr>
      </p:pic>
      <p:pic>
        <p:nvPicPr>
          <p:cNvPr id="2097161" name=""/>
          <p:cNvPicPr>
            <a:picLocks/>
          </p:cNvPicPr>
          <p:nvPr/>
        </p:nvPicPr>
        <p:blipFill>
          <a:blip xmlns:r="http://schemas.openxmlformats.org/officeDocument/2006/relationships" r:embed="rId3"/>
          <a:stretch>
            <a:fillRect/>
          </a:stretch>
        </p:blipFill>
        <p:spPr>
          <a:xfrm rot="21600000">
            <a:off x="-1" y="352988"/>
            <a:ext cx="3118040" cy="2785435"/>
          </a:xfrm>
          <a:prstGeom prst="rect"/>
        </p:spPr>
      </p:pic>
      <p:pic>
        <p:nvPicPr>
          <p:cNvPr id="2097162" name=""/>
          <p:cNvPicPr>
            <a:picLocks/>
          </p:cNvPicPr>
          <p:nvPr/>
        </p:nvPicPr>
        <p:blipFill>
          <a:blip xmlns:r="http://schemas.openxmlformats.org/officeDocument/2006/relationships" r:embed="rId4"/>
          <a:stretch>
            <a:fillRect/>
          </a:stretch>
        </p:blipFill>
        <p:spPr>
          <a:xfrm rot="21600000">
            <a:off x="3118038" y="365125"/>
            <a:ext cx="2553155" cy="2859131"/>
          </a:xfrm>
          <a:prstGeom prst="rect"/>
        </p:spPr>
      </p:pic>
      <p:sp>
        <p:nvSpPr>
          <p:cNvPr id="1048650" name=""/>
          <p:cNvSpPr txBox="1"/>
          <p:nvPr/>
        </p:nvSpPr>
        <p:spPr>
          <a:xfrm>
            <a:off x="2825323" y="5699761"/>
            <a:ext cx="2697436" cy="1158239"/>
          </a:xfrm>
          <a:prstGeom prst="rect"/>
        </p:spPr>
        <p:txBody>
          <a:bodyPr rtlCol="0" wrap="square">
            <a:spAutoFit/>
          </a:bodyPr>
          <a:p>
            <a:pPr algn="ctr"/>
            <a:r>
              <a:rPr b="1" sz="3600" lang="en-US">
                <a:solidFill>
                  <a:srgbClr val="BF0000"/>
                </a:solidFill>
              </a:rPr>
              <a:t>3</a:t>
            </a:r>
            <a:r>
              <a:rPr b="1" sz="3600" lang="en-US">
                <a:solidFill>
                  <a:srgbClr val="BF0000"/>
                </a:solidFill>
              </a:rPr>
              <a:t>D</a:t>
            </a:r>
            <a:r>
              <a:rPr b="1" sz="3600" lang="en-US">
                <a:solidFill>
                  <a:srgbClr val="BF0000"/>
                </a:solidFill>
              </a:rPr>
              <a:t> </a:t>
            </a:r>
            <a:r>
              <a:rPr b="1" sz="3600" lang="en-US">
                <a:solidFill>
                  <a:srgbClr val="BF0000"/>
                </a:solidFill>
              </a:rPr>
              <a:t>Holographic </a:t>
            </a:r>
            <a:endParaRPr sz="3600" lang="en-US">
              <a:solidFill>
                <a:srgbClr val="000000"/>
              </a:solidFill>
            </a:endParaRPr>
          </a:p>
        </p:txBody>
      </p:sp>
      <p:sp>
        <p:nvSpPr>
          <p:cNvPr id="1048651" name=""/>
          <p:cNvSpPr txBox="1"/>
          <p:nvPr/>
        </p:nvSpPr>
        <p:spPr>
          <a:xfrm>
            <a:off x="5705228" y="4327517"/>
            <a:ext cx="3630570" cy="929640"/>
          </a:xfrm>
          <a:prstGeom prst="rect"/>
        </p:spPr>
        <p:txBody>
          <a:bodyPr rtlCol="0" wrap="square">
            <a:spAutoFit/>
          </a:bodyPr>
          <a:p>
            <a:pPr algn="ctr"/>
            <a:r>
              <a:rPr b="1" sz="2800" lang="en-US">
                <a:solidFill>
                  <a:srgbClr val="02A5E3"/>
                </a:solidFill>
              </a:rPr>
              <a:t>a</a:t>
            </a:r>
            <a:r>
              <a:rPr b="1" sz="2800" lang="en-US">
                <a:solidFill>
                  <a:srgbClr val="02A5E3"/>
                </a:solidFill>
              </a:rPr>
              <a:t> </a:t>
            </a:r>
            <a:r>
              <a:rPr b="1" sz="2800" lang="en-US">
                <a:solidFill>
                  <a:srgbClr val="02A5E3"/>
                </a:solidFill>
              </a:rPr>
              <a:t>Doni Tondo DAW®</a:t>
            </a:r>
            <a:endParaRPr b="1" sz="2800" lang="en-US">
              <a:solidFill>
                <a:srgbClr val="000000"/>
              </a:solidFill>
            </a:endParaRPr>
          </a:p>
          <a:p>
            <a:pPr algn="ctr"/>
            <a:r>
              <a:rPr b="1" sz="2800" lang="en-US">
                <a:solidFill>
                  <a:srgbClr val="02A5E3"/>
                </a:solidFill>
              </a:rPr>
              <a:t>F</a:t>
            </a:r>
            <a:r>
              <a:rPr b="1" sz="2800" lang="en-US">
                <a:solidFill>
                  <a:srgbClr val="02A5E3"/>
                </a:solidFill>
              </a:rPr>
              <a:t>r</a:t>
            </a:r>
            <a:r>
              <a:rPr b="1" sz="2800" lang="en-US">
                <a:solidFill>
                  <a:srgbClr val="02A5E3"/>
                </a:solidFill>
              </a:rPr>
              <a:t>o</a:t>
            </a:r>
            <a:r>
              <a:rPr b="1" sz="2800" lang="en-US">
                <a:solidFill>
                  <a:srgbClr val="02A5E3"/>
                </a:solidFill>
              </a:rPr>
              <a:t>m</a:t>
            </a:r>
            <a:r>
              <a:rPr b="1" sz="2800" lang="en-US">
                <a:solidFill>
                  <a:srgbClr val="02A5E3"/>
                </a:solidFill>
              </a:rPr>
              <a:t> </a:t>
            </a:r>
            <a:r>
              <a:rPr b="1" sz="2800" lang="en-US">
                <a:solidFill>
                  <a:srgbClr val="02A5E3"/>
                </a:solidFill>
              </a:rPr>
              <a:t>U</a:t>
            </a:r>
            <a:r>
              <a:rPr b="1" sz="2800" lang="en-US">
                <a:solidFill>
                  <a:srgbClr val="02A5E3"/>
                </a:solidFill>
              </a:rPr>
              <a:t>f</a:t>
            </a:r>
            <a:r>
              <a:rPr b="1" sz="2800" lang="en-US">
                <a:solidFill>
                  <a:srgbClr val="02A5E3"/>
                </a:solidFill>
              </a:rPr>
              <a:t>f</a:t>
            </a:r>
            <a:r>
              <a:rPr b="1" sz="2800" lang="en-US">
                <a:solidFill>
                  <a:srgbClr val="02A5E3"/>
                </a:solidFill>
              </a:rPr>
              <a:t>i</a:t>
            </a:r>
            <a:r>
              <a:rPr b="1" sz="2800" lang="en-US">
                <a:solidFill>
                  <a:srgbClr val="02A5E3"/>
                </a:solidFill>
              </a:rPr>
              <a:t>z</a:t>
            </a:r>
            <a:r>
              <a:rPr b="1" sz="2800" lang="en-US">
                <a:solidFill>
                  <a:srgbClr val="02A5E3"/>
                </a:solidFill>
              </a:rPr>
              <a:t>i</a:t>
            </a:r>
            <a:endParaRPr b="1" sz="2800" lang="en-US">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53" name=""/>
          <p:cNvSpPr>
            <a:spLocks noGrp="1"/>
          </p:cNvSpPr>
          <p:nvPr>
            <p:ph type="title"/>
          </p:nvPr>
        </p:nvSpPr>
        <p:spPr>
          <a:xfrm>
            <a:off x="22957" y="365126"/>
            <a:ext cx="9143675" cy="1078257"/>
          </a:xfrm>
        </p:spPr>
        <p:txBody>
          <a:bodyPr/>
          <a:p>
            <a:r>
              <a:rPr b="1" lang="en-US"/>
              <a:t>W</a:t>
            </a:r>
            <a:r>
              <a:rPr b="1" lang="en-US"/>
              <a:t>h</a:t>
            </a:r>
            <a:r>
              <a:rPr b="1" lang="en-US"/>
              <a:t>a</a:t>
            </a:r>
            <a:r>
              <a:rPr b="1" lang="en-US"/>
              <a:t>t</a:t>
            </a:r>
            <a:r>
              <a:rPr b="1" lang="en-US"/>
              <a:t> </a:t>
            </a:r>
            <a:r>
              <a:rPr b="1" lang="en-US"/>
              <a:t>a</a:t>
            </a:r>
            <a:r>
              <a:rPr b="1" lang="en-US"/>
              <a:t>r</a:t>
            </a:r>
            <a:r>
              <a:rPr b="1" lang="en-US"/>
              <a:t>e</a:t>
            </a:r>
            <a:r>
              <a:rPr b="1" lang="en-US"/>
              <a:t> </a:t>
            </a:r>
            <a:r>
              <a:rPr b="1" lang="en-US"/>
              <a:t>D</a:t>
            </a:r>
            <a:r>
              <a:rPr b="1" lang="en-US"/>
              <a:t>A</a:t>
            </a:r>
            <a:r>
              <a:rPr b="1" lang="en-US"/>
              <a:t>W</a:t>
            </a:r>
            <a:r>
              <a:rPr b="1" lang="en-US"/>
              <a:t>s</a:t>
            </a:r>
            <a:r>
              <a:rPr b="1" lang="en-US"/>
              <a:t>?</a:t>
            </a:r>
            <a:r>
              <a:rPr b="1" lang="en-US"/>
              <a:t> </a:t>
            </a:r>
            <a:r>
              <a:rPr b="1" lang="en-US"/>
              <a:t>W</a:t>
            </a:r>
            <a:r>
              <a:rPr b="1" lang="en-US"/>
              <a:t>h</a:t>
            </a:r>
            <a:r>
              <a:rPr b="1" lang="en-US"/>
              <a:t>y</a:t>
            </a:r>
            <a:r>
              <a:rPr b="1" lang="en-US"/>
              <a:t> </a:t>
            </a:r>
            <a:r>
              <a:rPr b="1" lang="en-US"/>
              <a:t>h</a:t>
            </a:r>
            <a:r>
              <a:rPr b="1" lang="en-US"/>
              <a:t>a</a:t>
            </a:r>
            <a:r>
              <a:rPr b="1" lang="en-US"/>
              <a:t>l</a:t>
            </a:r>
            <a:r>
              <a:rPr b="1" lang="en-US"/>
              <a:t>t</a:t>
            </a:r>
            <a:r>
              <a:rPr b="1" lang="en-US"/>
              <a:t>e</a:t>
            </a:r>
            <a:r>
              <a:rPr b="1" lang="en-US"/>
              <a:t>d</a:t>
            </a:r>
            <a:r>
              <a:rPr b="1" lang="en-US"/>
              <a:t> </a:t>
            </a:r>
            <a:r>
              <a:rPr b="1" lang="en-US"/>
              <a:t>i</a:t>
            </a:r>
            <a:r>
              <a:rPr b="1" lang="en-US"/>
              <a:t>n</a:t>
            </a:r>
            <a:r>
              <a:rPr b="1" lang="en-US"/>
              <a:t> </a:t>
            </a:r>
            <a:r>
              <a:rPr b="1" lang="en-US"/>
              <a:t>I</a:t>
            </a:r>
            <a:r>
              <a:rPr b="1" lang="en-US"/>
              <a:t>t</a:t>
            </a:r>
            <a:r>
              <a:rPr b="1" lang="en-US"/>
              <a:t>a</a:t>
            </a:r>
            <a:r>
              <a:rPr b="1" lang="en-US"/>
              <a:t>l</a:t>
            </a:r>
            <a:r>
              <a:rPr b="1" lang="en-US"/>
              <a:t>y</a:t>
            </a:r>
            <a:r>
              <a:rPr b="1" lang="en-US"/>
              <a:t>?</a:t>
            </a:r>
            <a:endParaRPr b="1" lang="en-US"/>
          </a:p>
        </p:txBody>
      </p:sp>
      <p:pic>
        <p:nvPicPr>
          <p:cNvPr id="2097163" name=""/>
          <p:cNvPicPr>
            <a:picLocks/>
          </p:cNvPicPr>
          <p:nvPr/>
        </p:nvPicPr>
        <p:blipFill>
          <a:blip xmlns:r="http://schemas.openxmlformats.org/officeDocument/2006/relationships" r:embed="rId1"/>
          <a:stretch>
            <a:fillRect/>
          </a:stretch>
        </p:blipFill>
        <p:spPr>
          <a:xfrm rot="0">
            <a:off x="0" y="1728937"/>
            <a:ext cx="9144000" cy="4962047"/>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60" name=""/>
          <p:cNvSpPr>
            <a:spLocks noGrp="1"/>
          </p:cNvSpPr>
          <p:nvPr>
            <p:ph type="title"/>
          </p:nvPr>
        </p:nvSpPr>
        <p:spPr/>
        <p:txBody>
          <a:bodyPr/>
          <a:p>
            <a:r>
              <a:rPr lang="en-US"/>
              <a:t>K</a:t>
            </a:r>
            <a:r>
              <a:rPr lang="en-US"/>
              <a:t>e</a:t>
            </a:r>
            <a:r>
              <a:rPr lang="en-US"/>
              <a:t>y</a:t>
            </a:r>
            <a:r>
              <a:rPr lang="en-US"/>
              <a:t> </a:t>
            </a:r>
            <a:r>
              <a:rPr lang="en-US"/>
              <a:t>I</a:t>
            </a:r>
            <a:r>
              <a:rPr lang="en-US"/>
              <a:t>s</a:t>
            </a:r>
            <a:r>
              <a:rPr lang="en-US"/>
              <a:t>s</a:t>
            </a:r>
            <a:r>
              <a:rPr lang="en-US"/>
              <a:t>u</a:t>
            </a:r>
            <a:r>
              <a:rPr lang="en-US"/>
              <a:t>e</a:t>
            </a:r>
            <a:r>
              <a:rPr lang="en-US"/>
              <a:t>s</a:t>
            </a:r>
            <a:r>
              <a:rPr lang="en-US"/>
              <a:t> </a:t>
            </a:r>
            <a:r>
              <a:rPr lang="en-US"/>
              <a:t>.</a:t>
            </a:r>
            <a:r>
              <a:rPr lang="en-US"/>
              <a:t>.</a:t>
            </a:r>
            <a:r>
              <a:rPr lang="en-US"/>
              <a:t>.</a:t>
            </a:r>
            <a:endParaRPr lang="en-US"/>
          </a:p>
        </p:txBody>
      </p:sp>
      <p:sp>
        <p:nvSpPr>
          <p:cNvPr id="1048661" name=""/>
          <p:cNvSpPr>
            <a:spLocks noGrp="1"/>
          </p:cNvSpPr>
          <p:nvPr>
            <p:ph type="body" idx="1"/>
          </p:nvPr>
        </p:nvSpPr>
        <p:spPr/>
        <p:txBody>
          <a:bodyPr/>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63" name=""/>
          <p:cNvSpPr>
            <a:spLocks noGrp="1"/>
          </p:cNvSpPr>
          <p:nvPr>
            <p:ph type="title"/>
          </p:nvPr>
        </p:nvSpPr>
        <p:spPr/>
        <p:txBody>
          <a:bodyPr/>
          <a:p>
            <a:r>
              <a:rPr lang="en-US"/>
              <a:t>C</a:t>
            </a:r>
            <a:r>
              <a:rPr lang="en-US"/>
              <a:t>h</a:t>
            </a:r>
            <a:r>
              <a:rPr lang="en-US"/>
              <a:t>a</a:t>
            </a:r>
            <a:r>
              <a:rPr lang="en-US"/>
              <a:t>l</a:t>
            </a:r>
            <a:r>
              <a:rPr lang="en-US"/>
              <a:t>l</a:t>
            </a:r>
            <a:r>
              <a:rPr lang="en-US"/>
              <a:t>enges </a:t>
            </a:r>
            <a:r>
              <a:rPr lang="en-US"/>
              <a:t>&amp;</a:t>
            </a:r>
            <a:r>
              <a:rPr lang="en-US"/>
              <a:t> </a:t>
            </a:r>
            <a:r>
              <a:rPr lang="en-US"/>
              <a:t>K</a:t>
            </a:r>
            <a:r>
              <a:rPr lang="en-US"/>
              <a:t>e</a:t>
            </a:r>
            <a:r>
              <a:rPr lang="en-US"/>
              <a:t>y</a:t>
            </a:r>
            <a:r>
              <a:rPr lang="en-US"/>
              <a:t> </a:t>
            </a:r>
            <a:r>
              <a:rPr lang="en-US"/>
              <a:t>I</a:t>
            </a:r>
            <a:r>
              <a:rPr lang="en-US"/>
              <a:t>s</a:t>
            </a:r>
            <a:r>
              <a:rPr lang="en-US"/>
              <a:t>s</a:t>
            </a:r>
            <a:r>
              <a:rPr lang="en-US"/>
              <a:t>u</a:t>
            </a:r>
            <a:r>
              <a:rPr lang="en-US"/>
              <a:t>e</a:t>
            </a:r>
            <a:r>
              <a:rPr lang="en-US"/>
              <a:t>s</a:t>
            </a:r>
            <a:r>
              <a:rPr lang="en-US"/>
              <a:t> </a:t>
            </a:r>
            <a:r>
              <a:rPr lang="en-US"/>
              <a:t>(</a:t>
            </a:r>
            <a:r>
              <a:rPr lang="en-US"/>
              <a:t>Choices</a:t>
            </a:r>
            <a:r>
              <a:rPr lang="en-US"/>
              <a:t>?</a:t>
            </a:r>
            <a:r>
              <a:rPr lang="en-US"/>
              <a:t>)</a:t>
            </a:r>
            <a:endParaRPr lang="en-US"/>
          </a:p>
        </p:txBody>
      </p:sp>
      <p:sp>
        <p:nvSpPr>
          <p:cNvPr id="1048664" name=""/>
          <p:cNvSpPr>
            <a:spLocks noGrp="1"/>
          </p:cNvSpPr>
          <p:nvPr>
            <p:ph idx="1"/>
          </p:nvPr>
        </p:nvSpPr>
        <p:spPr/>
        <p:txBody>
          <a:bodyPr/>
          <a:p>
            <a:pPr>
              <a:lnSpc>
                <a:spcPct val="150000"/>
              </a:lnSpc>
            </a:pPr>
            <a:r>
              <a:rPr sz="3200" lang="en-US"/>
              <a:t>N</a:t>
            </a:r>
            <a:r>
              <a:rPr sz="3200" lang="en-US"/>
              <a:t>e</a:t>
            </a:r>
            <a:r>
              <a:rPr sz="3200" lang="en-US"/>
              <a:t>t</a:t>
            </a:r>
            <a:r>
              <a:rPr sz="3200" lang="en-US"/>
              <a:t>w</a:t>
            </a:r>
            <a:r>
              <a:rPr sz="3200" lang="en-US"/>
              <a:t>ork </a:t>
            </a:r>
            <a:r>
              <a:rPr sz="3200" lang="en-US"/>
              <a:t>readiness</a:t>
            </a:r>
            <a:r>
              <a:rPr sz="3200" lang="en-US"/>
              <a:t>. </a:t>
            </a:r>
            <a:r>
              <a:rPr sz="3200" lang="en-US"/>
              <a:t> </a:t>
            </a:r>
            <a:r>
              <a:rPr sz="3200" lang="en-US"/>
              <a:t> </a:t>
            </a:r>
            <a:r>
              <a:rPr sz="3200" lang="en-US"/>
              <a:t>✔️</a:t>
            </a:r>
            <a:r>
              <a:rPr sz="3200" lang="en-US"/>
              <a:t> </a:t>
            </a:r>
            <a:r>
              <a:rPr sz="3200" lang="en-US"/>
              <a:t>✅</a:t>
            </a:r>
            <a:r>
              <a:rPr sz="3200" lang="en-US"/>
              <a:t> </a:t>
            </a:r>
            <a:r>
              <a:rPr sz="3200" lang="en-US"/>
              <a:t>☑️</a:t>
            </a:r>
            <a:endParaRPr lang="en-US"/>
          </a:p>
          <a:p>
            <a:pPr>
              <a:lnSpc>
                <a:spcPct val="150000"/>
              </a:lnSpc>
            </a:pPr>
            <a:r>
              <a:rPr sz="3200" lang="en-US"/>
              <a:t> </a:t>
            </a:r>
            <a:r>
              <a:rPr sz="3200" lang="en-US"/>
              <a:t>H</a:t>
            </a:r>
            <a:r>
              <a:rPr sz="3200" lang="en-US"/>
              <a:t>u</a:t>
            </a:r>
            <a:r>
              <a:rPr sz="3200" lang="en-US"/>
              <a:t>m</a:t>
            </a:r>
            <a:r>
              <a:rPr sz="3200" lang="en-US"/>
              <a:t>a</a:t>
            </a:r>
            <a:r>
              <a:rPr sz="3200" lang="en-US"/>
              <a:t>n</a:t>
            </a:r>
            <a:r>
              <a:rPr sz="3200" lang="en-US"/>
              <a:t> </a:t>
            </a:r>
            <a:r>
              <a:rPr sz="3200" lang="en-US"/>
              <a:t>R</a:t>
            </a:r>
            <a:r>
              <a:rPr sz="3200" lang="en-US"/>
              <a:t>e</a:t>
            </a:r>
            <a:r>
              <a:rPr sz="3200" lang="en-US"/>
              <a:t>s</a:t>
            </a:r>
            <a:r>
              <a:rPr sz="3200" lang="en-US"/>
              <a:t>o</a:t>
            </a:r>
            <a:r>
              <a:rPr sz="3200" lang="en-US"/>
              <a:t>urces</a:t>
            </a:r>
            <a:r>
              <a:rPr sz="3200" lang="en-US"/>
              <a:t>. </a:t>
            </a:r>
            <a:r>
              <a:rPr sz="3200" lang="en-US"/>
              <a:t>✔️ ✅ ☑️</a:t>
            </a:r>
            <a:endParaRPr lang="en-US"/>
          </a:p>
          <a:p>
            <a:pPr>
              <a:lnSpc>
                <a:spcPct val="150000"/>
              </a:lnSpc>
            </a:pPr>
            <a:r>
              <a:rPr sz="3600" lang="en-US"/>
              <a:t>Economics</a:t>
            </a:r>
            <a:r>
              <a:rPr sz="3600" lang="en-US"/>
              <a:t>,</a:t>
            </a:r>
            <a:r>
              <a:rPr sz="3600" lang="en-US"/>
              <a:t> </a:t>
            </a:r>
            <a:r>
              <a:rPr sz="3600" lang="en-US"/>
              <a:t>A</a:t>
            </a:r>
            <a:r>
              <a:rPr sz="3600" lang="en-US"/>
              <a:t>n</a:t>
            </a:r>
            <a:r>
              <a:rPr sz="3600" lang="en-US"/>
              <a:t>a</a:t>
            </a:r>
            <a:r>
              <a:rPr sz="3600" lang="en-US"/>
              <a:t>lysis </a:t>
            </a:r>
            <a:r>
              <a:rPr sz="3600" lang="en-US"/>
              <a:t>o</a:t>
            </a:r>
            <a:r>
              <a:rPr sz="3600" lang="en-US"/>
              <a:t>f</a:t>
            </a:r>
            <a:r>
              <a:rPr sz="3600" lang="en-US"/>
              <a:t> </a:t>
            </a:r>
            <a:r>
              <a:rPr sz="3600" lang="en-US"/>
              <a:t>r</a:t>
            </a:r>
            <a:r>
              <a:rPr sz="3600" lang="en-US"/>
              <a:t>i</a:t>
            </a:r>
            <a:r>
              <a:rPr sz="3600" lang="en-US"/>
              <a:t>s</a:t>
            </a:r>
            <a:r>
              <a:rPr sz="3600" lang="en-US"/>
              <a:t>k</a:t>
            </a:r>
            <a:r>
              <a:rPr sz="3600" lang="en-US"/>
              <a:t> </a:t>
            </a:r>
            <a:r>
              <a:rPr sz="3600" lang="en-US"/>
              <a:t>&amp;</a:t>
            </a:r>
            <a:r>
              <a:rPr sz="3600" lang="en-US"/>
              <a:t> </a:t>
            </a:r>
            <a:r>
              <a:rPr sz="3600" lang="en-US"/>
              <a:t>re</a:t>
            </a:r>
            <a:r>
              <a:rPr sz="3600" lang="en-US"/>
              <a:t>t</a:t>
            </a:r>
            <a:r>
              <a:rPr sz="3600" lang="en-US"/>
              <a:t>u</a:t>
            </a:r>
            <a:r>
              <a:rPr sz="3600" lang="en-US"/>
              <a:t>r</a:t>
            </a:r>
            <a:r>
              <a:rPr sz="3600" lang="en-US"/>
              <a:t>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08" name=""/>
          <p:cNvSpPr>
            <a:spLocks noGrp="1"/>
          </p:cNvSpPr>
          <p:nvPr>
            <p:ph type="title"/>
          </p:nvPr>
        </p:nvSpPr>
        <p:spPr/>
        <p:txBody>
          <a:bodyPr/>
          <a:p>
            <a:r>
              <a:rPr lang="en-US"/>
              <a:t>M</a:t>
            </a:r>
            <a:r>
              <a:rPr lang="en-US"/>
              <a:t>o</a:t>
            </a:r>
            <a:r>
              <a:rPr lang="en-US"/>
              <a:t>t</a:t>
            </a:r>
            <a:r>
              <a:rPr lang="en-US"/>
              <a:t>i</a:t>
            </a:r>
            <a:r>
              <a:rPr lang="en-US"/>
              <a:t>v</a:t>
            </a:r>
            <a:r>
              <a:rPr lang="en-US"/>
              <a:t>e</a:t>
            </a:r>
            <a:endParaRPr lang="en-US"/>
          </a:p>
        </p:txBody>
      </p:sp>
      <p:sp>
        <p:nvSpPr>
          <p:cNvPr id="1048609" name=""/>
          <p:cNvSpPr>
            <a:spLocks noGrp="1"/>
          </p:cNvSpPr>
          <p:nvPr>
            <p:ph idx="1"/>
          </p:nvPr>
        </p:nvSpPr>
        <p:spPr>
          <a:xfrm>
            <a:off x="1462291" y="1825625"/>
            <a:ext cx="6178445" cy="4351338"/>
          </a:xfrm>
        </p:spPr>
        <p:txBody>
          <a:bodyPr/>
          <a:p>
            <a:pPr indent="0" marL="0">
              <a:buNone/>
            </a:pPr>
            <a:endParaRPr lang="en-US"/>
          </a:p>
          <a:p>
            <a:pPr indent="0" marL="0">
              <a:lnSpc>
                <a:spcPct val="150000"/>
              </a:lnSpc>
              <a:buNone/>
            </a:pPr>
            <a:r>
              <a:rPr sz="3600" lang="en-US"/>
              <a:t>Why </a:t>
            </a:r>
            <a:r>
              <a:rPr sz="3600" lang="en-US"/>
              <a:t>d</a:t>
            </a:r>
            <a:r>
              <a:rPr sz="3600" lang="en-US"/>
              <a:t>o</a:t>
            </a:r>
            <a:r>
              <a:rPr sz="3600" lang="en-US"/>
              <a:t>n</a:t>
            </a:r>
            <a:r>
              <a:rPr sz="3600" lang="en-US"/>
              <a:t>'</a:t>
            </a:r>
            <a:r>
              <a:rPr sz="3600" lang="en-US"/>
              <a:t>t debted countries make money from Cryptocurrencies &amp; DeFi</a:t>
            </a:r>
            <a:r>
              <a:rPr sz="3600" lang="en-US"/>
              <a:t> </a:t>
            </a:r>
            <a:r>
              <a:rPr sz="3600" lang="en-US"/>
              <a:t>?</a:t>
            </a:r>
            <a:r>
              <a:rPr sz="3600" lang="en-US"/>
              <a:t>?</a:t>
            </a:r>
            <a:r>
              <a:rPr sz="3600" lang="en-US"/>
              <a:t>?</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599" name=""/>
          <p:cNvSpPr>
            <a:spLocks noGrp="1"/>
          </p:cNvSpPr>
          <p:nvPr>
            <p:ph type="title"/>
          </p:nvPr>
        </p:nvSpPr>
        <p:spPr/>
        <p:txBody>
          <a:bodyPr/>
          <a:p>
            <a:r>
              <a:rPr b="1" lang="en-US"/>
              <a:t>E</a:t>
            </a:r>
            <a:r>
              <a:rPr b="1" lang="en-US"/>
              <a:t>c</a:t>
            </a:r>
            <a:r>
              <a:rPr b="1" lang="en-US"/>
              <a:t>o</a:t>
            </a:r>
            <a:r>
              <a:rPr b="1" lang="en-US"/>
              <a:t>n</a:t>
            </a:r>
            <a:r>
              <a:rPr b="1" lang="en-US"/>
              <a:t>o</a:t>
            </a:r>
            <a:r>
              <a:rPr b="1" lang="en-US"/>
              <a:t>mics </a:t>
            </a:r>
            <a:endParaRPr b="1" lang="en-US"/>
          </a:p>
        </p:txBody>
      </p:sp>
      <p:sp>
        <p:nvSpPr>
          <p:cNvPr id="1048600" name=""/>
          <p:cNvSpPr>
            <a:spLocks noGrp="1"/>
          </p:cNvSpPr>
          <p:nvPr>
            <p:ph idx="1"/>
          </p:nvPr>
        </p:nvSpPr>
        <p:spPr/>
        <p:txBody>
          <a:bodyPr>
            <a:noAutofit/>
          </a:bodyPr>
          <a:p>
            <a:pPr>
              <a:lnSpc>
                <a:spcPct val="150000"/>
              </a:lnSpc>
            </a:pPr>
            <a:r>
              <a:rPr sz="3200" lang="en-US"/>
              <a:t>N</a:t>
            </a:r>
            <a:r>
              <a:rPr sz="3200" lang="en-US"/>
              <a:t>F</a:t>
            </a:r>
            <a:r>
              <a:rPr sz="3200" lang="en-US"/>
              <a:t>T</a:t>
            </a:r>
            <a:r>
              <a:rPr sz="3200" lang="en-US"/>
              <a:t>s</a:t>
            </a:r>
            <a:r>
              <a:rPr sz="3200" lang="en-US"/>
              <a:t> </a:t>
            </a:r>
            <a:r>
              <a:rPr sz="3200" lang="en-US"/>
              <a:t>a</a:t>
            </a:r>
            <a:r>
              <a:rPr sz="3200" lang="en-US"/>
              <a:t>r</a:t>
            </a:r>
            <a:r>
              <a:rPr sz="3200" lang="en-US"/>
              <a:t>e</a:t>
            </a:r>
            <a:r>
              <a:rPr sz="3200" lang="en-US"/>
              <a:t> </a:t>
            </a:r>
            <a:r>
              <a:rPr sz="3200" lang="en-US"/>
              <a:t>v</a:t>
            </a:r>
            <a:r>
              <a:rPr sz="3200" lang="en-US"/>
              <a:t>o</a:t>
            </a:r>
            <a:r>
              <a:rPr sz="3200" lang="en-US"/>
              <a:t>l</a:t>
            </a:r>
            <a:r>
              <a:rPr sz="3200" lang="en-US"/>
              <a:t>a</a:t>
            </a:r>
            <a:r>
              <a:rPr sz="3200" lang="en-US"/>
              <a:t>til</a:t>
            </a:r>
            <a:r>
              <a:rPr sz="3200" lang="en-US"/>
              <a:t>e</a:t>
            </a:r>
            <a:r>
              <a:rPr sz="3200" lang="en-US"/>
              <a:t> </a:t>
            </a:r>
            <a:r>
              <a:rPr sz="3200" lang="en-US"/>
              <a:t>&amp;</a:t>
            </a:r>
            <a:r>
              <a:rPr sz="3200" lang="en-US"/>
              <a:t> </a:t>
            </a:r>
            <a:r>
              <a:rPr sz="3200" lang="en-US"/>
              <a:t>s</a:t>
            </a:r>
            <a:r>
              <a:rPr sz="3200" lang="en-US"/>
              <a:t>u</a:t>
            </a:r>
            <a:r>
              <a:rPr sz="3200" lang="en-US"/>
              <a:t>b</a:t>
            </a:r>
            <a:r>
              <a:rPr sz="3200" lang="en-US"/>
              <a:t>j</a:t>
            </a:r>
            <a:r>
              <a:rPr sz="3200" lang="en-US"/>
              <a:t>e</a:t>
            </a:r>
            <a:r>
              <a:rPr sz="3200" lang="en-US"/>
              <a:t>c</a:t>
            </a:r>
            <a:r>
              <a:rPr sz="3200" lang="en-US"/>
              <a:t>t</a:t>
            </a:r>
            <a:r>
              <a:rPr sz="3200" lang="en-US"/>
              <a:t> </a:t>
            </a:r>
            <a:r>
              <a:rPr sz="3200" lang="en-US"/>
              <a:t>t</a:t>
            </a:r>
            <a:r>
              <a:rPr sz="3200" lang="en-US"/>
              <a:t>o</a:t>
            </a:r>
            <a:r>
              <a:rPr sz="3200" lang="en-US"/>
              <a:t> </a:t>
            </a:r>
            <a:r>
              <a:rPr sz="3200" lang="en-US"/>
              <a:t>F</a:t>
            </a:r>
            <a:r>
              <a:rPr sz="3200" lang="en-US"/>
              <a:t>O</a:t>
            </a:r>
            <a:r>
              <a:rPr sz="3200" lang="en-US"/>
              <a:t>M</a:t>
            </a:r>
            <a:r>
              <a:rPr sz="3200" lang="en-US"/>
              <a:t>O</a:t>
            </a:r>
            <a:endParaRPr sz="3200" lang="en-US"/>
          </a:p>
          <a:p>
            <a:pPr indent="0" marL="0">
              <a:lnSpc>
                <a:spcPct val="100000"/>
              </a:lnSpc>
              <a:buNone/>
            </a:pPr>
            <a:endParaRPr sz="2800" lang="en-US"/>
          </a:p>
          <a:p>
            <a:pPr indent="0" marL="0">
              <a:lnSpc>
                <a:spcPct val="100000"/>
              </a:lnSpc>
              <a:buNone/>
            </a:pPr>
            <a:endParaRPr sz="2800" lang="en-US"/>
          </a:p>
          <a:p>
            <a:pPr indent="0" marL="0">
              <a:lnSpc>
                <a:spcPct val="100000"/>
              </a:lnSpc>
              <a:buNone/>
            </a:pPr>
            <a:r>
              <a:rPr sz="2800" lang="en-US"/>
              <a:t>W</a:t>
            </a:r>
            <a:r>
              <a:rPr sz="2800" lang="en-US"/>
              <a:t>h</a:t>
            </a:r>
            <a:r>
              <a:rPr sz="2800" lang="en-US"/>
              <a:t>y</a:t>
            </a:r>
            <a:r>
              <a:rPr sz="2800" lang="en-US"/>
              <a:t> </a:t>
            </a:r>
            <a:r>
              <a:rPr sz="2800" lang="en-US"/>
              <a:t>n</a:t>
            </a:r>
            <a:r>
              <a:rPr sz="2800" lang="en-US"/>
              <a:t>o</a:t>
            </a:r>
            <a:r>
              <a:rPr sz="2800" lang="en-US"/>
              <a:t>t</a:t>
            </a:r>
            <a:r>
              <a:rPr sz="2800" lang="en-US"/>
              <a:t> </a:t>
            </a:r>
            <a:r>
              <a:rPr sz="2800" lang="en-US"/>
              <a:t>s</a:t>
            </a:r>
            <a:r>
              <a:rPr sz="2800" lang="en-US"/>
              <a:t>e</a:t>
            </a:r>
            <a:r>
              <a:rPr sz="2800" lang="en-US"/>
              <a:t>i</a:t>
            </a:r>
            <a:r>
              <a:rPr sz="2800" lang="en-US"/>
              <a:t>z</a:t>
            </a:r>
            <a:r>
              <a:rPr sz="2800" lang="en-US"/>
              <a:t>e</a:t>
            </a:r>
            <a:r>
              <a:rPr sz="2800" lang="en-US"/>
              <a:t> </a:t>
            </a:r>
            <a:r>
              <a:rPr sz="2800" lang="en-US"/>
              <a:t>t</a:t>
            </a:r>
            <a:r>
              <a:rPr sz="2800" lang="en-US"/>
              <a:t>h</a:t>
            </a:r>
            <a:r>
              <a:rPr sz="2800" lang="en-US"/>
              <a:t>e</a:t>
            </a:r>
            <a:r>
              <a:rPr sz="2800" lang="en-US"/>
              <a:t> </a:t>
            </a:r>
            <a:r>
              <a:rPr sz="2800" lang="en-US"/>
              <a:t>o</a:t>
            </a:r>
            <a:r>
              <a:rPr sz="2800" lang="en-US"/>
              <a:t>p</a:t>
            </a:r>
            <a:r>
              <a:rPr sz="2800" lang="en-US"/>
              <a:t>p</a:t>
            </a:r>
            <a:r>
              <a:rPr sz="2800" lang="en-US"/>
              <a:t>ortunity</a:t>
            </a:r>
            <a:r>
              <a:rPr sz="2800" lang="en-US"/>
              <a:t>?</a:t>
            </a:r>
            <a:endParaRPr sz="2800" lang="en-US"/>
          </a:p>
          <a:p>
            <a:pPr indent="0" marL="0">
              <a:lnSpc>
                <a:spcPct val="100000"/>
              </a:lnSpc>
              <a:buNone/>
            </a:pPr>
            <a:endParaRPr sz="2800" lang="en-US"/>
          </a:p>
          <a:p>
            <a:pPr>
              <a:lnSpc>
                <a:spcPct val="150000"/>
              </a:lnSpc>
            </a:pPr>
            <a:r>
              <a:rPr sz="3200" lang="en-US"/>
              <a:t>B</a:t>
            </a:r>
            <a:r>
              <a:rPr sz="3200" lang="en-US"/>
              <a:t>r</a:t>
            </a:r>
            <a:r>
              <a:rPr sz="3200" lang="en-US"/>
              <a:t>ing</a:t>
            </a:r>
            <a:r>
              <a:rPr sz="3200" lang="en-US"/>
              <a:t> </a:t>
            </a:r>
            <a:r>
              <a:rPr sz="3200" lang="en-US"/>
              <a:t>t</a:t>
            </a:r>
            <a:r>
              <a:rPr sz="3200" lang="en-US"/>
              <a:t>o</a:t>
            </a:r>
            <a:r>
              <a:rPr sz="3200" lang="en-US"/>
              <a:t>u</a:t>
            </a:r>
            <a:r>
              <a:rPr sz="3200" lang="en-US"/>
              <a:t>r</a:t>
            </a:r>
            <a:r>
              <a:rPr sz="3200" lang="en-US"/>
              <a:t>i</a:t>
            </a:r>
            <a:r>
              <a:rPr sz="3200" lang="en-US"/>
              <a:t>sm</a:t>
            </a:r>
            <a:r>
              <a:rPr sz="3200" lang="en-US"/>
              <a:t> </a:t>
            </a:r>
            <a:r>
              <a:rPr sz="3200" lang="en-US"/>
              <a:t>m</a:t>
            </a:r>
            <a:r>
              <a:rPr sz="3200" lang="en-US"/>
              <a:t>e</a:t>
            </a:r>
            <a:r>
              <a:rPr sz="3200" lang="en-US"/>
              <a:t>t</a:t>
            </a:r>
            <a:r>
              <a:rPr sz="3200" lang="en-US"/>
              <a:t>r</a:t>
            </a:r>
            <a:r>
              <a:rPr sz="3200" lang="en-US"/>
              <a:t>i</a:t>
            </a:r>
            <a:r>
              <a:rPr sz="3200" lang="en-US"/>
              <a:t>cs</a:t>
            </a:r>
            <a:r>
              <a:rPr sz="3200" lang="en-US"/>
              <a:t> </a:t>
            </a:r>
            <a:r>
              <a:rPr sz="3200" lang="en-US"/>
              <a:t>t</a:t>
            </a:r>
            <a:r>
              <a:rPr sz="3200" lang="en-US"/>
              <a:t>o</a:t>
            </a:r>
            <a:r>
              <a:rPr sz="3200" lang="en-US"/>
              <a:t> </a:t>
            </a:r>
            <a:r>
              <a:rPr sz="3200" lang="en-US"/>
              <a:t>t</a:t>
            </a:r>
            <a:r>
              <a:rPr sz="3200" lang="en-US"/>
              <a:t>h</a:t>
            </a:r>
            <a:r>
              <a:rPr sz="3200" lang="en-US"/>
              <a:t>e</a:t>
            </a:r>
            <a:r>
              <a:rPr sz="3200" lang="en-US"/>
              <a:t> </a:t>
            </a:r>
            <a:r>
              <a:rPr sz="3200" lang="en-US"/>
              <a:t>f</a:t>
            </a:r>
            <a:r>
              <a:rPr sz="3200" lang="en-US"/>
              <a:t>o</a:t>
            </a:r>
            <a:r>
              <a:rPr sz="3200" lang="en-US"/>
              <a:t>r</a:t>
            </a:r>
            <a:r>
              <a:rPr sz="3200" lang="en-US"/>
              <a:t>m</a:t>
            </a:r>
            <a:r>
              <a:rPr sz="3200" lang="en-US"/>
              <a:t>u</a:t>
            </a:r>
            <a:r>
              <a:rPr sz="3200" lang="en-US"/>
              <a:t>la</a:t>
            </a:r>
            <a:endParaRPr sz="3200" lang="en-US"/>
          </a:p>
          <a:p>
            <a:pPr>
              <a:lnSpc>
                <a:spcPct val="150000"/>
              </a:lnSpc>
            </a:pPr>
            <a:endParaRPr sz="3200"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594" name=""/>
          <p:cNvSpPr>
            <a:spLocks noGrp="1"/>
          </p:cNvSpPr>
          <p:nvPr>
            <p:ph type="title"/>
          </p:nvPr>
        </p:nvSpPr>
        <p:spPr/>
        <p:txBody>
          <a:bodyPr/>
          <a:p>
            <a:r>
              <a:rPr b="1" lang="en-US"/>
              <a:t>E</a:t>
            </a:r>
            <a:r>
              <a:rPr b="1" lang="en-US"/>
              <a:t>c</a:t>
            </a:r>
            <a:r>
              <a:rPr b="1" lang="en-US"/>
              <a:t>onomics </a:t>
            </a:r>
            <a:endParaRPr b="1" lang="en-US"/>
          </a:p>
        </p:txBody>
      </p:sp>
      <p:sp>
        <p:nvSpPr>
          <p:cNvPr id="1048595" name=""/>
          <p:cNvSpPr>
            <a:spLocks noGrp="1"/>
          </p:cNvSpPr>
          <p:nvPr>
            <p:ph idx="1"/>
          </p:nvPr>
        </p:nvSpPr>
        <p:spPr>
          <a:xfrm>
            <a:off x="628650" y="1690689"/>
            <a:ext cx="8296270" cy="4702771"/>
          </a:xfrm>
        </p:spPr>
        <p:txBody>
          <a:bodyPr>
            <a:noAutofit/>
          </a:bodyPr>
          <a:p>
            <a:pPr>
              <a:lnSpc>
                <a:spcPct val="150000"/>
              </a:lnSpc>
            </a:pPr>
            <a:r>
              <a:rPr sz="3200" lang="en-US"/>
              <a:t>Free drops, moderate prices, expensive DAWs</a:t>
            </a:r>
            <a:endParaRPr sz="3200" lang="en-US"/>
          </a:p>
          <a:p>
            <a:pPr>
              <a:lnSpc>
                <a:spcPct val="150000"/>
              </a:lnSpc>
            </a:pPr>
            <a:r>
              <a:rPr sz="3200" lang="en-US"/>
              <a:t>Market clearance, fairness</a:t>
            </a:r>
            <a:r>
              <a:rPr sz="3200" lang="en-US"/>
              <a:t>,</a:t>
            </a:r>
            <a:r>
              <a:rPr sz="3200" lang="en-US"/>
              <a:t> geo-distribution</a:t>
            </a:r>
            <a:endParaRPr sz="3200" lang="en-US"/>
          </a:p>
          <a:p>
            <a:pPr>
              <a:lnSpc>
                <a:spcPct val="150000"/>
              </a:lnSpc>
            </a:pPr>
            <a:r>
              <a:rPr sz="3200" lang="en-US"/>
              <a:t>R</a:t>
            </a:r>
            <a:r>
              <a:rPr sz="3200" lang="en-US"/>
              <a:t>o</a:t>
            </a:r>
            <a:r>
              <a:rPr sz="3200" lang="en-US"/>
              <a:t>y</a:t>
            </a:r>
            <a:r>
              <a:rPr sz="3200" lang="en-US"/>
              <a:t>a</a:t>
            </a:r>
            <a:r>
              <a:rPr sz="3200" lang="en-US"/>
              <a:t>l</a:t>
            </a:r>
            <a:r>
              <a:rPr sz="3200" lang="en-US"/>
              <a:t>t</a:t>
            </a:r>
            <a:r>
              <a:rPr sz="3200" lang="en-US"/>
              <a:t>i</a:t>
            </a:r>
            <a:r>
              <a:rPr sz="3200" lang="en-US"/>
              <a:t>e</a:t>
            </a:r>
            <a:r>
              <a:rPr sz="3200" lang="en-US"/>
              <a:t>s</a:t>
            </a:r>
            <a:r>
              <a:rPr sz="3200" lang="en-US"/>
              <a:t> </a:t>
            </a:r>
            <a:r>
              <a:rPr sz="3200" lang="en-US"/>
              <a:t>a</a:t>
            </a:r>
            <a:r>
              <a:rPr sz="3200" lang="en-US"/>
              <a:t>s</a:t>
            </a:r>
            <a:r>
              <a:rPr sz="3200" lang="en-US"/>
              <a:t> </a:t>
            </a:r>
            <a:r>
              <a:rPr sz="3200" lang="en-US" u="sng"/>
              <a:t>a</a:t>
            </a:r>
            <a:r>
              <a:rPr sz="3200" lang="en-US" u="sng"/>
              <a:t> </a:t>
            </a:r>
            <a:r>
              <a:rPr sz="3200" lang="en-US" u="sng"/>
              <a:t>f</a:t>
            </a:r>
            <a:r>
              <a:rPr sz="3200" lang="en-US" u="sng"/>
              <a:t>e</a:t>
            </a:r>
            <a:r>
              <a:rPr sz="3200" lang="en-US" u="sng"/>
              <a:t>e</a:t>
            </a:r>
            <a:r>
              <a:rPr sz="3200" lang="en-US" u="sng"/>
              <a:t>d</a:t>
            </a:r>
            <a:r>
              <a:rPr sz="3200" lang="en-US" u="sng"/>
              <a:t>b</a:t>
            </a:r>
            <a:r>
              <a:rPr sz="3200" lang="en-US" u="sng"/>
              <a:t>a</a:t>
            </a:r>
            <a:r>
              <a:rPr sz="3200" lang="en-US" u="sng"/>
              <a:t>c</a:t>
            </a:r>
            <a:r>
              <a:rPr sz="3200" lang="en-US" u="sng"/>
              <a:t>k</a:t>
            </a:r>
            <a:r>
              <a:rPr sz="3200" lang="en-US"/>
              <a:t>,</a:t>
            </a:r>
            <a:r>
              <a:rPr sz="3200" lang="en-US"/>
              <a:t> </a:t>
            </a:r>
            <a:r>
              <a:rPr sz="3200" lang="en-US"/>
              <a:t>n</a:t>
            </a:r>
            <a:r>
              <a:rPr sz="3200" lang="en-US"/>
              <a:t>ot</a:t>
            </a:r>
            <a:r>
              <a:rPr sz="3200" lang="en-US"/>
              <a:t> </a:t>
            </a:r>
            <a:r>
              <a:rPr sz="3200" lang="en-US"/>
              <a:t>j</a:t>
            </a:r>
            <a:r>
              <a:rPr sz="3200" lang="en-US"/>
              <a:t>u</a:t>
            </a:r>
            <a:r>
              <a:rPr sz="3200" lang="en-US"/>
              <a:t>s</a:t>
            </a:r>
            <a:r>
              <a:rPr sz="3200" lang="en-US"/>
              <a:t>t</a:t>
            </a:r>
            <a:r>
              <a:rPr sz="3200" lang="en-US"/>
              <a:t> </a:t>
            </a:r>
            <a:r>
              <a:rPr sz="3200" lang="en-US"/>
              <a:t>d</a:t>
            </a:r>
            <a:r>
              <a:rPr sz="3200" lang="en-US"/>
              <a:t>o</a:t>
            </a:r>
            <a:r>
              <a:rPr sz="3200" lang="en-US"/>
              <a:t>w</a:t>
            </a:r>
            <a:r>
              <a:rPr sz="3200" lang="en-US"/>
              <a:t>n</a:t>
            </a:r>
            <a:r>
              <a:rPr sz="3200" lang="en-US"/>
              <a:t>s</a:t>
            </a:r>
            <a:r>
              <a:rPr sz="3200" lang="en-US"/>
              <a:t>t</a:t>
            </a:r>
            <a:r>
              <a:rPr sz="3200" lang="en-US"/>
              <a:t>r</a:t>
            </a:r>
            <a:r>
              <a:rPr sz="3200" lang="en-US"/>
              <a:t>e</a:t>
            </a:r>
            <a:r>
              <a:rPr sz="3200" lang="en-US"/>
              <a:t>a</a:t>
            </a:r>
            <a:r>
              <a:rPr sz="3200" lang="en-US"/>
              <a:t>m</a:t>
            </a:r>
            <a:r>
              <a:rPr sz="3200" lang="en-US"/>
              <a:t> </a:t>
            </a:r>
            <a:r>
              <a:rPr sz="3200" lang="en-US"/>
              <a:t>s</a:t>
            </a:r>
            <a:r>
              <a:rPr sz="3200" lang="en-US"/>
              <a:t>e</a:t>
            </a:r>
            <a:r>
              <a:rPr sz="3200" lang="en-US"/>
              <a:t>l</a:t>
            </a:r>
            <a:r>
              <a:rPr sz="3200" lang="en-US"/>
              <a:t>l</a:t>
            </a:r>
            <a:r>
              <a:rPr sz="3200" lang="en-US"/>
              <a:t> </a:t>
            </a:r>
            <a:r>
              <a:rPr sz="3200" lang="en-US"/>
              <a:t>r</a:t>
            </a:r>
            <a:r>
              <a:rPr sz="3200" lang="en-US"/>
              <a:t>a</a:t>
            </a:r>
            <a:r>
              <a:rPr sz="3200" lang="en-US"/>
              <a:t>t</a:t>
            </a:r>
            <a:r>
              <a:rPr sz="3200" lang="en-US"/>
              <a:t>i</a:t>
            </a:r>
            <a:r>
              <a:rPr sz="3200" lang="en-US"/>
              <a:t>o</a:t>
            </a:r>
            <a:endParaRPr sz="3200" lang="en-US"/>
          </a:p>
          <a:p>
            <a:pPr>
              <a:lnSpc>
                <a:spcPct val="150000"/>
              </a:lnSpc>
            </a:pPr>
            <a:endParaRPr sz="3200"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590" name=""/>
          <p:cNvSpPr>
            <a:spLocks noGrp="1"/>
          </p:cNvSpPr>
          <p:nvPr>
            <p:ph type="title"/>
          </p:nvPr>
        </p:nvSpPr>
        <p:spPr/>
        <p:txBody>
          <a:bodyPr/>
          <a:p>
            <a:r>
              <a:rPr b="1" lang="en-US"/>
              <a:t>B</a:t>
            </a:r>
            <a:r>
              <a:rPr b="1" lang="en-US"/>
              <a:t>l</a:t>
            </a:r>
            <a:r>
              <a:rPr b="1" lang="en-US"/>
              <a:t>o</a:t>
            </a:r>
            <a:r>
              <a:rPr b="1" lang="en-US"/>
              <a:t>ck</a:t>
            </a:r>
            <a:r>
              <a:rPr b="1" lang="en-US"/>
              <a:t>chain </a:t>
            </a:r>
            <a:r>
              <a:rPr b="1" lang="en-US"/>
              <a:t>C</a:t>
            </a:r>
            <a:r>
              <a:rPr b="1" lang="en-US"/>
              <a:t>h</a:t>
            </a:r>
            <a:r>
              <a:rPr b="1" lang="en-US"/>
              <a:t>o</a:t>
            </a:r>
            <a:r>
              <a:rPr b="1" lang="en-US"/>
              <a:t>ice </a:t>
            </a:r>
            <a:endParaRPr b="1" lang="en-US"/>
          </a:p>
        </p:txBody>
      </p:sp>
      <p:sp>
        <p:nvSpPr>
          <p:cNvPr id="1048591" name=""/>
          <p:cNvSpPr>
            <a:spLocks noGrp="1"/>
          </p:cNvSpPr>
          <p:nvPr>
            <p:ph idx="1"/>
          </p:nvPr>
        </p:nvSpPr>
        <p:spPr>
          <a:xfrm>
            <a:off x="320290" y="1690689"/>
            <a:ext cx="8503421" cy="5081378"/>
          </a:xfrm>
        </p:spPr>
        <p:txBody>
          <a:bodyPr>
            <a:noAutofit/>
          </a:bodyPr>
          <a:p>
            <a:pPr>
              <a:lnSpc>
                <a:spcPct val="150000"/>
              </a:lnSpc>
            </a:pPr>
            <a:r>
              <a:rPr sz="3200" lang="en-US"/>
              <a:t>E</a:t>
            </a:r>
            <a:r>
              <a:rPr sz="3200" lang="en-US"/>
              <a:t>t</a:t>
            </a:r>
            <a:r>
              <a:rPr sz="3200" lang="en-US"/>
              <a:t>h</a:t>
            </a:r>
            <a:r>
              <a:rPr sz="3200" lang="en-US"/>
              <a:t>e</a:t>
            </a:r>
            <a:r>
              <a:rPr sz="3200" lang="en-US"/>
              <a:t>reum </a:t>
            </a:r>
            <a:r>
              <a:rPr sz="3200" lang="en-US"/>
              <a:t>c</a:t>
            </a:r>
            <a:r>
              <a:rPr sz="3200" lang="en-US"/>
              <a:t>r</a:t>
            </a:r>
            <a:r>
              <a:rPr sz="3200" lang="en-US"/>
              <a:t>e</a:t>
            </a:r>
            <a:r>
              <a:rPr sz="3200" lang="en-US"/>
              <a:t>a</a:t>
            </a:r>
            <a:r>
              <a:rPr sz="3200" lang="en-US"/>
              <a:t>t</a:t>
            </a:r>
            <a:r>
              <a:rPr sz="3200" lang="en-US"/>
              <a:t>e</a:t>
            </a:r>
            <a:r>
              <a:rPr sz="3200" lang="en-US"/>
              <a:t>d</a:t>
            </a:r>
            <a:r>
              <a:rPr sz="3200" lang="en-US"/>
              <a:t> </a:t>
            </a:r>
            <a:r>
              <a:rPr sz="3200" lang="en-US"/>
              <a:t>N</a:t>
            </a:r>
            <a:r>
              <a:rPr sz="3200" lang="en-US"/>
              <a:t>F</a:t>
            </a:r>
            <a:r>
              <a:rPr sz="3200" lang="en-US"/>
              <a:t>T</a:t>
            </a:r>
            <a:r>
              <a:rPr sz="3200" lang="en-US"/>
              <a:t>s</a:t>
            </a:r>
            <a:endParaRPr sz="3200" lang="en-US"/>
          </a:p>
          <a:p>
            <a:pPr>
              <a:lnSpc>
                <a:spcPct val="150000"/>
              </a:lnSpc>
            </a:pPr>
            <a:r>
              <a:rPr sz="3200" lang="en-US"/>
              <a:t>C</a:t>
            </a:r>
            <a:r>
              <a:rPr sz="3200" lang="en-US"/>
              <a:t>r</a:t>
            </a:r>
            <a:r>
              <a:rPr sz="3200" lang="en-US"/>
              <a:t>i</a:t>
            </a:r>
            <a:r>
              <a:rPr sz="3200" lang="en-US"/>
              <a:t>t</a:t>
            </a:r>
            <a:r>
              <a:rPr sz="3200" lang="en-US"/>
              <a:t>icisms </a:t>
            </a:r>
            <a:r>
              <a:rPr sz="3200" lang="en-US"/>
              <a:t>f</a:t>
            </a:r>
            <a:r>
              <a:rPr sz="3200" lang="en-US"/>
              <a:t>o</a:t>
            </a:r>
            <a:r>
              <a:rPr sz="3200" lang="en-US"/>
              <a:t>r</a:t>
            </a:r>
            <a:r>
              <a:rPr sz="3200" lang="en-US"/>
              <a:t> </a:t>
            </a:r>
            <a:r>
              <a:rPr sz="3200" lang="en-US"/>
              <a:t>e</a:t>
            </a:r>
            <a:r>
              <a:rPr sz="3200" lang="en-US"/>
              <a:t>n</a:t>
            </a:r>
            <a:r>
              <a:rPr sz="3200" lang="en-US"/>
              <a:t>v</a:t>
            </a:r>
            <a:r>
              <a:rPr sz="3200" lang="en-US"/>
              <a:t>i</a:t>
            </a:r>
            <a:r>
              <a:rPr sz="3200" lang="en-US"/>
              <a:t>ronmental </a:t>
            </a:r>
            <a:r>
              <a:rPr sz="3200" lang="en-US"/>
              <a:t>d</a:t>
            </a:r>
            <a:r>
              <a:rPr sz="3200" lang="en-US"/>
              <a:t>a</a:t>
            </a:r>
            <a:r>
              <a:rPr sz="3200" lang="en-US"/>
              <a:t>m</a:t>
            </a:r>
            <a:r>
              <a:rPr sz="3200" lang="en-US"/>
              <a:t>age</a:t>
            </a:r>
            <a:endParaRPr sz="3200" lang="en-US"/>
          </a:p>
          <a:p>
            <a:pPr>
              <a:lnSpc>
                <a:spcPct val="150000"/>
              </a:lnSpc>
            </a:pPr>
            <a:r>
              <a:rPr sz="3200" lang="en-US"/>
              <a:t>F</a:t>
            </a:r>
            <a:r>
              <a:rPr sz="3200" lang="en-US"/>
              <a:t>a</a:t>
            </a:r>
            <a:r>
              <a:rPr sz="3200" lang="en-US"/>
              <a:t>v</a:t>
            </a:r>
            <a:r>
              <a:rPr sz="3200" lang="en-US"/>
              <a:t>o</a:t>
            </a:r>
            <a:r>
              <a:rPr sz="3200" lang="en-US"/>
              <a:t>r</a:t>
            </a:r>
            <a:r>
              <a:rPr sz="3200" lang="en-US"/>
              <a:t>s</a:t>
            </a:r>
            <a:r>
              <a:rPr sz="3200" lang="en-US"/>
              <a:t> </a:t>
            </a:r>
            <a:r>
              <a:rPr sz="3200" lang="en-US"/>
              <a:t>P</a:t>
            </a:r>
            <a:r>
              <a:rPr sz="3200" lang="en-US"/>
              <a:t>O</a:t>
            </a:r>
            <a:r>
              <a:rPr sz="3200" lang="en-US"/>
              <a:t>S</a:t>
            </a:r>
            <a:r>
              <a:rPr sz="3200" lang="en-US"/>
              <a:t> </a:t>
            </a:r>
            <a:r>
              <a:rPr sz="3200" lang="en-US"/>
              <a:t>v</a:t>
            </a:r>
            <a:r>
              <a:rPr sz="3200" lang="en-US"/>
              <a:t>s</a:t>
            </a:r>
            <a:r>
              <a:rPr sz="3200" lang="en-US"/>
              <a:t> </a:t>
            </a:r>
            <a:r>
              <a:rPr sz="3200" lang="en-US"/>
              <a:t>P</a:t>
            </a:r>
            <a:r>
              <a:rPr sz="3200" lang="en-US"/>
              <a:t>O</a:t>
            </a:r>
            <a:r>
              <a:rPr sz="3200" lang="en-US"/>
              <a:t>W</a:t>
            </a:r>
            <a:endParaRPr sz="3200" lang="en-US"/>
          </a:p>
          <a:p>
            <a:pPr indent="0" marL="0">
              <a:lnSpc>
                <a:spcPct val="100000"/>
              </a:lnSpc>
              <a:buNone/>
            </a:pPr>
            <a:r>
              <a:rPr sz="2800" lang="en-US"/>
              <a:t> </a:t>
            </a:r>
            <a:r>
              <a:rPr sz="2800" lang="en-US"/>
              <a:t>(</a:t>
            </a:r>
            <a:r>
              <a:rPr sz="2800" lang="en-US"/>
              <a:t>T</a:t>
            </a:r>
            <a:r>
              <a:rPr sz="2800" lang="en-US"/>
              <a:t>e</a:t>
            </a:r>
            <a:r>
              <a:rPr sz="2800" lang="en-US"/>
              <a:t>z</a:t>
            </a:r>
            <a:r>
              <a:rPr sz="2800" lang="en-US"/>
              <a:t>o</a:t>
            </a:r>
            <a:r>
              <a:rPr sz="2800" lang="en-US"/>
              <a:t>s</a:t>
            </a:r>
            <a:r>
              <a:rPr sz="2800" lang="en-US"/>
              <a:t>,</a:t>
            </a:r>
            <a:r>
              <a:rPr sz="2800" lang="en-US"/>
              <a:t> </a:t>
            </a:r>
            <a:r>
              <a:rPr sz="2800" lang="en-US"/>
              <a:t>S</a:t>
            </a:r>
            <a:r>
              <a:rPr sz="2800" lang="en-US"/>
              <a:t>o</a:t>
            </a:r>
            <a:r>
              <a:rPr sz="2800" lang="en-US"/>
              <a:t>l</a:t>
            </a:r>
            <a:r>
              <a:rPr sz="2800" lang="en-US"/>
              <a:t>a</a:t>
            </a:r>
            <a:r>
              <a:rPr sz="2800" lang="en-US"/>
              <a:t>na</a:t>
            </a:r>
            <a:r>
              <a:rPr sz="2800" lang="en-US"/>
              <a:t>,</a:t>
            </a:r>
            <a:r>
              <a:rPr sz="2800" lang="en-US"/>
              <a:t> </a:t>
            </a:r>
            <a:r>
              <a:rPr sz="2800" lang="en-US"/>
              <a:t>C</a:t>
            </a:r>
            <a:r>
              <a:rPr sz="2800" lang="en-US"/>
              <a:t>a</a:t>
            </a:r>
            <a:r>
              <a:rPr sz="2800" lang="en-US"/>
              <a:t>r</a:t>
            </a:r>
            <a:r>
              <a:rPr sz="2800" lang="en-US"/>
              <a:t>d</a:t>
            </a:r>
            <a:r>
              <a:rPr sz="2800" lang="en-US"/>
              <a:t>a</a:t>
            </a:r>
            <a:r>
              <a:rPr sz="2800" lang="en-US"/>
              <a:t>n</a:t>
            </a:r>
            <a:r>
              <a:rPr sz="2800" lang="en-US"/>
              <a:t>o</a:t>
            </a:r>
            <a:r>
              <a:rPr sz="2800" lang="en-US"/>
              <a:t>,</a:t>
            </a:r>
            <a:r>
              <a:rPr sz="2800" lang="en-US"/>
              <a:t> </a:t>
            </a:r>
            <a:r>
              <a:rPr sz="2800" lang="en-US"/>
              <a:t>Ethereum</a:t>
            </a:r>
            <a:r>
              <a:rPr sz="2800" lang="en-US"/>
              <a:t> </a:t>
            </a:r>
            <a:r>
              <a:rPr sz="2800" lang="en-US"/>
              <a:t>L</a:t>
            </a:r>
            <a:r>
              <a:rPr sz="2800" lang="en-US"/>
              <a:t>2</a:t>
            </a:r>
            <a:r>
              <a:rPr sz="2800" lang="en-US"/>
              <a:t> </a:t>
            </a:r>
            <a:r>
              <a:rPr sz="2800" lang="en-US"/>
              <a:t>P</a:t>
            </a:r>
            <a:r>
              <a:rPr sz="2800" lang="en-US"/>
              <a:t>O</a:t>
            </a:r>
            <a:r>
              <a:rPr sz="2800" lang="en-US"/>
              <a:t>S</a:t>
            </a:r>
            <a:r>
              <a:rPr sz="2800" lang="en-US"/>
              <a:t>)</a:t>
            </a:r>
            <a:endParaRPr sz="2800" lang="en-US"/>
          </a:p>
          <a:p>
            <a:pPr>
              <a:lnSpc>
                <a:spcPct val="150000"/>
              </a:lnSpc>
            </a:pPr>
            <a:r>
              <a:rPr sz="3200" lang="en-US"/>
              <a:t>A</a:t>
            </a:r>
            <a:r>
              <a:rPr sz="3200" lang="en-US"/>
              <a:t>l</a:t>
            </a:r>
            <a:r>
              <a:rPr sz="3200" lang="en-US"/>
              <a:t>g</a:t>
            </a:r>
            <a:r>
              <a:rPr sz="3200" lang="en-US"/>
              <a:t>orand </a:t>
            </a:r>
            <a:r>
              <a:rPr sz="3200" lang="en-US"/>
              <a:t>:</a:t>
            </a:r>
            <a:r>
              <a:rPr sz="3200" lang="en-US"/>
              <a:t> </a:t>
            </a:r>
            <a:r>
              <a:rPr sz="3200" lang="en-US"/>
              <a:t>n</a:t>
            </a:r>
            <a:r>
              <a:rPr sz="3200" lang="en-US"/>
              <a:t>o</a:t>
            </a:r>
            <a:r>
              <a:rPr sz="3200" lang="en-US"/>
              <a:t> </a:t>
            </a:r>
            <a:r>
              <a:rPr sz="3200" lang="en-US"/>
              <a:t>c</a:t>
            </a:r>
            <a:r>
              <a:rPr sz="3200" lang="en-US"/>
              <a:t>r</a:t>
            </a:r>
            <a:r>
              <a:rPr sz="3200" lang="en-US"/>
              <a:t>y</a:t>
            </a:r>
            <a:r>
              <a:rPr sz="3200" lang="en-US"/>
              <a:t>p</a:t>
            </a:r>
            <a:r>
              <a:rPr sz="3200" lang="en-US"/>
              <a:t>t</a:t>
            </a:r>
            <a:r>
              <a:rPr sz="3200" lang="en-US"/>
              <a:t>ocurrency </a:t>
            </a:r>
            <a:r>
              <a:rPr sz="3200" lang="en-US"/>
              <a:t>➡️</a:t>
            </a:r>
            <a:r>
              <a:rPr sz="3200" lang="en-US"/>
              <a:t>un-forkable</a:t>
            </a:r>
            <a:endParaRPr sz="3200" lang="en-US"/>
          </a:p>
          <a:p>
            <a:pPr>
              <a:lnSpc>
                <a:spcPct val="150000"/>
              </a:lnSpc>
            </a:pPr>
            <a:r>
              <a:rPr sz="3200" lang="en-US"/>
              <a:t>M</a:t>
            </a:r>
            <a:r>
              <a:rPr sz="3200" lang="en-US"/>
              <a:t>a</a:t>
            </a:r>
            <a:r>
              <a:rPr sz="3200" lang="en-US"/>
              <a:t>k</a:t>
            </a:r>
            <a:r>
              <a:rPr sz="3200" lang="en-US"/>
              <a:t>e</a:t>
            </a:r>
            <a:r>
              <a:rPr sz="3200" lang="en-US"/>
              <a:t> </a:t>
            </a:r>
            <a:r>
              <a:rPr sz="3200" lang="en-US"/>
              <a:t>your own</a:t>
            </a:r>
            <a:r>
              <a:rPr sz="3200" lang="en-US"/>
              <a:t> </a:t>
            </a:r>
            <a:r>
              <a:rPr sz="3200" lang="en-US"/>
              <a:t>B</a:t>
            </a:r>
            <a:r>
              <a:rPr sz="3200" lang="en-US"/>
              <a:t>l</a:t>
            </a:r>
            <a:r>
              <a:rPr sz="3200" lang="en-US"/>
              <a:t>o</a:t>
            </a:r>
            <a:r>
              <a:rPr sz="3200" lang="en-US"/>
              <a:t>c</a:t>
            </a:r>
            <a:r>
              <a:rPr sz="3200" lang="en-US"/>
              <a:t>kchain</a:t>
            </a:r>
            <a:r>
              <a:rPr sz="3200" lang="en-US"/>
              <a:t> </a:t>
            </a:r>
            <a:r>
              <a:rPr sz="3200" lang="en-US"/>
              <a:t> </a:t>
            </a:r>
            <a:endParaRPr sz="3200"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86" name=""/>
          <p:cNvSpPr>
            <a:spLocks noGrp="1"/>
          </p:cNvSpPr>
          <p:nvPr>
            <p:ph type="title"/>
          </p:nvPr>
        </p:nvSpPr>
        <p:spPr/>
        <p:txBody>
          <a:bodyPr/>
          <a:p>
            <a:r>
              <a:rPr b="1" lang="en-US"/>
              <a:t>S</a:t>
            </a:r>
            <a:r>
              <a:rPr b="1" lang="en-US"/>
              <a:t>e</a:t>
            </a:r>
            <a:r>
              <a:rPr b="1" lang="en-US"/>
              <a:t>c</a:t>
            </a:r>
            <a:r>
              <a:rPr b="1" lang="en-US"/>
              <a:t>u</a:t>
            </a:r>
            <a:r>
              <a:rPr b="1" lang="en-US"/>
              <a:t>rity </a:t>
            </a:r>
            <a:r>
              <a:rPr b="1" lang="en-US"/>
              <a:t>&amp;</a:t>
            </a:r>
            <a:r>
              <a:rPr b="1" lang="en-US"/>
              <a:t> </a:t>
            </a:r>
            <a:r>
              <a:rPr b="1" lang="en-US"/>
              <a:t>P</a:t>
            </a:r>
            <a:r>
              <a:rPr b="1" lang="en-US"/>
              <a:t>r</a:t>
            </a:r>
            <a:r>
              <a:rPr b="1" lang="en-US"/>
              <a:t>i</a:t>
            </a:r>
            <a:r>
              <a:rPr b="1" lang="en-US"/>
              <a:t>v</a:t>
            </a:r>
            <a:r>
              <a:rPr b="1" lang="en-US"/>
              <a:t>a</a:t>
            </a:r>
            <a:r>
              <a:rPr b="1" lang="en-US"/>
              <a:t>cy </a:t>
            </a:r>
            <a:endParaRPr b="1" lang="en-US"/>
          </a:p>
        </p:txBody>
      </p:sp>
      <p:sp>
        <p:nvSpPr>
          <p:cNvPr id="1048587" name=""/>
          <p:cNvSpPr>
            <a:spLocks noGrp="1"/>
          </p:cNvSpPr>
          <p:nvPr>
            <p:ph idx="1"/>
          </p:nvPr>
        </p:nvSpPr>
        <p:spPr/>
        <p:txBody>
          <a:bodyPr/>
          <a:p>
            <a:pPr>
              <a:lnSpc>
                <a:spcPct val="150000"/>
              </a:lnSpc>
            </a:pPr>
            <a:r>
              <a:rPr sz="3200" lang="en-US"/>
              <a:t>M</a:t>
            </a:r>
            <a:r>
              <a:rPr sz="3200" lang="en-US"/>
              <a:t>e</a:t>
            </a:r>
            <a:r>
              <a:rPr sz="3200" lang="en-US"/>
              <a:t>t</a:t>
            </a:r>
            <a:r>
              <a:rPr sz="3200" lang="en-US"/>
              <a:t>averses </a:t>
            </a:r>
            <a:r>
              <a:rPr sz="3200" lang="en-US"/>
              <a:t>have</a:t>
            </a:r>
            <a:r>
              <a:rPr sz="3200" lang="en-US"/>
              <a:t> </a:t>
            </a:r>
            <a:r>
              <a:rPr sz="3200" lang="en-US"/>
              <a:t>t</a:t>
            </a:r>
            <a:r>
              <a:rPr sz="3200" lang="en-US"/>
              <a:t>h</a:t>
            </a:r>
            <a:r>
              <a:rPr sz="3200" lang="en-US"/>
              <a:t>e</a:t>
            </a:r>
            <a:r>
              <a:rPr sz="3200" lang="en-US"/>
              <a:t> </a:t>
            </a:r>
            <a:r>
              <a:rPr sz="3200" lang="en-US"/>
              <a:t>s</a:t>
            </a:r>
            <a:r>
              <a:rPr sz="3200" lang="en-US"/>
              <a:t>a</a:t>
            </a:r>
            <a:r>
              <a:rPr sz="3200" lang="en-US"/>
              <a:t>m</a:t>
            </a:r>
            <a:r>
              <a:rPr sz="3200" lang="en-US"/>
              <a:t>e</a:t>
            </a:r>
            <a:r>
              <a:rPr sz="3200" lang="en-US"/>
              <a:t> </a:t>
            </a:r>
            <a:r>
              <a:rPr sz="3200" lang="en-US"/>
              <a:t>V</a:t>
            </a:r>
            <a:r>
              <a:rPr sz="3200" lang="en-US"/>
              <a:t>R</a:t>
            </a:r>
            <a:r>
              <a:rPr sz="3200" lang="en-US"/>
              <a:t> </a:t>
            </a:r>
            <a:r>
              <a:rPr sz="3200" lang="en-US"/>
              <a:t>/</a:t>
            </a:r>
            <a:r>
              <a:rPr sz="3200" lang="en-US"/>
              <a:t>A</a:t>
            </a:r>
            <a:r>
              <a:rPr sz="3200" lang="en-US"/>
              <a:t>R</a:t>
            </a:r>
            <a:r>
              <a:rPr sz="3200" lang="en-US"/>
              <a:t>/</a:t>
            </a:r>
            <a:r>
              <a:rPr sz="3200" lang="en-US"/>
              <a:t>X</a:t>
            </a:r>
            <a:r>
              <a:rPr sz="3200" lang="en-US"/>
              <a:t>R</a:t>
            </a:r>
            <a:r>
              <a:rPr sz="3200" lang="en-US"/>
              <a:t> </a:t>
            </a:r>
            <a:r>
              <a:rPr sz="3200" lang="en-US"/>
              <a:t>v</a:t>
            </a:r>
            <a:r>
              <a:rPr sz="3200" lang="en-US"/>
              <a:t>u</a:t>
            </a:r>
            <a:r>
              <a:rPr sz="3200" lang="en-US"/>
              <a:t>l</a:t>
            </a:r>
            <a:r>
              <a:rPr sz="3200" lang="en-US"/>
              <a:t>nerab</a:t>
            </a:r>
            <a:r>
              <a:rPr sz="3200" lang="en-US"/>
              <a:t>ilities</a:t>
            </a:r>
            <a:endParaRPr lang="en-US"/>
          </a:p>
          <a:p>
            <a:pPr>
              <a:lnSpc>
                <a:spcPct val="150000"/>
              </a:lnSpc>
            </a:pPr>
            <a:r>
              <a:rPr sz="3200" lang="en-US"/>
              <a:t>M</a:t>
            </a:r>
            <a:r>
              <a:rPr sz="3200" lang="en-US"/>
              <a:t>e</a:t>
            </a:r>
            <a:r>
              <a:rPr sz="3200" lang="en-US"/>
              <a:t>t</a:t>
            </a:r>
            <a:r>
              <a:rPr sz="3200" lang="en-US"/>
              <a:t>a</a:t>
            </a:r>
            <a:r>
              <a:rPr sz="3200" lang="en-US"/>
              <a:t> </a:t>
            </a:r>
            <a:r>
              <a:rPr sz="3200" lang="en-US"/>
              <a:t>Guard</a:t>
            </a:r>
            <a:r>
              <a:rPr sz="3200" lang="en-US"/>
              <a:t> </a:t>
            </a:r>
            <a:r>
              <a:rPr sz="3200" lang="en-US"/>
              <a:t>n</a:t>
            </a:r>
            <a:r>
              <a:rPr sz="3200" lang="en-US"/>
              <a:t>e</a:t>
            </a:r>
            <a:r>
              <a:rPr sz="3200" lang="en-US"/>
              <a:t>w</a:t>
            </a:r>
            <a:r>
              <a:rPr sz="3200" lang="en-US"/>
              <a:t> </a:t>
            </a:r>
            <a:r>
              <a:rPr sz="3200" lang="en-US"/>
              <a:t>r</a:t>
            </a:r>
            <a:r>
              <a:rPr sz="3200" lang="en-US"/>
              <a:t>e</a:t>
            </a:r>
            <a:r>
              <a:rPr sz="3200" lang="en-US"/>
              <a:t>s</a:t>
            </a:r>
            <a:r>
              <a:rPr sz="3200" lang="en-US"/>
              <a:t>earch</a:t>
            </a:r>
            <a:r>
              <a:rPr sz="3200" lang="en-US"/>
              <a:t> </a:t>
            </a:r>
            <a:r>
              <a:rPr sz="3200" lang="en-US"/>
              <a:t>data</a:t>
            </a:r>
            <a:r>
              <a:rPr sz="3200" lang="en-US"/>
              <a:t> </a:t>
            </a:r>
            <a:r>
              <a:rPr sz="3200" lang="en-US"/>
              <a:t>o</a:t>
            </a:r>
            <a:r>
              <a:rPr sz="3200" lang="en-US"/>
              <a:t>b</a:t>
            </a:r>
            <a:r>
              <a:rPr sz="3200" lang="en-US"/>
              <a:t>f</a:t>
            </a:r>
            <a:r>
              <a:rPr sz="3200" lang="en-US"/>
              <a:t>u</a:t>
            </a:r>
            <a:r>
              <a:rPr sz="3200" lang="en-US"/>
              <a:t>s</a:t>
            </a:r>
            <a:r>
              <a:rPr sz="3200" lang="en-US"/>
              <a:t>i</a:t>
            </a:r>
            <a:r>
              <a:rPr sz="3200" lang="en-US"/>
              <a:t>c</a:t>
            </a:r>
            <a:r>
              <a:rPr sz="3200" lang="en-US"/>
              <a:t>a</a:t>
            </a:r>
            <a:r>
              <a:rPr sz="3200" lang="en-US"/>
              <a:t>t</a:t>
            </a:r>
            <a:r>
              <a:rPr sz="3200" lang="en-US"/>
              <a:t>i</a:t>
            </a:r>
            <a:r>
              <a:rPr sz="3200" lang="en-US"/>
              <a:t>o</a:t>
            </a:r>
            <a:r>
              <a:rPr sz="3200" lang="en-US"/>
              <a:t>n</a:t>
            </a:r>
            <a:endParaRPr lang="en-US"/>
          </a:p>
          <a:p>
            <a:pPr>
              <a:lnSpc>
                <a:spcPct val="150000"/>
              </a:lnSpc>
            </a:pPr>
            <a:r>
              <a:rPr sz="3200" lang="en-US"/>
              <a:t>N</a:t>
            </a:r>
            <a:r>
              <a:rPr sz="3200" lang="en-US"/>
              <a:t>F</a:t>
            </a:r>
            <a:r>
              <a:rPr sz="3200" lang="en-US"/>
              <a:t>T</a:t>
            </a:r>
            <a:r>
              <a:rPr sz="3200" lang="en-US"/>
              <a:t> </a:t>
            </a:r>
            <a:r>
              <a:rPr sz="3200" lang="en-US"/>
              <a:t> </a:t>
            </a:r>
            <a:r>
              <a:rPr sz="3200" lang="en-US"/>
              <a:t>a</a:t>
            </a:r>
            <a:r>
              <a:rPr sz="3200" lang="en-US"/>
              <a:t>t</a:t>
            </a:r>
            <a:r>
              <a:rPr sz="3200" lang="en-US"/>
              <a:t>tack</a:t>
            </a:r>
            <a:r>
              <a:rPr sz="3200" lang="en-US"/>
              <a:t>s</a:t>
            </a:r>
            <a:r>
              <a:rPr sz="3200" lang="en-US"/>
              <a:t> </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588" name=""/>
          <p:cNvSpPr>
            <a:spLocks noGrp="1"/>
          </p:cNvSpPr>
          <p:nvPr>
            <p:ph type="title"/>
          </p:nvPr>
        </p:nvSpPr>
        <p:spPr/>
        <p:txBody>
          <a:bodyPr/>
          <a:p>
            <a:r>
              <a:rPr b="1" lang="en-US"/>
              <a:t>N</a:t>
            </a:r>
            <a:r>
              <a:rPr b="1" lang="en-US"/>
              <a:t>F</a:t>
            </a:r>
            <a:r>
              <a:rPr b="1" lang="en-US"/>
              <a:t>T</a:t>
            </a:r>
            <a:r>
              <a:rPr b="1" lang="en-US"/>
              <a:t> </a:t>
            </a:r>
            <a:r>
              <a:rPr b="1" lang="en-US"/>
              <a:t>D</a:t>
            </a:r>
            <a:r>
              <a:rPr b="1" lang="en-US"/>
              <a:t>a</a:t>
            </a:r>
            <a:r>
              <a:rPr b="1" lang="en-US"/>
              <a:t>t</a:t>
            </a:r>
            <a:r>
              <a:rPr b="1" lang="en-US"/>
              <a:t>a</a:t>
            </a:r>
            <a:r>
              <a:rPr b="1" lang="en-US"/>
              <a:t> </a:t>
            </a:r>
            <a:r>
              <a:rPr b="1" lang="en-US"/>
              <a:t>S</a:t>
            </a:r>
            <a:r>
              <a:rPr b="1" lang="en-US"/>
              <a:t>t</a:t>
            </a:r>
            <a:r>
              <a:rPr b="1" lang="en-US"/>
              <a:t>o</a:t>
            </a:r>
            <a:r>
              <a:rPr b="1" lang="en-US"/>
              <a:t>r</a:t>
            </a:r>
            <a:r>
              <a:rPr b="1" lang="en-US"/>
              <a:t>a</a:t>
            </a:r>
            <a:r>
              <a:rPr b="1" lang="en-US"/>
              <a:t>ge </a:t>
            </a:r>
            <a:endParaRPr lang="en-US"/>
          </a:p>
        </p:txBody>
      </p:sp>
      <p:sp>
        <p:nvSpPr>
          <p:cNvPr id="1048589" name=""/>
          <p:cNvSpPr>
            <a:spLocks noGrp="1"/>
          </p:cNvSpPr>
          <p:nvPr>
            <p:ph idx="1"/>
          </p:nvPr>
        </p:nvSpPr>
        <p:spPr/>
        <p:txBody>
          <a:bodyPr/>
          <a:p>
            <a:pPr indent="0" marL="0">
              <a:lnSpc>
                <a:spcPct val="150000"/>
              </a:lnSpc>
              <a:buNone/>
            </a:pPr>
            <a:r>
              <a:rPr sz="3200" lang="en-US"/>
              <a:t>T</a:t>
            </a:r>
            <a:r>
              <a:rPr sz="3200" lang="en-US"/>
              <a:t>h</a:t>
            </a:r>
            <a:r>
              <a:rPr sz="3200" lang="en-US"/>
              <a:t>e</a:t>
            </a:r>
            <a:r>
              <a:rPr sz="3200" lang="en-US"/>
              <a:t> </a:t>
            </a:r>
            <a:r>
              <a:rPr sz="3200" lang="en-US"/>
              <a:t>N</a:t>
            </a:r>
            <a:r>
              <a:rPr sz="3200" lang="en-US"/>
              <a:t>F</a:t>
            </a:r>
            <a:r>
              <a:rPr sz="3200" lang="en-US"/>
              <a:t>T</a:t>
            </a:r>
            <a:r>
              <a:rPr sz="3200" lang="en-US"/>
              <a:t> </a:t>
            </a:r>
            <a:r>
              <a:rPr sz="3200" lang="en-US"/>
              <a:t>v</a:t>
            </a:r>
            <a:r>
              <a:rPr sz="3200" lang="en-US"/>
              <a:t>e</a:t>
            </a:r>
            <a:r>
              <a:rPr sz="3200" lang="en-US"/>
              <a:t>r</a:t>
            </a:r>
            <a:r>
              <a:rPr sz="3200" lang="en-US"/>
              <a:t>i</a:t>
            </a:r>
            <a:r>
              <a:rPr sz="3200" lang="en-US"/>
              <a:t>f</a:t>
            </a:r>
            <a:r>
              <a:rPr sz="3200" lang="en-US"/>
              <a:t>y</a:t>
            </a:r>
            <a:r>
              <a:rPr sz="3200" lang="en-US"/>
              <a:t>i</a:t>
            </a:r>
            <a:r>
              <a:rPr sz="3200" lang="en-US"/>
              <a:t>n</a:t>
            </a:r>
            <a:r>
              <a:rPr sz="3200" lang="en-US"/>
              <a:t>g</a:t>
            </a:r>
            <a:r>
              <a:rPr sz="3200" lang="en-US"/>
              <a:t> </a:t>
            </a:r>
            <a:r>
              <a:rPr sz="3200" lang="en-US"/>
              <a:t>o</a:t>
            </a:r>
            <a:r>
              <a:rPr sz="3200" lang="en-US"/>
              <a:t>w</a:t>
            </a:r>
            <a:r>
              <a:rPr sz="3200" lang="en-US"/>
              <a:t>n</a:t>
            </a:r>
            <a:r>
              <a:rPr sz="3200" lang="en-US"/>
              <a:t>e</a:t>
            </a:r>
            <a:r>
              <a:rPr sz="3200" lang="en-US"/>
              <a:t>r</a:t>
            </a:r>
            <a:r>
              <a:rPr sz="3200" lang="en-US"/>
              <a:t>s</a:t>
            </a:r>
            <a:r>
              <a:rPr sz="3200" lang="en-US"/>
              <a:t>h</a:t>
            </a:r>
            <a:r>
              <a:rPr sz="3200" lang="en-US"/>
              <a:t>i</a:t>
            </a:r>
            <a:r>
              <a:rPr sz="3200" lang="en-US"/>
              <a:t>p</a:t>
            </a:r>
            <a:r>
              <a:rPr sz="3200" lang="en-US"/>
              <a:t> </a:t>
            </a:r>
            <a:r>
              <a:rPr sz="3200" lang="en-US"/>
              <a:t>(</a:t>
            </a:r>
            <a:r>
              <a:rPr sz="3200" lang="en-US"/>
              <a:t>a</a:t>
            </a:r>
            <a:r>
              <a:rPr sz="3200" lang="en-US"/>
              <a:t>u</a:t>
            </a:r>
            <a:r>
              <a:rPr sz="3200" lang="en-US"/>
              <a:t>t</a:t>
            </a:r>
            <a:r>
              <a:rPr sz="3200" lang="en-US"/>
              <a:t>h</a:t>
            </a:r>
            <a:r>
              <a:rPr sz="3200" lang="en-US"/>
              <a:t>e</a:t>
            </a:r>
            <a:r>
              <a:rPr sz="3200" lang="en-US"/>
              <a:t>n</a:t>
            </a:r>
            <a:r>
              <a:rPr sz="3200" lang="en-US"/>
              <a:t>t</a:t>
            </a:r>
            <a:r>
              <a:rPr sz="3200" lang="en-US"/>
              <a:t>i</a:t>
            </a:r>
            <a:r>
              <a:rPr sz="3200" lang="en-US"/>
              <a:t>c</a:t>
            </a:r>
            <a:r>
              <a:rPr sz="3200" lang="en-US"/>
              <a:t>a</a:t>
            </a:r>
            <a:r>
              <a:rPr sz="3200" lang="en-US"/>
              <a:t>t</a:t>
            </a:r>
            <a:r>
              <a:rPr sz="3200" lang="en-US"/>
              <a:t>i</a:t>
            </a:r>
            <a:r>
              <a:rPr sz="3200" lang="en-US"/>
              <a:t>o</a:t>
            </a:r>
            <a:r>
              <a:rPr sz="3200" lang="en-US"/>
              <a:t>n</a:t>
            </a:r>
            <a:r>
              <a:rPr sz="3200" lang="en-US"/>
              <a:t>)</a:t>
            </a:r>
            <a:r>
              <a:rPr sz="3200" lang="en-US"/>
              <a:t> </a:t>
            </a:r>
            <a:r>
              <a:rPr sz="3200" lang="en-US"/>
              <a:t>i</a:t>
            </a:r>
            <a:r>
              <a:rPr sz="3200" lang="en-US"/>
              <a:t>s</a:t>
            </a:r>
            <a:r>
              <a:rPr sz="3200" lang="en-US"/>
              <a:t> </a:t>
            </a:r>
            <a:r>
              <a:rPr sz="3200" lang="en-US"/>
              <a:t>s</a:t>
            </a:r>
            <a:r>
              <a:rPr sz="3200" lang="en-US"/>
              <a:t>t</a:t>
            </a:r>
            <a:r>
              <a:rPr sz="3200" lang="en-US"/>
              <a:t>o</a:t>
            </a:r>
            <a:r>
              <a:rPr sz="3200" lang="en-US"/>
              <a:t>r</a:t>
            </a:r>
            <a:r>
              <a:rPr sz="3200" lang="en-US"/>
              <a:t>e</a:t>
            </a:r>
            <a:r>
              <a:rPr sz="3200" lang="en-US"/>
              <a:t>d</a:t>
            </a:r>
            <a:r>
              <a:rPr sz="3200" lang="en-US"/>
              <a:t> </a:t>
            </a:r>
            <a:r>
              <a:rPr sz="3200" lang="en-US"/>
              <a:t>o</a:t>
            </a:r>
            <a:r>
              <a:rPr sz="3200" lang="en-US"/>
              <a:t>n</a:t>
            </a:r>
            <a:r>
              <a:rPr sz="3200" lang="en-US"/>
              <a:t> </a:t>
            </a:r>
            <a:r>
              <a:rPr sz="3200" lang="en-US"/>
              <a:t>t</a:t>
            </a:r>
            <a:r>
              <a:rPr sz="3200" lang="en-US"/>
              <a:t>h</a:t>
            </a:r>
            <a:r>
              <a:rPr sz="3200" lang="en-US"/>
              <a:t>e</a:t>
            </a:r>
            <a:r>
              <a:rPr sz="3200" lang="en-US"/>
              <a:t> </a:t>
            </a:r>
            <a:r>
              <a:rPr sz="3200" lang="en-US"/>
              <a:t>B</a:t>
            </a:r>
            <a:r>
              <a:rPr sz="3200" lang="en-US"/>
              <a:t>l</a:t>
            </a:r>
            <a:r>
              <a:rPr sz="3200" lang="en-US"/>
              <a:t>o</a:t>
            </a:r>
            <a:r>
              <a:rPr sz="3200" lang="en-US"/>
              <a:t>c</a:t>
            </a:r>
            <a:r>
              <a:rPr sz="3200" lang="en-US"/>
              <a:t>k</a:t>
            </a:r>
            <a:r>
              <a:rPr sz="3200" lang="en-US"/>
              <a:t>c</a:t>
            </a:r>
            <a:r>
              <a:rPr sz="3200" lang="en-US"/>
              <a:t>h</a:t>
            </a:r>
            <a:r>
              <a:rPr sz="3200" lang="en-US"/>
              <a:t>a</a:t>
            </a:r>
            <a:r>
              <a:rPr sz="3200" lang="en-US"/>
              <a:t>i</a:t>
            </a:r>
            <a:r>
              <a:rPr sz="3200" lang="en-US"/>
              <a:t>m</a:t>
            </a:r>
            <a:r>
              <a:rPr sz="3200" lang="en-US"/>
              <a:t>,</a:t>
            </a:r>
            <a:r>
              <a:rPr sz="3200" lang="en-US"/>
              <a:t> </a:t>
            </a:r>
            <a:r>
              <a:rPr sz="3200" lang="en-US"/>
              <a:t>b</a:t>
            </a:r>
            <a:r>
              <a:rPr sz="3200" lang="en-US"/>
              <a:t>u</a:t>
            </a:r>
            <a:r>
              <a:rPr sz="3200" lang="en-US"/>
              <a:t>t</a:t>
            </a:r>
            <a:r>
              <a:rPr sz="3200" lang="en-US"/>
              <a:t> </a:t>
            </a:r>
            <a:r>
              <a:rPr sz="3200" lang="en-US"/>
              <a:t>w</a:t>
            </a:r>
            <a:r>
              <a:rPr sz="3200" lang="en-US"/>
              <a:t>h</a:t>
            </a:r>
            <a:r>
              <a:rPr sz="3200" lang="en-US"/>
              <a:t>e</a:t>
            </a:r>
            <a:r>
              <a:rPr sz="3200" lang="en-US"/>
              <a:t>r</a:t>
            </a:r>
            <a:r>
              <a:rPr sz="3200" lang="en-US"/>
              <a:t>e</a:t>
            </a:r>
            <a:r>
              <a:rPr sz="3200" lang="en-US"/>
              <a:t> </a:t>
            </a:r>
            <a:r>
              <a:rPr sz="3200" lang="en-US"/>
              <a:t>i</a:t>
            </a:r>
            <a:r>
              <a:rPr sz="3200" lang="en-US"/>
              <a:t>s</a:t>
            </a:r>
            <a:r>
              <a:rPr sz="3200" lang="en-US"/>
              <a:t> </a:t>
            </a:r>
            <a:r>
              <a:rPr sz="3200" lang="en-US"/>
              <a:t>t</a:t>
            </a:r>
            <a:r>
              <a:rPr sz="3200" lang="en-US"/>
              <a:t>h</a:t>
            </a:r>
            <a:r>
              <a:rPr sz="3200" lang="en-US"/>
              <a:t>e</a:t>
            </a:r>
            <a:r>
              <a:rPr sz="3200" lang="en-US"/>
              <a:t> </a:t>
            </a:r>
            <a:r>
              <a:rPr sz="3200" lang="en-US"/>
              <a:t>a</a:t>
            </a:r>
            <a:r>
              <a:rPr sz="3200" lang="en-US"/>
              <a:t>c</a:t>
            </a:r>
            <a:r>
              <a:rPr sz="3200" lang="en-US"/>
              <a:t>t</a:t>
            </a:r>
            <a:r>
              <a:rPr sz="3200" lang="en-US"/>
              <a:t>u</a:t>
            </a:r>
            <a:r>
              <a:rPr sz="3200" lang="en-US"/>
              <a:t>a</a:t>
            </a:r>
            <a:r>
              <a:rPr sz="3200" lang="en-US"/>
              <a:t>l</a:t>
            </a:r>
            <a:r>
              <a:rPr sz="3200" lang="en-US"/>
              <a:t> </a:t>
            </a:r>
            <a:r>
              <a:rPr sz="3200" lang="en-US"/>
              <a:t>d</a:t>
            </a:r>
            <a:r>
              <a:rPr sz="3200" lang="en-US"/>
              <a:t>i</a:t>
            </a:r>
            <a:r>
              <a:rPr sz="3200" lang="en-US"/>
              <a:t>g</a:t>
            </a:r>
            <a:r>
              <a:rPr sz="3200" lang="en-US"/>
              <a:t>ital </a:t>
            </a:r>
            <a:r>
              <a:rPr sz="3200" lang="en-US"/>
              <a:t>i</a:t>
            </a:r>
            <a:r>
              <a:rPr sz="3200" lang="en-US"/>
              <a:t>m</a:t>
            </a:r>
            <a:r>
              <a:rPr sz="3200" lang="en-US"/>
              <a:t>a</a:t>
            </a:r>
            <a:r>
              <a:rPr sz="3200" lang="en-US"/>
              <a:t>g</a:t>
            </a:r>
            <a:r>
              <a:rPr sz="3200" lang="en-US"/>
              <a:t>e</a:t>
            </a:r>
            <a:r>
              <a:rPr sz="3200" lang="en-US"/>
              <a:t> </a:t>
            </a:r>
            <a:r>
              <a:rPr sz="3200" lang="en-US"/>
              <a:t>p</a:t>
            </a:r>
            <a:r>
              <a:rPr sz="3200" lang="en-US"/>
              <a:t>h</a:t>
            </a:r>
            <a:r>
              <a:rPr sz="3200" lang="en-US"/>
              <a:t>y</a:t>
            </a:r>
            <a:r>
              <a:rPr sz="3200" lang="en-US"/>
              <a:t>s</a:t>
            </a:r>
            <a:r>
              <a:rPr sz="3200" lang="en-US"/>
              <a:t>i</a:t>
            </a:r>
            <a:r>
              <a:rPr sz="3200" lang="en-US"/>
              <a:t>c</a:t>
            </a:r>
            <a:r>
              <a:rPr sz="3200" lang="en-US"/>
              <a:t>a</a:t>
            </a:r>
            <a:r>
              <a:rPr sz="3200" lang="en-US"/>
              <a:t>l</a:t>
            </a:r>
            <a:r>
              <a:rPr sz="3200" lang="en-US"/>
              <a:t>l</a:t>
            </a:r>
            <a:r>
              <a:rPr sz="3200" lang="en-US"/>
              <a:t>y</a:t>
            </a:r>
            <a:r>
              <a:rPr sz="3200" lang="en-US"/>
              <a:t> </a:t>
            </a:r>
            <a:r>
              <a:rPr sz="3200" lang="en-US"/>
              <a:t>stored</a:t>
            </a:r>
            <a:r>
              <a:rPr sz="3200" lang="en-US"/>
              <a:t>?</a:t>
            </a:r>
            <a:r>
              <a:rPr sz="3200" lang="en-US"/>
              <a:t>?</a:t>
            </a:r>
            <a:r>
              <a:rPr sz="3200" lang="en-US"/>
              <a:t>?</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592" name=""/>
          <p:cNvSpPr>
            <a:spLocks noGrp="1"/>
          </p:cNvSpPr>
          <p:nvPr>
            <p:ph type="title"/>
          </p:nvPr>
        </p:nvSpPr>
        <p:spPr/>
        <p:txBody>
          <a:bodyPr/>
          <a:p>
            <a:r>
              <a:rPr b="1" lang="en-US"/>
              <a:t>N</a:t>
            </a:r>
            <a:r>
              <a:rPr b="1" lang="en-US"/>
              <a:t>F</a:t>
            </a:r>
            <a:r>
              <a:rPr b="1" lang="en-US"/>
              <a:t>T</a:t>
            </a:r>
            <a:r>
              <a:rPr b="1" lang="en-US"/>
              <a:t> </a:t>
            </a:r>
            <a:r>
              <a:rPr b="1" lang="en-US"/>
              <a:t>D</a:t>
            </a:r>
            <a:r>
              <a:rPr b="1" lang="en-US"/>
              <a:t>a</a:t>
            </a:r>
            <a:r>
              <a:rPr b="1" lang="en-US"/>
              <a:t>t</a:t>
            </a:r>
            <a:r>
              <a:rPr b="1" lang="en-US"/>
              <a:t>a</a:t>
            </a:r>
            <a:r>
              <a:rPr b="1" lang="en-US"/>
              <a:t> </a:t>
            </a:r>
            <a:r>
              <a:rPr b="1" lang="en-US"/>
              <a:t>S</a:t>
            </a:r>
            <a:r>
              <a:rPr b="1" lang="en-US"/>
              <a:t>t</a:t>
            </a:r>
            <a:r>
              <a:rPr b="1" lang="en-US"/>
              <a:t>o</a:t>
            </a:r>
            <a:r>
              <a:rPr b="1" lang="en-US"/>
              <a:t>r</a:t>
            </a:r>
            <a:r>
              <a:rPr b="1" lang="en-US"/>
              <a:t>a</a:t>
            </a:r>
            <a:r>
              <a:rPr b="1" lang="en-US"/>
              <a:t>ge </a:t>
            </a:r>
            <a:r>
              <a:rPr b="1" lang="en-US"/>
              <a:t>O</a:t>
            </a:r>
            <a:r>
              <a:rPr b="1" lang="en-US"/>
              <a:t>p</a:t>
            </a:r>
            <a:r>
              <a:rPr b="1" lang="en-US"/>
              <a:t>t</a:t>
            </a:r>
            <a:r>
              <a:rPr b="1" lang="en-US"/>
              <a:t>ions </a:t>
            </a:r>
            <a:endParaRPr b="1" lang="en-US"/>
          </a:p>
        </p:txBody>
      </p:sp>
      <p:sp>
        <p:nvSpPr>
          <p:cNvPr id="1048593" name=""/>
          <p:cNvSpPr>
            <a:spLocks noGrp="1"/>
          </p:cNvSpPr>
          <p:nvPr>
            <p:ph idx="1"/>
          </p:nvPr>
        </p:nvSpPr>
        <p:spPr/>
        <p:txBody>
          <a:bodyPr anchor="t"/>
          <a:p>
            <a:pPr>
              <a:lnSpc>
                <a:spcPct val="150000"/>
              </a:lnSpc>
            </a:pPr>
            <a:r>
              <a:rPr sz="3200" lang="en-US"/>
              <a:t>C</a:t>
            </a:r>
            <a:r>
              <a:rPr sz="3200" lang="en-US"/>
              <a:t>l</a:t>
            </a:r>
            <a:r>
              <a:rPr sz="3200" lang="en-US"/>
              <a:t>o</a:t>
            </a:r>
            <a:r>
              <a:rPr sz="3200" lang="en-US"/>
              <a:t>u</a:t>
            </a:r>
            <a:r>
              <a:rPr sz="3200" lang="en-US"/>
              <a:t>d</a:t>
            </a:r>
            <a:r>
              <a:rPr sz="3200" lang="en-US"/>
              <a:t>s</a:t>
            </a:r>
            <a:r>
              <a:rPr sz="3200" lang="en-US"/>
              <a:t>:</a:t>
            </a:r>
            <a:r>
              <a:rPr sz="3200" lang="en-US"/>
              <a:t> </a:t>
            </a:r>
            <a:r>
              <a:rPr sz="3200" lang="en-US"/>
              <a:t>c</a:t>
            </a:r>
            <a:r>
              <a:rPr sz="3200" lang="en-US"/>
              <a:t>e</a:t>
            </a:r>
            <a:r>
              <a:rPr sz="3200" lang="en-US"/>
              <a:t>n</a:t>
            </a:r>
            <a:r>
              <a:rPr sz="3200" lang="en-US"/>
              <a:t>t</a:t>
            </a:r>
            <a:r>
              <a:rPr sz="3200" lang="en-US"/>
              <a:t>r</a:t>
            </a:r>
            <a:r>
              <a:rPr sz="3200" lang="en-US"/>
              <a:t>a</a:t>
            </a:r>
            <a:r>
              <a:rPr sz="3200" lang="en-US"/>
              <a:t>l</a:t>
            </a:r>
            <a:r>
              <a:rPr sz="3200" lang="en-US"/>
              <a:t>i</a:t>
            </a:r>
            <a:r>
              <a:rPr sz="3200" lang="en-US"/>
              <a:t>zed</a:t>
            </a:r>
            <a:r>
              <a:rPr sz="3200" lang="en-US"/>
              <a:t>,</a:t>
            </a:r>
            <a:r>
              <a:rPr sz="3200" lang="en-US"/>
              <a:t> </a:t>
            </a:r>
            <a:r>
              <a:rPr sz="3200" lang="en-US"/>
              <a:t>A</a:t>
            </a:r>
            <a:r>
              <a:rPr sz="3200" lang="en-US"/>
              <a:t>m</a:t>
            </a:r>
            <a:r>
              <a:rPr sz="3200" lang="en-US"/>
              <a:t>a</a:t>
            </a:r>
            <a:r>
              <a:rPr sz="3200" lang="en-US"/>
              <a:t>z</a:t>
            </a:r>
            <a:r>
              <a:rPr sz="3200" lang="en-US"/>
              <a:t>o</a:t>
            </a:r>
            <a:r>
              <a:rPr sz="3200" lang="en-US"/>
              <a:t>n</a:t>
            </a:r>
            <a:r>
              <a:rPr sz="3200" lang="en-US"/>
              <a:t> </a:t>
            </a:r>
            <a:r>
              <a:rPr b="1" sz="3200" lang="en-US"/>
              <a:t>CloudFront</a:t>
            </a:r>
            <a:endParaRPr b="1" sz="3200" lang="en-US"/>
          </a:p>
          <a:p>
            <a:pPr>
              <a:lnSpc>
                <a:spcPct val="150000"/>
              </a:lnSpc>
            </a:pPr>
            <a:r>
              <a:rPr b="1" sz="3200" lang="en-US"/>
              <a:t>I</a:t>
            </a:r>
            <a:r>
              <a:rPr b="1" sz="3200" lang="en-US"/>
              <a:t>P</a:t>
            </a:r>
            <a:r>
              <a:rPr b="1" sz="3200" lang="en-US"/>
              <a:t>F</a:t>
            </a:r>
            <a:r>
              <a:rPr b="1" sz="3200" lang="en-US"/>
              <a:t>S</a:t>
            </a:r>
            <a:r>
              <a:rPr sz="3200" lang="en-US"/>
              <a:t>:</a:t>
            </a:r>
            <a:r>
              <a:rPr sz="3200" lang="en-US"/>
              <a:t> </a:t>
            </a:r>
            <a:r>
              <a:rPr sz="3200" lang="en-US"/>
              <a:t>d</a:t>
            </a:r>
            <a:r>
              <a:rPr sz="3200" lang="en-US"/>
              <a:t>e</a:t>
            </a:r>
            <a:r>
              <a:rPr sz="3200" lang="en-US"/>
              <a:t>c</a:t>
            </a:r>
            <a:r>
              <a:rPr sz="3200" lang="en-US"/>
              <a:t>e</a:t>
            </a:r>
            <a:r>
              <a:rPr sz="3200" lang="en-US"/>
              <a:t>n</a:t>
            </a:r>
            <a:r>
              <a:rPr sz="3200" lang="en-US"/>
              <a:t>tralized</a:t>
            </a:r>
            <a:r>
              <a:rPr sz="3200" lang="en-US"/>
              <a:t>,</a:t>
            </a:r>
            <a:r>
              <a:rPr sz="3200" lang="en-US"/>
              <a:t> </a:t>
            </a:r>
            <a:r>
              <a:rPr sz="3200" lang="en-US"/>
              <a:t>p</a:t>
            </a:r>
            <a:r>
              <a:rPr sz="3200" lang="en-US"/>
              <a:t>r</a:t>
            </a:r>
            <a:r>
              <a:rPr sz="3200" lang="en-US"/>
              <a:t>o</a:t>
            </a:r>
            <a:r>
              <a:rPr sz="3200" lang="en-US"/>
              <a:t>b</a:t>
            </a:r>
            <a:r>
              <a:rPr sz="3200" lang="en-US"/>
              <a:t>l</a:t>
            </a:r>
            <a:r>
              <a:rPr sz="3200" lang="en-US"/>
              <a:t>ems</a:t>
            </a:r>
            <a:r>
              <a:rPr sz="3200" lang="en-US"/>
              <a:t> </a:t>
            </a:r>
            <a:endParaRPr sz="3200" lang="en-US"/>
          </a:p>
          <a:p>
            <a:pPr>
              <a:lnSpc>
                <a:spcPct val="150000"/>
              </a:lnSpc>
            </a:pPr>
            <a:r>
              <a:rPr sz="3200" lang="en-US"/>
              <a:t>S</a:t>
            </a:r>
            <a:r>
              <a:rPr sz="3200" lang="en-US"/>
              <a:t>i</a:t>
            </a:r>
            <a:r>
              <a:rPr sz="3200" lang="en-US"/>
              <a:t>d</a:t>
            </a:r>
            <a:r>
              <a:rPr sz="3200" lang="en-US"/>
              <a:t>e</a:t>
            </a:r>
            <a:r>
              <a:rPr sz="3200" lang="en-US"/>
              <a:t> </a:t>
            </a:r>
            <a:r>
              <a:rPr sz="3200" lang="en-US"/>
              <a:t>B</a:t>
            </a:r>
            <a:r>
              <a:rPr sz="3200" lang="en-US"/>
              <a:t>l</a:t>
            </a:r>
            <a:r>
              <a:rPr sz="3200" lang="en-US"/>
              <a:t>o</a:t>
            </a:r>
            <a:r>
              <a:rPr sz="3200" lang="en-US"/>
              <a:t>c</a:t>
            </a:r>
            <a:r>
              <a:rPr sz="3200" lang="en-US"/>
              <a:t>kchain</a:t>
            </a:r>
            <a:r>
              <a:rPr sz="3200" lang="en-US"/>
              <a:t>s</a:t>
            </a:r>
            <a:endParaRPr sz="3200" lang="en-US"/>
          </a:p>
          <a:p>
            <a:pPr lvl="1">
              <a:lnSpc>
                <a:spcPct val="100000"/>
              </a:lnSpc>
              <a:buFont typeface="Wingdings" charset="2"/>
              <a:buChar char="ü"/>
            </a:pPr>
            <a:r>
              <a:rPr b="1" sz="2800" lang="en-US"/>
              <a:t>A</a:t>
            </a:r>
            <a:r>
              <a:rPr b="1" sz="2800" lang="en-US"/>
              <a:t>r</a:t>
            </a:r>
            <a:r>
              <a:rPr b="1" sz="2800" lang="en-US"/>
              <a:t>w</a:t>
            </a:r>
            <a:r>
              <a:rPr b="1" sz="2800" lang="en-US"/>
              <a:t>e</a:t>
            </a:r>
            <a:r>
              <a:rPr b="1" sz="2800" lang="en-US"/>
              <a:t>a</a:t>
            </a:r>
            <a:r>
              <a:rPr b="1" sz="2800" lang="en-US"/>
              <a:t>v</a:t>
            </a:r>
            <a:r>
              <a:rPr b="1" sz="2800" lang="en-US"/>
              <a:t>e</a:t>
            </a:r>
            <a:endParaRPr b="1" sz="2800" lang="en-US"/>
          </a:p>
          <a:p>
            <a:pPr lvl="1">
              <a:lnSpc>
                <a:spcPct val="100000"/>
              </a:lnSpc>
              <a:buFont typeface="Wingdings" charset="2"/>
              <a:buChar char="ü"/>
            </a:pPr>
            <a:r>
              <a:rPr b="1" sz="2800" lang="en-US"/>
              <a:t>F</a:t>
            </a:r>
            <a:r>
              <a:rPr b="1" sz="2800" lang="en-US"/>
              <a:t>i</a:t>
            </a:r>
            <a:r>
              <a:rPr b="1" sz="2800" lang="en-US"/>
              <a:t>l</a:t>
            </a:r>
            <a:r>
              <a:rPr b="1" sz="2800" lang="en-US"/>
              <a:t>e</a:t>
            </a:r>
            <a:r>
              <a:rPr b="1" sz="2800" lang="en-US"/>
              <a:t>C</a:t>
            </a:r>
            <a:r>
              <a:rPr b="1" sz="2800" lang="en-US"/>
              <a:t>o</a:t>
            </a:r>
            <a:r>
              <a:rPr b="1" sz="2800" lang="en-US"/>
              <a:t>i</a:t>
            </a:r>
            <a:r>
              <a:rPr b="1" sz="2800" lang="en-US"/>
              <a:t>n</a:t>
            </a:r>
            <a:endParaRPr b="1" sz="2800" lang="en-US"/>
          </a:p>
          <a:p>
            <a:pPr lvl="1">
              <a:lnSpc>
                <a:spcPct val="100000"/>
              </a:lnSpc>
              <a:buFont typeface="Wingdings" charset="2"/>
              <a:buChar char="ü"/>
            </a:pPr>
            <a:r>
              <a:rPr b="1" sz="2800" lang="en-US"/>
              <a:t>S</a:t>
            </a:r>
            <a:r>
              <a:rPr b="1" sz="2800" lang="en-US"/>
              <a:t>t</a:t>
            </a:r>
            <a:r>
              <a:rPr b="1" sz="2800" lang="en-US"/>
              <a:t>a</a:t>
            </a:r>
            <a:r>
              <a:rPr b="1" sz="2800" lang="en-US"/>
              <a:t>t</a:t>
            </a:r>
            <a:r>
              <a:rPr b="1" sz="2800" lang="en-US"/>
              <a:t>e</a:t>
            </a:r>
            <a:r>
              <a:rPr b="1" sz="2800" lang="en-US"/>
              <a:t>S</a:t>
            </a:r>
            <a:r>
              <a:rPr b="1" sz="2800" lang="en-US"/>
              <a:t>n</a:t>
            </a:r>
            <a:r>
              <a:rPr b="1" sz="2800" lang="en-US"/>
              <a:t>a</a:t>
            </a:r>
            <a:r>
              <a:rPr b="1" sz="2800" lang="en-US"/>
              <a:t>p</a:t>
            </a:r>
            <a:r>
              <a:rPr sz="2800" lang="en-US"/>
              <a:t> </a:t>
            </a:r>
            <a:endParaRPr sz="2800"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597" name=""/>
          <p:cNvSpPr>
            <a:spLocks noGrp="1"/>
          </p:cNvSpPr>
          <p:nvPr>
            <p:ph type="title"/>
          </p:nvPr>
        </p:nvSpPr>
        <p:spPr/>
        <p:txBody>
          <a:bodyPr/>
          <a:p>
            <a:r>
              <a:rPr b="1" lang="en-US"/>
              <a:t>C</a:t>
            </a:r>
            <a:r>
              <a:rPr b="1" lang="en-US"/>
              <a:t>o</a:t>
            </a:r>
            <a:r>
              <a:rPr b="1" lang="en-US"/>
              <a:t>p</a:t>
            </a:r>
            <a:r>
              <a:rPr b="1" lang="en-US"/>
              <a:t>y</a:t>
            </a:r>
            <a:r>
              <a:rPr b="1" lang="en-US"/>
              <a:t>rights </a:t>
            </a:r>
            <a:endParaRPr b="1" lang="en-US"/>
          </a:p>
        </p:txBody>
      </p:sp>
      <p:sp>
        <p:nvSpPr>
          <p:cNvPr id="1048598" name=""/>
          <p:cNvSpPr>
            <a:spLocks noGrp="1"/>
          </p:cNvSpPr>
          <p:nvPr>
            <p:ph idx="1"/>
          </p:nvPr>
        </p:nvSpPr>
        <p:spPr/>
        <p:txBody>
          <a:bodyPr/>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666" name=""/>
          <p:cNvSpPr>
            <a:spLocks noGrp="1"/>
          </p:cNvSpPr>
          <p:nvPr>
            <p:ph type="title"/>
          </p:nvPr>
        </p:nvSpPr>
        <p:spPr/>
        <p:txBody>
          <a:bodyPr/>
          <a:p>
            <a:r>
              <a:rPr b="1" lang="en-US"/>
              <a:t>L</a:t>
            </a:r>
            <a:r>
              <a:rPr b="1" lang="en-US"/>
              <a:t>i</a:t>
            </a:r>
            <a:r>
              <a:rPr b="1" lang="en-US"/>
              <a:t>a</a:t>
            </a:r>
            <a:r>
              <a:rPr b="1" lang="en-US"/>
              <a:t>b</a:t>
            </a:r>
            <a:r>
              <a:rPr b="1" lang="en-US"/>
              <a:t>ilities </a:t>
            </a:r>
            <a:r>
              <a:rPr b="1" lang="en-US"/>
              <a:t>&amp;</a:t>
            </a:r>
            <a:r>
              <a:rPr b="1" lang="en-US"/>
              <a:t> </a:t>
            </a:r>
            <a:r>
              <a:rPr b="1" lang="en-US"/>
              <a:t>R</a:t>
            </a:r>
            <a:r>
              <a:rPr b="1" lang="en-US"/>
              <a:t>e</a:t>
            </a:r>
            <a:r>
              <a:rPr b="1" lang="en-US"/>
              <a:t>g</a:t>
            </a:r>
            <a:r>
              <a:rPr b="1" lang="en-US"/>
              <a:t>u</a:t>
            </a:r>
            <a:r>
              <a:rPr b="1" lang="en-US"/>
              <a:t>l</a:t>
            </a:r>
            <a:r>
              <a:rPr b="1" lang="en-US"/>
              <a:t>ations </a:t>
            </a:r>
            <a:endParaRPr b="1" lang="en-US"/>
          </a:p>
        </p:txBody>
      </p:sp>
      <p:sp>
        <p:nvSpPr>
          <p:cNvPr id="1048667" name=""/>
          <p:cNvSpPr>
            <a:spLocks noGrp="1"/>
          </p:cNvSpPr>
          <p:nvPr>
            <p:ph idx="1"/>
          </p:nvPr>
        </p:nvSpPr>
        <p:spPr/>
        <p:txBody>
          <a:bodyPr/>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668" name=""/>
          <p:cNvSpPr>
            <a:spLocks noGrp="1"/>
          </p:cNvSpPr>
          <p:nvPr>
            <p:ph type="title"/>
          </p:nvPr>
        </p:nvSpPr>
        <p:spPr/>
        <p:txBody>
          <a:bodyPr/>
          <a:p>
            <a:r>
              <a:rPr b="1" lang="en-US"/>
              <a:t>N</a:t>
            </a:r>
            <a:r>
              <a:rPr b="1" lang="en-US"/>
              <a:t>F</a:t>
            </a:r>
            <a:r>
              <a:rPr b="1" lang="en-US"/>
              <a:t>T</a:t>
            </a:r>
            <a:r>
              <a:rPr b="1" lang="en-US"/>
              <a:t>s</a:t>
            </a:r>
            <a:r>
              <a:rPr b="1" lang="en-US"/>
              <a:t> </a:t>
            </a:r>
            <a:r>
              <a:rPr b="1" lang="en-US"/>
              <a:t>D</a:t>
            </a:r>
            <a:r>
              <a:rPr b="1" lang="en-US"/>
              <a:t>e</a:t>
            </a:r>
            <a:r>
              <a:rPr b="1" lang="en-US"/>
              <a:t>v</a:t>
            </a:r>
            <a:r>
              <a:rPr b="1" lang="en-US"/>
              <a:t>e</a:t>
            </a:r>
            <a:r>
              <a:rPr b="1" lang="en-US"/>
              <a:t>lopers</a:t>
            </a:r>
            <a:r>
              <a:rPr b="1" lang="en-US"/>
              <a:t> </a:t>
            </a:r>
            <a:r>
              <a:rPr b="1" lang="en-US"/>
              <a:t>v</a:t>
            </a:r>
            <a:r>
              <a:rPr b="1" lang="en-US"/>
              <a:t>i</a:t>
            </a:r>
            <a:r>
              <a:rPr b="1" lang="en-US"/>
              <a:t>e</a:t>
            </a:r>
            <a:r>
              <a:rPr b="1" lang="en-US"/>
              <a:t>w</a:t>
            </a:r>
            <a:r>
              <a:rPr b="1" lang="en-US"/>
              <a:t> </a:t>
            </a:r>
            <a:endParaRPr b="1" lang="en-US"/>
          </a:p>
        </p:txBody>
      </p:sp>
      <p:sp>
        <p:nvSpPr>
          <p:cNvPr id="1048669" name=""/>
          <p:cNvSpPr>
            <a:spLocks noGrp="1"/>
          </p:cNvSpPr>
          <p:nvPr>
            <p:ph idx="1"/>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1" name=""/>
          <p:cNvSpPr>
            <a:spLocks noGrp="1"/>
          </p:cNvSpPr>
          <p:nvPr>
            <p:ph type="title"/>
          </p:nvPr>
        </p:nvSpPr>
        <p:spPr/>
        <p:txBody>
          <a:bodyPr/>
          <a:p>
            <a:r>
              <a:rPr lang="en-US"/>
              <a:t>A</a:t>
            </a:r>
            <a:r>
              <a:rPr lang="en-US"/>
              <a:t>g</a:t>
            </a:r>
            <a:r>
              <a:rPr lang="en-US"/>
              <a:t>e</a:t>
            </a:r>
            <a:r>
              <a:rPr lang="en-US"/>
              <a:t>n</a:t>
            </a:r>
            <a:r>
              <a:rPr lang="en-US"/>
              <a:t>da </a:t>
            </a:r>
            <a:endParaRPr lang="en-US"/>
          </a:p>
        </p:txBody>
      </p:sp>
      <p:sp>
        <p:nvSpPr>
          <p:cNvPr id="1048612" name=""/>
          <p:cNvSpPr>
            <a:spLocks noGrp="1"/>
          </p:cNvSpPr>
          <p:nvPr>
            <p:ph idx="1"/>
          </p:nvPr>
        </p:nvSpPr>
        <p:spPr/>
        <p:txBody>
          <a:bodyPr>
            <a:normAutofit fontScale="96429" lnSpcReduction="20000"/>
          </a:bodyPr>
          <a:p>
            <a:pPr>
              <a:lnSpc>
                <a:spcPct val="120000"/>
              </a:lnSpc>
            </a:pPr>
            <a:r>
              <a:rPr lang="en-US"/>
              <a:t>C</a:t>
            </a:r>
            <a:r>
              <a:rPr lang="en-US"/>
              <a:t>o</a:t>
            </a:r>
            <a:r>
              <a:rPr lang="en-US"/>
              <a:t>u</a:t>
            </a:r>
            <a:r>
              <a:rPr lang="en-US"/>
              <a:t>n</a:t>
            </a:r>
            <a:r>
              <a:rPr lang="en-US"/>
              <a:t>t</a:t>
            </a:r>
            <a:r>
              <a:rPr lang="en-US"/>
              <a:t>ries </a:t>
            </a:r>
            <a:r>
              <a:rPr lang="en-US"/>
              <a:t>&amp;</a:t>
            </a:r>
            <a:r>
              <a:rPr lang="en-US"/>
              <a:t> </a:t>
            </a:r>
            <a:r>
              <a:rPr lang="en-US"/>
              <a:t>C</a:t>
            </a:r>
            <a:r>
              <a:rPr lang="en-US"/>
              <a:t>r</a:t>
            </a:r>
            <a:r>
              <a:rPr lang="en-US"/>
              <a:t>y</a:t>
            </a:r>
            <a:r>
              <a:rPr lang="en-US"/>
              <a:t>p</a:t>
            </a:r>
            <a:r>
              <a:rPr lang="en-US"/>
              <a:t>t</a:t>
            </a:r>
            <a:r>
              <a:rPr lang="en-US"/>
              <a:t>o</a:t>
            </a:r>
            <a:r>
              <a:rPr lang="en-US"/>
              <a:t>c</a:t>
            </a:r>
            <a:r>
              <a:rPr lang="en-US"/>
              <a:t>urrenc</a:t>
            </a:r>
            <a:r>
              <a:rPr lang="en-US"/>
              <a:t>ies</a:t>
            </a:r>
            <a:endParaRPr lang="en-US"/>
          </a:p>
          <a:p>
            <a:pPr>
              <a:lnSpc>
                <a:spcPct val="120000"/>
              </a:lnSpc>
            </a:pPr>
            <a:r>
              <a:rPr lang="en-US"/>
              <a:t>N</a:t>
            </a:r>
            <a:r>
              <a:rPr lang="en-US"/>
              <a:t>F</a:t>
            </a:r>
            <a:r>
              <a:rPr lang="en-US"/>
              <a:t>T</a:t>
            </a:r>
            <a:r>
              <a:rPr lang="en-US"/>
              <a:t> </a:t>
            </a:r>
            <a:r>
              <a:rPr lang="en-US"/>
              <a:t>u</a:t>
            </a:r>
            <a:r>
              <a:rPr lang="en-US"/>
              <a:t>s</a:t>
            </a:r>
            <a:r>
              <a:rPr lang="en-US"/>
              <a:t>a</a:t>
            </a:r>
            <a:r>
              <a:rPr lang="en-US"/>
              <a:t>g</a:t>
            </a:r>
            <a:r>
              <a:rPr lang="en-US"/>
              <a:t>e</a:t>
            </a:r>
            <a:r>
              <a:rPr lang="en-US"/>
              <a:t>s</a:t>
            </a:r>
            <a:r>
              <a:rPr lang="en-US"/>
              <a:t> </a:t>
            </a:r>
            <a:r>
              <a:rPr lang="en-US"/>
              <a:t>i</a:t>
            </a:r>
            <a:r>
              <a:rPr lang="en-US"/>
              <a:t>n</a:t>
            </a:r>
            <a:r>
              <a:rPr lang="en-US"/>
              <a:t> </a:t>
            </a:r>
            <a:r>
              <a:rPr lang="en-US"/>
              <a:t>a</a:t>
            </a:r>
            <a:r>
              <a:rPr lang="en-US"/>
              <a:t>r</a:t>
            </a:r>
            <a:r>
              <a:rPr lang="en-US"/>
              <a:t>t</a:t>
            </a:r>
            <a:r>
              <a:rPr lang="en-US"/>
              <a:t>s</a:t>
            </a:r>
            <a:r>
              <a:rPr lang="en-US"/>
              <a:t> </a:t>
            </a:r>
            <a:r>
              <a:rPr lang="en-US"/>
              <a:t>&amp;</a:t>
            </a:r>
            <a:r>
              <a:rPr lang="en-US"/>
              <a:t> </a:t>
            </a:r>
            <a:r>
              <a:rPr lang="en-US"/>
              <a:t>d</a:t>
            </a:r>
            <a:r>
              <a:rPr lang="en-US"/>
              <a:t>o</a:t>
            </a:r>
            <a:r>
              <a:rPr lang="en-US"/>
              <a:t>n</a:t>
            </a:r>
            <a:r>
              <a:rPr lang="en-US"/>
              <a:t>a</a:t>
            </a:r>
            <a:r>
              <a:rPr lang="en-US"/>
              <a:t>t</a:t>
            </a:r>
            <a:r>
              <a:rPr lang="en-US"/>
              <a:t>ions</a:t>
            </a:r>
            <a:endParaRPr lang="en-US"/>
          </a:p>
          <a:p>
            <a:pPr>
              <a:lnSpc>
                <a:spcPct val="120000"/>
              </a:lnSpc>
            </a:pPr>
            <a:r>
              <a:rPr lang="en-US"/>
              <a:t>N</a:t>
            </a:r>
            <a:r>
              <a:rPr lang="en-US"/>
              <a:t>F</a:t>
            </a:r>
            <a:r>
              <a:rPr lang="en-US"/>
              <a:t>T</a:t>
            </a:r>
            <a:r>
              <a:rPr lang="en-US"/>
              <a:t>s</a:t>
            </a:r>
            <a:r>
              <a:rPr lang="en-US"/>
              <a:t> </a:t>
            </a:r>
            <a:r>
              <a:rPr lang="en-US"/>
              <a:t>&amp;</a:t>
            </a:r>
            <a:r>
              <a:rPr lang="en-US"/>
              <a:t> </a:t>
            </a:r>
            <a:r>
              <a:rPr lang="en-US"/>
              <a:t>M</a:t>
            </a:r>
            <a:r>
              <a:rPr lang="en-US"/>
              <a:t>e</a:t>
            </a:r>
            <a:r>
              <a:rPr lang="en-US"/>
              <a:t>t</a:t>
            </a:r>
            <a:r>
              <a:rPr lang="en-US"/>
              <a:t>a</a:t>
            </a:r>
            <a:r>
              <a:rPr lang="en-US"/>
              <a:t>v</a:t>
            </a:r>
            <a:r>
              <a:rPr lang="en-US"/>
              <a:t>erses</a:t>
            </a:r>
            <a:r>
              <a:rPr lang="en-US"/>
              <a:t> </a:t>
            </a:r>
            <a:r>
              <a:rPr lang="en-US"/>
              <a:t>i</a:t>
            </a:r>
            <a:r>
              <a:rPr lang="en-US"/>
              <a:t>n</a:t>
            </a:r>
            <a:r>
              <a:rPr lang="en-US"/>
              <a:t> </a:t>
            </a:r>
            <a:r>
              <a:rPr lang="en-US"/>
              <a:t>m</a:t>
            </a:r>
            <a:r>
              <a:rPr lang="en-US"/>
              <a:t>useums</a:t>
            </a:r>
            <a:r>
              <a:rPr lang="en-US"/>
              <a:t> </a:t>
            </a:r>
            <a:r>
              <a:rPr lang="en-US"/>
              <a:t>a</a:t>
            </a:r>
            <a:r>
              <a:rPr lang="en-US"/>
              <a:t>n</a:t>
            </a:r>
            <a:r>
              <a:rPr lang="en-US"/>
              <a:t>d</a:t>
            </a:r>
            <a:r>
              <a:rPr lang="en-US"/>
              <a:t> </a:t>
            </a:r>
            <a:r>
              <a:rPr lang="en-US"/>
              <a:t>cul</a:t>
            </a:r>
            <a:r>
              <a:rPr lang="en-US"/>
              <a:t>t</a:t>
            </a:r>
            <a:r>
              <a:rPr lang="en-US"/>
              <a:t>u</a:t>
            </a:r>
            <a:r>
              <a:rPr lang="en-US"/>
              <a:t>ral</a:t>
            </a:r>
            <a:endParaRPr lang="en-US"/>
          </a:p>
          <a:p>
            <a:pPr>
              <a:lnSpc>
                <a:spcPct val="120000"/>
              </a:lnSpc>
            </a:pPr>
            <a:r>
              <a:rPr lang="en-US"/>
              <a:t>E</a:t>
            </a:r>
            <a:r>
              <a:rPr lang="en-US"/>
              <a:t>g</a:t>
            </a:r>
            <a:r>
              <a:rPr lang="en-US"/>
              <a:t>y</a:t>
            </a:r>
            <a:r>
              <a:rPr lang="en-US"/>
              <a:t>p</a:t>
            </a:r>
            <a:r>
              <a:rPr lang="en-US"/>
              <a:t>t</a:t>
            </a:r>
            <a:r>
              <a:rPr lang="en-US"/>
              <a:t> </a:t>
            </a:r>
            <a:r>
              <a:rPr lang="en-US"/>
              <a:t>c</a:t>
            </a:r>
            <a:r>
              <a:rPr lang="en-US"/>
              <a:t>a</a:t>
            </a:r>
            <a:r>
              <a:rPr lang="en-US"/>
              <a:t>s</a:t>
            </a:r>
            <a:r>
              <a:rPr lang="en-US"/>
              <a:t>e</a:t>
            </a:r>
            <a:endParaRPr lang="en-US"/>
          </a:p>
          <a:p>
            <a:pPr>
              <a:lnSpc>
                <a:spcPct val="120000"/>
              </a:lnSpc>
            </a:pPr>
            <a:r>
              <a:rPr lang="en-US"/>
              <a:t>C</a:t>
            </a:r>
            <a:r>
              <a:rPr lang="en-US"/>
              <a:t>h</a:t>
            </a:r>
            <a:r>
              <a:rPr lang="en-US"/>
              <a:t>a</a:t>
            </a:r>
            <a:r>
              <a:rPr lang="en-US"/>
              <a:t>l</a:t>
            </a:r>
            <a:r>
              <a:rPr lang="en-US"/>
              <a:t>l</a:t>
            </a:r>
            <a:r>
              <a:rPr lang="en-US"/>
              <a:t>enge</a:t>
            </a:r>
            <a:r>
              <a:rPr lang="en-US"/>
              <a:t>s </a:t>
            </a:r>
            <a:r>
              <a:rPr lang="en-US"/>
              <a:t>&amp;</a:t>
            </a:r>
            <a:r>
              <a:rPr lang="en-US"/>
              <a:t> </a:t>
            </a:r>
            <a:r>
              <a:rPr lang="en-US"/>
              <a:t>De</a:t>
            </a:r>
            <a:r>
              <a:rPr lang="en-US"/>
              <a:t>s</a:t>
            </a:r>
            <a:r>
              <a:rPr lang="en-US"/>
              <a:t>i</a:t>
            </a:r>
            <a:r>
              <a:rPr lang="en-US"/>
              <a:t>g</a:t>
            </a:r>
            <a:r>
              <a:rPr lang="en-US"/>
              <a:t>n</a:t>
            </a:r>
            <a:r>
              <a:rPr lang="en-US"/>
              <a:t> </a:t>
            </a:r>
            <a:r>
              <a:rPr lang="en-US"/>
              <a:t>D</a:t>
            </a:r>
            <a:r>
              <a:rPr lang="en-US"/>
              <a:t>e</a:t>
            </a:r>
            <a:r>
              <a:rPr lang="en-US"/>
              <a:t>cisions</a:t>
            </a:r>
            <a:r>
              <a:rPr lang="en-US"/>
              <a:t> </a:t>
            </a:r>
            <a:endParaRPr lang="en-US"/>
          </a:p>
          <a:p>
            <a:pPr>
              <a:lnSpc>
                <a:spcPct val="120000"/>
              </a:lnSpc>
            </a:pPr>
            <a:r>
              <a:rPr lang="en-US"/>
              <a:t>N</a:t>
            </a:r>
            <a:r>
              <a:rPr lang="en-US"/>
              <a:t>F</a:t>
            </a:r>
            <a:r>
              <a:rPr lang="en-US"/>
              <a:t>T</a:t>
            </a:r>
            <a:r>
              <a:rPr lang="en-US"/>
              <a:t> </a:t>
            </a:r>
            <a:r>
              <a:rPr lang="en-US"/>
              <a:t>d</a:t>
            </a:r>
            <a:r>
              <a:rPr lang="en-US"/>
              <a:t>e</a:t>
            </a:r>
            <a:r>
              <a:rPr lang="en-US"/>
              <a:t>v</a:t>
            </a:r>
            <a:r>
              <a:rPr lang="en-US"/>
              <a:t>e</a:t>
            </a:r>
            <a:r>
              <a:rPr lang="en-US"/>
              <a:t>lop</a:t>
            </a:r>
            <a:r>
              <a:rPr lang="en-US"/>
              <a:t>ers </a:t>
            </a:r>
            <a:r>
              <a:rPr lang="en-US"/>
              <a:t>view</a:t>
            </a:r>
            <a:r>
              <a:rPr lang="en-US"/>
              <a:t>.</a:t>
            </a:r>
            <a:endParaRPr lang="en-US"/>
          </a:p>
          <a:p>
            <a:pPr>
              <a:lnSpc>
                <a:spcPct val="120000"/>
              </a:lnSpc>
            </a:pPr>
            <a:r>
              <a:rPr lang="en-US"/>
              <a:t>C</a:t>
            </a:r>
            <a:r>
              <a:rPr lang="en-US"/>
              <a:t>o</a:t>
            </a:r>
            <a:r>
              <a:rPr lang="en-US"/>
              <a:t>n</a:t>
            </a:r>
            <a:r>
              <a:rPr lang="en-US"/>
              <a:t>c</a:t>
            </a:r>
            <a:r>
              <a:rPr lang="en-US"/>
              <a:t>l</a:t>
            </a:r>
            <a:r>
              <a:rPr lang="en-US"/>
              <a:t>usions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14" name=""/>
          <p:cNvSpPr>
            <a:spLocks noGrp="1"/>
          </p:cNvSpPr>
          <p:nvPr>
            <p:ph type="title"/>
          </p:nvPr>
        </p:nvSpPr>
        <p:spPr/>
        <p:txBody>
          <a:bodyPr/>
          <a:p>
            <a:r>
              <a:rPr lang="en-US"/>
              <a:t>O</a:t>
            </a:r>
            <a:r>
              <a:rPr lang="en-US"/>
              <a:t>t</a:t>
            </a:r>
            <a:r>
              <a:rPr lang="en-US"/>
              <a:t>h</a:t>
            </a:r>
            <a:r>
              <a:rPr lang="en-US"/>
              <a:t>e</a:t>
            </a:r>
            <a:r>
              <a:rPr lang="en-US"/>
              <a:t>r</a:t>
            </a:r>
            <a:r>
              <a:rPr lang="en-US"/>
              <a:t> </a:t>
            </a:r>
            <a:r>
              <a:rPr lang="en-US"/>
              <a:t>countries </a:t>
            </a:r>
            <a:r>
              <a:rPr lang="en-US"/>
              <a:t>E</a:t>
            </a:r>
            <a:r>
              <a:rPr lang="en-US"/>
              <a:t>x</a:t>
            </a:r>
            <a:r>
              <a:rPr lang="en-US"/>
              <a:t>p</a:t>
            </a:r>
            <a:r>
              <a:rPr lang="en-US"/>
              <a:t>e</a:t>
            </a:r>
            <a:r>
              <a:rPr lang="en-US"/>
              <a:t>r</a:t>
            </a:r>
            <a:r>
              <a:rPr lang="en-US"/>
              <a:t>ience</a:t>
            </a:r>
            <a:r>
              <a:rPr lang="en-US"/>
              <a:t>s</a:t>
            </a:r>
            <a:endParaRPr lang="en-US"/>
          </a:p>
        </p:txBody>
      </p:sp>
      <p:sp>
        <p:nvSpPr>
          <p:cNvPr id="1048615" name=""/>
          <p:cNvSpPr>
            <a:spLocks noGrp="1"/>
          </p:cNvSpPr>
          <p:nvPr>
            <p:ph idx="1"/>
          </p:nvPr>
        </p:nvSpPr>
        <p:spPr/>
        <p:txBody>
          <a:bodyPr>
            <a:noAutofit/>
          </a:bodyPr>
          <a:p>
            <a:pPr>
              <a:lnSpc>
                <a:spcPct val="150000"/>
              </a:lnSpc>
            </a:pPr>
            <a:r>
              <a:rPr sz="3600" lang="en-US"/>
              <a:t>M</a:t>
            </a:r>
            <a:r>
              <a:rPr sz="3600" lang="en-US"/>
              <a:t>i</a:t>
            </a:r>
            <a:r>
              <a:rPr sz="3600" lang="en-US"/>
              <a:t>n</a:t>
            </a:r>
            <a:r>
              <a:rPr sz="3600" lang="en-US"/>
              <a:t>i</a:t>
            </a:r>
            <a:r>
              <a:rPr sz="3600" lang="en-US"/>
              <a:t>n</a:t>
            </a:r>
            <a:r>
              <a:rPr sz="3600" lang="en-US"/>
              <a:t>g</a:t>
            </a:r>
            <a:endParaRPr sz="3600" lang="en-US"/>
          </a:p>
          <a:p>
            <a:pPr>
              <a:lnSpc>
                <a:spcPct val="150000"/>
              </a:lnSpc>
            </a:pPr>
            <a:r>
              <a:rPr sz="3600" lang="en-US"/>
              <a:t>B</a:t>
            </a:r>
            <a:r>
              <a:rPr sz="3600" lang="en-US"/>
              <a:t>a</a:t>
            </a:r>
            <a:r>
              <a:rPr sz="3600" lang="en-US"/>
              <a:t>n</a:t>
            </a:r>
            <a:r>
              <a:rPr sz="3600" lang="en-US"/>
              <a:t>n</a:t>
            </a:r>
            <a:r>
              <a:rPr sz="3600" lang="en-US"/>
              <a:t>ing</a:t>
            </a:r>
            <a:r>
              <a:rPr sz="3600" lang="en-US"/>
              <a:t> </a:t>
            </a:r>
            <a:r>
              <a:rPr sz="3600" lang="en-US"/>
              <a:t>➡️</a:t>
            </a:r>
            <a:r>
              <a:rPr sz="3600" lang="en-US"/>
              <a:t> </a:t>
            </a:r>
            <a:r>
              <a:rPr sz="3600" lang="en-US"/>
              <a:t>C</a:t>
            </a:r>
            <a:r>
              <a:rPr sz="3600" lang="en-US"/>
              <a:t>h</a:t>
            </a:r>
            <a:r>
              <a:rPr sz="3600" lang="en-US"/>
              <a:t>i</a:t>
            </a:r>
            <a:r>
              <a:rPr sz="3600" lang="en-US"/>
              <a:t>n</a:t>
            </a:r>
            <a:r>
              <a:rPr sz="3600" lang="en-US"/>
              <a:t>a</a:t>
            </a:r>
            <a:r>
              <a:rPr sz="3600" lang="en-US"/>
              <a:t>,</a:t>
            </a:r>
            <a:r>
              <a:rPr sz="3600" lang="en-US"/>
              <a:t> </a:t>
            </a:r>
            <a:r>
              <a:rPr sz="3600" lang="en-US"/>
              <a:t>M</a:t>
            </a:r>
            <a:r>
              <a:rPr sz="3600" lang="en-US"/>
              <a:t>a</a:t>
            </a:r>
            <a:r>
              <a:rPr sz="3600" lang="en-US"/>
              <a:t>l</a:t>
            </a:r>
            <a:r>
              <a:rPr sz="3600" lang="en-US"/>
              <a:t>y</a:t>
            </a:r>
            <a:r>
              <a:rPr sz="3600" lang="en-US"/>
              <a:t>s</a:t>
            </a:r>
            <a:r>
              <a:rPr sz="3600" lang="en-US"/>
              <a:t>i</a:t>
            </a:r>
            <a:r>
              <a:rPr sz="3600" lang="en-US"/>
              <a:t>a</a:t>
            </a:r>
            <a:r>
              <a:rPr sz="3600" lang="en-US"/>
              <a:t> </a:t>
            </a:r>
            <a:endParaRPr sz="3600" lang="en-US"/>
          </a:p>
          <a:p>
            <a:pPr indent="0" marL="0">
              <a:lnSpc>
                <a:spcPct val="150000"/>
              </a:lnSpc>
              <a:buNone/>
            </a:pPr>
            <a:r>
              <a:rPr sz="2800" lang="en-US"/>
              <a:t>(</a:t>
            </a:r>
            <a:r>
              <a:rPr sz="2800" lang="en-US"/>
              <a:t>F</a:t>
            </a:r>
            <a:r>
              <a:rPr sz="2800" lang="en-US"/>
              <a:t>e</a:t>
            </a:r>
            <a:r>
              <a:rPr sz="2800" lang="en-US"/>
              <a:t>a</a:t>
            </a:r>
            <a:r>
              <a:rPr sz="2800" lang="en-US"/>
              <a:t>r</a:t>
            </a:r>
            <a:r>
              <a:rPr sz="2800" lang="en-US"/>
              <a:t> </a:t>
            </a:r>
            <a:r>
              <a:rPr sz="2800" lang="en-US"/>
              <a:t>o</a:t>
            </a:r>
            <a:r>
              <a:rPr sz="2800" lang="en-US"/>
              <a:t>f</a:t>
            </a:r>
            <a:r>
              <a:rPr sz="2800" lang="en-US"/>
              <a:t> </a:t>
            </a:r>
            <a:r>
              <a:rPr sz="2800" lang="en-US"/>
              <a:t>r</a:t>
            </a:r>
            <a:r>
              <a:rPr sz="2800" lang="en-US"/>
              <a:t>ansomware</a:t>
            </a:r>
            <a:r>
              <a:rPr sz="2800" lang="en-US"/>
              <a:t>,</a:t>
            </a:r>
            <a:r>
              <a:rPr sz="2800" lang="en-US"/>
              <a:t> </a:t>
            </a:r>
            <a:r>
              <a:rPr sz="2800" lang="en-US"/>
              <a:t>c</a:t>
            </a:r>
            <a:r>
              <a:rPr sz="2800" lang="en-US"/>
              <a:t>r</a:t>
            </a:r>
            <a:r>
              <a:rPr sz="2800" lang="en-US"/>
              <a:t>i</a:t>
            </a:r>
            <a:r>
              <a:rPr sz="2800" lang="en-US"/>
              <a:t>m</a:t>
            </a:r>
            <a:r>
              <a:rPr sz="2800" lang="en-US"/>
              <a:t>i</a:t>
            </a:r>
            <a:r>
              <a:rPr sz="2800" lang="en-US"/>
              <a:t>n</a:t>
            </a:r>
            <a:r>
              <a:rPr sz="2800" lang="en-US"/>
              <a:t>a</a:t>
            </a:r>
            <a:r>
              <a:rPr sz="2800" lang="en-US"/>
              <a:t>l</a:t>
            </a:r>
            <a:r>
              <a:rPr sz="2800" lang="en-US"/>
              <a:t> </a:t>
            </a:r>
            <a:r>
              <a:rPr sz="2800" lang="en-US"/>
              <a:t>a</a:t>
            </a:r>
            <a:r>
              <a:rPr sz="2800" lang="en-US"/>
              <a:t>c</a:t>
            </a:r>
            <a:r>
              <a:rPr sz="2800" lang="en-US"/>
              <a:t>t</a:t>
            </a:r>
            <a:r>
              <a:rPr sz="2800" lang="en-US"/>
              <a:t>i</a:t>
            </a:r>
            <a:r>
              <a:rPr sz="2800" lang="en-US"/>
              <a:t>v</a:t>
            </a:r>
            <a:r>
              <a:rPr sz="2800" lang="en-US"/>
              <a:t>i</a:t>
            </a:r>
            <a:r>
              <a:rPr sz="2800" lang="en-US"/>
              <a:t>t</a:t>
            </a:r>
            <a:r>
              <a:rPr sz="2800" lang="en-US"/>
              <a:t>i</a:t>
            </a:r>
            <a:r>
              <a:rPr sz="2800" lang="en-US"/>
              <a:t>e</a:t>
            </a:r>
            <a:r>
              <a:rPr sz="2800" lang="en-US"/>
              <a:t>s</a:t>
            </a:r>
            <a:r>
              <a:rPr sz="2800" lang="en-US"/>
              <a:t>,</a:t>
            </a:r>
            <a:r>
              <a:rPr sz="2800" lang="en-US"/>
              <a:t> </a:t>
            </a:r>
            <a:r>
              <a:rPr sz="2800" lang="en-US"/>
              <a:t>P</a:t>
            </a:r>
            <a:r>
              <a:rPr sz="2800" lang="en-US"/>
              <a:t>o</a:t>
            </a:r>
            <a:r>
              <a:rPr sz="2800" lang="en-US"/>
              <a:t>n</a:t>
            </a:r>
            <a:r>
              <a:rPr sz="2800" lang="en-US"/>
              <a:t>z</a:t>
            </a:r>
            <a:r>
              <a:rPr sz="2800" lang="en-US"/>
              <a:t>i</a:t>
            </a:r>
            <a:r>
              <a:rPr sz="2800" lang="en-US"/>
              <a:t> </a:t>
            </a:r>
            <a:r>
              <a:rPr sz="2800" lang="en-US"/>
              <a:t>s</a:t>
            </a:r>
            <a:r>
              <a:rPr sz="2800" lang="en-US"/>
              <a:t>chemes</a:t>
            </a:r>
            <a:r>
              <a:rPr sz="2800" lang="en-US"/>
              <a:t>,</a:t>
            </a:r>
            <a:r>
              <a:rPr sz="2800" lang="en-US"/>
              <a:t> </a:t>
            </a:r>
            <a:r>
              <a:rPr sz="2800" lang="en-US"/>
              <a:t>e</a:t>
            </a:r>
            <a:r>
              <a:rPr sz="2800" lang="en-US"/>
              <a:t>n</a:t>
            </a:r>
            <a:r>
              <a:rPr sz="2800" lang="en-US"/>
              <a:t>e</a:t>
            </a:r>
            <a:r>
              <a:rPr sz="2800" lang="en-US"/>
              <a:t>r</a:t>
            </a:r>
            <a:r>
              <a:rPr sz="2800" lang="en-US"/>
              <a:t>gy</a:t>
            </a:r>
            <a:r>
              <a:rPr sz="2800" lang="en-US"/>
              <a:t> </a:t>
            </a:r>
            <a:r>
              <a:rPr sz="2800" lang="en-US"/>
              <a:t>c</a:t>
            </a:r>
            <a:r>
              <a:rPr sz="2800" lang="en-US"/>
              <a:t>onsumption</a:t>
            </a:r>
            <a:r>
              <a:rPr sz="2800" lang="en-US"/>
              <a:t>,</a:t>
            </a:r>
            <a:r>
              <a:rPr sz="2800" lang="en-US"/>
              <a:t> </a:t>
            </a:r>
            <a:r>
              <a:rPr sz="2800" lang="en-US"/>
              <a:t>c</a:t>
            </a:r>
            <a:r>
              <a:rPr sz="2800" lang="en-US"/>
              <a:t>a</a:t>
            </a:r>
            <a:r>
              <a:rPr sz="2800" lang="en-US"/>
              <a:t>r</a:t>
            </a:r>
            <a:r>
              <a:rPr sz="2800" lang="en-US"/>
              <a:t>b</a:t>
            </a:r>
            <a:r>
              <a:rPr sz="2800" lang="en-US"/>
              <a:t>o</a:t>
            </a:r>
            <a:r>
              <a:rPr sz="2800" lang="en-US"/>
              <a:t>n</a:t>
            </a:r>
            <a:r>
              <a:rPr sz="2800" lang="en-US"/>
              <a:t> </a:t>
            </a:r>
            <a:r>
              <a:rPr sz="2800" lang="en-US"/>
              <a:t>f</a:t>
            </a:r>
            <a:r>
              <a:rPr sz="2800" lang="en-US"/>
              <a:t>ootprint</a:t>
            </a:r>
            <a:r>
              <a:rPr sz="2800" lang="en-US"/>
              <a:t>)</a:t>
            </a:r>
            <a:r>
              <a:rPr sz="3600" lang="en-US"/>
              <a:t> </a:t>
            </a:r>
            <a:endParaRPr sz="36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17" name=""/>
          <p:cNvSpPr>
            <a:spLocks noGrp="1"/>
          </p:cNvSpPr>
          <p:nvPr>
            <p:ph type="title"/>
          </p:nvPr>
        </p:nvSpPr>
        <p:spPr/>
        <p:txBody>
          <a:bodyPr/>
          <a:p>
            <a:r>
              <a:rPr lang="en-US"/>
              <a:t>Other countries Experiences</a:t>
            </a:r>
            <a:br>
              <a:rPr lang="en-US"/>
            </a:br>
            <a:endParaRPr lang="en-US"/>
          </a:p>
        </p:txBody>
      </p:sp>
      <p:sp>
        <p:nvSpPr>
          <p:cNvPr id="1048618" name=""/>
          <p:cNvSpPr>
            <a:spLocks noGrp="1"/>
          </p:cNvSpPr>
          <p:nvPr>
            <p:ph idx="1"/>
          </p:nvPr>
        </p:nvSpPr>
        <p:spPr/>
        <p:txBody>
          <a:bodyPr/>
          <a:p>
            <a:pPr indent="0" marL="0">
              <a:lnSpc>
                <a:spcPct val="150000"/>
              </a:lnSpc>
              <a:buNone/>
            </a:pPr>
            <a:endParaRPr sz="3600" lang="en-US"/>
          </a:p>
          <a:p>
            <a:pPr>
              <a:lnSpc>
                <a:spcPct val="150000"/>
              </a:lnSpc>
            </a:pPr>
            <a:r>
              <a:rPr sz="3600" lang="en-US"/>
              <a:t>B</a:t>
            </a:r>
            <a:r>
              <a:rPr sz="3600" lang="en-US"/>
              <a:t>i</a:t>
            </a:r>
            <a:r>
              <a:rPr sz="3600" lang="en-US"/>
              <a:t>t</a:t>
            </a:r>
            <a:r>
              <a:rPr sz="3600" lang="en-US"/>
              <a:t>c</a:t>
            </a:r>
            <a:r>
              <a:rPr sz="3600" lang="en-US"/>
              <a:t>o</a:t>
            </a:r>
            <a:r>
              <a:rPr sz="3600" lang="en-US"/>
              <a:t>i</a:t>
            </a:r>
            <a:r>
              <a:rPr sz="3600" lang="en-US"/>
              <a:t>n</a:t>
            </a:r>
            <a:r>
              <a:rPr sz="3600" lang="en-US"/>
              <a:t> </a:t>
            </a:r>
            <a:r>
              <a:rPr sz="3600" lang="en-US"/>
              <a:t>Adoption  ➡️  Selvador</a:t>
            </a:r>
            <a:endParaRPr sz="3600" lang="en-US"/>
          </a:p>
          <a:p>
            <a:pPr indent="0" marL="0">
              <a:lnSpc>
                <a:spcPct val="150000"/>
              </a:lnSpc>
              <a:buNone/>
            </a:pPr>
            <a:r>
              <a:rPr sz="2800" lang="en-US"/>
              <a:t>Problems</a:t>
            </a:r>
            <a:endParaRPr sz="2800" lang="en-US"/>
          </a:p>
          <a:p>
            <a:pPr indent="0" marL="0">
              <a:lnSpc>
                <a:spcPct val="150000"/>
              </a:lnSpc>
              <a:buNone/>
            </a:pPr>
            <a:r>
              <a:rPr sz="3200" lang="en-US"/>
              <a:t>»»»Advantage </a:t>
            </a:r>
            <a:endParaRPr sz="3200" lang="en-US"/>
          </a:p>
          <a:p>
            <a:pPr>
              <a:lnSpc>
                <a:spcPct val="150000"/>
              </a:lnSpc>
            </a:pPr>
            <a:endParaRPr sz="36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20" name=""/>
          <p:cNvSpPr>
            <a:spLocks noGrp="1"/>
          </p:cNvSpPr>
          <p:nvPr>
            <p:ph type="title"/>
          </p:nvPr>
        </p:nvSpPr>
        <p:spPr/>
        <p:txBody>
          <a:bodyPr>
            <a:normAutofit/>
          </a:bodyPr>
          <a:p>
            <a:r>
              <a:rPr lang="en-US"/>
              <a:t>M</a:t>
            </a:r>
            <a:r>
              <a:rPr lang="en-US"/>
              <a:t>o</a:t>
            </a:r>
            <a:r>
              <a:rPr lang="en-US"/>
              <a:t>t</a:t>
            </a:r>
            <a:r>
              <a:rPr lang="en-US"/>
              <a:t>i</a:t>
            </a:r>
            <a:r>
              <a:rPr lang="en-US"/>
              <a:t>v</a:t>
            </a:r>
            <a:r>
              <a:rPr lang="en-US"/>
              <a:t>e</a:t>
            </a:r>
            <a:r>
              <a:rPr lang="en-US"/>
              <a:t> </a:t>
            </a:r>
            <a:r>
              <a:rPr lang="en-US"/>
              <a:t>.</a:t>
            </a:r>
            <a:r>
              <a:rPr lang="en-US"/>
              <a:t>.</a:t>
            </a:r>
            <a:r>
              <a:rPr lang="en-US"/>
              <a:t>.</a:t>
            </a:r>
            <a:endParaRPr lang="en-US"/>
          </a:p>
        </p:txBody>
      </p:sp>
      <p:sp>
        <p:nvSpPr>
          <p:cNvPr id="1048621" name=""/>
          <p:cNvSpPr>
            <a:spLocks noGrp="1"/>
          </p:cNvSpPr>
          <p:nvPr>
            <p:ph idx="1"/>
          </p:nvPr>
        </p:nvSpPr>
        <p:spPr/>
        <p:txBody>
          <a:bodyPr/>
          <a:p>
            <a:endParaRPr lang="en-US"/>
          </a:p>
          <a:p>
            <a:endParaRPr lang="en-US"/>
          </a:p>
          <a:p>
            <a:r>
              <a:rPr lang="en-US"/>
              <a:t>N</a:t>
            </a:r>
            <a:r>
              <a:rPr lang="en-US"/>
              <a:t>F</a:t>
            </a:r>
            <a:r>
              <a:rPr lang="en-US"/>
              <a:t>T</a:t>
            </a:r>
            <a:r>
              <a:rPr lang="en-US"/>
              <a:t> </a:t>
            </a:r>
            <a:r>
              <a:rPr lang="en-US"/>
              <a:t>world</a:t>
            </a:r>
            <a:r>
              <a:rPr lang="en-US"/>
              <a:t> </a:t>
            </a:r>
            <a:r>
              <a:rPr lang="en-US"/>
              <a:t>t</a:t>
            </a:r>
            <a:r>
              <a:rPr lang="en-US"/>
              <a:t>r</a:t>
            </a:r>
            <a:r>
              <a:rPr lang="en-US"/>
              <a:t>a</a:t>
            </a:r>
            <a:r>
              <a:rPr lang="en-US"/>
              <a:t>d</a:t>
            </a:r>
            <a:r>
              <a:rPr lang="en-US"/>
              <a:t>ing </a:t>
            </a:r>
            <a:r>
              <a:rPr lang="en-US"/>
              <a:t>volume </a:t>
            </a:r>
            <a:r>
              <a:rPr lang="en-US"/>
              <a:t>i</a:t>
            </a:r>
            <a:r>
              <a:rPr lang="en-US"/>
              <a:t>s</a:t>
            </a:r>
            <a:r>
              <a:rPr lang="en-US"/>
              <a:t> </a:t>
            </a:r>
            <a:r>
              <a:rPr lang="en-US"/>
              <a:t> </a:t>
            </a:r>
            <a:r>
              <a:rPr lang="en-US"/>
              <a:t>b</a:t>
            </a:r>
            <a:r>
              <a:rPr lang="en-US"/>
              <a:t>i</a:t>
            </a:r>
            <a:r>
              <a:rPr lang="en-US"/>
              <a:t>l</a:t>
            </a:r>
            <a:r>
              <a:rPr lang="en-US"/>
              <a:t>l</a:t>
            </a:r>
            <a:r>
              <a:rPr lang="en-US"/>
              <a:t>i</a:t>
            </a:r>
            <a:r>
              <a:rPr lang="en-US"/>
              <a:t>o</a:t>
            </a:r>
            <a:r>
              <a:rPr lang="en-US"/>
              <a:t>n</a:t>
            </a:r>
            <a:r>
              <a:rPr lang="en-US"/>
              <a:t>s</a:t>
            </a:r>
            <a:endParaRPr lang="en-US"/>
          </a:p>
          <a:p>
            <a:r>
              <a:rPr lang="en-US"/>
              <a:t>(</a:t>
            </a:r>
            <a:r>
              <a:rPr lang="en-US"/>
              <a:t>s</a:t>
            </a:r>
            <a:r>
              <a:rPr lang="en-US"/>
              <a:t>o</a:t>
            </a:r>
            <a:r>
              <a:rPr lang="en-US"/>
              <a:t>u</a:t>
            </a:r>
            <a:r>
              <a:rPr lang="en-US"/>
              <a:t>r</a:t>
            </a:r>
            <a:r>
              <a:rPr lang="en-US"/>
              <a:t>c</a:t>
            </a:r>
            <a:r>
              <a:rPr lang="en-US"/>
              <a:t>e</a:t>
            </a:r>
            <a:r>
              <a:rPr lang="en-US"/>
              <a:t>)</a:t>
            </a:r>
            <a:endParaRPr lang="en-US"/>
          </a:p>
          <a:p>
            <a:endParaRPr lang="en-US"/>
          </a:p>
          <a:p>
            <a:r>
              <a:rPr lang="en-US"/>
              <a:t>M</a:t>
            </a:r>
            <a:r>
              <a:rPr lang="en-US"/>
              <a:t>e</a:t>
            </a:r>
            <a:r>
              <a:rPr lang="en-US"/>
              <a:t>t</a:t>
            </a:r>
            <a:r>
              <a:rPr lang="en-US"/>
              <a:t>averse </a:t>
            </a:r>
            <a:r>
              <a:rPr lang="en-US"/>
              <a:t>i</a:t>
            </a:r>
            <a:r>
              <a:rPr lang="en-US"/>
              <a:t>s</a:t>
            </a:r>
            <a:r>
              <a:rPr lang="en-US"/>
              <a:t> </a:t>
            </a:r>
            <a:r>
              <a:rPr lang="en-US"/>
              <a:t>6</a:t>
            </a:r>
            <a:r>
              <a:rPr lang="en-US"/>
              <a:t>8</a:t>
            </a:r>
            <a:r>
              <a:rPr lang="en-US"/>
              <a:t> </a:t>
            </a:r>
            <a:r>
              <a:rPr lang="en-US"/>
              <a:t>bil</a:t>
            </a:r>
            <a:r>
              <a:rPr lang="en-US"/>
              <a:t>l</a:t>
            </a:r>
            <a:r>
              <a:rPr lang="en-US"/>
              <a:t>i</a:t>
            </a:r>
            <a:r>
              <a:rPr lang="en-US"/>
              <a:t>o</a:t>
            </a:r>
            <a:r>
              <a:rPr lang="en-US"/>
              <a:t>n</a:t>
            </a:r>
            <a:r>
              <a:rPr lang="en-US"/>
              <a:t>s</a:t>
            </a:r>
            <a:endParaRPr lang="en-US"/>
          </a:p>
          <a:p>
            <a:r>
              <a:rPr lang="en-US"/>
              <a:t>(</a:t>
            </a:r>
            <a:r>
              <a:rPr lang="en-US"/>
              <a:t>sou</a:t>
            </a:r>
            <a:r>
              <a:rPr lang="en-US"/>
              <a:t>r</a:t>
            </a:r>
            <a:r>
              <a:rPr lang="en-US"/>
              <a:t>c</a:t>
            </a:r>
            <a:r>
              <a:rPr lang="en-US"/>
              <a:t>e</a:t>
            </a:r>
            <a:r>
              <a:rPr lang="en-US"/>
              <a: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23" name=""/>
          <p:cNvSpPr>
            <a:spLocks noGrp="1"/>
          </p:cNvSpPr>
          <p:nvPr>
            <p:ph type="title"/>
          </p:nvPr>
        </p:nvSpPr>
        <p:spPr/>
        <p:txBody>
          <a:bodyPr>
            <a:normAutofit fontScale="90000"/>
          </a:bodyPr>
          <a:p>
            <a:r>
              <a:rPr lang="en-US"/>
              <a:t>W</a:t>
            </a:r>
            <a:r>
              <a:rPr lang="en-US"/>
              <a:t>h</a:t>
            </a:r>
            <a:r>
              <a:rPr lang="en-US"/>
              <a:t>e</a:t>
            </a:r>
            <a:r>
              <a:rPr lang="en-US"/>
              <a:t>r</a:t>
            </a:r>
            <a:r>
              <a:rPr lang="en-US"/>
              <a:t>e</a:t>
            </a:r>
            <a:r>
              <a:rPr lang="en-US"/>
              <a:t> </a:t>
            </a:r>
            <a:r>
              <a:rPr lang="en-US"/>
              <a:t>is </a:t>
            </a:r>
            <a:r>
              <a:rPr lang="en-US"/>
              <a:t>E</a:t>
            </a:r>
            <a:r>
              <a:rPr lang="en-US"/>
              <a:t>g</a:t>
            </a:r>
            <a:r>
              <a:rPr lang="en-US"/>
              <a:t>y</a:t>
            </a:r>
            <a:r>
              <a:rPr lang="en-US"/>
              <a:t>p</a:t>
            </a:r>
            <a:r>
              <a:rPr lang="en-US"/>
              <a:t>t </a:t>
            </a:r>
            <a:r>
              <a:rPr lang="en-US"/>
              <a:t>(</a:t>
            </a:r>
            <a:r>
              <a:rPr lang="en-US"/>
              <a:t>1</a:t>
            </a:r>
            <a:r>
              <a:rPr lang="en-US"/>
              <a:t>/</a:t>
            </a:r>
            <a:r>
              <a:rPr lang="en-US"/>
              <a:t>3</a:t>
            </a:r>
            <a:r>
              <a:rPr lang="en-US"/>
              <a:t> </a:t>
            </a:r>
            <a:r>
              <a:rPr lang="en-US"/>
              <a:t>w</a:t>
            </a:r>
            <a:r>
              <a:rPr lang="en-US"/>
              <a:t>o</a:t>
            </a:r>
            <a:r>
              <a:rPr lang="en-US"/>
              <a:t>r</a:t>
            </a:r>
            <a:r>
              <a:rPr lang="en-US"/>
              <a:t>l</a:t>
            </a:r>
            <a:r>
              <a:rPr lang="en-US"/>
              <a:t>d</a:t>
            </a:r>
            <a:r>
              <a:rPr lang="en-US"/>
              <a:t> </a:t>
            </a:r>
            <a:r>
              <a:rPr lang="en-US"/>
              <a:t>a</a:t>
            </a:r>
            <a:r>
              <a:rPr lang="en-US"/>
              <a:t>n</a:t>
            </a:r>
            <a:r>
              <a:rPr lang="en-US"/>
              <a:t>c</a:t>
            </a:r>
            <a:r>
              <a:rPr lang="en-US"/>
              <a:t>i</a:t>
            </a:r>
            <a:r>
              <a:rPr lang="en-US"/>
              <a:t>ent </a:t>
            </a:r>
            <a:r>
              <a:rPr lang="en-US"/>
              <a:t>h</a:t>
            </a:r>
            <a:r>
              <a:rPr lang="en-US"/>
              <a:t>e</a:t>
            </a:r>
            <a:r>
              <a:rPr lang="en-US"/>
              <a:t>r</a:t>
            </a:r>
            <a:r>
              <a:rPr lang="en-US"/>
              <a:t>i</a:t>
            </a:r>
            <a:r>
              <a:rPr lang="en-US"/>
              <a:t>tage</a:t>
            </a:r>
            <a:r>
              <a:rPr lang="en-US"/>
              <a:t>)</a:t>
            </a:r>
            <a:r>
              <a:rPr lang="en-US"/>
              <a:t> </a:t>
            </a:r>
            <a:r>
              <a:rPr lang="en-US"/>
              <a:t>s</a:t>
            </a:r>
            <a:r>
              <a:rPr lang="en-US"/>
              <a:t>h</a:t>
            </a:r>
            <a:r>
              <a:rPr lang="en-US"/>
              <a:t>a</a:t>
            </a:r>
            <a:r>
              <a:rPr lang="en-US"/>
              <a:t>r</a:t>
            </a:r>
            <a:r>
              <a:rPr lang="en-US"/>
              <a:t>e</a:t>
            </a:r>
            <a:r>
              <a:rPr lang="en-US"/>
              <a:t> </a:t>
            </a:r>
            <a:r>
              <a:rPr lang="en-US"/>
              <a:t>o</a:t>
            </a:r>
            <a:r>
              <a:rPr lang="en-US"/>
              <a:t>f</a:t>
            </a:r>
            <a:r>
              <a:rPr lang="en-US"/>
              <a:t> </a:t>
            </a:r>
            <a:r>
              <a:rPr lang="en-US"/>
              <a:t>t</a:t>
            </a:r>
            <a:r>
              <a:rPr lang="en-US"/>
              <a:t>h</a:t>
            </a:r>
            <a:r>
              <a:rPr lang="en-US"/>
              <a:t>i</a:t>
            </a:r>
            <a:r>
              <a:rPr lang="en-US"/>
              <a:t>s</a:t>
            </a:r>
            <a:r>
              <a:rPr lang="en-US"/>
              <a:t> </a:t>
            </a:r>
            <a:r>
              <a:rPr lang="en-US"/>
              <a:t>P</a:t>
            </a:r>
            <a:r>
              <a:rPr lang="en-US"/>
              <a:t>i</a:t>
            </a:r>
            <a:r>
              <a:rPr lang="en-US"/>
              <a:t>e</a:t>
            </a:r>
            <a:r>
              <a:rPr lang="en-US"/>
              <a:t>?</a:t>
            </a:r>
            <a:r>
              <a:rPr lang="en-US"/>
              <a:t>?</a:t>
            </a:r>
            <a:r>
              <a:rPr lang="en-US"/>
              <a:t>?</a:t>
            </a:r>
            <a:endParaRPr lang="en-US"/>
          </a:p>
        </p:txBody>
      </p:sp>
      <p:pic>
        <p:nvPicPr>
          <p:cNvPr id="2097152" name=""/>
          <p:cNvPicPr>
            <a:picLocks/>
          </p:cNvPicPr>
          <p:nvPr/>
        </p:nvPicPr>
        <p:blipFill>
          <a:blip xmlns:r="http://schemas.openxmlformats.org/officeDocument/2006/relationships" r:embed="rId1"/>
          <a:srcRect l="0" t="14045" r="0" b="7212"/>
          <a:stretch>
            <a:fillRect/>
          </a:stretch>
        </p:blipFill>
        <p:spPr>
          <a:xfrm rot="0">
            <a:off x="1140476" y="1978436"/>
            <a:ext cx="6863048" cy="4410983"/>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25" name=""/>
          <p:cNvSpPr>
            <a:spLocks noGrp="1"/>
          </p:cNvSpPr>
          <p:nvPr>
            <p:ph type="title"/>
          </p:nvPr>
        </p:nvSpPr>
        <p:spPr/>
        <p:txBody>
          <a:bodyPr/>
          <a:p>
            <a:endParaRPr lang="en-US"/>
          </a:p>
        </p:txBody>
      </p:sp>
      <p:sp>
        <p:nvSpPr>
          <p:cNvPr id="1048626" name=""/>
          <p:cNvSpPr>
            <a:spLocks noGrp="1"/>
          </p:cNvSpPr>
          <p:nvPr>
            <p:ph idx="1"/>
          </p:nvPr>
        </p:nvSpPr>
        <p:spPr/>
        <p:txBody>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28" name=""/>
          <p:cNvSpPr>
            <a:spLocks noGrp="1"/>
          </p:cNvSpPr>
          <p:nvPr>
            <p:ph type="title"/>
          </p:nvPr>
        </p:nvSpPr>
        <p:spPr/>
        <p:txBody>
          <a:bodyPr/>
          <a:p>
            <a:r>
              <a:rPr lang="en-US"/>
              <a:t>N</a:t>
            </a:r>
            <a:r>
              <a:rPr lang="en-US"/>
              <a:t>F</a:t>
            </a:r>
            <a:r>
              <a:rPr lang="en-US"/>
              <a:t>T</a:t>
            </a:r>
            <a:r>
              <a:rPr lang="en-US"/>
              <a:t>s</a:t>
            </a:r>
            <a:r>
              <a:rPr lang="en-US"/>
              <a:t> </a:t>
            </a:r>
            <a:r>
              <a:rPr lang="en-US"/>
              <a:t>i</a:t>
            </a:r>
            <a:r>
              <a:rPr lang="en-US"/>
              <a:t>n</a:t>
            </a:r>
            <a:r>
              <a:rPr lang="en-US"/>
              <a:t> </a:t>
            </a:r>
            <a:r>
              <a:rPr lang="en-US"/>
              <a:t>a</a:t>
            </a:r>
            <a:r>
              <a:rPr lang="en-US"/>
              <a:t>r</a:t>
            </a:r>
            <a:r>
              <a:rPr lang="en-US"/>
              <a:t>t</a:t>
            </a:r>
            <a:r>
              <a:rPr lang="en-US"/>
              <a:t>s</a:t>
            </a:r>
            <a:r>
              <a:rPr lang="en-US"/>
              <a:t> </a:t>
            </a:r>
            <a:r>
              <a:rPr lang="en-US"/>
              <a:t>&amp;</a:t>
            </a:r>
            <a:r>
              <a:rPr lang="en-US"/>
              <a:t> </a:t>
            </a:r>
            <a:r>
              <a:rPr lang="en-US"/>
              <a:t>C</a:t>
            </a:r>
            <a:r>
              <a:rPr lang="en-US"/>
              <a:t>e</a:t>
            </a:r>
            <a:r>
              <a:rPr lang="en-US"/>
              <a:t>l</a:t>
            </a:r>
            <a:r>
              <a:rPr lang="en-US"/>
              <a:t>e</a:t>
            </a:r>
            <a:r>
              <a:rPr lang="en-US"/>
              <a:t>b</a:t>
            </a:r>
            <a:r>
              <a:rPr lang="en-US"/>
              <a:t>e</a:t>
            </a:r>
            <a:r>
              <a:rPr lang="en-US"/>
              <a:t>r</a:t>
            </a:r>
            <a:r>
              <a:rPr lang="en-US"/>
              <a:t>t</a:t>
            </a:r>
            <a:r>
              <a:rPr lang="en-US"/>
              <a:t>i</a:t>
            </a:r>
            <a:r>
              <a:rPr lang="en-US"/>
              <a:t>e</a:t>
            </a:r>
            <a:r>
              <a:rPr lang="en-US"/>
              <a:t>s</a:t>
            </a:r>
            <a:r>
              <a:rPr lang="en-US"/>
              <a:t> </a:t>
            </a:r>
            <a:r>
              <a:rPr lang="en-US"/>
              <a:t>(</a:t>
            </a:r>
            <a:r>
              <a:rPr lang="en-US"/>
              <a:t>E</a:t>
            </a:r>
            <a:r>
              <a:rPr lang="en-US"/>
              <a:t>n</a:t>
            </a:r>
            <a:r>
              <a:rPr lang="en-US"/>
              <a:t>t</a:t>
            </a:r>
            <a:r>
              <a:rPr lang="en-US"/>
              <a:t>e</a:t>
            </a:r>
            <a:r>
              <a:rPr lang="en-US"/>
              <a:t>r</a:t>
            </a:r>
            <a:r>
              <a:rPr lang="en-US"/>
              <a:t>tainment</a:t>
            </a:r>
            <a:r>
              <a:rPr lang="en-US"/>
              <a:t> </a:t>
            </a:r>
            <a:r>
              <a:rPr lang="en-US"/>
              <a:t>B</a:t>
            </a:r>
            <a:r>
              <a:rPr lang="en-US"/>
              <a:t>u</a:t>
            </a:r>
            <a:r>
              <a:rPr lang="en-US"/>
              <a:t>s</a:t>
            </a:r>
            <a:r>
              <a:rPr lang="en-US"/>
              <a:t>i</a:t>
            </a:r>
            <a:r>
              <a:rPr lang="en-US"/>
              <a:t>ness</a:t>
            </a:r>
            <a:r>
              <a:rPr lang="en-US"/>
              <a:t>)</a:t>
            </a:r>
            <a:r>
              <a:rPr lang="en-US"/>
              <a:t> </a:t>
            </a:r>
            <a:endParaRPr lang="en-US"/>
          </a:p>
        </p:txBody>
      </p:sp>
      <p:sp>
        <p:nvSpPr>
          <p:cNvPr id="1048629" name=""/>
          <p:cNvSpPr>
            <a:spLocks noGrp="1"/>
          </p:cNvSpPr>
          <p:nvPr>
            <p:ph idx="1"/>
          </p:nvPr>
        </p:nvSpPr>
        <p:spPr/>
        <p:txBody>
          <a:bodyPr>
            <a:normAutofit fontScale="96429" lnSpcReduction="20000"/>
          </a:bodyPr>
          <a:p>
            <a:pPr>
              <a:lnSpc>
                <a:spcPct val="150000"/>
              </a:lnSpc>
            </a:pPr>
            <a:r>
              <a:rPr sz="3200" lang="en-US"/>
              <a:t>G</a:t>
            </a:r>
            <a:r>
              <a:rPr sz="3200" lang="en-US"/>
              <a:t>a</a:t>
            </a:r>
            <a:r>
              <a:rPr sz="3200" lang="en-US"/>
              <a:t>m</a:t>
            </a:r>
            <a:r>
              <a:rPr sz="3200" lang="en-US"/>
              <a:t>e</a:t>
            </a:r>
            <a:r>
              <a:rPr sz="3200" lang="en-US"/>
              <a:t>s</a:t>
            </a:r>
            <a:endParaRPr sz="3200" lang="en-US"/>
          </a:p>
          <a:p>
            <a:pPr>
              <a:lnSpc>
                <a:spcPct val="150000"/>
              </a:lnSpc>
            </a:pPr>
            <a:r>
              <a:rPr sz="3200" lang="en-US"/>
              <a:t>B</a:t>
            </a:r>
            <a:r>
              <a:rPr sz="3200" lang="en-US"/>
              <a:t>e</a:t>
            </a:r>
            <a:r>
              <a:rPr sz="3200" lang="en-US"/>
              <a:t>e</a:t>
            </a:r>
            <a:r>
              <a:rPr sz="3200" lang="en-US"/>
              <a:t>p</a:t>
            </a:r>
            <a:r>
              <a:rPr sz="3200" lang="en-US"/>
              <a:t>l</a:t>
            </a:r>
            <a:r>
              <a:rPr sz="3200" lang="en-US"/>
              <a:t>e</a:t>
            </a:r>
            <a:r>
              <a:rPr sz="3200" lang="en-US"/>
              <a:t> </a:t>
            </a:r>
            <a:r>
              <a:rPr sz="3200" lang="en-US"/>
              <a:t>p</a:t>
            </a:r>
            <a:r>
              <a:rPr sz="3200" lang="en-US"/>
              <a:t>i</a:t>
            </a:r>
            <a:r>
              <a:rPr sz="3200" lang="en-US"/>
              <a:t>c</a:t>
            </a:r>
            <a:endParaRPr sz="3200" lang="en-US"/>
          </a:p>
          <a:p>
            <a:pPr>
              <a:lnSpc>
                <a:spcPct val="150000"/>
              </a:lnSpc>
            </a:pPr>
            <a:r>
              <a:rPr sz="3200" lang="en-US"/>
              <a:t>M</a:t>
            </a:r>
            <a:r>
              <a:rPr sz="3200" lang="en-US"/>
              <a:t>u</a:t>
            </a:r>
            <a:r>
              <a:rPr sz="3200" lang="en-US"/>
              <a:t>s</a:t>
            </a:r>
            <a:r>
              <a:rPr sz="3200" lang="en-US"/>
              <a:t>i</a:t>
            </a:r>
            <a:r>
              <a:rPr sz="3200" lang="en-US"/>
              <a:t>c</a:t>
            </a:r>
            <a:r>
              <a:rPr sz="3200" lang="en-US"/>
              <a:t>i</a:t>
            </a:r>
            <a:r>
              <a:rPr sz="3200" lang="en-US"/>
              <a:t>ans</a:t>
            </a:r>
            <a:endParaRPr sz="3200" lang="en-US"/>
          </a:p>
          <a:p>
            <a:pPr indent="0" marL="0">
              <a:lnSpc>
                <a:spcPct val="100000"/>
              </a:lnSpc>
              <a:buNone/>
            </a:pPr>
            <a:r>
              <a:rPr sz="2800" lang="en-US"/>
              <a:t> </a:t>
            </a:r>
            <a:r>
              <a:rPr sz="2800" lang="en-US"/>
              <a:t> </a:t>
            </a:r>
            <a:r>
              <a:rPr sz="2800" lang="en-US"/>
              <a:t> </a:t>
            </a:r>
            <a:r>
              <a:rPr sz="2800" lang="en-US"/>
              <a:t> </a:t>
            </a:r>
            <a:r>
              <a:rPr sz="2800" lang="en-US"/>
              <a:t> </a:t>
            </a:r>
            <a:r>
              <a:rPr sz="2800" lang="en-US"/>
              <a:t> </a:t>
            </a:r>
            <a:r>
              <a:rPr sz="2800" lang="en-US"/>
              <a:t> </a:t>
            </a:r>
            <a:r>
              <a:rPr sz="2800" lang="en-US"/>
              <a:t>(</a:t>
            </a:r>
            <a:r>
              <a:rPr sz="2800" lang="en-US"/>
              <a:t>F</a:t>
            </a:r>
            <a:r>
              <a:rPr sz="2800" lang="en-US"/>
              <a:t>a</a:t>
            </a:r>
            <a:r>
              <a:rPr sz="2800" lang="en-US"/>
              <a:t>n</a:t>
            </a:r>
            <a:r>
              <a:rPr sz="2800" lang="en-US"/>
              <a:t>s</a:t>
            </a:r>
            <a:r>
              <a:rPr sz="2800" lang="en-US"/>
              <a:t> </a:t>
            </a:r>
            <a:r>
              <a:rPr sz="2800" lang="en-US"/>
              <a:t>c</a:t>
            </a:r>
            <a:r>
              <a:rPr sz="2800" lang="en-US"/>
              <a:t>l</a:t>
            </a:r>
            <a:r>
              <a:rPr sz="2800" lang="en-US"/>
              <a:t>u</a:t>
            </a:r>
            <a:r>
              <a:rPr sz="2800" lang="en-US"/>
              <a:t>b</a:t>
            </a:r>
            <a:r>
              <a:rPr sz="2800" lang="en-US"/>
              <a:t>s</a:t>
            </a:r>
            <a:r>
              <a:rPr sz="2800" lang="en-US"/>
              <a:t>,</a:t>
            </a:r>
            <a:r>
              <a:rPr sz="2800" lang="en-US"/>
              <a:t> </a:t>
            </a:r>
            <a:r>
              <a:rPr sz="2800" lang="en-US"/>
              <a:t>t</a:t>
            </a:r>
            <a:r>
              <a:rPr sz="2800" lang="en-US"/>
              <a:t>i</a:t>
            </a:r>
            <a:r>
              <a:rPr sz="2800" lang="en-US"/>
              <a:t>c</a:t>
            </a:r>
            <a:r>
              <a:rPr sz="2800" lang="en-US"/>
              <a:t>k</a:t>
            </a:r>
            <a:r>
              <a:rPr sz="2800" lang="en-US"/>
              <a:t>e</a:t>
            </a:r>
            <a:r>
              <a:rPr sz="2800" lang="en-US"/>
              <a:t>t</a:t>
            </a:r>
            <a:r>
              <a:rPr sz="2800" lang="en-US"/>
              <a:t>s</a:t>
            </a:r>
            <a:r>
              <a:rPr sz="2800" lang="en-US"/>
              <a:t>,</a:t>
            </a:r>
            <a:r>
              <a:rPr sz="2800" lang="en-US"/>
              <a:t> </a:t>
            </a:r>
            <a:r>
              <a:rPr sz="2800" lang="en-US"/>
              <a:t>a</a:t>
            </a:r>
            <a:r>
              <a:rPr sz="2800" lang="en-US"/>
              <a:t>d</a:t>
            </a:r>
            <a:r>
              <a:rPr sz="2800" lang="en-US"/>
              <a:t>v</a:t>
            </a:r>
            <a:r>
              <a:rPr sz="2800" lang="en-US"/>
              <a:t>a</a:t>
            </a:r>
            <a:r>
              <a:rPr sz="2800" lang="en-US"/>
              <a:t>n</a:t>
            </a:r>
            <a:r>
              <a:rPr sz="2800" lang="en-US"/>
              <a:t>tage</a:t>
            </a:r>
            <a:r>
              <a:rPr sz="2800" lang="en-US"/>
              <a:t>s</a:t>
            </a:r>
            <a:r>
              <a:rPr sz="2800" lang="en-US"/>
              <a:t>,</a:t>
            </a:r>
            <a:r>
              <a:rPr sz="2800" lang="en-US"/>
              <a:t>.</a:t>
            </a:r>
            <a:r>
              <a:rPr sz="2800" lang="en-US"/>
              <a:t>.</a:t>
            </a:r>
            <a:r>
              <a:rPr sz="2800" lang="en-US"/>
              <a:t>.</a:t>
            </a:r>
            <a:r>
              <a:rPr sz="2800" lang="en-US"/>
              <a:t>,</a:t>
            </a:r>
            <a:r>
              <a:rPr sz="2800" lang="en-US"/>
              <a:t> royalties</a:t>
            </a:r>
            <a:r>
              <a:rPr sz="2800" lang="en-US"/>
              <a:t>)</a:t>
            </a:r>
            <a:endParaRPr sz="2800" lang="en-US"/>
          </a:p>
          <a:p>
            <a:pPr>
              <a:lnSpc>
                <a:spcPct val="150000"/>
              </a:lnSpc>
            </a:pPr>
            <a:r>
              <a:rPr sz="3200" lang="en-US"/>
              <a:t>J</a:t>
            </a:r>
            <a:r>
              <a:rPr sz="3200" lang="en-US"/>
              <a:t>o</a:t>
            </a:r>
            <a:r>
              <a:rPr sz="3200" lang="en-US"/>
              <a:t>h</a:t>
            </a:r>
            <a:r>
              <a:rPr sz="3200" lang="en-US"/>
              <a:t>n</a:t>
            </a:r>
            <a:r>
              <a:rPr sz="3200" lang="en-US"/>
              <a:t>n</a:t>
            </a:r>
            <a:r>
              <a:rPr sz="3200" lang="en-US"/>
              <a:t>e</a:t>
            </a:r>
            <a:r>
              <a:rPr sz="3200" lang="en-US"/>
              <a:t>y</a:t>
            </a:r>
            <a:r>
              <a:rPr sz="3200" lang="en-US"/>
              <a:t> </a:t>
            </a:r>
            <a:r>
              <a:rPr sz="3200" lang="en-US"/>
              <a:t>D</a:t>
            </a:r>
            <a:r>
              <a:rPr sz="3200" lang="en-US"/>
              <a:t>e</a:t>
            </a:r>
            <a:r>
              <a:rPr sz="3200" lang="en-US"/>
              <a:t>b</a:t>
            </a:r>
            <a:endParaRPr sz="3200" lang="en-US"/>
          </a:p>
          <a:p>
            <a:pPr indent="0" marL="0">
              <a:lnSpc>
                <a:spcPct val="100000"/>
              </a:lnSpc>
              <a:buNone/>
            </a:pPr>
            <a:r>
              <a:rPr sz="2800" lang="en-US"/>
              <a:t> </a:t>
            </a:r>
            <a:r>
              <a:rPr sz="2800" lang="en-US"/>
              <a:t> </a:t>
            </a:r>
            <a:r>
              <a:rPr sz="2800" lang="en-US"/>
              <a:t> </a:t>
            </a:r>
            <a:r>
              <a:rPr sz="2800" lang="en-US"/>
              <a:t> </a:t>
            </a:r>
            <a:r>
              <a:rPr sz="2800" lang="en-US"/>
              <a:t> </a:t>
            </a:r>
            <a:r>
              <a:rPr sz="2800" lang="en-US"/>
              <a:t> </a:t>
            </a:r>
            <a:r>
              <a:rPr sz="2800" lang="en-US"/>
              <a:t> </a:t>
            </a:r>
            <a:r>
              <a:rPr sz="2800" lang="en-US"/>
              <a:t> </a:t>
            </a:r>
            <a:r>
              <a:rPr sz="2800" lang="en-US"/>
              <a:t>(</a:t>
            </a:r>
            <a:r>
              <a:rPr sz="2800" lang="en-US"/>
              <a:t>E</a:t>
            </a:r>
            <a:r>
              <a:rPr sz="2800" lang="en-US"/>
              <a:t>v</a:t>
            </a:r>
            <a:r>
              <a:rPr sz="2800" lang="en-US"/>
              <a:t>e</a:t>
            </a:r>
            <a:r>
              <a:rPr sz="2800" lang="en-US"/>
              <a:t>n</a:t>
            </a:r>
            <a:r>
              <a:rPr sz="2800" lang="en-US"/>
              <a:t>t</a:t>
            </a:r>
            <a:r>
              <a:rPr sz="2800" lang="en-US"/>
              <a:t> </a:t>
            </a:r>
            <a:r>
              <a:rPr sz="2800" lang="en-US"/>
              <a:t>d</a:t>
            </a:r>
            <a:r>
              <a:rPr sz="2800" lang="en-US"/>
              <a:t>r</a:t>
            </a:r>
            <a:r>
              <a:rPr sz="2800" lang="en-US"/>
              <a:t>i</a:t>
            </a:r>
            <a:r>
              <a:rPr sz="2800" lang="en-US"/>
              <a:t>v</a:t>
            </a:r>
            <a:r>
              <a:rPr sz="2800" lang="en-US"/>
              <a:t>e</a:t>
            </a:r>
            <a:r>
              <a:rPr sz="2800" lang="en-US"/>
              <a:t>n</a:t>
            </a:r>
            <a:r>
              <a:rPr sz="2800" lang="en-US"/>
              <a:t>)</a:t>
            </a:r>
            <a:endParaRPr sz="2800" lang="en-US"/>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CPH2127</dc:creator>
  <dcterms:created xsi:type="dcterms:W3CDTF">2015-05-09T21:30:45Z</dcterms:created>
  <dcterms:modified xsi:type="dcterms:W3CDTF">2022-10-07T16:58:23Z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242625151bae4d8a8960bd00b1477b1b</vt:lpwstr>
  </property>
</Properties>
</file>