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7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7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2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3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4DB95C9-D39A-43C8-9094-73237031F4DB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94F30D5-7CFB-45E6-B405-2DAEEF1FF95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420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88B7-F058-411E-91A4-831C473D3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819" y="2790605"/>
            <a:ext cx="10993549" cy="147501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Car - rent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B98E5-2839-4DBF-8141-F3516693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19" y="4361568"/>
            <a:ext cx="10993546" cy="590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Elegance-Luxury-Simplicity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5A006-FE70-4691-82C1-0F765FAE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9" y="57314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3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Car-Rent is a single page online application that specializes in luxurious car rentals in The Hashemite Kingdom of Jordan.</a:t>
            </a:r>
            <a:endParaRPr lang="ar-JO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app offers a wide range of high-performance and high-end options for the user to select between.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B0060-633C-4E07-8A9E-49305472D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2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68" y="114299"/>
            <a:ext cx="8534400" cy="1507067"/>
          </a:xfrm>
        </p:spPr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Beshir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Alkhadra</a:t>
            </a:r>
            <a:r>
              <a:rPr lang="en-US" dirty="0">
                <a:solidFill>
                  <a:schemeClr val="tx1"/>
                </a:solidFill>
              </a:rPr>
              <a:t>: Scrum Master &amp; Front-end Developer</a:t>
            </a:r>
          </a:p>
          <a:p>
            <a:r>
              <a:rPr lang="en-US" dirty="0">
                <a:solidFill>
                  <a:schemeClr val="tx1"/>
                </a:solidFill>
              </a:rPr>
              <a:t>Sanad Khamash: Product Owner &amp; Front-end Developer</a:t>
            </a:r>
          </a:p>
          <a:p>
            <a:r>
              <a:rPr lang="en-US" dirty="0" err="1">
                <a:solidFill>
                  <a:schemeClr val="tx1"/>
                </a:solidFill>
              </a:rPr>
              <a:t>Shyma’a</a:t>
            </a:r>
            <a:r>
              <a:rPr lang="en-US" dirty="0">
                <a:solidFill>
                  <a:schemeClr val="tx1"/>
                </a:solidFill>
              </a:rPr>
              <a:t> Al-</a:t>
            </a:r>
            <a:r>
              <a:rPr lang="en-US" dirty="0" err="1">
                <a:solidFill>
                  <a:schemeClr val="tx1"/>
                </a:solidFill>
              </a:rPr>
              <a:t>Ashqar</a:t>
            </a:r>
            <a:r>
              <a:rPr lang="en-US" dirty="0">
                <a:solidFill>
                  <a:schemeClr val="tx1"/>
                </a:solidFill>
              </a:rPr>
              <a:t>: Front-end Developer</a:t>
            </a:r>
          </a:p>
          <a:p>
            <a:r>
              <a:rPr lang="en-US" dirty="0" err="1">
                <a:solidFill>
                  <a:schemeClr val="tx1"/>
                </a:solidFill>
              </a:rPr>
              <a:t>Kholoud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Khraisat</a:t>
            </a:r>
            <a:r>
              <a:rPr lang="en-US" dirty="0">
                <a:solidFill>
                  <a:schemeClr val="tx1"/>
                </a:solidFill>
              </a:rPr>
              <a:t>: Front-end Developer</a:t>
            </a:r>
          </a:p>
          <a:p>
            <a:r>
              <a:rPr lang="en-US" dirty="0" err="1">
                <a:solidFill>
                  <a:schemeClr val="tx1"/>
                </a:solidFill>
              </a:rPr>
              <a:t>Haneen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AlSharabati</a:t>
            </a:r>
            <a:r>
              <a:rPr lang="en-US" dirty="0">
                <a:solidFill>
                  <a:schemeClr val="tx1"/>
                </a:solidFill>
              </a:rPr>
              <a:t>: Front-end Developer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37248-25EA-4E9B-8EA4-E4754731B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4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4" y="111275"/>
            <a:ext cx="8534400" cy="1507067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770655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Users can register on the website and have their own accounts.</a:t>
            </a:r>
          </a:p>
          <a:p>
            <a:r>
              <a:rPr lang="en-US" dirty="0">
                <a:solidFill>
                  <a:schemeClr val="tx1"/>
                </a:solidFill>
              </a:rPr>
              <a:t>Users can explore all of the cars listed in the website and other sections without logging in.</a:t>
            </a:r>
          </a:p>
          <a:p>
            <a:r>
              <a:rPr lang="en-US" dirty="0">
                <a:solidFill>
                  <a:schemeClr val="tx1"/>
                </a:solidFill>
              </a:rPr>
              <a:t>Users can search for the desired car.</a:t>
            </a:r>
          </a:p>
          <a:p>
            <a:r>
              <a:rPr lang="en-US" dirty="0">
                <a:solidFill>
                  <a:schemeClr val="tx1"/>
                </a:solidFill>
              </a:rPr>
              <a:t>Users can sort the cars based on the price ( high to low, low to high).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fully responsive for all types of devices.</a:t>
            </a:r>
          </a:p>
          <a:p>
            <a:r>
              <a:rPr lang="en-US" dirty="0">
                <a:solidFill>
                  <a:schemeClr val="tx1"/>
                </a:solidFill>
              </a:rPr>
              <a:t>The app is SEO friendly.</a:t>
            </a:r>
          </a:p>
          <a:p>
            <a:r>
              <a:rPr lang="en-US" dirty="0">
                <a:solidFill>
                  <a:schemeClr val="tx1"/>
                </a:solidFill>
              </a:rPr>
              <a:t>The visual identity is consistent regarding fonts, colors and assets used in the app.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C625A-6BC9-4FC4-841F-41707D2FD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2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114299"/>
            <a:ext cx="8534400" cy="1507067"/>
          </a:xfrm>
        </p:spPr>
        <p:txBody>
          <a:bodyPr/>
          <a:lstStyle/>
          <a:p>
            <a:r>
              <a:rPr lang="en-US" dirty="0"/>
              <a:t>Technologies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React JS</a:t>
            </a:r>
          </a:p>
          <a:p>
            <a:r>
              <a:rPr lang="en-US" dirty="0">
                <a:solidFill>
                  <a:schemeClr val="tx1"/>
                </a:solidFill>
              </a:rPr>
              <a:t>CSS</a:t>
            </a:r>
          </a:p>
          <a:p>
            <a:r>
              <a:rPr lang="en-US" dirty="0">
                <a:solidFill>
                  <a:schemeClr val="tx1"/>
                </a:solidFill>
              </a:rPr>
              <a:t>Miro</a:t>
            </a:r>
          </a:p>
          <a:p>
            <a:r>
              <a:rPr lang="en-US" dirty="0">
                <a:solidFill>
                  <a:schemeClr val="tx1"/>
                </a:solidFill>
              </a:rPr>
              <a:t>Trello</a:t>
            </a:r>
          </a:p>
          <a:p>
            <a:r>
              <a:rPr lang="en-US" dirty="0">
                <a:solidFill>
                  <a:schemeClr val="tx1"/>
                </a:solidFill>
              </a:rPr>
              <a:t>Microsoft PowerPoint</a:t>
            </a:r>
          </a:p>
          <a:p>
            <a:r>
              <a:rPr lang="en-US" dirty="0" err="1">
                <a:solidFill>
                  <a:schemeClr val="tx1"/>
                </a:solidFill>
              </a:rPr>
              <a:t>VSCode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6711E-1FF0-43B7-AF88-89F469BC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098" y="114299"/>
            <a:ext cx="8534400" cy="1507067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95" y="1791548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user can navigate across the website to explore the listed cars without being logged in.</a:t>
            </a:r>
          </a:p>
          <a:p>
            <a:r>
              <a:rPr lang="en-US" dirty="0">
                <a:solidFill>
                  <a:schemeClr val="tx1"/>
                </a:solidFill>
              </a:rPr>
              <a:t>If the user decides to book a car, he must create an account (if he/she doesn’t have one) and sign in to be able to book the car.</a:t>
            </a:r>
          </a:p>
          <a:p>
            <a:r>
              <a:rPr lang="en-US" dirty="0">
                <a:solidFill>
                  <a:schemeClr val="tx1"/>
                </a:solidFill>
              </a:rPr>
              <a:t>Logged in user can book several cars at the same day.</a:t>
            </a:r>
          </a:p>
          <a:p>
            <a:r>
              <a:rPr lang="en-US" dirty="0">
                <a:solidFill>
                  <a:schemeClr val="tx1"/>
                </a:solidFill>
              </a:rPr>
              <a:t>Each booking cannot be less than (7-days).</a:t>
            </a:r>
          </a:p>
          <a:p>
            <a:r>
              <a:rPr lang="en-US" dirty="0">
                <a:solidFill>
                  <a:schemeClr val="tx1"/>
                </a:solidFill>
              </a:rPr>
              <a:t>The pick-up and drop-off times are fixed (e.g. if the user picked-up his car at 15:00 it should be returned at 15:00 of the end date)</a:t>
            </a:r>
          </a:p>
          <a:p>
            <a:r>
              <a:rPr lang="en-US" dirty="0">
                <a:solidFill>
                  <a:schemeClr val="tx1"/>
                </a:solidFill>
              </a:rPr>
              <a:t>User cannot book the car without providing his (First and last names, Email, mobile number, start and end dates, time to pick-up and return)</a:t>
            </a:r>
          </a:p>
          <a:p>
            <a:r>
              <a:rPr lang="en-US" dirty="0">
                <a:solidFill>
                  <a:schemeClr val="tx1"/>
                </a:solidFill>
              </a:rPr>
              <a:t>The prices are per day, and is calculated based on the length of the period of the reservation.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EAAA5-50DA-4E06-AA7A-D09E56A5A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F0D3-B4B6-4995-A284-FC0314B5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44" y="114299"/>
            <a:ext cx="8534400" cy="1507067"/>
          </a:xfrm>
        </p:spPr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9100-9BCA-405A-A5D8-1B20DD6F5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865" y="1621366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User can request a call from our contact team to provide any inquiries about our services.</a:t>
            </a:r>
          </a:p>
          <a:p>
            <a:r>
              <a:rPr lang="en-US" dirty="0">
                <a:solidFill>
                  <a:schemeClr val="tx1"/>
                </a:solidFill>
              </a:rPr>
              <a:t>User can request the call without being logged in.</a:t>
            </a:r>
          </a:p>
          <a:p>
            <a:r>
              <a:rPr lang="en-US" dirty="0">
                <a:solidFill>
                  <a:schemeClr val="tx1"/>
                </a:solidFill>
              </a:rPr>
              <a:t>If the user is logged in, his info will be auto filled automatically and he/she can change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C2F99-4253-4221-BF00-7FB86F430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44" y="5380984"/>
            <a:ext cx="2598187" cy="14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40</TotalTime>
  <Words>382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Car - rent</vt:lpstr>
      <vt:lpstr>Introduction</vt:lpstr>
      <vt:lpstr>Our team</vt:lpstr>
      <vt:lpstr>Features</vt:lpstr>
      <vt:lpstr>Technologies and software</vt:lpstr>
      <vt:lpstr>Operations</vt:lpstr>
      <vt:lpstr>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- rent</dc:title>
  <dc:creator>Sanad Khamash</dc:creator>
  <cp:lastModifiedBy>Sanad Khamash</cp:lastModifiedBy>
  <cp:revision>1</cp:revision>
  <dcterms:created xsi:type="dcterms:W3CDTF">2021-12-27T09:26:13Z</dcterms:created>
  <dcterms:modified xsi:type="dcterms:W3CDTF">2021-12-27T10:07:12Z</dcterms:modified>
</cp:coreProperties>
</file>