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fb0e15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fb0e15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bfb0e15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bfb0e15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bfb0e152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bfb0e152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bfb0e15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bfb0e15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fb0e152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bfb0e152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Theory: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Pitch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Shymanski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an Explanation Good?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Actionable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“This move forks the king and the rook.”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Placebic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“This move is your most advantageous option.”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Graph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words are represented as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word in a text is connected with an 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Learn edge weights / node representations to classify a text.</a:t>
            </a:r>
            <a:endParaRPr u="sng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86075"/>
            <a:ext cx="4520700" cy="334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Level Graph Neural Network for Text Classification by Huang et al. (2019)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Word/node representations are word embeddings which can be updated.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 Passing Mechanism (MPM) </a:t>
            </a:r>
            <a:r>
              <a:rPr lang="en"/>
              <a:t>for</a:t>
            </a:r>
            <a:r>
              <a:rPr lang="en"/>
              <a:t> convolution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Non-spectral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</a:t>
            </a:r>
            <a:r>
              <a:rPr i="1" lang="en"/>
              <a:t>p</a:t>
            </a:r>
            <a:r>
              <a:rPr lang="en"/>
              <a:t> determines neighborhood of edge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edge weights and node representations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Graph Deep Learning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Graph Library (DGL)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PyTorch Geometric (PyG)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Nets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Spektral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Huang, L., Ma, D., Li, S., Zhang, X., &amp; Wang, H. (2019). Text level graph neural network for text classification. </a:t>
            </a:r>
            <a:r>
              <a:rPr i="1" lang="en"/>
              <a:t>arXiv preprint arXiv:1910.02356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Yao, L., Mao, C., &amp; Luo, Y. (2019, July). Graph convolutional networks for text classification. In </a:t>
            </a:r>
            <a:r>
              <a:rPr i="1" lang="en"/>
              <a:t>Proceedings of the AAAI conference on artificial intelligence</a:t>
            </a:r>
            <a:r>
              <a:rPr lang="en"/>
              <a:t> (Vol. 33, No. 01, pp. 7370-7377).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Zhang, M., Cui, Z., Neumann, M., &amp; Chen, Y. (2018, April). An end-to-end deep learning architecture for graph classification. In </a:t>
            </a:r>
            <a:r>
              <a:rPr i="1" lang="en"/>
              <a:t>Proceedings of the AAAI conference on artificial intelligence</a:t>
            </a:r>
            <a:r>
              <a:rPr lang="en"/>
              <a:t> (Vol. 32, No.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Zhou, J., Cui, G., Hu, S., Zhang, Z., Yang, C., Liu, Z., ... &amp; Sun, M. (2020). Graph neural networks: A review of methods and applications. </a:t>
            </a:r>
            <a:r>
              <a:rPr i="1" lang="en"/>
              <a:t>AI open</a:t>
            </a:r>
            <a:r>
              <a:rPr lang="en"/>
              <a:t>, </a:t>
            </a:r>
            <a:r>
              <a:rPr i="1" lang="en"/>
              <a:t>1</a:t>
            </a:r>
            <a:r>
              <a:rPr lang="en"/>
              <a:t>, 57-81.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