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5f359f11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5f359f11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5f359f11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5f359f11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5f359f11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5f359f11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5f359f11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5f359f11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5f359f11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5f359f11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5f359f11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5f359f11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5f359f117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5f359f117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5f359f117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5f359f117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1fecb4b6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41fecb4b6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5f359f117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5f359f117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5f359f117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5f359f117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5f359f117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5f359f117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5f359f117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5f359f117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5f359f117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5f359f117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5f359f117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5f359f117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5f359f117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5f359f117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5f359f1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5f359f1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55825" y="1389650"/>
            <a:ext cx="84324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0"/>
              <a:t>Using Text-Level GNNs to Classify Explanations</a:t>
            </a:r>
            <a:endParaRPr sz="422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570550" y="3079138"/>
            <a:ext cx="60030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Joe Shymanski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joe-shyma</a:t>
            </a:r>
            <a:r>
              <a:rPr lang="en" sz="1800"/>
              <a:t>nski</a:t>
            </a:r>
            <a:r>
              <a:rPr lang="en" sz="1800"/>
              <a:t>@utulsa.edu</a:t>
            </a:r>
            <a:endParaRPr sz="1800"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800" y="3927750"/>
            <a:ext cx="2704403" cy="100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p=1</a:t>
            </a:r>
            <a:endParaRPr/>
          </a:p>
        </p:txBody>
      </p:sp>
      <p:sp>
        <p:nvSpPr>
          <p:cNvPr id="195" name="Google Shape;195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75" y="980269"/>
            <a:ext cx="4243974" cy="318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025" y="980272"/>
            <a:ext cx="4243922" cy="31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p=2</a:t>
            </a:r>
            <a:endParaRPr/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75" y="980269"/>
            <a:ext cx="4243974" cy="318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025" y="980272"/>
            <a:ext cx="4243922" cy="31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p=3</a:t>
            </a:r>
            <a:endParaRPr/>
          </a:p>
        </p:txBody>
      </p: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75" y="980269"/>
            <a:ext cx="4243974" cy="318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025" y="980272"/>
            <a:ext cx="4243922" cy="31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p=4</a:t>
            </a:r>
            <a:endParaRPr/>
          </a:p>
        </p:txBody>
      </p:sp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75" y="980269"/>
            <a:ext cx="4243974" cy="318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025" y="980272"/>
            <a:ext cx="4243922" cy="31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p=5</a:t>
            </a:r>
            <a:endParaRPr/>
          </a:p>
        </p:txBody>
      </p:sp>
      <p:sp>
        <p:nvSpPr>
          <p:cNvPr id="227" name="Google Shape;227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75" y="980269"/>
            <a:ext cx="4243974" cy="318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025" y="980272"/>
            <a:ext cx="4243922" cy="31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p=6</a:t>
            </a:r>
            <a:endParaRPr/>
          </a:p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75" y="980269"/>
            <a:ext cx="4243974" cy="318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025" y="980272"/>
            <a:ext cx="4243922" cy="31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840"/>
              <a:t>99.7, 91.7, 88.0</a:t>
            </a:r>
            <a:endParaRPr sz="6840"/>
          </a:p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Training Accuracy (%), Validation Accuracy (%), Testing Accuracy (%)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Cynwell. (n.d.). Cynwell/text-level-GNN: Text level graph neural network for text classification. GitHub. https://github.com/Cynwell/Text-Level-GNN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Huang, L., Ma, D., Li, S., Zhang, X., &amp; Wang, H. (2019). Text level graph neural network for text classification. arXiv preprint arXiv:1910.02356.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Pennington, J., Socher, R., &amp; Manning, C. D. (2014, October). Glove: Global vectors for word representation. In Proceedings of the 2014 conference on empirical methods in natural language processing (EMNLP) (pp. 1532-1543).</a:t>
            </a:r>
            <a:endParaRPr/>
          </a:p>
        </p:txBody>
      </p:sp>
      <p:sp>
        <p:nvSpPr>
          <p:cNvPr id="250" name="Google Shape;250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idx="4294967295" type="subTitle"/>
          </p:nvPr>
        </p:nvSpPr>
        <p:spPr>
          <a:xfrm>
            <a:off x="1570500" y="2630850"/>
            <a:ext cx="6003000" cy="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Joe Shymanski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joe-shymanski@utulsa.edu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" name="Google Shape;257;p30"/>
          <p:cNvSpPr txBox="1"/>
          <p:nvPr>
            <p:ph type="title"/>
          </p:nvPr>
        </p:nvSpPr>
        <p:spPr>
          <a:xfrm>
            <a:off x="1883250" y="1726350"/>
            <a:ext cx="5377500" cy="8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58" name="Google Shape;258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4133988"/>
            <a:ext cx="2704403" cy="100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175" y="201593"/>
            <a:ext cx="6377650" cy="4740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Dataset Stats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102 explanations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9.74 tokens per explanation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/>
              <a:t>More examples needed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labels, evenly split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51 actionable, 51 placebic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and testing sets, ~70/30 split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72 training, 30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Validation set, 20% of training set</a:t>
            </a:r>
            <a:endParaRPr/>
          </a:p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1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GNN Parameters</a:t>
            </a:r>
            <a:endParaRPr sz="1600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Batch size: 32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Minimum frequency: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Optimizer: Adam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rate: .001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Weight decay: .0001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Warm up epochs: 100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Maximum epochs: 300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Early stopping patience: 10 epochs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Early stopping criteria: Validation loss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Explanations (Cleaned)</a:t>
            </a:r>
            <a:endParaRPr/>
          </a:p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Actionable</a:t>
            </a:r>
            <a:endParaRPr sz="1600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pinning the knight to the king is the best move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forks the opponent s best piece with the 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 the black king with the rook and then capture the free bishop</a:t>
            </a:r>
            <a:endParaRPr/>
          </a:p>
        </p:txBody>
      </p:sp>
      <p:sp>
        <p:nvSpPr>
          <p:cNvPr id="153" name="Google Shape;153;p1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Placebic</a:t>
            </a:r>
            <a:endParaRPr sz="1600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move leaves your opponent with an unfavorable response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other options are not nearly as beneficial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pushing your pawn here is better than any other possible move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Size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embedding_size=50</a:t>
            </a:r>
            <a:endParaRPr/>
          </a:p>
        </p:txBody>
      </p: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75" y="980269"/>
            <a:ext cx="4243974" cy="318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025" y="980272"/>
            <a:ext cx="4243922" cy="31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embedding_size=300</a:t>
            </a:r>
            <a:endParaRPr/>
          </a:p>
        </p:txBody>
      </p:sp>
      <p:sp>
        <p:nvSpPr>
          <p:cNvPr id="173" name="Google Shape;173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75" y="980269"/>
            <a:ext cx="4243974" cy="318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025" y="980272"/>
            <a:ext cx="4243922" cy="31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p=0</a:t>
            </a:r>
            <a:endParaRPr/>
          </a:p>
        </p:txBody>
      </p:sp>
      <p:sp>
        <p:nvSpPr>
          <p:cNvPr id="187" name="Google Shape;18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75" y="980269"/>
            <a:ext cx="4243974" cy="318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25" y="980272"/>
            <a:ext cx="4243922" cy="31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BF10CA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