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90c71edf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90c71edf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90c71edf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90c71edf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90c71edf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90c71edf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90c71edfb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90c71edfb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90c71edfb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90c71edf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90c71edf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90c71edf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90c71edf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90c71edf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90c71edf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90c71edf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90c71edf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90c71edf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90c71edf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90c71edf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390c71edf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390c71edf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90c71edf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90c71edf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390c71edf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390c71edf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390c71edf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390c71edf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90c71edf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90c71edf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90c71edf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90c71edf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90c71edf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90c71edf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90c71edf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90c71edf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90c71edf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90c71edf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" y="5"/>
            <a:ext cx="9143976" cy="5143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5"/>
            <a:ext cx="9143976" cy="5143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5"/>
            <a:ext cx="9143976" cy="5143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5"/>
            <a:ext cx="9143976" cy="5143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" y="0"/>
            <a:ext cx="91440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5"/>
            <a:ext cx="9143976" cy="5143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-10"/>
            <a:ext cx="9144024" cy="5143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"/>
            <a:ext cx="9144000" cy="5143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