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4687"/>
  </p:normalViewPr>
  <p:slideViewPr>
    <p:cSldViewPr snapToGrid="0">
      <p:cViewPr varScale="1">
        <p:scale>
          <a:sx n="139" d="100"/>
          <a:sy n="139" d="100"/>
        </p:scale>
        <p:origin x="88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90c71edf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90c71edf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90c71edf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90c71edf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90c71edf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90c71edf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90c71edf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90c71edf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90c71edf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90c71edf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0c71edf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90c71edf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0c71edf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90c71edf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90c71edf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90c71edf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0c71edf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0c71edf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0c71edf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0c71edf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90c71ed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90c71ed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90c71edf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90c71edf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90c71edf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90c71edf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90c71edf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90c71edf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90c71edf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90c71edf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90c71edf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90c71edf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0c71edf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0c71edf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90c71edf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90c71edf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90c71edf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90c71edf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" y="5"/>
            <a:ext cx="9143976" cy="514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16F374A-E3CE-8E46-B2EB-8B0321E5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04" y="-18003"/>
            <a:ext cx="9208008" cy="5179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FAA990-9EE9-514E-96C4-B2340C99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76" y="-20574"/>
            <a:ext cx="9217152" cy="51846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E0A944-BC94-3C4F-88B3-6B517BAA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B9916B-1003-7348-9AE5-1A130045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F1E6F4-2F12-434B-B88F-FFECF8DC1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CF70A4-B816-D947-9928-439D7F59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B63F31-2094-7A40-A554-2624EF123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448" y="-16002"/>
            <a:ext cx="9200896" cy="51755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5"/>
            <a:ext cx="9143976" cy="514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" y="0"/>
            <a:ext cx="91440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A886DB-36C8-C14A-A5F2-578930CE4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04" y="-18003"/>
            <a:ext cx="9208008" cy="5179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-10"/>
            <a:ext cx="9144024" cy="514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"/>
            <a:ext cx="9144000" cy="5143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Экран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3</cp:revision>
  <dcterms:modified xsi:type="dcterms:W3CDTF">2023-04-24T16:40:02Z</dcterms:modified>
</cp:coreProperties>
</file>