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>
      <p:cViewPr>
        <p:scale>
          <a:sx n="100" d="100"/>
          <a:sy n="100" d="100"/>
        </p:scale>
        <p:origin x="1960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5944-77CD-409C-AE6F-1B119F5AE702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0FFFD-B278-416C-BF54-465255C0EC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3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0FFFD-B278-416C-BF54-465255C0EC31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9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22.10.2019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4" Type="http://schemas.openxmlformats.org/officeDocument/2006/relationships/image" Target="../media/image56.jpeg"/><Relationship Id="rId5" Type="http://schemas.openxmlformats.org/officeDocument/2006/relationships/image" Target="../media/image57.jpeg"/><Relationship Id="rId6" Type="http://schemas.openxmlformats.org/officeDocument/2006/relationships/image" Target="../media/image58.jpeg"/><Relationship Id="rId7" Type="http://schemas.openxmlformats.org/officeDocument/2006/relationships/image" Target="../media/image59.jpeg"/><Relationship Id="rId8" Type="http://schemas.openxmlformats.org/officeDocument/2006/relationships/image" Target="../media/image60.png"/><Relationship Id="rId9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4" Type="http://schemas.openxmlformats.org/officeDocument/2006/relationships/image" Target="../media/image62.jpeg"/><Relationship Id="rId5" Type="http://schemas.openxmlformats.org/officeDocument/2006/relationships/image" Target="../media/image63.jpeg"/><Relationship Id="rId6" Type="http://schemas.openxmlformats.org/officeDocument/2006/relationships/image" Target="../media/image64.jpeg"/><Relationship Id="rId7" Type="http://schemas.openxmlformats.org/officeDocument/2006/relationships/image" Target="../media/image65.jpeg"/><Relationship Id="rId8" Type="http://schemas.openxmlformats.org/officeDocument/2006/relationships/image" Target="../media/image66.jpeg"/><Relationship Id="rId9" Type="http://schemas.openxmlformats.org/officeDocument/2006/relationships/image" Target="../media/image67.jpeg"/><Relationship Id="rId10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4" Type="http://schemas.openxmlformats.org/officeDocument/2006/relationships/image" Target="../media/image70.jpeg"/><Relationship Id="rId5" Type="http://schemas.openxmlformats.org/officeDocument/2006/relationships/image" Target="../media/image71.jpeg"/><Relationship Id="rId6" Type="http://schemas.openxmlformats.org/officeDocument/2006/relationships/image" Target="../media/image72.jpeg"/><Relationship Id="rId7" Type="http://schemas.openxmlformats.org/officeDocument/2006/relationships/image" Target="../media/image73.jpeg"/><Relationship Id="rId8" Type="http://schemas.openxmlformats.org/officeDocument/2006/relationships/image" Target="../media/image74.jpeg"/><Relationship Id="rId9" Type="http://schemas.openxmlformats.org/officeDocument/2006/relationships/image" Target="../media/image75.jpeg"/><Relationship Id="rId10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eg"/><Relationship Id="rId20" Type="http://schemas.openxmlformats.org/officeDocument/2006/relationships/image" Target="../media/image6.jpg"/><Relationship Id="rId21" Type="http://schemas.openxmlformats.org/officeDocument/2006/relationships/image" Target="../media/image25.png"/><Relationship Id="rId10" Type="http://schemas.openxmlformats.org/officeDocument/2006/relationships/image" Target="../media/image15.jpeg"/><Relationship Id="rId11" Type="http://schemas.openxmlformats.org/officeDocument/2006/relationships/image" Target="../media/image16.jpeg"/><Relationship Id="rId12" Type="http://schemas.openxmlformats.org/officeDocument/2006/relationships/image" Target="../media/image17.jpeg"/><Relationship Id="rId13" Type="http://schemas.openxmlformats.org/officeDocument/2006/relationships/image" Target="../media/image18.jpeg"/><Relationship Id="rId14" Type="http://schemas.openxmlformats.org/officeDocument/2006/relationships/image" Target="../media/image19.jpeg"/><Relationship Id="rId15" Type="http://schemas.openxmlformats.org/officeDocument/2006/relationships/image" Target="../media/image20.png"/><Relationship Id="rId16" Type="http://schemas.openxmlformats.org/officeDocument/2006/relationships/image" Target="../media/image21.jpeg"/><Relationship Id="rId17" Type="http://schemas.openxmlformats.org/officeDocument/2006/relationships/image" Target="../media/image22.jpeg"/><Relationship Id="rId18" Type="http://schemas.openxmlformats.org/officeDocument/2006/relationships/image" Target="../media/image23.jpeg"/><Relationship Id="rId19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png"/><Relationship Id="rId8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5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image" Target="../media/image33.jpeg"/><Relationship Id="rId6" Type="http://schemas.openxmlformats.org/officeDocument/2006/relationships/image" Target="../media/image34.jpeg"/><Relationship Id="rId7" Type="http://schemas.openxmlformats.org/officeDocument/2006/relationships/image" Target="../media/image35.jpe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image" Target="../media/image38.jpeg"/><Relationship Id="rId5" Type="http://schemas.openxmlformats.org/officeDocument/2006/relationships/image" Target="../media/image39.jpeg"/><Relationship Id="rId6" Type="http://schemas.openxmlformats.org/officeDocument/2006/relationships/image" Target="../media/image40.jpeg"/><Relationship Id="rId7" Type="http://schemas.openxmlformats.org/officeDocument/2006/relationships/image" Target="../media/image41.jpe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4" Type="http://schemas.openxmlformats.org/officeDocument/2006/relationships/image" Target="../media/image44.jpeg"/><Relationship Id="rId5" Type="http://schemas.openxmlformats.org/officeDocument/2006/relationships/image" Target="../media/image45.jpeg"/><Relationship Id="rId6" Type="http://schemas.openxmlformats.org/officeDocument/2006/relationships/image" Target="../media/image46.jpeg"/><Relationship Id="rId7" Type="http://schemas.openxmlformats.org/officeDocument/2006/relationships/image" Target="../media/image47.jpe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4" Type="http://schemas.openxmlformats.org/officeDocument/2006/relationships/image" Target="../media/image50.jpeg"/><Relationship Id="rId5" Type="http://schemas.openxmlformats.org/officeDocument/2006/relationships/image" Target="../media/image51.jpeg"/><Relationship Id="rId6" Type="http://schemas.openxmlformats.org/officeDocument/2006/relationships/image" Target="../media/image52.jpeg"/><Relationship Id="rId7" Type="http://schemas.openxmlformats.org/officeDocument/2006/relationships/image" Target="../media/image53.jpe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/>
          <p:cNvSpPr txBox="1">
            <a:spLocks/>
          </p:cNvSpPr>
          <p:nvPr/>
        </p:nvSpPr>
        <p:spPr>
          <a:xfrm>
            <a:off x="971600" y="3861048"/>
            <a:ext cx="7488832" cy="1152128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Georgia" pitchFamily="18" charset="0"/>
                <a:ea typeface="+mj-ea"/>
                <a:cs typeface="+mj-cs"/>
              </a:rPr>
              <a:t>Поставка инженерной сантехники </a:t>
            </a:r>
            <a:endParaRPr kumimoji="0" lang="ru-RU" sz="36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  <p:pic>
        <p:nvPicPr>
          <p:cNvPr id="1027" name="Picture 3" descr="C:\Users\Даурен\Desktop\Логотипы\товары\Без названия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628800"/>
            <a:ext cx="2228850" cy="2047875"/>
          </a:xfrm>
          <a:prstGeom prst="rect">
            <a:avLst/>
          </a:prstGeom>
          <a:noFill/>
        </p:spPr>
      </p:pic>
      <p:pic>
        <p:nvPicPr>
          <p:cNvPr id="1034" name="Picture 10" descr="C:\Users\Даурен\Desktop\Логотипы\товары\images (1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556792"/>
            <a:ext cx="2143125" cy="2143125"/>
          </a:xfrm>
          <a:prstGeom prst="rect">
            <a:avLst/>
          </a:prstGeom>
          <a:noFill/>
        </p:spPr>
      </p:pic>
      <p:pic>
        <p:nvPicPr>
          <p:cNvPr id="1035" name="Picture 11" descr="C:\Users\Даурен\Desktop\Логотипы\товары\бои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628800"/>
            <a:ext cx="2088232" cy="2088232"/>
          </a:xfrm>
          <a:prstGeom prst="rect">
            <a:avLst/>
          </a:prstGeom>
          <a:noFill/>
        </p:spPr>
      </p:pic>
      <p:pic>
        <p:nvPicPr>
          <p:cNvPr id="1037" name="Picture 13" descr="C:\Users\Даурен\Desktop\Логотипы\товары\канал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484784"/>
            <a:ext cx="2381250" cy="2160240"/>
          </a:xfrm>
          <a:prstGeom prst="rect">
            <a:avLst/>
          </a:prstGeom>
          <a:noFill/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23" y="221029"/>
            <a:ext cx="4864986" cy="1111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9832" y="621720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www.santehtat.kz</a:t>
            </a:r>
            <a:endParaRPr lang="ru-RU" sz="2400" b="1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6408712" cy="1143000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ПРОДУКЦИЯ: 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Шуруповерты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*Перфораторы*Дрели*Угловые шлифовальные машины *Сварочные аппараты*Циркуляционные насосы*Насосные станции*Вакуумные насосы*Дренажные насосы*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Циркулярки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*Лобзики.</a:t>
            </a:r>
            <a:endParaRPr lang="ru-RU" sz="1600" dirty="0"/>
          </a:p>
        </p:txBody>
      </p:sp>
      <p:pic>
        <p:nvPicPr>
          <p:cNvPr id="7172" name="Picture 4" descr="C:\Users\Даурен\Desktop\Логотипы\товары\images (28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2009775" cy="2276475"/>
          </a:xfrm>
          <a:prstGeom prst="rect">
            <a:avLst/>
          </a:prstGeom>
          <a:noFill/>
        </p:spPr>
      </p:pic>
      <p:pic>
        <p:nvPicPr>
          <p:cNvPr id="7174" name="Picture 6" descr="C:\Users\Даурен\Desktop\Логотипы\товары\Без названия (1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628800"/>
            <a:ext cx="2143125" cy="2143125"/>
          </a:xfrm>
          <a:prstGeom prst="rect">
            <a:avLst/>
          </a:prstGeom>
          <a:noFill/>
        </p:spPr>
      </p:pic>
      <p:pic>
        <p:nvPicPr>
          <p:cNvPr id="7175" name="Picture 7" descr="C:\Users\Даурен\Desktop\Логотипы\товары\о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717032"/>
            <a:ext cx="2160240" cy="2351145"/>
          </a:xfrm>
          <a:prstGeom prst="rect">
            <a:avLst/>
          </a:prstGeom>
          <a:noFill/>
        </p:spPr>
      </p:pic>
      <p:pic>
        <p:nvPicPr>
          <p:cNvPr id="7176" name="Picture 8" descr="C:\Users\Даурен\Desktop\Логотипы\товары\щ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3771926"/>
            <a:ext cx="2376264" cy="2376264"/>
          </a:xfrm>
          <a:prstGeom prst="rect">
            <a:avLst/>
          </a:prstGeom>
          <a:noFill/>
        </p:spPr>
      </p:pic>
      <p:pic>
        <p:nvPicPr>
          <p:cNvPr id="7177" name="Picture 9" descr="C:\Users\Даурен\Desktop\Логотипы\товары\Без названия (13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556792"/>
            <a:ext cx="2400300" cy="1905000"/>
          </a:xfrm>
          <a:prstGeom prst="rect">
            <a:avLst/>
          </a:prstGeom>
          <a:noFill/>
        </p:spPr>
      </p:pic>
      <p:pic>
        <p:nvPicPr>
          <p:cNvPr id="7178" name="Picture 10" descr="C:\Users\Даурен\Desktop\Логотипы\товары\images (29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200" y="1628800"/>
            <a:ext cx="2400300" cy="1600200"/>
          </a:xfrm>
          <a:prstGeom prst="rect">
            <a:avLst/>
          </a:prstGeom>
          <a:noFill/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76750" y="3352800"/>
            <a:ext cx="19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74" y="396468"/>
            <a:ext cx="1967706" cy="449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9096" cy="922114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ПРОДУКЦИЯ: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Фильтра для воды*Трапы*Садовые материалы*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Сильфонная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подводка для газа*Подводка для воды.</a:t>
            </a:r>
            <a:endParaRPr lang="ru-RU" sz="1600" dirty="0"/>
          </a:p>
        </p:txBody>
      </p:sp>
      <p:pic>
        <p:nvPicPr>
          <p:cNvPr id="8194" name="Picture 2" descr="C:\Users\Даурен\Desktop\Логотипы\товары\Без названия (2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70033"/>
            <a:ext cx="2376264" cy="2859141"/>
          </a:xfrm>
          <a:prstGeom prst="rect">
            <a:avLst/>
          </a:prstGeom>
          <a:noFill/>
        </p:spPr>
      </p:pic>
      <p:pic>
        <p:nvPicPr>
          <p:cNvPr id="8195" name="Picture 3" descr="C:\Users\Даурен\Desktop\Логотипы\товары\Без названия (20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556792"/>
            <a:ext cx="1800200" cy="2744567"/>
          </a:xfrm>
          <a:prstGeom prst="rect">
            <a:avLst/>
          </a:prstGeom>
          <a:noFill/>
        </p:spPr>
      </p:pic>
      <p:pic>
        <p:nvPicPr>
          <p:cNvPr id="8196" name="Picture 4" descr="C:\Users\Даурен\Desktop\Логотипы\товары\Без названия (17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1551340"/>
            <a:ext cx="1224647" cy="2675199"/>
          </a:xfrm>
          <a:prstGeom prst="rect">
            <a:avLst/>
          </a:prstGeom>
          <a:noFill/>
        </p:spPr>
      </p:pic>
      <p:pic>
        <p:nvPicPr>
          <p:cNvPr id="8203" name="Picture 11" descr="C:\Users\Даурен\Desktop\Логотипы\товары\images (37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4581128"/>
            <a:ext cx="2448272" cy="1762756"/>
          </a:xfrm>
          <a:prstGeom prst="rect">
            <a:avLst/>
          </a:prstGeom>
          <a:noFill/>
        </p:spPr>
      </p:pic>
      <p:pic>
        <p:nvPicPr>
          <p:cNvPr id="8205" name="Picture 13" descr="C:\Users\Даурен\Desktop\Логотипы\товары\дл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91325" y="4653136"/>
            <a:ext cx="2352675" cy="1943100"/>
          </a:xfrm>
          <a:prstGeom prst="rect">
            <a:avLst/>
          </a:prstGeom>
          <a:noFill/>
        </p:spPr>
      </p:pic>
      <p:pic>
        <p:nvPicPr>
          <p:cNvPr id="8206" name="Picture 14" descr="C:\Users\Даурен\Desktop\Логотипы\товары\Без названия (22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8256933">
            <a:off x="6515574" y="2118458"/>
            <a:ext cx="2448272" cy="1730112"/>
          </a:xfrm>
          <a:prstGeom prst="rect">
            <a:avLst/>
          </a:prstGeom>
          <a:noFill/>
        </p:spPr>
      </p:pic>
      <p:pic>
        <p:nvPicPr>
          <p:cNvPr id="8207" name="Picture 15" descr="C:\Users\Даурен\Desktop\Логотипы\товары\images (36)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9592" y="4365104"/>
            <a:ext cx="2657475" cy="1724025"/>
          </a:xfrm>
          <a:prstGeom prst="rect">
            <a:avLst/>
          </a:prstGeom>
          <a:noFill/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09" y="388540"/>
            <a:ext cx="1967706" cy="4496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43000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ПРОДУКЦИЯ: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Сварочный аппарат для ППР *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Фумлента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 Труборезы*Монтажная пена *Силиконы технические *Отрезные диски*Жидкие гвозди*Газовый ключ*Ключ для сборки радиаторов*</a:t>
            </a:r>
            <a:endParaRPr lang="ru-RU" sz="1600" dirty="0"/>
          </a:p>
        </p:txBody>
      </p:sp>
      <p:pic>
        <p:nvPicPr>
          <p:cNvPr id="9218" name="Picture 2" descr="C:\Users\Даурен\Desktop\Логотипы\товары\images (3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484784"/>
            <a:ext cx="2287141" cy="1697567"/>
          </a:xfrm>
          <a:prstGeom prst="rect">
            <a:avLst/>
          </a:prstGeom>
          <a:noFill/>
        </p:spPr>
      </p:pic>
      <p:pic>
        <p:nvPicPr>
          <p:cNvPr id="9219" name="Picture 3" descr="C:\Users\Даурен\Desktop\Логотипы\товары\images (3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5013176"/>
            <a:ext cx="2143125" cy="1219200"/>
          </a:xfrm>
          <a:prstGeom prst="rect">
            <a:avLst/>
          </a:prstGeom>
          <a:noFill/>
        </p:spPr>
      </p:pic>
      <p:pic>
        <p:nvPicPr>
          <p:cNvPr id="9220" name="Picture 4" descr="C:\Users\Даурен\Desktop\Логотипы\товары\images (33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284984"/>
            <a:ext cx="1947757" cy="1296144"/>
          </a:xfrm>
          <a:prstGeom prst="rect">
            <a:avLst/>
          </a:prstGeom>
          <a:noFill/>
        </p:spPr>
      </p:pic>
      <p:pic>
        <p:nvPicPr>
          <p:cNvPr id="9221" name="Picture 5" descr="C:\Users\Даурен\Desktop\Логотипы\товары\images (3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3284984"/>
            <a:ext cx="2628900" cy="1743075"/>
          </a:xfrm>
          <a:prstGeom prst="rect">
            <a:avLst/>
          </a:prstGeom>
          <a:noFill/>
        </p:spPr>
      </p:pic>
      <p:pic>
        <p:nvPicPr>
          <p:cNvPr id="9222" name="Picture 6" descr="C:\Users\Даурен\Desktop\Логотипы\товары\images (38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1556792"/>
            <a:ext cx="2160240" cy="1626436"/>
          </a:xfrm>
          <a:prstGeom prst="rect">
            <a:avLst/>
          </a:prstGeom>
          <a:noFill/>
        </p:spPr>
      </p:pic>
      <p:pic>
        <p:nvPicPr>
          <p:cNvPr id="9224" name="Picture 8" descr="C:\Users\Даурен\Desktop\Логотипы\товары\Без названия (19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1556792"/>
            <a:ext cx="2880320" cy="1750195"/>
          </a:xfrm>
          <a:prstGeom prst="rect">
            <a:avLst/>
          </a:prstGeom>
          <a:noFill/>
        </p:spPr>
      </p:pic>
      <p:pic>
        <p:nvPicPr>
          <p:cNvPr id="9225" name="Picture 9" descr="C:\Users\Даурен\Desktop\Логотипы\товары\Логотип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3645024"/>
            <a:ext cx="2619375" cy="1743075"/>
          </a:xfrm>
          <a:prstGeom prst="rect">
            <a:avLst/>
          </a:prstGeom>
          <a:noFill/>
        </p:spPr>
      </p:pic>
      <p:pic>
        <p:nvPicPr>
          <p:cNvPr id="9226" name="Picture 10" descr="C:\Users\Даурен\Desktop\Логотипы\Родекс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1920" y="4869160"/>
            <a:ext cx="1656184" cy="1656184"/>
          </a:xfrm>
          <a:prstGeom prst="rect">
            <a:avLst/>
          </a:prstGeom>
          <a:noFill/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30796"/>
            <a:ext cx="1967706" cy="4496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>
            <a:normAutofit/>
          </a:bodyPr>
          <a:lstStyle/>
          <a:p>
            <a:pPr marL="90488" indent="1905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Компания ТОО «Топ Азия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Трейд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 ведет свою деятельность с 2013 года и специализируется на поставках инженерной сантехники для систем отопления, водопровода, канализации 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санфаянса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Компания имеет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филиалов  с офисами и складами по Казахстану в регионах- Алматы, Астана, Шымкент, Актобе, Атырау, Уральск, Актау.</a:t>
            </a: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Своим клиентам мы предлагаем только качественную сертифицированную продукцию от ведущих отечественных и зарубежных производителей. Более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2000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наименований товаров представленные в нашем ассортименте изготавливаются на современных высокотехнологических производствах, что гарантирует их надежность и долговечность. Наличие складов и налаженная система логистики позволяет нам оперативно доставлять наши товары по всем регионам Казахстана. Мы поставляем продукцию напрямую с заводов изготовителей. На всю реализуемую продукцию имеются паспорта и сертификаты соответствия.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77809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Georgia" pitchFamily="18" charset="0"/>
                <a:cs typeface="Aharoni" pitchFamily="2" charset="-79"/>
              </a:rPr>
              <a:t>О КОМПАНИИ</a:t>
            </a:r>
            <a:endParaRPr lang="ru-RU" sz="2400" dirty="0">
              <a:latin typeface="Georgia" pitchFamily="18" charset="0"/>
              <a:cs typeface="Aharoni" pitchFamily="2" charset="-79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42" y="434279"/>
            <a:ext cx="1967706" cy="449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1"/>
          </a:xfrm>
        </p:spPr>
        <p:txBody>
          <a:bodyPr>
            <a:normAutofit/>
          </a:bodyPr>
          <a:lstStyle/>
          <a:p>
            <a:pPr algn="just"/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Широкий ассортимент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Мы поставляем полный спектр материалов для внутренних и наружных инженерных сетей</a:t>
            </a:r>
          </a:p>
          <a:p>
            <a:pPr algn="just"/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Надежность.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 протяжении 6 лет компания осуществляет поставки товаров для инженерных сетей на строительные объекты и зарекомендовала себя как надежный поставщик, ориентированный на результат и качество предоставляемых товаров.</a:t>
            </a:r>
          </a:p>
          <a:p>
            <a:pPr algn="just"/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Стоимость.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Наша компания имеет многолетний опыт сотрудничества с ведущими производителями России, Китая и Казахстана. Мы готовы гарантировать Вам цены ниже рыночных</a:t>
            </a:r>
          </a:p>
          <a:p>
            <a:pPr algn="just"/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Индивидуальный подход.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обслуживании клиентов мы практикуем индивидуальный подход, ища наиболее удобные и выгодные условия сотрудничества</a:t>
            </a:r>
          </a:p>
          <a:p>
            <a:pPr algn="just"/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Оперативность.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Наша отлаженная система логистики позволяет осуществлять поставки в кратчайшие сроки.</a:t>
            </a:r>
          </a:p>
          <a:p>
            <a:pPr algn="just"/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Команда.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Опыт сотрудников в нашей компании от 6 лет.  Мы настоящая команда профессионалов.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Georgia" pitchFamily="18" charset="0"/>
                <a:cs typeface="Aharoni" pitchFamily="2" charset="-79"/>
              </a:rPr>
              <a:t>ПРЕИМУЩЕСТВА</a:t>
            </a:r>
            <a:endParaRPr lang="ru-RU" sz="24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94" y="366844"/>
            <a:ext cx="1967706" cy="449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706090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ПОСТАВЩИКИ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Даурен\Desktop\Логотипы\Анипласт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6377" y="5406108"/>
            <a:ext cx="1307554" cy="851321"/>
          </a:xfrm>
          <a:prstGeom prst="rect">
            <a:avLst/>
          </a:prstGeom>
          <a:noFill/>
        </p:spPr>
      </p:pic>
      <p:pic>
        <p:nvPicPr>
          <p:cNvPr id="1029" name="Picture 5" descr="C:\Users\Даурен\Desktop\Логотипы\Аристон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9980" y="2071900"/>
            <a:ext cx="2238987" cy="461367"/>
          </a:xfrm>
          <a:prstGeom prst="rect">
            <a:avLst/>
          </a:prstGeom>
          <a:noFill/>
        </p:spPr>
      </p:pic>
      <p:pic>
        <p:nvPicPr>
          <p:cNvPr id="1030" name="Picture 6" descr="C:\Users\Даурен\Desktop\Логотипы\Бетар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9980" y="3527678"/>
            <a:ext cx="2288790" cy="694811"/>
          </a:xfrm>
          <a:prstGeom prst="rect">
            <a:avLst/>
          </a:prstGeom>
          <a:noFill/>
        </p:spPr>
      </p:pic>
      <p:pic>
        <p:nvPicPr>
          <p:cNvPr id="1031" name="Picture 7" descr="C:\Users\Даурен\Desktop\Логотипы\ВАЛТЕК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1361" y="1295365"/>
            <a:ext cx="1944216" cy="477451"/>
          </a:xfrm>
          <a:prstGeom prst="rect">
            <a:avLst/>
          </a:prstGeom>
          <a:noFill/>
        </p:spPr>
      </p:pic>
      <p:pic>
        <p:nvPicPr>
          <p:cNvPr id="1032" name="Picture 8" descr="C:\Users\Даурен\Desktop\Логотипы\галлоп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07631" y="2916419"/>
            <a:ext cx="2077492" cy="553998"/>
          </a:xfrm>
          <a:prstGeom prst="rect">
            <a:avLst/>
          </a:prstGeom>
          <a:noFill/>
        </p:spPr>
      </p:pic>
      <p:pic>
        <p:nvPicPr>
          <p:cNvPr id="1033" name="Picture 9" descr="C:\Users\Даурен\Desktop\Логотипы\елка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42966" y="4547173"/>
            <a:ext cx="1557188" cy="431876"/>
          </a:xfrm>
          <a:prstGeom prst="rect">
            <a:avLst/>
          </a:prstGeom>
          <a:noFill/>
        </p:spPr>
      </p:pic>
      <p:pic>
        <p:nvPicPr>
          <p:cNvPr id="1034" name="Picture 10" descr="C:\Users\Даурен\Desktop\Логотипы\Жакко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20764" y="1287159"/>
            <a:ext cx="2232249" cy="489324"/>
          </a:xfrm>
          <a:prstGeom prst="rect">
            <a:avLst/>
          </a:prstGeom>
          <a:noFill/>
        </p:spPr>
      </p:pic>
      <p:pic>
        <p:nvPicPr>
          <p:cNvPr id="1035" name="Picture 11" descr="C:\Users\Даурен\Desktop\Логотипы\Зегор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4152" y="2916419"/>
            <a:ext cx="2069863" cy="452783"/>
          </a:xfrm>
          <a:prstGeom prst="rect">
            <a:avLst/>
          </a:prstGeom>
          <a:noFill/>
        </p:spPr>
      </p:pic>
      <p:pic>
        <p:nvPicPr>
          <p:cNvPr id="1036" name="Picture 12" descr="C:\Users\Даурен\Desktop\Логотипы\Калорие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88169" y="5301208"/>
            <a:ext cx="1224136" cy="834327"/>
          </a:xfrm>
          <a:prstGeom prst="rect">
            <a:avLst/>
          </a:prstGeom>
          <a:noFill/>
        </p:spPr>
      </p:pic>
      <p:pic>
        <p:nvPicPr>
          <p:cNvPr id="1037" name="Picture 13" descr="C:\Users\Даурен\Desktop\Логотипы\Колаг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84124" y="4534360"/>
            <a:ext cx="1603937" cy="432172"/>
          </a:xfrm>
          <a:prstGeom prst="rect">
            <a:avLst/>
          </a:prstGeom>
          <a:noFill/>
        </p:spPr>
      </p:pic>
      <p:pic>
        <p:nvPicPr>
          <p:cNvPr id="1041" name="Picture 17" descr="C:\Users\Даурен\Desktop\Логотипы\Политэк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6755" y="2017448"/>
            <a:ext cx="2160240" cy="589881"/>
          </a:xfrm>
          <a:prstGeom prst="rect">
            <a:avLst/>
          </a:prstGeom>
          <a:noFill/>
        </p:spPr>
      </p:pic>
      <p:pic>
        <p:nvPicPr>
          <p:cNvPr id="1042" name="Picture 18" descr="C:\Users\Даурен\Desktop\Логотипы\поэльсан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7544" y="3732836"/>
            <a:ext cx="2144737" cy="534991"/>
          </a:xfrm>
          <a:prstGeom prst="rect">
            <a:avLst/>
          </a:prstGeom>
          <a:noFill/>
        </p:spPr>
      </p:pic>
      <p:pic>
        <p:nvPicPr>
          <p:cNvPr id="1046" name="Picture 22" descr="C:\Users\Даурен\Desktop\Логотипы\Тубофлекс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37181" y="3650615"/>
            <a:ext cx="2143125" cy="552450"/>
          </a:xfrm>
          <a:prstGeom prst="rect">
            <a:avLst/>
          </a:prstGeom>
          <a:noFill/>
        </p:spPr>
      </p:pic>
      <p:pic>
        <p:nvPicPr>
          <p:cNvPr id="1047" name="Picture 23" descr="C:\Users\Даурен\Desktop\Логотипы\Юникорн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73201" y="5318878"/>
            <a:ext cx="1127373" cy="995296"/>
          </a:xfrm>
          <a:prstGeom prst="rect">
            <a:avLst/>
          </a:prstGeom>
          <a:noFill/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15" y="2096130"/>
            <a:ext cx="2291704" cy="552243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5" y="1200500"/>
            <a:ext cx="2422072" cy="630833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99" y="2867068"/>
            <a:ext cx="2342207" cy="594187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5" y="4547173"/>
            <a:ext cx="2453482" cy="398691"/>
          </a:xfrm>
          <a:prstGeom prst="rect">
            <a:avLst/>
          </a:prstGeom>
        </p:spPr>
      </p:pic>
      <p:pic>
        <p:nvPicPr>
          <p:cNvPr id="32" name="Изображение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42" y="360064"/>
            <a:ext cx="1967706" cy="44967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28" y="5291879"/>
            <a:ext cx="780614" cy="1314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6131024" cy="108012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ПРОДУКЦИЯ: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Алюминиевые радиаторы*Биметаллические радиаторы* Чугунные радиаторы* трубы и фитинги для наружной и внутренней канализации*полиэтиленовые трубы и фитинги для наружного водоснабжения*Полипропиленовые трубы и фитинги для внутренней системы водоснабжения и отопления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Даурен\Desktop\Логотипы\товары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2592288" cy="2403151"/>
          </a:xfrm>
          <a:prstGeom prst="rect">
            <a:avLst/>
          </a:prstGeom>
          <a:noFill/>
        </p:spPr>
      </p:pic>
      <p:pic>
        <p:nvPicPr>
          <p:cNvPr id="2051" name="Picture 3" descr="C:\Users\Даурен\Desktop\Логотипы\товары\лсп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772816"/>
            <a:ext cx="2181351" cy="2058591"/>
          </a:xfrm>
          <a:prstGeom prst="rect">
            <a:avLst/>
          </a:prstGeom>
          <a:noFill/>
        </p:spPr>
      </p:pic>
      <p:pic>
        <p:nvPicPr>
          <p:cNvPr id="2055" name="Picture 7" descr="C:\Users\Даурен\Desktop\Логотипы\товары\канал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628800"/>
            <a:ext cx="3096344" cy="2501846"/>
          </a:xfrm>
          <a:prstGeom prst="rect">
            <a:avLst/>
          </a:prstGeom>
          <a:noFill/>
        </p:spPr>
      </p:pic>
      <p:pic>
        <p:nvPicPr>
          <p:cNvPr id="2056" name="Picture 8" descr="C:\Users\Даурен\Desktop\Логотипы\товары\компресс.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293096"/>
            <a:ext cx="4824536" cy="1909564"/>
          </a:xfrm>
          <a:prstGeom prst="rect">
            <a:avLst/>
          </a:prstGeom>
          <a:noFill/>
        </p:spPr>
      </p:pic>
      <p:pic>
        <p:nvPicPr>
          <p:cNvPr id="2057" name="Picture 9" descr="C:\Users\Даурен\Desktop\Логотипы\товары\ппр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4005064"/>
            <a:ext cx="3357562" cy="2521774"/>
          </a:xfrm>
          <a:prstGeom prst="rect">
            <a:avLst/>
          </a:prstGeom>
          <a:noFill/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33" y="359849"/>
            <a:ext cx="1967706" cy="449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922114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ПРОДУКЦИЯ: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Газовые напольные и настенные котлы*Газовые и электрические водонагреватели* металлопластиковые трубы  и фитинги для теплых полов*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3083" name="Picture 11" descr="C:\Users\Даурен\Desktop\Логотипы\товары\Без названия (6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2376264" cy="2788908"/>
          </a:xfrm>
          <a:prstGeom prst="rect">
            <a:avLst/>
          </a:prstGeom>
          <a:noFill/>
        </p:spPr>
      </p:pic>
      <p:pic>
        <p:nvPicPr>
          <p:cNvPr id="3085" name="Picture 13" descr="C:\Users\Даурен\Desktop\Логотипы\товары\ВЯПТВ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268760"/>
            <a:ext cx="2336586" cy="2792505"/>
          </a:xfrm>
          <a:prstGeom prst="rect">
            <a:avLst/>
          </a:prstGeom>
          <a:noFill/>
        </p:spPr>
      </p:pic>
      <p:pic>
        <p:nvPicPr>
          <p:cNvPr id="3086" name="Picture 14" descr="C:\Users\Даурен\Desktop\Логотипы\товары\ло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412776"/>
            <a:ext cx="2088232" cy="2619082"/>
          </a:xfrm>
          <a:prstGeom prst="rect">
            <a:avLst/>
          </a:prstGeom>
          <a:noFill/>
        </p:spPr>
      </p:pic>
      <p:pic>
        <p:nvPicPr>
          <p:cNvPr id="3087" name="Picture 15" descr="C:\Users\Даурен\Desktop\Логотипы\товары\images (27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4365104"/>
            <a:ext cx="2160240" cy="1767469"/>
          </a:xfrm>
          <a:prstGeom prst="rect">
            <a:avLst/>
          </a:prstGeom>
          <a:noFill/>
        </p:spPr>
      </p:pic>
      <p:pic>
        <p:nvPicPr>
          <p:cNvPr id="3089" name="Picture 17" descr="C:\Users\Даурен\Desktop\Логотипы\товары\тм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4293096"/>
            <a:ext cx="2619375" cy="1743075"/>
          </a:xfrm>
          <a:prstGeom prst="rect">
            <a:avLst/>
          </a:prstGeom>
          <a:noFill/>
        </p:spPr>
      </p:pic>
      <p:pic>
        <p:nvPicPr>
          <p:cNvPr id="3090" name="Picture 18" descr="C:\Users\Даурен\Desktop\Логотипы\товары\ИА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4149080"/>
            <a:ext cx="2466975" cy="1847850"/>
          </a:xfrm>
          <a:prstGeom prst="rect">
            <a:avLst/>
          </a:prstGeom>
          <a:noFill/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77" y="256668"/>
            <a:ext cx="1967706" cy="449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31024" cy="850106"/>
          </a:xfrm>
        </p:spPr>
        <p:txBody>
          <a:bodyPr>
            <a:normAutofit fontScale="90000"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ПРОДУКЦИЯ: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Шаровые краны*Запорная Счетчики для воды * Резьбовые фитинги*</a:t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Подложка для теплых полов* Газовые сигнализаторы*Группа безопасности*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C:\Users\Даурен\Desktop\Логотипы\товары\кра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2016224" cy="1954322"/>
          </a:xfrm>
          <a:prstGeom prst="rect">
            <a:avLst/>
          </a:prstGeom>
          <a:noFill/>
        </p:spPr>
      </p:pic>
      <p:pic>
        <p:nvPicPr>
          <p:cNvPr id="4102" name="Picture 6" descr="C:\Users\Даурен\Desktop\Логотипы\товары\бь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861048"/>
            <a:ext cx="3264093" cy="1512664"/>
          </a:xfrm>
          <a:prstGeom prst="rect">
            <a:avLst/>
          </a:prstGeom>
          <a:noFill/>
        </p:spPr>
      </p:pic>
      <p:pic>
        <p:nvPicPr>
          <p:cNvPr id="4107" name="Picture 11" descr="C:\Users\Даурен\Desktop\Логотипы\товары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196752"/>
            <a:ext cx="2232248" cy="2302953"/>
          </a:xfrm>
          <a:prstGeom prst="rect">
            <a:avLst/>
          </a:prstGeom>
          <a:noFill/>
        </p:spPr>
      </p:pic>
      <p:pic>
        <p:nvPicPr>
          <p:cNvPr id="4108" name="Picture 12" descr="C:\Users\Даурен\Desktop\Логотипы\товары\Без названия (8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9664" y="1196752"/>
            <a:ext cx="3024336" cy="2268252"/>
          </a:xfrm>
          <a:prstGeom prst="rect">
            <a:avLst/>
          </a:prstGeom>
          <a:noFill/>
        </p:spPr>
      </p:pic>
      <p:pic>
        <p:nvPicPr>
          <p:cNvPr id="4110" name="Picture 14" descr="C:\Users\Даурен\Desktop\Логотипы\товары\Без названия (1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4149080"/>
            <a:ext cx="2619375" cy="1743075"/>
          </a:xfrm>
          <a:prstGeom prst="rect">
            <a:avLst/>
          </a:prstGeom>
          <a:noFill/>
        </p:spPr>
      </p:pic>
      <p:pic>
        <p:nvPicPr>
          <p:cNvPr id="4111" name="Picture 15" descr="C:\Users\Даурен\Desktop\Логотипы\товары\images (30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3789040"/>
            <a:ext cx="2447925" cy="1866900"/>
          </a:xfrm>
          <a:prstGeom prst="rect">
            <a:avLst/>
          </a:prstGeom>
          <a:noFill/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40" y="287841"/>
            <a:ext cx="1967706" cy="449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3548" y="221991"/>
            <a:ext cx="6264696" cy="922114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ПРОДУКЦИЯ: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Смесители для кухни*Смесители для ванн*Смесители для раковин*Смесители для джакузи*Сенсорные смесители*</a:t>
            </a:r>
            <a:r>
              <a:rPr lang="ru-RU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Полотенцесушители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/>
          </a:p>
        </p:txBody>
      </p:sp>
      <p:pic>
        <p:nvPicPr>
          <p:cNvPr id="5123" name="Picture 3" descr="C:\Users\Даурен\Desktop\Логотипы\товары\ьр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3028950" cy="1514475"/>
          </a:xfrm>
          <a:prstGeom prst="rect">
            <a:avLst/>
          </a:prstGeom>
          <a:noFill/>
        </p:spPr>
      </p:pic>
      <p:pic>
        <p:nvPicPr>
          <p:cNvPr id="5124" name="Picture 4" descr="C:\Users\Даурен\Desktop\Логотипы\товары\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484784"/>
            <a:ext cx="2143125" cy="2143125"/>
          </a:xfrm>
          <a:prstGeom prst="rect">
            <a:avLst/>
          </a:prstGeom>
          <a:noFill/>
        </p:spPr>
      </p:pic>
      <p:pic>
        <p:nvPicPr>
          <p:cNvPr id="5125" name="Picture 5" descr="C:\Users\Даурен\Desktop\Логотипы\товары\лдж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772816"/>
            <a:ext cx="2333625" cy="1962150"/>
          </a:xfrm>
          <a:prstGeom prst="rect">
            <a:avLst/>
          </a:prstGeom>
          <a:noFill/>
        </p:spPr>
      </p:pic>
      <p:pic>
        <p:nvPicPr>
          <p:cNvPr id="5126" name="Picture 6" descr="C:\Users\Даурен\Desktop\Логотипы\товары\лгп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573016"/>
            <a:ext cx="2124075" cy="2152650"/>
          </a:xfrm>
          <a:prstGeom prst="rect">
            <a:avLst/>
          </a:prstGeom>
          <a:noFill/>
        </p:spPr>
      </p:pic>
      <p:pic>
        <p:nvPicPr>
          <p:cNvPr id="5127" name="Picture 7" descr="C:\Users\Даурен\Desktop\Логотипы\товары\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3717032"/>
            <a:ext cx="2143125" cy="2143125"/>
          </a:xfrm>
          <a:prstGeom prst="rect">
            <a:avLst/>
          </a:prstGeom>
          <a:noFill/>
        </p:spPr>
      </p:pic>
      <p:pic>
        <p:nvPicPr>
          <p:cNvPr id="5128" name="Picture 8" descr="C:\Users\Даурен\Desktop\Логотипы\товары\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3861048"/>
            <a:ext cx="2143125" cy="2143125"/>
          </a:xfrm>
          <a:prstGeom prst="rect">
            <a:avLst/>
          </a:prstGeom>
          <a:noFill/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12" y="286025"/>
            <a:ext cx="1967706" cy="449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43000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ПРОДУКЦИЯ: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Акриловые ванны*Железные ванны*Чугунные ванны *Унитазы* Чаша Генуя*Раковины с пьедесталом*Мойки для кухни*Сифоны для ванн,  для моек для душа, для раковин*Аксессуары для ванных комнат*Сушилки для рук*</a:t>
            </a:r>
            <a:endParaRPr lang="ru-RU" sz="1600" dirty="0"/>
          </a:p>
        </p:txBody>
      </p:sp>
      <p:pic>
        <p:nvPicPr>
          <p:cNvPr id="6146" name="Picture 2" descr="C:\Users\Даурен\Desktop\Логотипы\товары\ж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221088"/>
            <a:ext cx="1414366" cy="2016224"/>
          </a:xfrm>
          <a:prstGeom prst="rect">
            <a:avLst/>
          </a:prstGeom>
          <a:noFill/>
        </p:spPr>
      </p:pic>
      <p:pic>
        <p:nvPicPr>
          <p:cNvPr id="6148" name="Picture 4" descr="C:\Users\Даурен\Desktop\Логотипы\товары\images (2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49080"/>
            <a:ext cx="2800350" cy="1628775"/>
          </a:xfrm>
          <a:prstGeom prst="rect">
            <a:avLst/>
          </a:prstGeom>
          <a:noFill/>
        </p:spPr>
      </p:pic>
      <p:pic>
        <p:nvPicPr>
          <p:cNvPr id="6150" name="Picture 6" descr="C:\Users\Даурен\Desktop\Логотипы\товары\Без названия (9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628800"/>
            <a:ext cx="2555776" cy="2555776"/>
          </a:xfrm>
          <a:prstGeom prst="rect">
            <a:avLst/>
          </a:prstGeom>
          <a:noFill/>
        </p:spPr>
      </p:pic>
      <p:pic>
        <p:nvPicPr>
          <p:cNvPr id="6151" name="Picture 7" descr="C:\Users\Даурен\Desktop\Логотипы\товары\Без названия (10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1556792"/>
            <a:ext cx="1962150" cy="2324100"/>
          </a:xfrm>
          <a:prstGeom prst="rect">
            <a:avLst/>
          </a:prstGeom>
          <a:noFill/>
        </p:spPr>
      </p:pic>
      <p:pic>
        <p:nvPicPr>
          <p:cNvPr id="6152" name="Picture 8" descr="C:\Users\Даурен\Desktop\Логотипы\товары\images (25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844824"/>
            <a:ext cx="3168352" cy="2108394"/>
          </a:xfrm>
          <a:prstGeom prst="rect">
            <a:avLst/>
          </a:prstGeom>
          <a:noFill/>
        </p:spPr>
      </p:pic>
      <p:pic>
        <p:nvPicPr>
          <p:cNvPr id="6153" name="Picture 9" descr="C:\Users\Даурен\Desktop\Логотипы\товары\images (26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4149080"/>
            <a:ext cx="2143125" cy="2143125"/>
          </a:xfrm>
          <a:prstGeom prst="rect">
            <a:avLst/>
          </a:prstGeom>
          <a:noFill/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12" y="362220"/>
            <a:ext cx="1967706" cy="4496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310</TotalTime>
  <Words>279</Words>
  <Application>Microsoft Macintosh PowerPoint</Application>
  <PresentationFormat>Экран (4:3)</PresentationFormat>
  <Paragraphs>22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Aharoni</vt:lpstr>
      <vt:lpstr>Calibri</vt:lpstr>
      <vt:lpstr>Georgia</vt:lpstr>
      <vt:lpstr>Lucida Sans Unicode</vt:lpstr>
      <vt:lpstr>Times New Roman</vt:lpstr>
      <vt:lpstr>Verdana</vt:lpstr>
      <vt:lpstr>Wingdings 2</vt:lpstr>
      <vt:lpstr>Wingdings 3</vt:lpstr>
      <vt:lpstr>Открытая</vt:lpstr>
      <vt:lpstr>Презентация PowerPoint</vt:lpstr>
      <vt:lpstr>О КОМПАНИИ</vt:lpstr>
      <vt:lpstr>ПРЕИМУЩЕСТВА</vt:lpstr>
      <vt:lpstr>ПОСТАВЩИКИ</vt:lpstr>
      <vt:lpstr>ПРОДУКЦИЯ: Алюминиевые радиаторы*Биметаллические радиаторы* Чугунные радиаторы* трубы и фитинги для наружной и внутренней канализации*полиэтиленовые трубы и фитинги для наружного водоснабжения*Полипропиленовые трубы и фитинги для внутренней системы водоснабжения и отопления</vt:lpstr>
      <vt:lpstr>ПРОДУКЦИЯ: Газовые напольные и настенные котлы*Газовые и электрические водонагреватели* металлопластиковые трубы  и фитинги для теплых полов*</vt:lpstr>
      <vt:lpstr>ПРОДУКЦИЯ: Шаровые краны*Запорная Счетчики для воды * Резьбовые фитинги* Подложка для теплых полов* Газовые сигнализаторы*Группа безопасности*</vt:lpstr>
      <vt:lpstr>ПРОДУКЦИЯ: Смесители для кухни*Смесители для ванн*Смесители для раковин*Смесители для джакузи*Сенсорные смесители*Полотенцесушители.</vt:lpstr>
      <vt:lpstr>ПРОДУКЦИЯ: Акриловые ванны*Железные ванны*Чугунные ванны *Унитазы* Чаша Генуя*Раковины с пьедесталом*Мойки для кухни*Сифоны для ванн,  для моек для душа, для раковин*Аксессуары для ванных комнат*Сушилки для рук*</vt:lpstr>
      <vt:lpstr>ПРОДУКЦИЯ: Шуруповерты*Перфораторы*Дрели*Угловые шлифовальные машины *Сварочные аппараты*Циркуляционные насосы*Насосные станции*Вакуумные насосы*Дренажные насосы*Циркулярки*Лобзики.</vt:lpstr>
      <vt:lpstr>ПРОДУКЦИЯ: Фильтра для воды*Трапы*Садовые материалы*Сильфонная подводка для газа*Подводка для воды.</vt:lpstr>
      <vt:lpstr>ПРОДУКЦИЯ: Сварочный аппарат для ППР *Фумлента* Труборезы*Монтажная пена *Силиконы технические *Отрезные диски*Жидкие гвозди*Газовый ключ*Ключ для сборки радиаторов*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ТОО СантехЛидер</dc:title>
  <dc:creator>Даурен</dc:creator>
  <cp:lastModifiedBy>пользователь Microsoft Office</cp:lastModifiedBy>
  <cp:revision>14</cp:revision>
  <dcterms:created xsi:type="dcterms:W3CDTF">2017-09-27T16:47:03Z</dcterms:created>
  <dcterms:modified xsi:type="dcterms:W3CDTF">2019-10-22T02:58:26Z</dcterms:modified>
</cp:coreProperties>
</file>