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80" r:id="rId1"/>
  </p:sldMasterIdLst>
  <p:notesMasterIdLst>
    <p:notesMasterId r:id="rId10"/>
  </p:notesMasterIdLst>
  <p:sldIdLst>
    <p:sldId id="256" r:id="rId2"/>
    <p:sldId id="281" r:id="rId3"/>
    <p:sldId id="284" r:id="rId4"/>
    <p:sldId id="268" r:id="rId5"/>
    <p:sldId id="270" r:id="rId6"/>
    <p:sldId id="283" r:id="rId7"/>
    <p:sldId id="282" r:id="rId8"/>
    <p:sldId id="262" r:id="rId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amazan Nalibek" initials="RN" lastIdx="1" clrIdx="1">
    <p:extLst>
      <p:ext uri="{19B8F6BF-5375-455C-9EA6-DF929625EA0E}">
        <p15:presenceInfo xmlns:p15="http://schemas.microsoft.com/office/powerpoint/2012/main" userId="35d22c5124ed0d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309" autoAdjust="0"/>
  </p:normalViewPr>
  <p:slideViewPr>
    <p:cSldViewPr>
      <p:cViewPr varScale="1">
        <p:scale>
          <a:sx n="50" d="100"/>
          <a:sy n="50" d="100"/>
        </p:scale>
        <p:origin x="66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9ACE-0D36-49AE-B5B7-761275DA9092}" type="datetimeFigureOut">
              <a:rPr lang="ru-RU" smtClean="0"/>
              <a:t>10.07.2020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4FF0-8368-4853-AC96-82519B861B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7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68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3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8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58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34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76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B2C5F-86A4-43A3-B9A8-A6EEC9F5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B77B9-9574-4FC3-8E8C-FFD7FFEA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6C510D-2AB0-4947-86DD-C8F5221F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AADC1-CB0B-4CFD-A7FB-A1CA6D1D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A7A1E-5B83-40EF-A67D-25BF983D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41732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74AA8-3EF1-489F-937E-66C9101D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19029B-9E79-4934-83E7-1F2C26D81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5B744-D876-400B-A189-CB9D096A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C289F-6B90-49DC-877C-0C830972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C0CDE1-C3D1-4CA3-B2A8-442AF8CD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441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777FB5-DAFB-424D-95F7-DFD23F7D8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0FE993-86EB-42FB-B89E-091ADAF67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41389-C15B-4A0A-9BDA-81D65CCC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A0883-57B3-4FB9-BEB1-4DD73C0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CC6BC-1492-4A11-9CE9-EC54B789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76975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Helvetica World"/>
                <a:cs typeface="Helvetica Wor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C91B-4831-43E8-B025-CAD7796A8368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37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52EDA-3AEC-4628-867E-4D0B5E5D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D799F-F0FD-4266-B1B0-7AD86144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98754-7E8D-4E70-B931-066EB6B5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4A5A7-9F11-4C43-A1AE-EBC4B42C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01F16-BEF1-491B-9A2A-170EA5D2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983889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8774E-B3E8-4772-8313-AB1BB4D0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13080D-74E5-4EBA-8A3D-BAFAC571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C9E221-3F59-4D0A-89B5-02253174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DD6A3-1017-4D91-AA6E-E198A70D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23FF0-547F-4860-890A-71D2714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57442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74A9E-BFD6-4AD7-96AE-7F36640E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6E986-FA99-4D49-9B46-2B6A04AE3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2C4B48-A724-4DD8-B090-F002052E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130484-A1F0-4A1F-B1F7-F3C5C213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E7C84-5AF6-41C7-BFF9-4A8E0DA0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EB8A5A-C512-4A45-8E8C-DD7B5346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5345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62DD8-751E-425A-8D61-0E260154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ECCFA-F180-4D92-83FA-555DFC91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837478-1404-4266-B851-06B57972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F9ED27-7581-4B96-83B9-B82644A9B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E68183-9116-4939-B666-279AE6C1D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A588E0-6390-4D27-89F3-51D09E08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118D1E-668D-49BE-B9E1-967E2F48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D19FA-3DAD-4062-8CB5-38AFB991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32295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6B73B-1CF7-4AB2-93C3-9117F35B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B19855-FD0D-4C9D-88F2-F05134D0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358-12E6-4B5B-A8C7-6634AC9D3599}" type="datetime1">
              <a:rPr lang="ru-RU" smtClean="0"/>
              <a:t>10.07.2020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FD6E1-4A9E-4789-B8FE-C1CE385A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473F74-4AD6-42BB-B204-FC49A98F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1A3A-CD43-458E-AECA-0716BC8F4E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2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55B62A-F66A-4B21-ABE0-5926C6B3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7871E9-8B4E-419E-918F-7F1439DC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058F33-155B-4DC3-BAA5-6C4391F4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23605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FE00E-8924-4B80-89E9-F9A68B73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65347-DE2A-4248-843D-84DC0BE39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9EBD8-AEA2-4910-942E-F998AC1D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C95A4F-0D95-44E5-998E-D32E8778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2F4A4-EABE-4383-923F-E7DDA344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A2F224-DDC2-4674-BA8B-06E12CFF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4017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1D5A0-8424-4562-AAA8-5D1B5C0E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4CD211-0E21-459A-916B-6BCC8D389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0F3C8C-ACF6-4919-BC0D-2D5D4432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AE0D07-0BE4-458C-888E-0F36740F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3093C1-26AC-4BF5-9FF3-EC774734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93EECD-40CD-4D29-BBAC-4B01CE97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3371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7403E-D8E0-466A-B8D8-A07A3409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721869-77D2-4427-99CF-20A26F4D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49A50-7ACD-447C-8364-AE4497CEE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008D51-DC27-4DD5-8EFD-ACB8BBA26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27968A-73EA-4ADD-9A90-695A1F253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1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dt="0"/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"/>
            <a:ext cx="20104100" cy="11307143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593850" y="4587875"/>
            <a:ext cx="10416718" cy="22223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7701" marR="3081">
              <a:lnSpc>
                <a:spcPct val="100000"/>
              </a:lnSpc>
              <a:spcBef>
                <a:spcPts val="58"/>
              </a:spcBef>
            </a:pPr>
            <a:r>
              <a:rPr lang="ru-RU" sz="5000" spc="-15" dirty="0">
                <a:solidFill>
                  <a:srgbClr val="FFFFFF"/>
                </a:solidFill>
              </a:rPr>
              <a:t>ТЕМА …</a:t>
            </a:r>
            <a:br>
              <a:rPr lang="en-US" sz="2000" spc="-15" dirty="0">
                <a:solidFill>
                  <a:srgbClr val="FFFFFF"/>
                </a:solidFill>
              </a:rPr>
            </a:br>
            <a:br>
              <a:rPr lang="en-US" sz="2000" spc="-15" dirty="0">
                <a:solidFill>
                  <a:srgbClr val="FFFFFF"/>
                </a:solidFill>
              </a:rPr>
            </a:br>
            <a:br>
              <a:rPr lang="ru-RU" sz="2000" b="1" spc="-15" dirty="0">
                <a:solidFill>
                  <a:srgbClr val="FFFFFF"/>
                </a:solidFill>
              </a:rPr>
            </a:br>
            <a:endParaRPr sz="2000" b="1" spc="-33" dirty="0">
              <a:solidFill>
                <a:srgbClr val="FFFFFF"/>
              </a:solidFill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593850" y="7940675"/>
            <a:ext cx="13258800" cy="1600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5350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</a:lstStyle>
          <a:p>
            <a:pPr marL="7701" marR="3081">
              <a:spcBef>
                <a:spcPts val="58"/>
              </a:spcBef>
            </a:pPr>
            <a:r>
              <a:rPr lang="ru-RU" sz="2800" kern="0" spc="-15" dirty="0">
                <a:solidFill>
                  <a:srgbClr val="FFFFFF"/>
                </a:solidFill>
              </a:rPr>
              <a:t>Участники программы …</a:t>
            </a:r>
          </a:p>
          <a:p>
            <a:pPr marL="7701" marR="3081">
              <a:spcBef>
                <a:spcPts val="58"/>
              </a:spcBef>
            </a:pPr>
            <a:r>
              <a:rPr lang="ru-RU" sz="2800" kern="0" spc="-15" dirty="0">
                <a:solidFill>
                  <a:srgbClr val="FFFFFF"/>
                </a:solidFill>
              </a:rPr>
              <a:t>Центра дополнительного образования </a:t>
            </a:r>
          </a:p>
          <a:p>
            <a:pPr marL="7701" marR="3081">
              <a:spcBef>
                <a:spcPts val="58"/>
              </a:spcBef>
            </a:pPr>
            <a:r>
              <a:rPr lang="ru-RU" sz="2800" kern="0" spc="-15" dirty="0">
                <a:solidFill>
                  <a:srgbClr val="FFFFFF"/>
                </a:solidFill>
              </a:rPr>
              <a:t>Образовательного фонда «Талант и успех»</a:t>
            </a:r>
            <a:endParaRPr lang="ru-RU" sz="2800" b="1" kern="0" spc="-33" dirty="0">
              <a:solidFill>
                <a:srgbClr val="FFFFFF"/>
              </a:solidFill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1593850" y="6188075"/>
            <a:ext cx="11506200" cy="14478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5350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</a:lstStyle>
          <a:p>
            <a:pPr marL="7701" marR="3081">
              <a:spcBef>
                <a:spcPts val="58"/>
              </a:spcBef>
            </a:pPr>
            <a:r>
              <a:rPr lang="ru-RU" sz="2800" kern="0" spc="-15" dirty="0">
                <a:solidFill>
                  <a:srgbClr val="FFFFFF"/>
                </a:solidFill>
              </a:rPr>
              <a:t>ИМЯ ФАМИЛИЯ, ученик …, школа «…»</a:t>
            </a:r>
          </a:p>
          <a:p>
            <a:pPr marL="7701" marR="3081">
              <a:spcBef>
                <a:spcPts val="58"/>
              </a:spcBef>
            </a:pPr>
            <a:r>
              <a:rPr lang="ru-RU" sz="2800" kern="0" spc="-15" dirty="0">
                <a:solidFill>
                  <a:srgbClr val="FFFFFF"/>
                </a:solidFill>
              </a:rPr>
              <a:t>ИМЯ ФАМИЛИЯ, ученик …, школа «…»</a:t>
            </a:r>
          </a:p>
          <a:p>
            <a:pPr marL="7701" marR="3081">
              <a:spcBef>
                <a:spcPts val="58"/>
              </a:spcBef>
            </a:pPr>
            <a:r>
              <a:rPr lang="ru-RU" sz="2800" kern="0" spc="-15" dirty="0">
                <a:solidFill>
                  <a:srgbClr val="FFFFFF"/>
                </a:solidFill>
              </a:rPr>
              <a:t>ИМЯ ФАМИЛИЯ, ученик …, школа «…»</a:t>
            </a:r>
          </a:p>
          <a:p>
            <a:pPr marL="7701" marR="3081">
              <a:spcBef>
                <a:spcPts val="58"/>
              </a:spcBef>
            </a:pPr>
            <a:endParaRPr lang="ru-RU" sz="2800" kern="0" spc="-15" dirty="0">
              <a:solidFill>
                <a:srgbClr val="FFFFFF"/>
              </a:solidFill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 bwMode="auto">
          <a:xfrm>
            <a:off x="1698020" y="10119033"/>
            <a:ext cx="10166329" cy="118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25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699" marR="5081">
              <a:spcBef>
                <a:spcPts val="96"/>
              </a:spcBef>
            </a:pPr>
            <a:r>
              <a:rPr lang="ru-RU" sz="1979" kern="0" spc="-25" dirty="0">
                <a:solidFill>
                  <a:srgbClr val="FFFFFF"/>
                </a:solidFill>
              </a:rPr>
              <a:t>Сириус </a:t>
            </a:r>
            <a:r>
              <a:rPr lang="en-US" sz="1979" kern="0" spc="-25" dirty="0">
                <a:solidFill>
                  <a:srgbClr val="FFFFFF"/>
                </a:solidFill>
              </a:rPr>
              <a:t>|</a:t>
            </a:r>
            <a:r>
              <a:rPr lang="ru-RU" sz="1979" kern="0" spc="-25" dirty="0">
                <a:solidFill>
                  <a:srgbClr val="FFFFFF"/>
                </a:solidFill>
              </a:rPr>
              <a:t> 00 июля 2020</a:t>
            </a:r>
          </a:p>
          <a:p>
            <a:pPr marL="12699" marR="5081">
              <a:spcBef>
                <a:spcPts val="96"/>
              </a:spcBef>
            </a:pPr>
            <a:endParaRPr lang="ru-RU" sz="2968" b="1" kern="0" spc="-25" dirty="0">
              <a:solidFill>
                <a:srgbClr val="FFFFFF"/>
              </a:solidFill>
            </a:endParaRPr>
          </a:p>
          <a:p>
            <a:pPr marL="12699" marR="5081">
              <a:spcBef>
                <a:spcPts val="96"/>
              </a:spcBef>
            </a:pPr>
            <a:br>
              <a:rPr lang="ru-RU" sz="3958" b="1" kern="0" spc="-25" dirty="0">
                <a:solidFill>
                  <a:srgbClr val="FFFFFF"/>
                </a:solidFill>
              </a:rPr>
            </a:br>
            <a:br>
              <a:rPr lang="ru-RU" sz="3009" b="1" kern="0" spc="-25" dirty="0">
                <a:solidFill>
                  <a:srgbClr val="FFFFFF"/>
                </a:solidFill>
              </a:rPr>
            </a:br>
            <a:endParaRPr lang="ru-RU" sz="4800" b="1" kern="0" spc="-54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2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PITCH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90574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endParaRPr lang="ru-RU" sz="1649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88601"/>
              </p:ext>
            </p:extLst>
          </p:nvPr>
        </p:nvGraphicFramePr>
        <p:xfrm>
          <a:off x="527050" y="1997075"/>
          <a:ext cx="18364200" cy="893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4192265986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3876821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rgbClr val="422B7D"/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СТРУКТУРА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rgbClr val="422B7D"/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ПРИМЕР</a:t>
                      </a:r>
                      <a:r>
                        <a:rPr lang="ru-RU" sz="4000" baseline="0" dirty="0">
                          <a:solidFill>
                            <a:srgbClr val="422B7D"/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 (</a:t>
                      </a:r>
                      <a:r>
                        <a:rPr lang="en-US" sz="4000" baseline="0" dirty="0">
                          <a:solidFill>
                            <a:srgbClr val="422B7D"/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IT </a:t>
                      </a:r>
                      <a:r>
                        <a:rPr lang="ru-RU" sz="4000" baseline="0" dirty="0">
                          <a:solidFill>
                            <a:srgbClr val="422B7D"/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НАПРАВЛЕНИЕ)</a:t>
                      </a:r>
                      <a:endParaRPr lang="ru-RU" sz="4000" dirty="0">
                        <a:solidFill>
                          <a:srgbClr val="422B7D"/>
                        </a:solidFill>
                        <a:latin typeface="Helvetica World"/>
                        <a:cs typeface="Helvetica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181413"/>
                  </a:ext>
                </a:extLst>
              </a:tr>
              <a:tr h="125720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Для кого </a:t>
                      </a:r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(целевой сегмент)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Для молодых людей,</a:t>
                      </a:r>
                      <a:r>
                        <a:rPr lang="ru-RU" sz="2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 живущих в городах до 1 млн. жителей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lvetica World"/>
                        <a:cs typeface="Helvetica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08573"/>
                  </a:ext>
                </a:extLst>
              </a:tr>
              <a:tr h="125720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Которые недовольны </a:t>
                      </a:r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(текущая альтернатива)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Которые недовольны качеством и полнотой информации о городских мероприятиях и событий в пабликах  вКонтакте и др. соцсетях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lvetica World"/>
                        <a:cs typeface="Helvetica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21283"/>
                  </a:ext>
                </a:extLst>
              </a:tr>
              <a:tr h="125720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Наш продукт </a:t>
                      </a:r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(ваша продуктовая категория)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Наш продукт – это интернет-сайт и мобильное приложение – афиша городских мероприятий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lvetica World"/>
                        <a:cs typeface="Helvetica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430786"/>
                  </a:ext>
                </a:extLst>
              </a:tr>
              <a:tr h="125720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Который позволяет </a:t>
                      </a:r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(ключевое решение)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Который позволяет найти самое интересное мероприятие или событие в своем городе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lvetica World"/>
                        <a:cs typeface="Helvetica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881296"/>
                  </a:ext>
                </a:extLst>
              </a:tr>
              <a:tr h="125720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В отличие </a:t>
                      </a:r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(альтернативные решения)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В отличие от aﬁsha.ru и timeout.ru, которым не интересно публиковать мероприятия в малых городах и с потенциальным количеством посетителей до 500 человек, мы умеем и любим собирать контент для регионов 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lvetica World"/>
                        <a:cs typeface="Helvetica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168825"/>
                  </a:ext>
                </a:extLst>
              </a:tr>
              <a:tr h="125720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Мы сделали </a:t>
                      </a:r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(ключевой функционал вашего продукта для конкретного решения проблемы)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lvetica World"/>
                        <a:cs typeface="Helvetica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lvetica World"/>
                          <a:cs typeface="Helvetica" panose="020B0604020202020204" pitchFamily="34" charset="0"/>
                        </a:rPr>
                        <a:t>У нас есть платформа для организаторов  мероприятий, сайт и мобильное приложение для пользователей, а так же партнерства с крупными агрегаторами событий.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lvetica World"/>
                        <a:cs typeface="Helvetica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87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3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0" y="482688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РАБОТА НАД ПРОЕКТОМ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90574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Задачи: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</a:rPr>
              <a:t>какие задачи были поставлены в начале работы над проектом?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Helvetica World"/>
            </a:endParaRPr>
          </a:p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Разработка: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</a:rPr>
              <a:t>выполненные в ходе работы над проектом задачи, возникшие трудности, пути решения.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Helvetica World"/>
            </a:endParaRPr>
          </a:p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</a:rPr>
              <a:t>Навыки: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</a:rPr>
              <a:t> расскажите какие ключевые навыки вы приобрели / улучшили в ходе работы над проектом.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Helvetica World"/>
            </a:endParaRPr>
          </a:p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Итоги: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</a:rPr>
              <a:t>Насколько удалось реализовать задуманное?</a:t>
            </a: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4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4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ВАШЕ РЕШЕНИЕ / ПРОДУКТ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221690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Ценность: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Экструдер в нашем выполнение имеет компактные размеры, </a:t>
            </a:r>
            <a:r>
              <a:rPr lang="ru-RU" sz="2400" dirty="0">
                <a:solidFill>
                  <a:srgbClr val="FF0000"/>
                </a:solidFill>
                <a:latin typeface="Helvetica World"/>
                <a:cs typeface="Helvetica" panose="020B0604020202020204" pitchFamily="34" charset="0"/>
              </a:rPr>
              <a:t>но при этом так же хорошо выполняет всю поставленную работу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. Так же данный аппарат отличается от аналогов своей дешевизной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в плане изготовление и простатой в сборке.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Решение: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Решение в целом не имеет колоссального отличия кроме его новизны установление и размеров.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Скриншоты: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Сторителлинг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: </a:t>
            </a:r>
            <a:r>
              <a:rPr lang="ru-RU" sz="2400" dirty="0">
                <a:solidFill>
                  <a:srgbClr val="FF0000"/>
                </a:solidFill>
                <a:latin typeface="Helvetica World"/>
                <a:cs typeface="Helvetica" panose="020B0604020202020204" pitchFamily="34" charset="0"/>
              </a:rPr>
              <a:t>В перспективе данный аппарат будет запатентован. 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Б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удет спроектирована новая версия для домашнего использования. Так же предполагается включение дополнительной линии для переработки пластика позволит удешевить себестоимость готовой продукции и сохранить экологию.  </a:t>
            </a:r>
          </a:p>
          <a:p>
            <a:pPr algn="just"/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02B999-7D9D-420F-A5A3-2E5A5D079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2" y="4130675"/>
            <a:ext cx="7224386" cy="46181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ABBA80-B0BA-475E-B43D-2DF6506D0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38842" y="5807075"/>
            <a:ext cx="10204064" cy="3467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4642A6-EF64-4202-B047-C0B4ED73E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88" y="3673475"/>
            <a:ext cx="7369179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7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5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ТЕХНОЛОГИЯ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90574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Что лежит в основе вашего решения?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В  основе данного решение лежит принцип экструзия (экструзия -  технология получения изделий путём продавливания вязкого расплава материала или густой пасты через формирующее отверстие). Так же для передачи материала из точки в точку использовался механизм, Архимедов винт.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Какие еще были гипотезы и варианты? 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Были варианты создать машину полного цикла переработки пластика и печати. Данный вариант был ,во-первых, дорогим, во-вторых, мы решили взять за основу принцип экструзии для выполнение полной и качественной работы. 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Почему остановились именно на данном решении?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 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Данное решение имеет вполне совершенный вид в плане работы. Так же данное решение делает производство дешевле и экологический чистым. Данное решение становится доступным и понятным для пользователей в таких сферах как строительство, искусство, дизайн, машиностроение, авиастроение и т.д. 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ea typeface="Lato Black" charset="0"/>
                <a:cs typeface="Helvetica" panose="020B0604020202020204" pitchFamily="34" charset="0"/>
              </a:rPr>
              <a:t>Собственная или заимствованная технология?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ea typeface="Lato Black" charset="0"/>
                <a:cs typeface="Helvetica" panose="020B0604020202020204" pitchFamily="34" charset="0"/>
              </a:rPr>
              <a:t>Заимствованная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ea typeface="Lato Black" charset="0"/>
                <a:cs typeface="Helvetica" panose="020B0604020202020204" pitchFamily="34" charset="0"/>
              </a:rPr>
              <a:t>Почему данная технология является уникальной (если является)? 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ea typeface="Lato Black" charset="0"/>
                <a:cs typeface="Helvetica" panose="020B0604020202020204" pitchFamily="34" charset="0"/>
              </a:rPr>
              <a:t>Сам процесс экструзии хотя и не является уникальной но сферы его применение и материалы , например создание композитных форм в строительной сферы.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ea typeface="Lato Black" charset="0"/>
                <a:cs typeface="Helvetica" panose="020B0604020202020204" pitchFamily="34" charset="0"/>
              </a:rPr>
              <a:t> </a:t>
            </a:r>
          </a:p>
          <a:p>
            <a:pPr algn="just"/>
            <a:r>
              <a:rPr lang="ru-RU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ea typeface="Lato Black" charset="0"/>
                <a:cs typeface="Helvetica" panose="020B0604020202020204" pitchFamily="34" charset="0"/>
              </a:rPr>
              <a:t>Кто в команде обладает уникальной технологической экспертизой, которая делает вашу технологию прорывной (если делает)?</a:t>
            </a:r>
          </a:p>
          <a:p>
            <a:pPr algn="just"/>
            <a:endParaRPr lang="ru-RU" sz="2400" strike="sngStrike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ea typeface="Lato Black" charset="0"/>
                <a:cs typeface="Helvetica" panose="020B0604020202020204" pitchFamily="34" charset="0"/>
              </a:rPr>
              <a:t>Благодаря каким партнерским соглашениям у вас появилось технологическое преимущество? 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endParaRPr lang="ru-RU" sz="1649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5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6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 err="1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Коммерциализуемость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90574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Каковы затраты на разработку и внедрение вашего продукта? Себестоимость продукта?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 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Способ монетизации?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Объем рынка?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Helvetica World"/>
                <a:cs typeface="Helvetica" panose="020B0604020202020204" pitchFamily="34" charset="0"/>
              </a:rPr>
              <a:t>Срок окупаемости?</a:t>
            </a:r>
            <a:endParaRPr lang="ru-RU" sz="1649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9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7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КАНАЛЫ ПРОДВИЖЕНИЯ И ПРОДАЖ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90574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Helvetica" panose="020B0604020202020204" pitchFamily="34" charset="0"/>
              </a:rPr>
              <a:t>Опишите каналы привлечения пользователей / клиентов.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ea typeface="Lato Black" charset="0"/>
                <a:cs typeface="Helvetica" panose="020B0604020202020204" pitchFamily="34" charset="0"/>
              </a:rPr>
              <a:t>Опишите этапы воронки продаж. </a:t>
            </a:r>
            <a:endParaRPr lang="ru-RU" sz="1649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0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" y="1898"/>
            <a:ext cx="20101277" cy="11305557"/>
          </a:xfrm>
          <a:prstGeom prst="rect">
            <a:avLst/>
          </a:prstGeom>
        </p:spPr>
      </p:pic>
      <p:sp>
        <p:nvSpPr>
          <p:cNvPr id="5" name="Сквиркл"/>
          <p:cNvSpPr/>
          <p:nvPr/>
        </p:nvSpPr>
        <p:spPr>
          <a:xfrm>
            <a:off x="1412" y="1896"/>
            <a:ext cx="20101277" cy="11306660"/>
          </a:xfrm>
          <a:prstGeom prst="rect">
            <a:avLst/>
          </a:prstGeom>
          <a:solidFill>
            <a:srgbClr val="422B7D"/>
          </a:solidFill>
          <a:ln w="12700">
            <a:miter lim="400000"/>
          </a:ln>
        </p:spPr>
        <p:txBody>
          <a:bodyPr lIns="0" tIns="0" rIns="0" bIns="0" anchor="ctr" anchorCtr="1"/>
          <a:lstStyle/>
          <a:p>
            <a:pPr algn="ctr">
              <a:defRPr sz="3200" b="0">
                <a:solidFill>
                  <a:srgbClr val="FFFFFF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sz="2309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 bwMode="auto">
          <a:xfrm>
            <a:off x="1594445" y="4435475"/>
            <a:ext cx="10165615" cy="722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25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4000" dirty="0">
                <a:solidFill>
                  <a:schemeClr val="bg1"/>
                </a:solidFill>
                <a:cs typeface="Helvetica" panose="020B0604020202020204" pitchFamily="34" charset="0"/>
              </a:rPr>
              <a:t>БЛАГОДАРИМ ЗА ВНИМАНИЕ!</a:t>
            </a:r>
          </a:p>
          <a:p>
            <a:endParaRPr lang="ru-RU" sz="400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cs typeface="Helvetica" panose="020B0604020202020204" pitchFamily="34" charset="0"/>
              </a:rPr>
              <a:t>Контакты: </a:t>
            </a: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en-US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сочи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сириус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образование</a:t>
            </a:r>
          </a:p>
          <a:p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наука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искусство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спорт </a:t>
            </a:r>
            <a:endParaRPr lang="ru-RU" sz="2000" b="1" kern="0" spc="-5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86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637</Words>
  <Application>Microsoft Office PowerPoint</Application>
  <PresentationFormat>Произвольный</PresentationFormat>
  <Paragraphs>115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World</vt:lpstr>
      <vt:lpstr>Тема Office</vt:lpstr>
      <vt:lpstr>ТЕМА …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3</dc:title>
  <dc:creator>Дремучева Ирина Евгеньевна</dc:creator>
  <cp:lastModifiedBy>Ramazan Nalibek</cp:lastModifiedBy>
  <cp:revision>89</cp:revision>
  <dcterms:created xsi:type="dcterms:W3CDTF">2020-02-12T15:43:11Z</dcterms:created>
  <dcterms:modified xsi:type="dcterms:W3CDTF">2020-07-10T09:08:22Z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2020-02-12T00:00:00Z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2020-02-12T00:00:00Z</vt:filetime>
  </property>
</Properties>
</file>