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64" r:id="rId5"/>
    <p:sldId id="269" r:id="rId6"/>
    <p:sldId id="265" r:id="rId7"/>
    <p:sldId id="266" r:id="rId8"/>
    <p:sldId id="26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4022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5E0A7C"/>
                </a:solidFill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pic>
        <p:nvPicPr>
          <p:cNvPr id="1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5242" y="11516805"/>
            <a:ext cx="4977484" cy="227529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body" sz="quarter" idx="13"/>
          </p:nvPr>
        </p:nvSpPr>
        <p:spPr>
          <a:xfrm>
            <a:off x="435786" y="12624933"/>
            <a:ext cx="19047033" cy="8451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9B9B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About Authors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1689100" y="1151661"/>
            <a:ext cx="21005800" cy="11412678"/>
          </a:xfrm>
          <a:prstGeom prst="rect">
            <a:avLst/>
          </a:prstGeom>
          <a:ln w="9525">
            <a:round/>
          </a:ln>
        </p:spPr>
        <p:txBody>
          <a:bodyPr/>
          <a:lstStyle>
            <a:lvl1pPr marL="0" indent="0">
              <a:spcBef>
                <a:spcPts val="5200"/>
              </a:spcBef>
              <a:buSzTx/>
              <a:buNone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23765068" y="13015621"/>
            <a:ext cx="453239" cy="46136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683635"/>
          </a:xfrm>
          <a:prstGeom prst="rect">
            <a:avLst/>
          </a:prstGeom>
        </p:spPr>
        <p:txBody>
          <a:bodyPr/>
          <a:lstStyle>
            <a:lvl1pPr>
              <a:buClr>
                <a:srgbClr val="8CC118"/>
              </a:buClr>
              <a:buSzPct val="10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Clr>
                <a:srgbClr val="8CC118"/>
              </a:buClr>
              <a:buSzPct val="9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Clr>
                <a:srgbClr val="8CC118"/>
              </a:buClr>
              <a:buSzPct val="8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Clr>
                <a:srgbClr val="8CC118"/>
              </a:buClr>
              <a:buSzPct val="7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Clr>
                <a:srgbClr val="8CC118"/>
              </a:buClr>
              <a:buSzPct val="6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23764715" y="13011354"/>
            <a:ext cx="453238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23761699" y="13017500"/>
            <a:ext cx="453239" cy="4613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" name="Shape 2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5" name="pasted-image.tiff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назви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Monte Carlo simulation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Authors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6415" y="6155328"/>
            <a:ext cx="17280130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smtClean="0"/>
              <a:t>What is Monte Carlo simulation?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3437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Рисунок 7"/>
          <p:cNvPicPr>
            <a:picLocks noGrp="1" noChangeAspect="1"/>
          </p:cNvPicPr>
          <p:nvPr>
            <p:ph type="pic"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r="5177"/>
          <a:stretch>
            <a:fillRect/>
          </a:stretch>
        </p:blipFill>
        <p:spPr>
          <a:xfrm>
            <a:off x="13217236" y="2900363"/>
            <a:ext cx="9504652" cy="9207500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1"/>
          </p:nvPr>
        </p:nvSpPr>
        <p:spPr>
          <a:xfrm>
            <a:off x="1548187" y="2900574"/>
            <a:ext cx="10007600" cy="92075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Monte Carlo methods </a:t>
            </a:r>
            <a:r>
              <a:rPr lang="en-US" dirty="0" smtClean="0"/>
              <a:t>are a large family of computational algorithms that rely on </a:t>
            </a:r>
            <a:r>
              <a:rPr lang="en-US" i="1" dirty="0" smtClean="0"/>
              <a:t>random sampling. </a:t>
            </a:r>
            <a:r>
              <a:rPr lang="en-US" dirty="0" smtClean="0"/>
              <a:t>These methods are mainly used for:</a:t>
            </a:r>
          </a:p>
          <a:p>
            <a:r>
              <a:rPr lang="en-US" dirty="0" smtClean="0"/>
              <a:t>Numerical integration</a:t>
            </a:r>
          </a:p>
          <a:p>
            <a:r>
              <a:rPr lang="en-US" dirty="0" smtClean="0"/>
              <a:t>Stochastic optimization</a:t>
            </a:r>
          </a:p>
          <a:p>
            <a:r>
              <a:rPr lang="en-US" dirty="0" smtClean="0"/>
              <a:t>Characterizing distributions</a:t>
            </a:r>
            <a:endParaRPr lang="uk-UA"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548187" y="943159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Monte Carlo methods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Текст 5"/>
          <p:cNvSpPr>
            <a:spLocks noGrp="1"/>
          </p:cNvSpPr>
          <p:nvPr>
            <p:ph type="body" sz="half" idx="1"/>
          </p:nvPr>
        </p:nvSpPr>
        <p:spPr>
          <a:xfrm>
            <a:off x="1548187" y="2900574"/>
            <a:ext cx="10007600" cy="9207500"/>
          </a:xfrm>
        </p:spPr>
        <p:txBody>
          <a:bodyPr/>
          <a:lstStyle/>
          <a:p>
            <a:r>
              <a:rPr lang="en-US" dirty="0" smtClean="0"/>
              <a:t>A series of random variables, each with probability distribution</a:t>
            </a:r>
          </a:p>
          <a:p>
            <a:r>
              <a:rPr lang="en-US" dirty="0" smtClean="0"/>
              <a:t>Randomly selects a value from each variable, and computes output. Repeats thousands of times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548187" y="943159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Monte Carlo simulation</a:t>
            </a:r>
            <a:endParaRPr dirty="0"/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7" r="304" b="8880"/>
          <a:stretch/>
        </p:blipFill>
        <p:spPr>
          <a:xfrm>
            <a:off x="14472228" y="2900574"/>
            <a:ext cx="7120316" cy="9207499"/>
          </a:xfrm>
        </p:spPr>
      </p:pic>
    </p:spTree>
    <p:extLst>
      <p:ext uri="{BB962C8B-B14F-4D97-AF65-F5344CB8AC3E}">
        <p14:creationId xmlns:p14="http://schemas.microsoft.com/office/powerpoint/2010/main" val="2185929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6414" y="6155328"/>
            <a:ext cx="17003041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smtClean="0"/>
              <a:t>Why Monte Carlo simulation?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346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Текст 5"/>
          <p:cNvSpPr>
            <a:spLocks noGrp="1"/>
          </p:cNvSpPr>
          <p:nvPr>
            <p:ph type="body" sz="half" idx="1"/>
          </p:nvPr>
        </p:nvSpPr>
        <p:spPr>
          <a:xfrm>
            <a:off x="1548187" y="2900574"/>
            <a:ext cx="21478068" cy="832160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5400" dirty="0" smtClean="0"/>
              <a:t>No matter how smart you are, there will always be probabilistic problems, that are too hard to solve analytically.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/>
              <a:t>Despite (1), if you know a good scientific programming language that incorporates a random number generator, you may still be able to get numerical answers to those “too hard” problems.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548187" y="943159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2906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Текст 5"/>
          <p:cNvSpPr>
            <a:spLocks noGrp="1"/>
          </p:cNvSpPr>
          <p:nvPr>
            <p:ph type="body" sz="half" idx="1"/>
          </p:nvPr>
        </p:nvSpPr>
        <p:spPr>
          <a:xfrm>
            <a:off x="1548187" y="2900574"/>
            <a:ext cx="21478068" cy="821077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Full valuation: no problems with non linear or non monotonic variables</a:t>
            </a:r>
          </a:p>
          <a:p>
            <a:r>
              <a:rPr lang="en-US" sz="6000" dirty="0" smtClean="0"/>
              <a:t>Flexibility: possibility to use any probability distribution functional form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548187" y="943159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9942748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548187" y="943159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Application: </a:t>
            </a:r>
            <a:r>
              <a:rPr lang="en-US" dirty="0"/>
              <a:t>t</a:t>
            </a:r>
            <a:r>
              <a:rPr lang="en-US" dirty="0" smtClean="0"/>
              <a:t>rades simulation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75" y="2610241"/>
            <a:ext cx="17023256" cy="8596745"/>
          </a:xfrm>
          <a:prstGeom prst="rect">
            <a:avLst/>
          </a:prstGeom>
        </p:spPr>
      </p:pic>
      <p:sp>
        <p:nvSpPr>
          <p:cNvPr id="13" name="Shape 151"/>
          <p:cNvSpPr/>
          <p:nvPr/>
        </p:nvSpPr>
        <p:spPr>
          <a:xfrm>
            <a:off x="3596775" y="3090745"/>
            <a:ext cx="6118299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83111768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168</Words>
  <Application>Microsoft Office PowerPoint</Application>
  <PresentationFormat>Произвольный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Calibri</vt:lpstr>
      <vt:lpstr>Gotham</vt:lpstr>
      <vt:lpstr>Gotham Pro</vt:lpstr>
      <vt:lpstr>Helvetica</vt:lpstr>
      <vt:lpstr>Helvetica Light</vt:lpstr>
      <vt:lpstr>Helvetica Neue</vt:lpstr>
      <vt:lpstr>Helvetica Neue Light</vt:lpstr>
      <vt:lpstr>Times New Roman</vt:lpstr>
      <vt:lpstr>White</vt:lpstr>
      <vt:lpstr>Monte Carlo simulation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methods</dc:title>
  <cp:lastModifiedBy>Anatoliy Stegniy</cp:lastModifiedBy>
  <cp:revision>6</cp:revision>
  <dcterms:modified xsi:type="dcterms:W3CDTF">2017-01-07T10:28:48Z</dcterms:modified>
</cp:coreProperties>
</file>