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3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4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2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30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5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3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15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43BA-43C2-47B1-AC77-F10DAAF64CCA}" type="datetimeFigureOut">
              <a:rPr lang="en-GB" smtClean="0"/>
              <a:t>21/11/2014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88B7-521C-478A-BC91-71E688105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63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types of experiment regarding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dirty="0" smtClean="0"/>
              <a:t>Interaction at specific time (Could happen 2 in parallel) (could require more than one definition element, one per each interaction)</a:t>
            </a:r>
          </a:p>
          <a:p>
            <a:pPr lvl="2"/>
            <a:r>
              <a:rPr lang="en-GB" dirty="0" err="1" smtClean="0"/>
              <a:t>Mechanotaxis</a:t>
            </a:r>
            <a:endParaRPr lang="en-GB" dirty="0" smtClean="0"/>
          </a:p>
          <a:p>
            <a:pPr lvl="3"/>
            <a:r>
              <a:rPr lang="en-GB" dirty="0" smtClean="0"/>
              <a:t>Touch / tap (placing a hair is considered part of environment configuration)</a:t>
            </a:r>
          </a:p>
          <a:p>
            <a:pPr lvl="2"/>
            <a:r>
              <a:rPr lang="en-GB" dirty="0" smtClean="0"/>
              <a:t>Chemotaxis</a:t>
            </a:r>
          </a:p>
          <a:p>
            <a:pPr lvl="3"/>
            <a:r>
              <a:rPr lang="en-GB" dirty="0" smtClean="0"/>
              <a:t>Drop test</a:t>
            </a:r>
          </a:p>
          <a:p>
            <a:pPr lvl="1"/>
            <a:r>
              <a:rPr lang="en-GB" dirty="0" smtClean="0"/>
              <a:t>Interaction from t0 – t1 (could require more than one definition element, </a:t>
            </a:r>
            <a:r>
              <a:rPr lang="en-GB" dirty="0" smtClean="0"/>
              <a:t>e.g. &gt; </a:t>
            </a:r>
            <a:r>
              <a:rPr lang="en-GB" dirty="0" smtClean="0"/>
              <a:t>two different changes in the experiment )</a:t>
            </a:r>
          </a:p>
          <a:p>
            <a:pPr lvl="2"/>
            <a:r>
              <a:rPr lang="en-GB" dirty="0"/>
              <a:t>Temperature (same temperature in all the plate/droplet) </a:t>
            </a:r>
            <a:r>
              <a:rPr lang="en-GB" dirty="0" smtClean="0"/>
              <a:t>change of the droplet </a:t>
            </a:r>
            <a:r>
              <a:rPr lang="en-GB" dirty="0" smtClean="0"/>
              <a:t>on </a:t>
            </a:r>
            <a:r>
              <a:rPr lang="en-GB" dirty="0" smtClean="0"/>
              <a:t>time</a:t>
            </a:r>
          </a:p>
          <a:p>
            <a:pPr lvl="3"/>
            <a:r>
              <a:rPr lang="en-GB" dirty="0" smtClean="0"/>
              <a:t>Linear gradient</a:t>
            </a:r>
          </a:p>
          <a:p>
            <a:pPr lvl="1"/>
            <a:r>
              <a:rPr lang="en-GB" dirty="0" smtClean="0"/>
              <a:t>Experiment-wide </a:t>
            </a:r>
            <a:r>
              <a:rPr lang="en-GB" smtClean="0"/>
              <a:t>configuration </a:t>
            </a:r>
            <a:endParaRPr lang="en-GB" smtClean="0"/>
          </a:p>
          <a:p>
            <a:pPr lvl="2"/>
            <a:r>
              <a:rPr lang="en-GB" smtClean="0"/>
              <a:t>Chemotaxis</a:t>
            </a:r>
            <a:endParaRPr lang="en-GB" dirty="0" smtClean="0"/>
          </a:p>
          <a:p>
            <a:pPr lvl="3"/>
            <a:r>
              <a:rPr lang="en-GB" dirty="0" smtClean="0"/>
              <a:t>Osmotic ring</a:t>
            </a:r>
          </a:p>
          <a:p>
            <a:pPr lvl="3"/>
            <a:r>
              <a:rPr lang="en-GB" dirty="0" smtClean="0"/>
              <a:t>Chemotaxis </a:t>
            </a:r>
            <a:r>
              <a:rPr lang="en-GB" dirty="0" smtClean="0"/>
              <a:t>quadrants </a:t>
            </a:r>
          </a:p>
          <a:p>
            <a:pPr lvl="2"/>
            <a:r>
              <a:rPr lang="en-GB" dirty="0" err="1" smtClean="0"/>
              <a:t>Thermotaxis</a:t>
            </a:r>
            <a:endParaRPr lang="en-GB" dirty="0" smtClean="0"/>
          </a:p>
          <a:p>
            <a:pPr lvl="3"/>
            <a:r>
              <a:rPr lang="en-GB" dirty="0" smtClean="0"/>
              <a:t>Same linear temperature gradient from a plate-edge to the other edge for the same experiment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43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19400" y="1244600"/>
            <a:ext cx="8237220" cy="4648530"/>
            <a:chOff x="866900" y="1612900"/>
            <a:chExt cx="8237220" cy="4648530"/>
          </a:xfrm>
        </p:grpSpPr>
        <p:grpSp>
          <p:nvGrpSpPr>
            <p:cNvPr id="9" name="Group 8"/>
            <p:cNvGrpSpPr/>
            <p:nvPr/>
          </p:nvGrpSpPr>
          <p:grpSpPr>
            <a:xfrm>
              <a:off x="866900" y="1612900"/>
              <a:ext cx="8229600" cy="4648530"/>
              <a:chOff x="1781300" y="1016000"/>
              <a:chExt cx="8229600" cy="464853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1781301" y="1016000"/>
                <a:ext cx="19624" cy="464853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781300" y="5664530"/>
                <a:ext cx="8229600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874520" y="5334330"/>
              <a:ext cx="82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74520" y="4229430"/>
              <a:ext cx="82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74520" y="3061030"/>
              <a:ext cx="82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084625" y="570846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Seconds?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68300" y="524491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Galvanotaxis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68300" y="419081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Thermotaxis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19925" y="3028249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Chemotaxis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68300" y="1859849"/>
            <a:ext cx="14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Mechanotaxis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51100" y="24384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38500" y="24384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63750" y="1987880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Touch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2956051" y="1976026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Tap</a:t>
            </a:r>
            <a:endParaRPr lang="en-GB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451100" y="58801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38500" y="58801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8700" y="61344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086100" y="61529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51100" y="36068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38500" y="36068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80300" y="245616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67700" y="245616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2950" y="2005640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Touch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985251" y="1993786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Tap</a:t>
            </a:r>
            <a:endParaRPr lang="en-GB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429714" y="326819"/>
            <a:ext cx="1700624" cy="2838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873498" y="4064847"/>
            <a:ext cx="333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Temperature change in time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044700" y="3156279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dropTest</a:t>
            </a:r>
            <a:endParaRPr lang="en-GB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480300" y="36068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67700" y="36068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59700" y="3139373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dropTest</a:t>
            </a:r>
            <a:endParaRPr lang="en-GB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480300" y="58801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67700" y="58801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13600" y="6122762"/>
            <a:ext cx="53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100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8039100" y="6141296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101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2451100" y="5380852"/>
            <a:ext cx="424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GE_VIC: I’ve got no idea of </a:t>
            </a:r>
            <a:r>
              <a:rPr lang="en-GB" dirty="0" err="1" smtClean="0"/>
              <a:t>Galvanotaxis</a:t>
            </a:r>
            <a:endParaRPr lang="en-GB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451100" y="47117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38500" y="47117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480300" y="47117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67700" y="4711700"/>
            <a:ext cx="0" cy="2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32000" y="4001514"/>
            <a:ext cx="10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heatPointsource</a:t>
            </a:r>
            <a:endParaRPr lang="en-GB" dirty="0"/>
          </a:p>
        </p:txBody>
      </p:sp>
      <p:sp>
        <p:nvSpPr>
          <p:cNvPr id="57" name="Left Brace 56"/>
          <p:cNvSpPr/>
          <p:nvPr/>
        </p:nvSpPr>
        <p:spPr>
          <a:xfrm rot="5400000">
            <a:off x="5040187" y="2522993"/>
            <a:ext cx="622425" cy="422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4013201" y="188846"/>
            <a:ext cx="360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Relax period – no need to define, if no stimuli is defined is clearly “relax period”, to test worm’s memory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86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165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3 types of experiment regarding time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Gorka Epelde Unanue</dc:creator>
  <cp:lastModifiedBy>Gorka Epelde Unanue</cp:lastModifiedBy>
  <cp:revision>12</cp:revision>
  <dcterms:created xsi:type="dcterms:W3CDTF">2014-11-21T07:57:01Z</dcterms:created>
  <dcterms:modified xsi:type="dcterms:W3CDTF">2014-11-21T12:42:44Z</dcterms:modified>
</cp:coreProperties>
</file>