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4" r:id="rId3"/>
    <p:sldId id="261" r:id="rId4"/>
    <p:sldId id="258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4" r:id="rId14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F68A7-6AE4-44D6-A926-57301EADAC65}" v="2891" dt="2018-09-14T09:35:09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ar Peipman" userId="86fd46d32b2aa14b" providerId="LiveId" clId="{A2F5597E-79F8-4C97-8429-12D5489D1408}"/>
    <pc:docChg chg="addSld delSld modSld">
      <pc:chgData name="Gunnar Peipman" userId="86fd46d32b2aa14b" providerId="LiveId" clId="{A2F5597E-79F8-4C97-8429-12D5489D1408}" dt="2018-09-14T14:29:46.353" v="72" actId="20577"/>
      <pc:docMkLst>
        <pc:docMk/>
      </pc:docMkLst>
      <pc:sldChg chg="modSp add del">
        <pc:chgData name="Gunnar Peipman" userId="86fd46d32b2aa14b" providerId="LiveId" clId="{A2F5597E-79F8-4C97-8429-12D5489D1408}" dt="2018-09-14T14:29:30.739" v="57" actId="2696"/>
        <pc:sldMkLst>
          <pc:docMk/>
          <pc:sldMk cId="2796233516" sldId="274"/>
        </pc:sldMkLst>
        <pc:spChg chg="mod">
          <ac:chgData name="Gunnar Peipman" userId="86fd46d32b2aa14b" providerId="LiveId" clId="{A2F5597E-79F8-4C97-8429-12D5489D1408}" dt="2018-09-14T14:29:19.704" v="29" actId="20577"/>
          <ac:spMkLst>
            <pc:docMk/>
            <pc:sldMk cId="2796233516" sldId="274"/>
            <ac:spMk id="2" creationId="{E9CC1971-1F5A-49FB-8D51-D831FE80E14D}"/>
          </ac:spMkLst>
        </pc:spChg>
        <pc:spChg chg="mod">
          <ac:chgData name="Gunnar Peipman" userId="86fd46d32b2aa14b" providerId="LiveId" clId="{A2F5597E-79F8-4C97-8429-12D5489D1408}" dt="2018-09-14T14:29:26.751" v="56" actId="20577"/>
          <ac:spMkLst>
            <pc:docMk/>
            <pc:sldMk cId="2796233516" sldId="274"/>
            <ac:spMk id="3" creationId="{F498C354-10CD-46E4-89FC-32B32024104B}"/>
          </ac:spMkLst>
        </pc:spChg>
      </pc:sldChg>
      <pc:sldChg chg="modSp add">
        <pc:chgData name="Gunnar Peipman" userId="86fd46d32b2aa14b" providerId="LiveId" clId="{A2F5597E-79F8-4C97-8429-12D5489D1408}" dt="2018-09-14T14:29:46.353" v="72" actId="20577"/>
        <pc:sldMkLst>
          <pc:docMk/>
          <pc:sldMk cId="2833352485" sldId="274"/>
        </pc:sldMkLst>
        <pc:spChg chg="mod">
          <ac:chgData name="Gunnar Peipman" userId="86fd46d32b2aa14b" providerId="LiveId" clId="{A2F5597E-79F8-4C97-8429-12D5489D1408}" dt="2018-09-14T14:29:46.353" v="72" actId="20577"/>
          <ac:spMkLst>
            <pc:docMk/>
            <pc:sldMk cId="2833352485" sldId="274"/>
            <ac:spMk id="2" creationId="{9C3B7D58-C5F1-4E00-859D-8639410F048C}"/>
          </ac:spMkLst>
        </pc:spChg>
      </pc:sldChg>
    </pc:docChg>
  </pc:docChgLst>
  <pc:docChgLst>
    <pc:chgData name="Gunnar Peipman" userId="86fd46d32b2aa14b" providerId="LiveId" clId="{26CF68A7-6AE4-44D6-A926-57301EADAC65}"/>
    <pc:docChg chg="undo custSel addSld delSld modSld">
      <pc:chgData name="Gunnar Peipman" userId="86fd46d32b2aa14b" providerId="LiveId" clId="{26CF68A7-6AE4-44D6-A926-57301EADAC65}" dt="2018-09-14T09:35:09.299" v="2889"/>
      <pc:docMkLst>
        <pc:docMk/>
      </pc:docMkLst>
      <pc:sldChg chg="del">
        <pc:chgData name="Gunnar Peipman" userId="86fd46d32b2aa14b" providerId="LiveId" clId="{26CF68A7-6AE4-44D6-A926-57301EADAC65}" dt="2018-09-14T04:26:33.754" v="2225" actId="2696"/>
        <pc:sldMkLst>
          <pc:docMk/>
          <pc:sldMk cId="3052722083" sldId="256"/>
        </pc:sldMkLst>
      </pc:sldChg>
      <pc:sldChg chg="addSp delSp modSp add">
        <pc:chgData name="Gunnar Peipman" userId="86fd46d32b2aa14b" providerId="LiveId" clId="{26CF68A7-6AE4-44D6-A926-57301EADAC65}" dt="2018-09-12T16:00:05.666" v="857" actId="1076"/>
        <pc:sldMkLst>
          <pc:docMk/>
          <pc:sldMk cId="1214547829" sldId="258"/>
        </pc:sldMkLst>
        <pc:spChg chg="mod">
          <ac:chgData name="Gunnar Peipman" userId="86fd46d32b2aa14b" providerId="LiveId" clId="{26CF68A7-6AE4-44D6-A926-57301EADAC65}" dt="2018-09-12T15:56:49.304" v="813" actId="20577"/>
          <ac:spMkLst>
            <pc:docMk/>
            <pc:sldMk cId="1214547829" sldId="258"/>
            <ac:spMk id="2" creationId="{A62D43D2-4A68-4B9D-B810-9DDE1AAFFEC0}"/>
          </ac:spMkLst>
        </pc:spChg>
        <pc:spChg chg="add del mod">
          <ac:chgData name="Gunnar Peipman" userId="86fd46d32b2aa14b" providerId="LiveId" clId="{26CF68A7-6AE4-44D6-A926-57301EADAC65}" dt="2018-09-12T15:59:45.848" v="853"/>
          <ac:spMkLst>
            <pc:docMk/>
            <pc:sldMk cId="1214547829" sldId="258"/>
            <ac:spMk id="3" creationId="{3D04B7D0-C3B8-404F-99C2-E68E91DF4192}"/>
          </ac:spMkLst>
        </pc:spChg>
        <pc:spChg chg="add mod">
          <ac:chgData name="Gunnar Peipman" userId="86fd46d32b2aa14b" providerId="LiveId" clId="{26CF68A7-6AE4-44D6-A926-57301EADAC65}" dt="2018-09-12T15:55:30.362" v="781" actId="20577"/>
          <ac:spMkLst>
            <pc:docMk/>
            <pc:sldMk cId="1214547829" sldId="258"/>
            <ac:spMk id="4" creationId="{F947B049-EC85-48D3-A030-9CC4B2058D72}"/>
          </ac:spMkLst>
        </pc:spChg>
        <pc:spChg chg="add mod">
          <ac:chgData name="Gunnar Peipman" userId="86fd46d32b2aa14b" providerId="LiveId" clId="{26CF68A7-6AE4-44D6-A926-57301EADAC65}" dt="2018-09-12T15:55:49.142" v="785" actId="20577"/>
          <ac:spMkLst>
            <pc:docMk/>
            <pc:sldMk cId="1214547829" sldId="258"/>
            <ac:spMk id="5" creationId="{C0FDED3E-8C9D-4414-8708-2A59070F0CFB}"/>
          </ac:spMkLst>
        </pc:spChg>
        <pc:spChg chg="add mod">
          <ac:chgData name="Gunnar Peipman" userId="86fd46d32b2aa14b" providerId="LiveId" clId="{26CF68A7-6AE4-44D6-A926-57301EADAC65}" dt="2018-09-12T15:55:56.903" v="794" actId="20577"/>
          <ac:spMkLst>
            <pc:docMk/>
            <pc:sldMk cId="1214547829" sldId="258"/>
            <ac:spMk id="6" creationId="{E2B79D6F-668F-47F1-A30D-6D7A73A1CB17}"/>
          </ac:spMkLst>
        </pc:spChg>
        <pc:spChg chg="add del mod">
          <ac:chgData name="Gunnar Peipman" userId="86fd46d32b2aa14b" providerId="LiveId" clId="{26CF68A7-6AE4-44D6-A926-57301EADAC65}" dt="2018-09-12T15:54:02.082" v="761"/>
          <ac:spMkLst>
            <pc:docMk/>
            <pc:sldMk cId="1214547829" sldId="258"/>
            <ac:spMk id="7" creationId="{94803F60-5410-4FFD-A5C4-5345B815CA17}"/>
          </ac:spMkLst>
        </pc:spChg>
        <pc:spChg chg="add mod">
          <ac:chgData name="Gunnar Peipman" userId="86fd46d32b2aa14b" providerId="LiveId" clId="{26CF68A7-6AE4-44D6-A926-57301EADAC65}" dt="2018-09-12T15:55:52.576" v="790" actId="20577"/>
          <ac:spMkLst>
            <pc:docMk/>
            <pc:sldMk cId="1214547829" sldId="258"/>
            <ac:spMk id="8" creationId="{F6A2F3D2-3A6C-4183-8D95-0EF819D3FB25}"/>
          </ac:spMkLst>
        </pc:spChg>
        <pc:spChg chg="add del mod">
          <ac:chgData name="Gunnar Peipman" userId="86fd46d32b2aa14b" providerId="LiveId" clId="{26CF68A7-6AE4-44D6-A926-57301EADAC65}" dt="2018-09-12T15:54:13.846" v="765"/>
          <ac:spMkLst>
            <pc:docMk/>
            <pc:sldMk cId="1214547829" sldId="258"/>
            <ac:spMk id="9" creationId="{233702B9-064A-4935-A5E1-2A64F3425092}"/>
          </ac:spMkLst>
        </pc:spChg>
        <pc:spChg chg="add del mod">
          <ac:chgData name="Gunnar Peipman" userId="86fd46d32b2aa14b" providerId="LiveId" clId="{26CF68A7-6AE4-44D6-A926-57301EADAC65}" dt="2018-09-12T15:54:49.515" v="767"/>
          <ac:spMkLst>
            <pc:docMk/>
            <pc:sldMk cId="1214547829" sldId="258"/>
            <ac:spMk id="10" creationId="{1BB97976-A2F8-4E8E-8703-49BA893593BD}"/>
          </ac:spMkLst>
        </pc:spChg>
        <pc:spChg chg="add mod">
          <ac:chgData name="Gunnar Peipman" userId="86fd46d32b2aa14b" providerId="LiveId" clId="{26CF68A7-6AE4-44D6-A926-57301EADAC65}" dt="2018-09-12T15:55:59.872" v="802" actId="20577"/>
          <ac:spMkLst>
            <pc:docMk/>
            <pc:sldMk cId="1214547829" sldId="258"/>
            <ac:spMk id="11" creationId="{9257601D-6A29-462D-8D3B-C556BF12E064}"/>
          </ac:spMkLst>
        </pc:spChg>
        <pc:spChg chg="add del mod">
          <ac:chgData name="Gunnar Peipman" userId="86fd46d32b2aa14b" providerId="LiveId" clId="{26CF68A7-6AE4-44D6-A926-57301EADAC65}" dt="2018-09-12T15:54:56.084" v="771"/>
          <ac:spMkLst>
            <pc:docMk/>
            <pc:sldMk cId="1214547829" sldId="258"/>
            <ac:spMk id="12" creationId="{FFAD0ED7-D01A-4C83-937F-9164E555C1BF}"/>
          </ac:spMkLst>
        </pc:spChg>
        <pc:spChg chg="add del mod">
          <ac:chgData name="Gunnar Peipman" userId="86fd46d32b2aa14b" providerId="LiveId" clId="{26CF68A7-6AE4-44D6-A926-57301EADAC65}" dt="2018-09-12T15:55:05.209" v="774" actId="478"/>
          <ac:spMkLst>
            <pc:docMk/>
            <pc:sldMk cId="1214547829" sldId="258"/>
            <ac:spMk id="13" creationId="{F6FA0EA3-4A35-4137-88F1-B0253C255227}"/>
          </ac:spMkLst>
        </pc:spChg>
        <pc:spChg chg="add mod">
          <ac:chgData name="Gunnar Peipman" userId="86fd46d32b2aa14b" providerId="LiveId" clId="{26CF68A7-6AE4-44D6-A926-57301EADAC65}" dt="2018-09-12T15:58:51.869" v="839" actId="1076"/>
          <ac:spMkLst>
            <pc:docMk/>
            <pc:sldMk cId="1214547829" sldId="258"/>
            <ac:spMk id="14" creationId="{94C91013-F0FC-467B-AE0A-F56473B5F72B}"/>
          </ac:spMkLst>
        </pc:spChg>
        <pc:spChg chg="add mod">
          <ac:chgData name="Gunnar Peipman" userId="86fd46d32b2aa14b" providerId="LiveId" clId="{26CF68A7-6AE4-44D6-A926-57301EADAC65}" dt="2018-09-12T15:59:00.174" v="841" actId="1076"/>
          <ac:spMkLst>
            <pc:docMk/>
            <pc:sldMk cId="1214547829" sldId="258"/>
            <ac:spMk id="15" creationId="{47258FD3-D627-47CC-8208-ADEF0238F0C8}"/>
          </ac:spMkLst>
        </pc:spChg>
        <pc:spChg chg="add mod">
          <ac:chgData name="Gunnar Peipman" userId="86fd46d32b2aa14b" providerId="LiveId" clId="{26CF68A7-6AE4-44D6-A926-57301EADAC65}" dt="2018-09-12T15:57:52.841" v="821" actId="1076"/>
          <ac:spMkLst>
            <pc:docMk/>
            <pc:sldMk cId="1214547829" sldId="258"/>
            <ac:spMk id="16" creationId="{4FB0EAAF-E04D-4784-AA32-330AE88E2B01}"/>
          </ac:spMkLst>
        </pc:spChg>
        <pc:spChg chg="add del mod">
          <ac:chgData name="Gunnar Peipman" userId="86fd46d32b2aa14b" providerId="LiveId" clId="{26CF68A7-6AE4-44D6-A926-57301EADAC65}" dt="2018-09-12T15:58:00.803" v="824"/>
          <ac:spMkLst>
            <pc:docMk/>
            <pc:sldMk cId="1214547829" sldId="258"/>
            <ac:spMk id="17" creationId="{9FACC421-D5CA-4216-B8FB-3ECE3CA4D5FA}"/>
          </ac:spMkLst>
        </pc:spChg>
        <pc:spChg chg="add mod">
          <ac:chgData name="Gunnar Peipman" userId="86fd46d32b2aa14b" providerId="LiveId" clId="{26CF68A7-6AE4-44D6-A926-57301EADAC65}" dt="2018-09-12T15:58:55.634" v="840" actId="1076"/>
          <ac:spMkLst>
            <pc:docMk/>
            <pc:sldMk cId="1214547829" sldId="258"/>
            <ac:spMk id="18" creationId="{B9981794-6031-466D-85DE-DA8884FE3EF6}"/>
          </ac:spMkLst>
        </pc:spChg>
        <pc:spChg chg="add del mod">
          <ac:chgData name="Gunnar Peipman" userId="86fd46d32b2aa14b" providerId="LiveId" clId="{26CF68A7-6AE4-44D6-A926-57301EADAC65}" dt="2018-09-12T15:58:13.634" v="829"/>
          <ac:spMkLst>
            <pc:docMk/>
            <pc:sldMk cId="1214547829" sldId="258"/>
            <ac:spMk id="19" creationId="{94E102E8-2A83-42E3-9434-8FBBBF6A5BBC}"/>
          </ac:spMkLst>
        </pc:spChg>
        <pc:spChg chg="add mod">
          <ac:chgData name="Gunnar Peipman" userId="86fd46d32b2aa14b" providerId="LiveId" clId="{26CF68A7-6AE4-44D6-A926-57301EADAC65}" dt="2018-09-12T15:59:31.352" v="848" actId="1076"/>
          <ac:spMkLst>
            <pc:docMk/>
            <pc:sldMk cId="1214547829" sldId="258"/>
            <ac:spMk id="20" creationId="{01135AB8-433C-48C3-9450-53F5A1F70831}"/>
          </ac:spMkLst>
        </pc:spChg>
        <pc:spChg chg="add mod">
          <ac:chgData name="Gunnar Peipman" userId="86fd46d32b2aa14b" providerId="LiveId" clId="{26CF68A7-6AE4-44D6-A926-57301EADAC65}" dt="2018-09-12T15:59:12.656" v="844" actId="1076"/>
          <ac:spMkLst>
            <pc:docMk/>
            <pc:sldMk cId="1214547829" sldId="258"/>
            <ac:spMk id="21" creationId="{BA150ABA-FF14-4262-A527-51E7E725ED57}"/>
          </ac:spMkLst>
        </pc:spChg>
        <pc:spChg chg="add mod">
          <ac:chgData name="Gunnar Peipman" userId="86fd46d32b2aa14b" providerId="LiveId" clId="{26CF68A7-6AE4-44D6-A926-57301EADAC65}" dt="2018-09-12T15:59:42.774" v="851" actId="1076"/>
          <ac:spMkLst>
            <pc:docMk/>
            <pc:sldMk cId="1214547829" sldId="258"/>
            <ac:spMk id="22" creationId="{EC19CBA1-EF20-4181-958A-0E086AA36BA0}"/>
          </ac:spMkLst>
        </pc:spChg>
        <pc:spChg chg="add mod">
          <ac:chgData name="Gunnar Peipman" userId="86fd46d32b2aa14b" providerId="LiveId" clId="{26CF68A7-6AE4-44D6-A926-57301EADAC65}" dt="2018-09-12T16:00:02.119" v="856" actId="1076"/>
          <ac:spMkLst>
            <pc:docMk/>
            <pc:sldMk cId="1214547829" sldId="258"/>
            <ac:spMk id="23" creationId="{7C485761-A068-4473-8C52-2AC0057449E3}"/>
          </ac:spMkLst>
        </pc:spChg>
        <pc:spChg chg="add mod">
          <ac:chgData name="Gunnar Peipman" userId="86fd46d32b2aa14b" providerId="LiveId" clId="{26CF68A7-6AE4-44D6-A926-57301EADAC65}" dt="2018-09-12T15:59:24.779" v="847" actId="1076"/>
          <ac:spMkLst>
            <pc:docMk/>
            <pc:sldMk cId="1214547829" sldId="258"/>
            <ac:spMk id="24" creationId="{8B2982AA-507A-4F5C-BEB9-BCA097074C9F}"/>
          </ac:spMkLst>
        </pc:spChg>
        <pc:spChg chg="add mod">
          <ac:chgData name="Gunnar Peipman" userId="86fd46d32b2aa14b" providerId="LiveId" clId="{26CF68A7-6AE4-44D6-A926-57301EADAC65}" dt="2018-09-12T15:59:38.109" v="850" actId="1076"/>
          <ac:spMkLst>
            <pc:docMk/>
            <pc:sldMk cId="1214547829" sldId="258"/>
            <ac:spMk id="25" creationId="{9A4BB453-E5B6-408A-8A5C-E02630BF33BD}"/>
          </ac:spMkLst>
        </pc:spChg>
        <pc:spChg chg="add del mod">
          <ac:chgData name="Gunnar Peipman" userId="86fd46d32b2aa14b" providerId="LiveId" clId="{26CF68A7-6AE4-44D6-A926-57301EADAC65}" dt="2018-09-12T15:59:45.848" v="853"/>
          <ac:spMkLst>
            <pc:docMk/>
            <pc:sldMk cId="1214547829" sldId="258"/>
            <ac:spMk id="26" creationId="{7C81DD2A-1DBD-43F0-A15F-04E869358729}"/>
          </ac:spMkLst>
        </pc:spChg>
        <pc:spChg chg="add mod">
          <ac:chgData name="Gunnar Peipman" userId="86fd46d32b2aa14b" providerId="LiveId" clId="{26CF68A7-6AE4-44D6-A926-57301EADAC65}" dt="2018-09-12T16:00:05.666" v="857" actId="1076"/>
          <ac:spMkLst>
            <pc:docMk/>
            <pc:sldMk cId="1214547829" sldId="258"/>
            <ac:spMk id="27" creationId="{8D443ADD-49E0-49D5-B7F7-BD238948F93E}"/>
          </ac:spMkLst>
        </pc:spChg>
      </pc:sldChg>
      <pc:sldChg chg="add del">
        <pc:chgData name="Gunnar Peipman" userId="86fd46d32b2aa14b" providerId="LiveId" clId="{26CF68A7-6AE4-44D6-A926-57301EADAC65}" dt="2018-09-14T04:26:25.466" v="2223" actId="2696"/>
        <pc:sldMkLst>
          <pc:docMk/>
          <pc:sldMk cId="2265039457" sldId="259"/>
        </pc:sldMkLst>
      </pc:sldChg>
      <pc:sldChg chg="add del">
        <pc:chgData name="Gunnar Peipman" userId="86fd46d32b2aa14b" providerId="LiveId" clId="{26CF68A7-6AE4-44D6-A926-57301EADAC65}" dt="2018-09-14T04:26:25.458" v="2221" actId="2696"/>
        <pc:sldMkLst>
          <pc:docMk/>
          <pc:sldMk cId="1600980145" sldId="260"/>
        </pc:sldMkLst>
      </pc:sldChg>
      <pc:sldChg chg="modSp add">
        <pc:chgData name="Gunnar Peipman" userId="86fd46d32b2aa14b" providerId="LiveId" clId="{26CF68A7-6AE4-44D6-A926-57301EADAC65}" dt="2018-09-12T15:50:31.197" v="754" actId="20577"/>
        <pc:sldMkLst>
          <pc:docMk/>
          <pc:sldMk cId="613355550" sldId="261"/>
        </pc:sldMkLst>
        <pc:spChg chg="mod">
          <ac:chgData name="Gunnar Peipman" userId="86fd46d32b2aa14b" providerId="LiveId" clId="{26CF68A7-6AE4-44D6-A926-57301EADAC65}" dt="2018-09-12T15:50:31.197" v="754" actId="20577"/>
          <ac:spMkLst>
            <pc:docMk/>
            <pc:sldMk cId="613355550" sldId="261"/>
            <ac:spMk id="2" creationId="{B96F5A04-757E-4FE0-86C6-932BC4BCE95B}"/>
          </ac:spMkLst>
        </pc:spChg>
      </pc:sldChg>
      <pc:sldChg chg="add del">
        <pc:chgData name="Gunnar Peipman" userId="86fd46d32b2aa14b" providerId="LiveId" clId="{26CF68A7-6AE4-44D6-A926-57301EADAC65}" dt="2018-09-14T04:26:25.465" v="2222" actId="2696"/>
        <pc:sldMkLst>
          <pc:docMk/>
          <pc:sldMk cId="4249930381" sldId="262"/>
        </pc:sldMkLst>
      </pc:sldChg>
      <pc:sldChg chg="add del">
        <pc:chgData name="Gunnar Peipman" userId="86fd46d32b2aa14b" providerId="LiveId" clId="{26CF68A7-6AE4-44D6-A926-57301EADAC65}" dt="2018-09-14T04:26:25.474" v="2224" actId="2696"/>
        <pc:sldMkLst>
          <pc:docMk/>
          <pc:sldMk cId="879284917" sldId="263"/>
        </pc:sldMkLst>
      </pc:sldChg>
      <pc:sldChg chg="modSp add">
        <pc:chgData name="Gunnar Peipman" userId="86fd46d32b2aa14b" providerId="LiveId" clId="{26CF68A7-6AE4-44D6-A926-57301EADAC65}" dt="2018-09-14T04:27:30.235" v="2373" actId="20577"/>
        <pc:sldMkLst>
          <pc:docMk/>
          <pc:sldMk cId="2392191283" sldId="264"/>
        </pc:sldMkLst>
        <pc:spChg chg="mod">
          <ac:chgData name="Gunnar Peipman" userId="86fd46d32b2aa14b" providerId="LiveId" clId="{26CF68A7-6AE4-44D6-A926-57301EADAC65}" dt="2018-09-12T15:38:32.150" v="242"/>
          <ac:spMkLst>
            <pc:docMk/>
            <pc:sldMk cId="2392191283" sldId="264"/>
            <ac:spMk id="2" creationId="{17D1E469-7F06-4E57-B4DC-F81FA9602C31}"/>
          </ac:spMkLst>
        </pc:spChg>
        <pc:spChg chg="mod">
          <ac:chgData name="Gunnar Peipman" userId="86fd46d32b2aa14b" providerId="LiveId" clId="{26CF68A7-6AE4-44D6-A926-57301EADAC65}" dt="2018-09-14T04:27:04.736" v="2292" actId="20577"/>
          <ac:spMkLst>
            <pc:docMk/>
            <pc:sldMk cId="2392191283" sldId="264"/>
            <ac:spMk id="3" creationId="{42B0A4F2-201E-44B6-BBD1-33CCA9ABB82C}"/>
          </ac:spMkLst>
        </pc:spChg>
        <pc:spChg chg="mod">
          <ac:chgData name="Gunnar Peipman" userId="86fd46d32b2aa14b" providerId="LiveId" clId="{26CF68A7-6AE4-44D6-A926-57301EADAC65}" dt="2018-09-14T04:27:30.235" v="2373" actId="20577"/>
          <ac:spMkLst>
            <pc:docMk/>
            <pc:sldMk cId="2392191283" sldId="264"/>
            <ac:spMk id="4" creationId="{AB10CD11-31B6-4D03-9CC0-967E1957A041}"/>
          </ac:spMkLst>
        </pc:spChg>
      </pc:sldChg>
      <pc:sldChg chg="addSp delSp modSp add">
        <pc:chgData name="Gunnar Peipman" userId="86fd46d32b2aa14b" providerId="LiveId" clId="{26CF68A7-6AE4-44D6-A926-57301EADAC65}" dt="2018-09-12T16:14:06.861" v="927" actId="20577"/>
        <pc:sldMkLst>
          <pc:docMk/>
          <pc:sldMk cId="1663055289" sldId="265"/>
        </pc:sldMkLst>
        <pc:spChg chg="mod">
          <ac:chgData name="Gunnar Peipman" userId="86fd46d32b2aa14b" providerId="LiveId" clId="{26CF68A7-6AE4-44D6-A926-57301EADAC65}" dt="2018-09-12T16:09:47.601" v="886" actId="20577"/>
          <ac:spMkLst>
            <pc:docMk/>
            <pc:sldMk cId="1663055289" sldId="265"/>
            <ac:spMk id="2" creationId="{F53A6241-B5AF-4D0D-B266-FEB8AD75CEC9}"/>
          </ac:spMkLst>
        </pc:spChg>
        <pc:spChg chg="add del mod">
          <ac:chgData name="Gunnar Peipman" userId="86fd46d32b2aa14b" providerId="LiveId" clId="{26CF68A7-6AE4-44D6-A926-57301EADAC65}" dt="2018-09-12T16:10:26.377" v="897"/>
          <ac:spMkLst>
            <pc:docMk/>
            <pc:sldMk cId="1663055289" sldId="265"/>
            <ac:spMk id="3" creationId="{6EFD5E3C-5B11-4F26-8529-2A009C3F820B}"/>
          </ac:spMkLst>
        </pc:spChg>
        <pc:spChg chg="add mod">
          <ac:chgData name="Gunnar Peipman" userId="86fd46d32b2aa14b" providerId="LiveId" clId="{26CF68A7-6AE4-44D6-A926-57301EADAC65}" dt="2018-09-12T16:14:06.861" v="927" actId="20577"/>
          <ac:spMkLst>
            <pc:docMk/>
            <pc:sldMk cId="1663055289" sldId="265"/>
            <ac:spMk id="4" creationId="{79CFEA28-C704-4396-B862-58CB7066D2C1}"/>
          </ac:spMkLst>
        </pc:spChg>
        <pc:spChg chg="add mod">
          <ac:chgData name="Gunnar Peipman" userId="86fd46d32b2aa14b" providerId="LiveId" clId="{26CF68A7-6AE4-44D6-A926-57301EADAC65}" dt="2018-09-12T16:11:00.546" v="901" actId="1076"/>
          <ac:spMkLst>
            <pc:docMk/>
            <pc:sldMk cId="1663055289" sldId="265"/>
            <ac:spMk id="5" creationId="{A3840759-FCA7-4D8F-A9E8-D16505032806}"/>
          </ac:spMkLst>
        </pc:spChg>
        <pc:spChg chg="add">
          <ac:chgData name="Gunnar Peipman" userId="86fd46d32b2aa14b" providerId="LiveId" clId="{26CF68A7-6AE4-44D6-A926-57301EADAC65}" dt="2018-09-12T16:07:01.992" v="860"/>
          <ac:spMkLst>
            <pc:docMk/>
            <pc:sldMk cId="1663055289" sldId="265"/>
            <ac:spMk id="6" creationId="{D7A67E82-C2BB-41F8-BAFC-8AB31C277874}"/>
          </ac:spMkLst>
        </pc:spChg>
        <pc:spChg chg="add mod">
          <ac:chgData name="Gunnar Peipman" userId="86fd46d32b2aa14b" providerId="LiveId" clId="{26CF68A7-6AE4-44D6-A926-57301EADAC65}" dt="2018-09-12T16:10:20.988" v="895" actId="1076"/>
          <ac:spMkLst>
            <pc:docMk/>
            <pc:sldMk cId="1663055289" sldId="265"/>
            <ac:spMk id="17" creationId="{42C5B033-0393-4E3E-88FE-15575A331B3B}"/>
          </ac:spMkLst>
        </pc:spChg>
        <pc:spChg chg="add del mod">
          <ac:chgData name="Gunnar Peipman" userId="86fd46d32b2aa14b" providerId="LiveId" clId="{26CF68A7-6AE4-44D6-A926-57301EADAC65}" dt="2018-09-12T16:10:26.377" v="897"/>
          <ac:spMkLst>
            <pc:docMk/>
            <pc:sldMk cId="1663055289" sldId="265"/>
            <ac:spMk id="18" creationId="{51A9F957-5A68-47F3-A9B9-6E6B30C62399}"/>
          </ac:spMkLst>
        </pc:spChg>
        <pc:spChg chg="add mod">
          <ac:chgData name="Gunnar Peipman" userId="86fd46d32b2aa14b" providerId="LiveId" clId="{26CF68A7-6AE4-44D6-A926-57301EADAC65}" dt="2018-09-12T16:10:56.278" v="900" actId="1076"/>
          <ac:spMkLst>
            <pc:docMk/>
            <pc:sldMk cId="1663055289" sldId="265"/>
            <ac:spMk id="19" creationId="{B663CC39-FFAE-423E-836A-9B5F66576E2A}"/>
          </ac:spMkLst>
        </pc:spChg>
        <pc:spChg chg="add mod">
          <ac:chgData name="Gunnar Peipman" userId="86fd46d32b2aa14b" providerId="LiveId" clId="{26CF68A7-6AE4-44D6-A926-57301EADAC65}" dt="2018-09-12T16:11:23.798" v="904" actId="1076"/>
          <ac:spMkLst>
            <pc:docMk/>
            <pc:sldMk cId="1663055289" sldId="265"/>
            <ac:spMk id="21" creationId="{5BB26615-5D4C-4078-B22E-F5102DBBD618}"/>
          </ac:spMkLst>
        </pc:spChg>
        <pc:cxnChg chg="add mod">
          <ac:chgData name="Gunnar Peipman" userId="86fd46d32b2aa14b" providerId="LiveId" clId="{26CF68A7-6AE4-44D6-A926-57301EADAC65}" dt="2018-09-12T16:08:40.818" v="868" actId="692"/>
          <ac:cxnSpMkLst>
            <pc:docMk/>
            <pc:sldMk cId="1663055289" sldId="265"/>
            <ac:cxnSpMk id="8" creationId="{E7E19967-C5BF-4484-A227-92E8B80C8F35}"/>
          </ac:cxnSpMkLst>
        </pc:cxnChg>
        <pc:cxnChg chg="add mod">
          <ac:chgData name="Gunnar Peipman" userId="86fd46d32b2aa14b" providerId="LiveId" clId="{26CF68A7-6AE4-44D6-A926-57301EADAC65}" dt="2018-09-12T16:11:06.474" v="902" actId="14100"/>
          <ac:cxnSpMkLst>
            <pc:docMk/>
            <pc:sldMk cId="1663055289" sldId="265"/>
            <ac:cxnSpMk id="12" creationId="{4E5FC40F-C5B8-4E0D-B0FC-67D114D01667}"/>
          </ac:cxnSpMkLst>
        </pc:cxnChg>
        <pc:cxnChg chg="add mod">
          <ac:chgData name="Gunnar Peipman" userId="86fd46d32b2aa14b" providerId="LiveId" clId="{26CF68A7-6AE4-44D6-A926-57301EADAC65}" dt="2018-09-12T16:13:12.256" v="905" actId="14100"/>
          <ac:cxnSpMkLst>
            <pc:docMk/>
            <pc:sldMk cId="1663055289" sldId="265"/>
            <ac:cxnSpMk id="15" creationId="{7455EA88-F531-4812-8939-B92829843665}"/>
          </ac:cxnSpMkLst>
        </pc:cxnChg>
      </pc:sldChg>
      <pc:sldChg chg="addSp delSp modSp add delAnim modAnim">
        <pc:chgData name="Gunnar Peipman" userId="86fd46d32b2aa14b" providerId="LiveId" clId="{26CF68A7-6AE4-44D6-A926-57301EADAC65}" dt="2018-09-12T17:14:29.659" v="1593" actId="20577"/>
        <pc:sldMkLst>
          <pc:docMk/>
          <pc:sldMk cId="1059428551" sldId="266"/>
        </pc:sldMkLst>
        <pc:spChg chg="mod">
          <ac:chgData name="Gunnar Peipman" userId="86fd46d32b2aa14b" providerId="LiveId" clId="{26CF68A7-6AE4-44D6-A926-57301EADAC65}" dt="2018-09-12T16:20:46.674" v="1274" actId="20577"/>
          <ac:spMkLst>
            <pc:docMk/>
            <pc:sldMk cId="1059428551" sldId="266"/>
            <ac:spMk id="2" creationId="{3558464A-45EB-4F6F-971A-F29A0D300045}"/>
          </ac:spMkLst>
        </pc:spChg>
        <pc:spChg chg="del mod">
          <ac:chgData name="Gunnar Peipman" userId="86fd46d32b2aa14b" providerId="LiveId" clId="{26CF68A7-6AE4-44D6-A926-57301EADAC65}" dt="2018-09-12T16:42:31.157" v="1275" actId="931"/>
          <ac:spMkLst>
            <pc:docMk/>
            <pc:sldMk cId="1059428551" sldId="266"/>
            <ac:spMk id="3" creationId="{DDF13F7E-D3DC-4BB2-A68D-268433E562B0}"/>
          </ac:spMkLst>
        </pc:spChg>
        <pc:spChg chg="add del mod">
          <ac:chgData name="Gunnar Peipman" userId="86fd46d32b2aa14b" providerId="LiveId" clId="{26CF68A7-6AE4-44D6-A926-57301EADAC65}" dt="2018-09-12T16:42:51.506" v="1278" actId="931"/>
          <ac:spMkLst>
            <pc:docMk/>
            <pc:sldMk cId="1059428551" sldId="266"/>
            <ac:spMk id="7" creationId="{2F1B071C-C778-4808-B68C-1D1CB2EA61DF}"/>
          </ac:spMkLst>
        </pc:spChg>
        <pc:spChg chg="add mod">
          <ac:chgData name="Gunnar Peipman" userId="86fd46d32b2aa14b" providerId="LiveId" clId="{26CF68A7-6AE4-44D6-A926-57301EADAC65}" dt="2018-09-12T17:14:29.659" v="1593" actId="20577"/>
          <ac:spMkLst>
            <pc:docMk/>
            <pc:sldMk cId="1059428551" sldId="266"/>
            <ac:spMk id="10" creationId="{A0D0D344-F036-4DEA-BBE1-F996E076386F}"/>
          </ac:spMkLst>
        </pc:spChg>
        <pc:spChg chg="add mod">
          <ac:chgData name="Gunnar Peipman" userId="86fd46d32b2aa14b" providerId="LiveId" clId="{26CF68A7-6AE4-44D6-A926-57301EADAC65}" dt="2018-09-12T16:55:58.927" v="1485" actId="1076"/>
          <ac:spMkLst>
            <pc:docMk/>
            <pc:sldMk cId="1059428551" sldId="266"/>
            <ac:spMk id="12" creationId="{3B5F516C-7599-4BAE-A240-7EBDC0C8685A}"/>
          </ac:spMkLst>
        </pc:spChg>
        <pc:spChg chg="add mod ord">
          <ac:chgData name="Gunnar Peipman" userId="86fd46d32b2aa14b" providerId="LiveId" clId="{26CF68A7-6AE4-44D6-A926-57301EADAC65}" dt="2018-09-12T17:10:01.030" v="1500" actId="166"/>
          <ac:spMkLst>
            <pc:docMk/>
            <pc:sldMk cId="1059428551" sldId="266"/>
            <ac:spMk id="13" creationId="{F47F57CD-C34A-4757-A096-B0AED0E58A17}"/>
          </ac:spMkLst>
        </pc:spChg>
        <pc:spChg chg="add mod">
          <ac:chgData name="Gunnar Peipman" userId="86fd46d32b2aa14b" providerId="LiveId" clId="{26CF68A7-6AE4-44D6-A926-57301EADAC65}" dt="2018-09-12T16:47:14.488" v="1414" actId="1076"/>
          <ac:spMkLst>
            <pc:docMk/>
            <pc:sldMk cId="1059428551" sldId="266"/>
            <ac:spMk id="14" creationId="{D69379B8-86CF-4407-A91F-D383429ACA14}"/>
          </ac:spMkLst>
        </pc:spChg>
        <pc:spChg chg="add del mod">
          <ac:chgData name="Gunnar Peipman" userId="86fd46d32b2aa14b" providerId="LiveId" clId="{26CF68A7-6AE4-44D6-A926-57301EADAC65}" dt="2018-09-12T17:13:01.075" v="1509" actId="478"/>
          <ac:spMkLst>
            <pc:docMk/>
            <pc:sldMk cId="1059428551" sldId="266"/>
            <ac:spMk id="15" creationId="{5A290A5C-3DB5-4E44-B584-CAE170C800EB}"/>
          </ac:spMkLst>
        </pc:spChg>
        <pc:picChg chg="add del mod">
          <ac:chgData name="Gunnar Peipman" userId="86fd46d32b2aa14b" providerId="LiveId" clId="{26CF68A7-6AE4-44D6-A926-57301EADAC65}" dt="2018-09-12T16:42:43.620" v="1277" actId="478"/>
          <ac:picMkLst>
            <pc:docMk/>
            <pc:sldMk cId="1059428551" sldId="266"/>
            <ac:picMk id="5" creationId="{D8CECCCF-9A5F-46F7-B6FE-04D2A8CBDF02}"/>
          </ac:picMkLst>
        </pc:picChg>
        <pc:picChg chg="add del mod">
          <ac:chgData name="Gunnar Peipman" userId="86fd46d32b2aa14b" providerId="LiveId" clId="{26CF68A7-6AE4-44D6-A926-57301EADAC65}" dt="2018-09-12T16:43:38.019" v="1283"/>
          <ac:picMkLst>
            <pc:docMk/>
            <pc:sldMk cId="1059428551" sldId="266"/>
            <ac:picMk id="9" creationId="{CD2422A3-B957-452D-A9AE-66C048A67A39}"/>
          </ac:picMkLst>
        </pc:picChg>
        <pc:picChg chg="add mod">
          <ac:chgData name="Gunnar Peipman" userId="86fd46d32b2aa14b" providerId="LiveId" clId="{26CF68A7-6AE4-44D6-A926-57301EADAC65}" dt="2018-09-12T16:43:53.260" v="1293" actId="1076"/>
          <ac:picMkLst>
            <pc:docMk/>
            <pc:sldMk cId="1059428551" sldId="266"/>
            <ac:picMk id="11" creationId="{9C4D867B-D5D6-438B-AD66-1D9109EAFEB3}"/>
          </ac:picMkLst>
        </pc:picChg>
      </pc:sldChg>
      <pc:sldChg chg="addSp delSp modSp add modAnim">
        <pc:chgData name="Gunnar Peipman" userId="86fd46d32b2aa14b" providerId="LiveId" clId="{26CF68A7-6AE4-44D6-A926-57301EADAC65}" dt="2018-09-12T17:19:59.628" v="1816" actId="12"/>
        <pc:sldMkLst>
          <pc:docMk/>
          <pc:sldMk cId="3300754178" sldId="267"/>
        </pc:sldMkLst>
        <pc:spChg chg="mod">
          <ac:chgData name="Gunnar Peipman" userId="86fd46d32b2aa14b" providerId="LiveId" clId="{26CF68A7-6AE4-44D6-A926-57301EADAC65}" dt="2018-09-12T17:15:47.273" v="1665" actId="20577"/>
          <ac:spMkLst>
            <pc:docMk/>
            <pc:sldMk cId="3300754178" sldId="267"/>
            <ac:spMk id="2" creationId="{8D14044B-3FB9-4D58-A2CD-B9532D2B1786}"/>
          </ac:spMkLst>
        </pc:spChg>
        <pc:spChg chg="del mod">
          <ac:chgData name="Gunnar Peipman" userId="86fd46d32b2aa14b" providerId="LiveId" clId="{26CF68A7-6AE4-44D6-A926-57301EADAC65}" dt="2018-09-12T17:16:03.735" v="1667" actId="931"/>
          <ac:spMkLst>
            <pc:docMk/>
            <pc:sldMk cId="3300754178" sldId="267"/>
            <ac:spMk id="3" creationId="{FFC07035-C488-4536-AD35-9D7A4E3385E7}"/>
          </ac:spMkLst>
        </pc:spChg>
        <pc:spChg chg="add mod">
          <ac:chgData name="Gunnar Peipman" userId="86fd46d32b2aa14b" providerId="LiveId" clId="{26CF68A7-6AE4-44D6-A926-57301EADAC65}" dt="2018-09-12T17:19:59.628" v="1816" actId="12"/>
          <ac:spMkLst>
            <pc:docMk/>
            <pc:sldMk cId="3300754178" sldId="267"/>
            <ac:spMk id="7" creationId="{3B2A9526-3A69-4B89-954C-0781F927DAD0}"/>
          </ac:spMkLst>
        </pc:spChg>
        <pc:spChg chg="add mod">
          <ac:chgData name="Gunnar Peipman" userId="86fd46d32b2aa14b" providerId="LiveId" clId="{26CF68A7-6AE4-44D6-A926-57301EADAC65}" dt="2018-09-12T17:18:35.594" v="1805" actId="14100"/>
          <ac:spMkLst>
            <pc:docMk/>
            <pc:sldMk cId="3300754178" sldId="267"/>
            <ac:spMk id="9" creationId="{A3E8C283-FBEB-4FFF-AC63-8E94B3BC990F}"/>
          </ac:spMkLst>
        </pc:spChg>
        <pc:picChg chg="add del mod">
          <ac:chgData name="Gunnar Peipman" userId="86fd46d32b2aa14b" providerId="LiveId" clId="{26CF68A7-6AE4-44D6-A926-57301EADAC65}" dt="2018-09-12T17:16:07.321" v="1669" actId="478"/>
          <ac:picMkLst>
            <pc:docMk/>
            <pc:sldMk cId="3300754178" sldId="267"/>
            <ac:picMk id="5" creationId="{CD6157D7-E8E2-4434-8219-AD60F29BAAD2}"/>
          </ac:picMkLst>
        </pc:picChg>
        <pc:picChg chg="add mod">
          <ac:chgData name="Gunnar Peipman" userId="86fd46d32b2aa14b" providerId="LiveId" clId="{26CF68A7-6AE4-44D6-A926-57301EADAC65}" dt="2018-09-12T17:16:47.398" v="1685" actId="1076"/>
          <ac:picMkLst>
            <pc:docMk/>
            <pc:sldMk cId="3300754178" sldId="267"/>
            <ac:picMk id="8" creationId="{83BE5A97-D091-40F5-8864-6E925920F997}"/>
          </ac:picMkLst>
        </pc:picChg>
      </pc:sldChg>
      <pc:sldChg chg="addSp delSp modSp add">
        <pc:chgData name="Gunnar Peipman" userId="86fd46d32b2aa14b" providerId="LiveId" clId="{26CF68A7-6AE4-44D6-A926-57301EADAC65}" dt="2018-09-14T04:20:03.761" v="2177" actId="1076"/>
        <pc:sldMkLst>
          <pc:docMk/>
          <pc:sldMk cId="2138162024" sldId="268"/>
        </pc:sldMkLst>
        <pc:spChg chg="mod">
          <ac:chgData name="Gunnar Peipman" userId="86fd46d32b2aa14b" providerId="LiveId" clId="{26CF68A7-6AE4-44D6-A926-57301EADAC65}" dt="2018-09-14T04:19:15.377" v="2171" actId="20577"/>
          <ac:spMkLst>
            <pc:docMk/>
            <pc:sldMk cId="2138162024" sldId="268"/>
            <ac:spMk id="2" creationId="{BFF98753-AD30-41F7-B4C8-D719CAB69319}"/>
          </ac:spMkLst>
        </pc:spChg>
        <pc:spChg chg="del mod">
          <ac:chgData name="Gunnar Peipman" userId="86fd46d32b2aa14b" providerId="LiveId" clId="{26CF68A7-6AE4-44D6-A926-57301EADAC65}" dt="2018-09-14T04:19:39.320" v="2174" actId="931"/>
          <ac:spMkLst>
            <pc:docMk/>
            <pc:sldMk cId="2138162024" sldId="268"/>
            <ac:spMk id="3" creationId="{7A5CBE48-4F12-43B0-9339-10787EA890FB}"/>
          </ac:spMkLst>
        </pc:spChg>
        <pc:picChg chg="add mod">
          <ac:chgData name="Gunnar Peipman" userId="86fd46d32b2aa14b" providerId="LiveId" clId="{26CF68A7-6AE4-44D6-A926-57301EADAC65}" dt="2018-09-14T04:20:03.761" v="2177" actId="1076"/>
          <ac:picMkLst>
            <pc:docMk/>
            <pc:sldMk cId="2138162024" sldId="268"/>
            <ac:picMk id="5" creationId="{6930982C-FB75-49E0-A4FD-AEBD74700A06}"/>
          </ac:picMkLst>
        </pc:picChg>
      </pc:sldChg>
      <pc:sldChg chg="addSp delSp modSp add">
        <pc:chgData name="Gunnar Peipman" userId="86fd46d32b2aa14b" providerId="LiveId" clId="{26CF68A7-6AE4-44D6-A926-57301EADAC65}" dt="2018-09-14T04:26:14.322" v="2220" actId="1076"/>
        <pc:sldMkLst>
          <pc:docMk/>
          <pc:sldMk cId="1373726782" sldId="269"/>
        </pc:sldMkLst>
        <pc:spChg chg="mod">
          <ac:chgData name="Gunnar Peipman" userId="86fd46d32b2aa14b" providerId="LiveId" clId="{26CF68A7-6AE4-44D6-A926-57301EADAC65}" dt="2018-09-14T04:20:30.284" v="2216" actId="20577"/>
          <ac:spMkLst>
            <pc:docMk/>
            <pc:sldMk cId="1373726782" sldId="269"/>
            <ac:spMk id="2" creationId="{8F250A74-0487-4ADE-BE14-7BAF195B5C6F}"/>
          </ac:spMkLst>
        </pc:spChg>
        <pc:spChg chg="del">
          <ac:chgData name="Gunnar Peipman" userId="86fd46d32b2aa14b" providerId="LiveId" clId="{26CF68A7-6AE4-44D6-A926-57301EADAC65}" dt="2018-09-14T04:26:04.576" v="2217" actId="931"/>
          <ac:spMkLst>
            <pc:docMk/>
            <pc:sldMk cId="1373726782" sldId="269"/>
            <ac:spMk id="3" creationId="{C3E26B9E-CDF9-4551-A9A4-69498AFE7C7D}"/>
          </ac:spMkLst>
        </pc:spChg>
        <pc:picChg chg="add mod">
          <ac:chgData name="Gunnar Peipman" userId="86fd46d32b2aa14b" providerId="LiveId" clId="{26CF68A7-6AE4-44D6-A926-57301EADAC65}" dt="2018-09-14T04:26:14.322" v="2220" actId="1076"/>
          <ac:picMkLst>
            <pc:docMk/>
            <pc:sldMk cId="1373726782" sldId="269"/>
            <ac:picMk id="5" creationId="{B4AD0010-B954-4B13-AD45-925CBF136364}"/>
          </ac:picMkLst>
        </pc:picChg>
      </pc:sldChg>
      <pc:sldChg chg="modSp add">
        <pc:chgData name="Gunnar Peipman" userId="86fd46d32b2aa14b" providerId="LiveId" clId="{26CF68A7-6AE4-44D6-A926-57301EADAC65}" dt="2018-09-14T06:27:39.339" v="2873" actId="20577"/>
        <pc:sldMkLst>
          <pc:docMk/>
          <pc:sldMk cId="3014587901" sldId="270"/>
        </pc:sldMkLst>
        <pc:spChg chg="mod">
          <ac:chgData name="Gunnar Peipman" userId="86fd46d32b2aa14b" providerId="LiveId" clId="{26CF68A7-6AE4-44D6-A926-57301EADAC65}" dt="2018-09-14T06:11:58.902" v="2464" actId="20577"/>
          <ac:spMkLst>
            <pc:docMk/>
            <pc:sldMk cId="3014587901" sldId="270"/>
            <ac:spMk id="2" creationId="{CDBABD28-AEFC-4166-9A17-727D68DF2A66}"/>
          </ac:spMkLst>
        </pc:spChg>
        <pc:spChg chg="mod">
          <ac:chgData name="Gunnar Peipman" userId="86fd46d32b2aa14b" providerId="LiveId" clId="{26CF68A7-6AE4-44D6-A926-57301EADAC65}" dt="2018-09-14T06:27:39.339" v="2873" actId="20577"/>
          <ac:spMkLst>
            <pc:docMk/>
            <pc:sldMk cId="3014587901" sldId="270"/>
            <ac:spMk id="3" creationId="{04C215D6-6810-4A06-9056-21AC28F5277B}"/>
          </ac:spMkLst>
        </pc:spChg>
      </pc:sldChg>
      <pc:sldChg chg="modSp add">
        <pc:chgData name="Gunnar Peipman" userId="86fd46d32b2aa14b" providerId="LiveId" clId="{26CF68A7-6AE4-44D6-A926-57301EADAC65}" dt="2018-09-14T06:10:36.144" v="2397" actId="20577"/>
        <pc:sldMkLst>
          <pc:docMk/>
          <pc:sldMk cId="1588302772" sldId="271"/>
        </pc:sldMkLst>
        <pc:spChg chg="mod">
          <ac:chgData name="Gunnar Peipman" userId="86fd46d32b2aa14b" providerId="LiveId" clId="{26CF68A7-6AE4-44D6-A926-57301EADAC65}" dt="2018-09-14T06:10:36.144" v="2397" actId="20577"/>
          <ac:spMkLst>
            <pc:docMk/>
            <pc:sldMk cId="1588302772" sldId="271"/>
            <ac:spMk id="2" creationId="{948CACA3-8EFA-41E9-9614-A414B6DDAF50}"/>
          </ac:spMkLst>
        </pc:spChg>
      </pc:sldChg>
      <pc:sldChg chg="addSp delSp modSp add">
        <pc:chgData name="Gunnar Peipman" userId="86fd46d32b2aa14b" providerId="LiveId" clId="{26CF68A7-6AE4-44D6-A926-57301EADAC65}" dt="2018-09-14T07:07:31.987" v="2886" actId="20577"/>
        <pc:sldMkLst>
          <pc:docMk/>
          <pc:sldMk cId="3067245116" sldId="272"/>
        </pc:sldMkLst>
        <pc:spChg chg="mod">
          <ac:chgData name="Gunnar Peipman" userId="86fd46d32b2aa14b" providerId="LiveId" clId="{26CF68A7-6AE4-44D6-A926-57301EADAC65}" dt="2018-09-14T07:07:31.987" v="2886" actId="20577"/>
          <ac:spMkLst>
            <pc:docMk/>
            <pc:sldMk cId="3067245116" sldId="272"/>
            <ac:spMk id="2" creationId="{3634014B-BC58-4073-8D7F-6BAEB5E91858}"/>
          </ac:spMkLst>
        </pc:spChg>
        <pc:spChg chg="del">
          <ac:chgData name="Gunnar Peipman" userId="86fd46d32b2aa14b" providerId="LiveId" clId="{26CF68A7-6AE4-44D6-A926-57301EADAC65}" dt="2018-09-14T07:07:18.301" v="2875" actId="931"/>
          <ac:spMkLst>
            <pc:docMk/>
            <pc:sldMk cId="3067245116" sldId="272"/>
            <ac:spMk id="3" creationId="{B2E609BE-4FEC-4665-98D7-21604796DE22}"/>
          </ac:spMkLst>
        </pc:spChg>
        <pc:picChg chg="add mod">
          <ac:chgData name="Gunnar Peipman" userId="86fd46d32b2aa14b" providerId="LiveId" clId="{26CF68A7-6AE4-44D6-A926-57301EADAC65}" dt="2018-09-14T07:07:18.301" v="2875" actId="931"/>
          <ac:picMkLst>
            <pc:docMk/>
            <pc:sldMk cId="3067245116" sldId="272"/>
            <ac:picMk id="5" creationId="{3AB320EF-B640-4BAE-956A-5E7519D06F62}"/>
          </ac:picMkLst>
        </pc:picChg>
      </pc:sldChg>
      <pc:sldChg chg="add">
        <pc:chgData name="Gunnar Peipman" userId="86fd46d32b2aa14b" providerId="LiveId" clId="{26CF68A7-6AE4-44D6-A926-57301EADAC65}" dt="2018-09-14T09:35:09.299" v="2889"/>
        <pc:sldMkLst>
          <pc:docMk/>
          <pc:sldMk cId="398784861" sldId="273"/>
        </pc:sldMkLst>
      </pc:sldChg>
      <pc:sldChg chg="add del">
        <pc:chgData name="Gunnar Peipman" userId="86fd46d32b2aa14b" providerId="LiveId" clId="{26CF68A7-6AE4-44D6-A926-57301EADAC65}" dt="2018-09-14T08:37:29.377" v="2888" actId="2696"/>
        <pc:sldMkLst>
          <pc:docMk/>
          <pc:sldMk cId="56059317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1672-A7B9-41B8-9491-DB0628F80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8587-78EB-4D8B-9606-630377789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07061-3BCB-4858-96F4-2416558C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9858-5491-4FB3-BC42-F7FB639C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6D6C-47EF-409E-B225-15545E6C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6645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9BCC-0C04-4C3E-8153-F2972F7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1CA11-2DAB-44FF-A0E6-2935B613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F8E9-CEA2-4354-A73F-1CE567A0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F62F-2515-4D2F-AEF4-1AA5FE8A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C6DC-4954-4B7A-8D14-72BD1951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5069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3B14E-6269-4726-ADC5-73CF0CA47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26C2E-AC03-414A-BC42-6A68F4D5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D7772-21C5-4DC0-B7B0-A68EAD3D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E58C-1EC3-498B-9D47-03C8468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77F2-D8DA-4C6C-83F6-CCE7C49B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3000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59D-312F-4AE4-AAB7-DDB0453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11A-9979-4143-9A18-801E3B7F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FD92-90E1-4119-A88B-78CA66D1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085-4466-4B7A-A568-728075B6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6685-4411-4066-B90A-8FCF5A1F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1606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9A76-F31B-4A76-B192-0FD7EBA8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246D-8E45-4296-B525-E4338097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0D6D-FC02-41F6-8EDD-3D046B6E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46F8-80EC-48D8-88C8-73838568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AD5B-28B1-44D0-871E-4589C689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137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EA21-84CA-43FA-8624-D7C8886B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DE8-EC9B-4F04-B211-40882640D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526CD-AE70-4ABB-B31F-F165F452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F5B5-88CF-4C06-8A11-7CE41BB3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3A38-F87C-4C8D-B7DE-487A01EA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F1629-E37E-41CB-B249-AA0D4341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4067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8D36-4518-4FEC-A30D-61AD35A5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9EAA4-2F6F-4731-BF5B-5568A0F2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2ED4C-76F9-4DF3-A9FE-95F72DB5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21B5A-0772-46BF-87E7-40637365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B16C5-603C-4D85-A192-7CAB33135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96AA3-9F58-44A2-8F44-72E57F75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85BE1-8DD7-491C-B7AD-8FBB0C7B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F03AF-BAB8-4F57-85BA-BFA3D2A8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1540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CD8C-9C92-45E6-8407-37C22AAF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22E29-44F3-4751-9BF8-D26B58D8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9E278-B40D-4F11-8FBD-61BB1882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6FA38-CAFF-4D07-9581-967E557F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4819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7D31D-6DEE-4673-9F73-CEF0873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6E94D-A3B5-4037-8CBB-CF0FF693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C96E-C25C-4E73-B6DF-BCBD411C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8982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D0DA-E6F5-4F1A-B4AF-9B656FB2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4E0F-4CE3-459F-A6CF-3FB6B843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FE770-CB40-4C24-9F38-F29857F6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A30C-3B7E-42BD-8E09-8B2886C6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82FEE-3775-4B6C-B426-80B19923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D7941-7932-4548-8C01-043CEF70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011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6747-160A-4518-B035-E49F8373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D4353-62C4-4654-95A4-31AE628A6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FD41F-A225-482C-817E-C3A01959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782AC-6649-4744-B41B-EC3E4FCA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2CA00-756F-49B4-BB51-FE46F985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6002A-169C-48FB-8194-77D842A6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4020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834A5-89B8-45BD-A3C4-6A27E182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3438-4967-48E8-99C0-ABFBD588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A4A3-22DC-42D6-9B04-0C6D83DB3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D020-BB4F-47EB-A66D-E89CD69BD1AD}" type="datetimeFigureOut">
              <a:rPr lang="et-EE" smtClean="0"/>
              <a:t>14.09.2018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CD29-C20E-4B8E-A279-A955FBA9D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1D2D2-B776-4868-93A7-197E007C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118-5790-4CE1-A031-357F1220F41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8518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0370-31ED-4B49-8137-8857A85C7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D7718-7686-4A62-AA7C-C9EF9CEA1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8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CA3-8EFA-41E9-9614-A414B6DD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Entity Framework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58ED1-9F19-46C2-8AF8-A78018E3C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30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BD28-AEFC-4166-9A17-727D68DF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Mis on ORM (Object-Relational Mapper)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15D6-6810-4A06-9056-21AC28F5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9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t-EE" dirty="0"/>
              <a:t>Komponent, mis teisendab andmebaasis olevaid andmeid programmeerimiskeele objektideks ja vastupidi. Toetab enamasti  põhioperatsioone andmetega (CRUD – Create, Read, Update, Delete). Lisaks käsitleb mitmeid keerukusi nagu andmetüüpide erinevused andmebaasis ja lähtekoodis, erinevused pärilusseostes jpm.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58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014B-BC58-4073-8D7F-6BAEB5E9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Mis on ORM?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320EF-B640-4BAE-956A-5E7519D06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98" y="1934080"/>
            <a:ext cx="10240804" cy="4134427"/>
          </a:xfrm>
        </p:spPr>
      </p:pic>
    </p:spTree>
    <p:extLst>
      <p:ext uri="{BB962C8B-B14F-4D97-AF65-F5344CB8AC3E}">
        <p14:creationId xmlns:p14="http://schemas.microsoft.com/office/powerpoint/2010/main" val="306724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7D58-C5F1-4E00-859D-8639410F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Praktiline töö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B7D0-8D75-476F-BB97-C5D81CD77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3335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E469-7F06-4E57-B4DC-F81FA96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Ainetöö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A4F2-201E-44B6-BBD1-33CCA9ABB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/>
              <a:t>Töö sisu</a:t>
            </a:r>
          </a:p>
          <a:p>
            <a:pPr lvl="1"/>
            <a:r>
              <a:rPr lang="et-EE" dirty="0"/>
              <a:t>Online meediagalerii</a:t>
            </a:r>
          </a:p>
          <a:p>
            <a:pPr lvl="1"/>
            <a:r>
              <a:rPr lang="et-EE" dirty="0"/>
              <a:t>Mitme kasutaja tugi</a:t>
            </a:r>
          </a:p>
          <a:p>
            <a:pPr lvl="1"/>
            <a:r>
              <a:rPr lang="et-EE" dirty="0"/>
              <a:t>Lihtne kasutusliides</a:t>
            </a:r>
          </a:p>
          <a:p>
            <a:pPr lvl="1"/>
            <a:r>
              <a:rPr lang="et-EE" dirty="0"/>
              <a:t>Kaustapuu</a:t>
            </a:r>
          </a:p>
          <a:p>
            <a:pPr lvl="1"/>
            <a:r>
              <a:rPr lang="et-EE" dirty="0"/>
              <a:t>Fotod ja videod</a:t>
            </a:r>
          </a:p>
          <a:p>
            <a:r>
              <a:rPr lang="et-EE" dirty="0"/>
              <a:t>Mida õpime</a:t>
            </a:r>
          </a:p>
          <a:p>
            <a:pPr lvl="1"/>
            <a:r>
              <a:rPr lang="et-EE" dirty="0"/>
              <a:t>Analüüs</a:t>
            </a:r>
          </a:p>
          <a:p>
            <a:pPr lvl="1"/>
            <a:r>
              <a:rPr lang="et-EE" dirty="0"/>
              <a:t>Disainimustrid</a:t>
            </a:r>
          </a:p>
          <a:p>
            <a:pPr lvl="1"/>
            <a:r>
              <a:rPr lang="et-EE" dirty="0"/>
              <a:t>Arhitektuurimustid</a:t>
            </a:r>
          </a:p>
          <a:p>
            <a:pPr lvl="1"/>
            <a:r>
              <a:rPr lang="et-EE" dirty="0"/>
              <a:t>Andmemodelleerimine</a:t>
            </a:r>
          </a:p>
          <a:p>
            <a:pPr lvl="1"/>
            <a:r>
              <a:rPr lang="et-EE" dirty="0"/>
              <a:t>Veebirakenduse ehitamine</a:t>
            </a:r>
          </a:p>
          <a:p>
            <a:pPr marL="0" indent="0">
              <a:buNone/>
            </a:pPr>
            <a:endParaRPr lang="et-EE" dirty="0"/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CD11-31B6-4D03-9CC0-967E1957A0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t-EE" dirty="0"/>
              <a:t>Töövahendid</a:t>
            </a:r>
          </a:p>
          <a:p>
            <a:r>
              <a:rPr lang="et-EE" dirty="0"/>
              <a:t>Visual Studio</a:t>
            </a:r>
          </a:p>
          <a:p>
            <a:r>
              <a:rPr lang="et-EE" dirty="0"/>
              <a:t>ASP.NET Core</a:t>
            </a:r>
          </a:p>
          <a:p>
            <a:r>
              <a:rPr lang="et-EE" dirty="0"/>
              <a:t>JavaScripti teegid</a:t>
            </a:r>
          </a:p>
          <a:p>
            <a:r>
              <a:rPr lang="et-EE" dirty="0"/>
              <a:t>SQL Server</a:t>
            </a:r>
          </a:p>
          <a:p>
            <a:r>
              <a:rPr lang="et-EE"/>
              <a:t>Entity Framework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921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5A04-757E-4FE0-86C6-932BC4BC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Analüüsime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1FBA-941F-41A9-B70A-A4EE434C3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35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43D2-4A68-4B9D-B810-9DDE1AA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Mida teame?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B7D0-C3B8-404F-99C2-E68E91DF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7B049-EC85-48D3-A030-9CC4B2058D72}"/>
              </a:ext>
            </a:extLst>
          </p:cNvPr>
          <p:cNvSpPr/>
          <p:nvPr/>
        </p:nvSpPr>
        <p:spPr>
          <a:xfrm>
            <a:off x="1593182" y="3037974"/>
            <a:ext cx="1600200" cy="78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Kaust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DED3E-8C9D-4414-8708-2A59070F0CFB}"/>
              </a:ext>
            </a:extLst>
          </p:cNvPr>
          <p:cNvSpPr/>
          <p:nvPr/>
        </p:nvSpPr>
        <p:spPr>
          <a:xfrm>
            <a:off x="3792455" y="3477920"/>
            <a:ext cx="1600200" cy="78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Foto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79D6F-668F-47F1-A30D-6D7A73A1CB17}"/>
              </a:ext>
            </a:extLst>
          </p:cNvPr>
          <p:cNvSpPr/>
          <p:nvPr/>
        </p:nvSpPr>
        <p:spPr>
          <a:xfrm>
            <a:off x="6096000" y="2646948"/>
            <a:ext cx="1600200" cy="78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Roll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2F3D2-3A6C-4183-8D95-0EF819D3FB25}"/>
              </a:ext>
            </a:extLst>
          </p:cNvPr>
          <p:cNvSpPr/>
          <p:nvPr/>
        </p:nvSpPr>
        <p:spPr>
          <a:xfrm>
            <a:off x="4930943" y="4893615"/>
            <a:ext cx="1600200" cy="78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Video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57601D-6A29-462D-8D3B-C556BF12E064}"/>
              </a:ext>
            </a:extLst>
          </p:cNvPr>
          <p:cNvSpPr/>
          <p:nvPr/>
        </p:nvSpPr>
        <p:spPr>
          <a:xfrm>
            <a:off x="7259053" y="4103532"/>
            <a:ext cx="1600200" cy="78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Kasutaja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91013-F0FC-467B-AE0A-F56473B5F72B}"/>
              </a:ext>
            </a:extLst>
          </p:cNvPr>
          <p:cNvSpPr/>
          <p:nvPr/>
        </p:nvSpPr>
        <p:spPr>
          <a:xfrm>
            <a:off x="3010653" y="4607468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58FD3-D627-47CC-8208-ADEF0238F0C8}"/>
              </a:ext>
            </a:extLst>
          </p:cNvPr>
          <p:cNvSpPr/>
          <p:nvPr/>
        </p:nvSpPr>
        <p:spPr>
          <a:xfrm>
            <a:off x="4132848" y="2255922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B0EAAF-E04D-4784-AA32-330AE88E2B01}"/>
              </a:ext>
            </a:extLst>
          </p:cNvPr>
          <p:cNvSpPr/>
          <p:nvPr/>
        </p:nvSpPr>
        <p:spPr>
          <a:xfrm>
            <a:off x="1092619" y="4150468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981794-6031-466D-85DE-DA8884FE3EF6}"/>
              </a:ext>
            </a:extLst>
          </p:cNvPr>
          <p:cNvSpPr/>
          <p:nvPr/>
        </p:nvSpPr>
        <p:spPr>
          <a:xfrm>
            <a:off x="1066800" y="1927562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35AB8-433C-48C3-9450-53F5A1F70831}"/>
              </a:ext>
            </a:extLst>
          </p:cNvPr>
          <p:cNvSpPr/>
          <p:nvPr/>
        </p:nvSpPr>
        <p:spPr>
          <a:xfrm>
            <a:off x="7924800" y="2002634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150ABA-FF14-4262-A527-51E7E725ED57}"/>
              </a:ext>
            </a:extLst>
          </p:cNvPr>
          <p:cNvSpPr/>
          <p:nvPr/>
        </p:nvSpPr>
        <p:spPr>
          <a:xfrm>
            <a:off x="8635666" y="3053083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19CBA1-EF20-4181-958A-0E086AA36BA0}"/>
              </a:ext>
            </a:extLst>
          </p:cNvPr>
          <p:cNvSpPr/>
          <p:nvPr/>
        </p:nvSpPr>
        <p:spPr>
          <a:xfrm>
            <a:off x="9306426" y="4111563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485761-A068-4473-8C52-2AC0057449E3}"/>
              </a:ext>
            </a:extLst>
          </p:cNvPr>
          <p:cNvSpPr/>
          <p:nvPr/>
        </p:nvSpPr>
        <p:spPr>
          <a:xfrm>
            <a:off x="6896100" y="5166076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2982AA-507A-4F5C-BEB9-BCA097074C9F}"/>
              </a:ext>
            </a:extLst>
          </p:cNvPr>
          <p:cNvSpPr/>
          <p:nvPr/>
        </p:nvSpPr>
        <p:spPr>
          <a:xfrm>
            <a:off x="1066800" y="5269311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4BB453-E5B6-408A-8A5C-E02630BF33BD}"/>
              </a:ext>
            </a:extLst>
          </p:cNvPr>
          <p:cNvSpPr/>
          <p:nvPr/>
        </p:nvSpPr>
        <p:spPr>
          <a:xfrm>
            <a:off x="9753600" y="1994705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443ADD-49E0-49D5-B7F7-BD238948F93E}"/>
              </a:ext>
            </a:extLst>
          </p:cNvPr>
          <p:cNvSpPr/>
          <p:nvPr/>
        </p:nvSpPr>
        <p:spPr>
          <a:xfrm>
            <a:off x="8864893" y="5153981"/>
            <a:ext cx="1600200" cy="782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5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6241-B5AF-4D0D-B266-FEB8AD75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Tuvastame seosed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5E3C-5B11-4F26-8529-2A009C3F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FEA28-C704-4396-B862-58CB7066D2C1}"/>
              </a:ext>
            </a:extLst>
          </p:cNvPr>
          <p:cNvSpPr/>
          <p:nvPr/>
        </p:nvSpPr>
        <p:spPr>
          <a:xfrm>
            <a:off x="1593182" y="3037974"/>
            <a:ext cx="1600200" cy="78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Kaust</a:t>
            </a:r>
            <a:br>
              <a:rPr lang="et-EE" dirty="0"/>
            </a:br>
            <a:r>
              <a:rPr lang="et-EE" dirty="0"/>
              <a:t>(kaustapuu)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840759-FCA7-4D8F-A9E8-D16505032806}"/>
              </a:ext>
            </a:extLst>
          </p:cNvPr>
          <p:cNvSpPr/>
          <p:nvPr/>
        </p:nvSpPr>
        <p:spPr>
          <a:xfrm>
            <a:off x="4930943" y="3429000"/>
            <a:ext cx="1600200" cy="78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Foto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67E82-C2BB-41F8-BAFC-8AB31C277874}"/>
              </a:ext>
            </a:extLst>
          </p:cNvPr>
          <p:cNvSpPr/>
          <p:nvPr/>
        </p:nvSpPr>
        <p:spPr>
          <a:xfrm>
            <a:off x="4930943" y="4893615"/>
            <a:ext cx="1600200" cy="78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Video</a:t>
            </a:r>
            <a:endParaRPr lang="en-GB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7E19967-C5BF-4484-A227-92E8B80C8F35}"/>
              </a:ext>
            </a:extLst>
          </p:cNvPr>
          <p:cNvCxnSpPr>
            <a:stCxn id="4" idx="1"/>
            <a:endCxn id="4" idx="0"/>
          </p:cNvCxnSpPr>
          <p:nvPr/>
        </p:nvCxnSpPr>
        <p:spPr>
          <a:xfrm rot="10800000" flipH="1">
            <a:off x="1593182" y="3037974"/>
            <a:ext cx="800100" cy="391026"/>
          </a:xfrm>
          <a:prstGeom prst="bentConnector4">
            <a:avLst>
              <a:gd name="adj1" fmla="val -69173"/>
              <a:gd name="adj2" fmla="val 22615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E5FC40F-C5B8-4E0D-B0FC-67D114D0166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93382" y="3429000"/>
            <a:ext cx="1737561" cy="391026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455EA88-F531-4812-8939-B92829843665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2929805" y="3283502"/>
            <a:ext cx="1464615" cy="2537661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C5B033-0393-4E3E-88FE-15575A331B3B}"/>
              </a:ext>
            </a:extLst>
          </p:cNvPr>
          <p:cNvSpPr txBox="1"/>
          <p:nvPr/>
        </p:nvSpPr>
        <p:spPr>
          <a:xfrm>
            <a:off x="1427051" y="22383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1..N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3CC39-FFAE-423E-836A-9B5F66576E2A}"/>
              </a:ext>
            </a:extLst>
          </p:cNvPr>
          <p:cNvSpPr txBox="1"/>
          <p:nvPr/>
        </p:nvSpPr>
        <p:spPr>
          <a:xfrm>
            <a:off x="3903050" y="49642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1..N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26615-5D4C-4078-B22E-F5102DBBD618}"/>
              </a:ext>
            </a:extLst>
          </p:cNvPr>
          <p:cNvSpPr txBox="1"/>
          <p:nvPr/>
        </p:nvSpPr>
        <p:spPr>
          <a:xfrm>
            <a:off x="4186140" y="382355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1..N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05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464A-45EB-4F6F-971A-F29A0D30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Defineerime klassid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D0D344-F036-4DEA-BBE1-F996E076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t-EE" dirty="0">
                <a:solidFill>
                  <a:srgbClr val="C00000"/>
                </a:solidFill>
              </a:rPr>
              <a:t>Mitu kollektsiooni (mis saab kui lisame uusi meediatüüpe?)</a:t>
            </a:r>
          </a:p>
          <a:p>
            <a:pPr marL="514350" indent="-514350">
              <a:buFont typeface="+mj-lt"/>
              <a:buAutoNum type="arabicPeriod"/>
            </a:pPr>
            <a:r>
              <a:rPr lang="et-EE" dirty="0">
                <a:solidFill>
                  <a:srgbClr val="C00000"/>
                </a:solidFill>
              </a:rPr>
              <a:t>Samad omadused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9C4D867B-D5D6-438B-AD66-1D9109EAF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" y="1946443"/>
            <a:ext cx="9838691" cy="23612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5F516C-7599-4BAE-A240-7EBDC0C8685A}"/>
              </a:ext>
            </a:extLst>
          </p:cNvPr>
          <p:cNvSpPr/>
          <p:nvPr/>
        </p:nvSpPr>
        <p:spPr>
          <a:xfrm>
            <a:off x="1512447" y="3637146"/>
            <a:ext cx="974558" cy="5895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F57CD-C34A-4757-A096-B0AED0E58A17}"/>
              </a:ext>
            </a:extLst>
          </p:cNvPr>
          <p:cNvSpPr/>
          <p:nvPr/>
        </p:nvSpPr>
        <p:spPr>
          <a:xfrm>
            <a:off x="4862935" y="2681496"/>
            <a:ext cx="1485614" cy="12504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379B8-86CF-4407-A91F-D383429ACA14}"/>
              </a:ext>
            </a:extLst>
          </p:cNvPr>
          <p:cNvSpPr/>
          <p:nvPr/>
        </p:nvSpPr>
        <p:spPr>
          <a:xfrm>
            <a:off x="8359426" y="2712637"/>
            <a:ext cx="1485614" cy="12504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2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044B-3FB9-4D58-A2CD-B9532D2B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Ja veel üks probleem ...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2A9526-3A69-4B89-954C-0781F927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5775"/>
            <a:ext cx="10515600" cy="99118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t-EE" dirty="0">
                <a:solidFill>
                  <a:srgbClr val="C00000"/>
                </a:solidFill>
              </a:rPr>
              <a:t>Seotud klassid samade omadustega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83BE5A97-D091-40F5-8864-6E925920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" y="1944439"/>
            <a:ext cx="9838691" cy="2361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E8C283-FBEB-4FFF-AC63-8E94B3BC990F}"/>
              </a:ext>
            </a:extLst>
          </p:cNvPr>
          <p:cNvSpPr/>
          <p:nvPr/>
        </p:nvSpPr>
        <p:spPr>
          <a:xfrm>
            <a:off x="1324556" y="2722746"/>
            <a:ext cx="9585614" cy="8722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7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8753-AD30-41F7-B4C8-D719CAB6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Üldistame: MediaFile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0982C-FB75-49E0-A4FD-AEBD7470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56" y="2159246"/>
            <a:ext cx="6020087" cy="3609265"/>
          </a:xfrm>
        </p:spPr>
      </p:pic>
    </p:spTree>
    <p:extLst>
      <p:ext uri="{BB962C8B-B14F-4D97-AF65-F5344CB8AC3E}">
        <p14:creationId xmlns:p14="http://schemas.microsoft.com/office/powerpoint/2010/main" val="213816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0A74-0487-4ADE-BE14-7BAF195B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Üldistame: MediaItem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D0010-B954-4B13-AD45-925CBF136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67" y="1690688"/>
            <a:ext cx="4944266" cy="4536024"/>
          </a:xfrm>
        </p:spPr>
      </p:pic>
    </p:spTree>
    <p:extLst>
      <p:ext uri="{BB962C8B-B14F-4D97-AF65-F5344CB8AC3E}">
        <p14:creationId xmlns:p14="http://schemas.microsoft.com/office/powerpoint/2010/main" val="137372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144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Ainetöö</vt:lpstr>
      <vt:lpstr>Analüüsime</vt:lpstr>
      <vt:lpstr>Mida teame?</vt:lpstr>
      <vt:lpstr>Tuvastame seosed</vt:lpstr>
      <vt:lpstr>Defineerime klassid</vt:lpstr>
      <vt:lpstr>Ja veel üks probleem ...</vt:lpstr>
      <vt:lpstr>Üldistame: MediaFile</vt:lpstr>
      <vt:lpstr>Üldistame: MediaItem</vt:lpstr>
      <vt:lpstr>Entity Framework</vt:lpstr>
      <vt:lpstr>Mis on ORM (Object-Relational Mapper)</vt:lpstr>
      <vt:lpstr>Mis on ORM?</vt:lpstr>
      <vt:lpstr>Praktiline töö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Gunnar Peipman</dc:creator>
  <cp:lastModifiedBy>Gunnar Peipman</cp:lastModifiedBy>
  <cp:revision>2</cp:revision>
  <dcterms:created xsi:type="dcterms:W3CDTF">2018-09-12T13:42:27Z</dcterms:created>
  <dcterms:modified xsi:type="dcterms:W3CDTF">2018-09-14T14:29:52Z</dcterms:modified>
</cp:coreProperties>
</file>