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7696-F6D5-4853-83C8-DAC94F8E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2A52E-C888-409A-BE2F-43E1AE6D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689-4E7D-4991-BFCB-DD1243EF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572-1CC0-4F99-8F26-A71074B9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55D0-B0FB-458A-90E2-1AFE0D3A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9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5C29-E017-4572-9439-C55D0B22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FC02-F1B5-4E08-A962-C8B70055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29BF-550F-4544-ABE1-19F71395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7C21-1C18-46DC-8B15-448A4CE6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EF0D-3CF4-4E3F-8C0A-9D7E13E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FE783-7092-4B75-A348-D55BCFD5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499D3-3BE2-4656-AB3E-92E9A7911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406F-550F-441A-B174-925F7B32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52AB-CBE8-4501-9805-07017CF4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5EC8-0640-4248-8F33-7745C71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1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BAA2-6B28-4112-BC8A-3632978B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1886-0F40-42F3-B77D-B9C766DE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F9E7-7ADE-4BAC-9570-67DEB910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D8BD-9886-4ECB-AD5E-4AEBD1C2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70ED-560B-489D-9A83-8BC70D7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E0D2-B6A0-4BFB-A73E-EDD1A156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25BC-FFD7-428E-A26B-302B69A6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7BF4-F409-4645-A7B6-DFB0A576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4221-F854-4D5A-ADF6-DD397A5E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4DE7-A165-48A1-8D09-3D38F76A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9A6-C304-4733-9BE3-318A3F69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D5B3-B2EA-48B6-9886-172FA43F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4F78-9F5E-47AE-BF9E-A7AE0CF2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1D500-9A7D-46B5-BC9F-23EB518A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E87D-BE80-4E6C-9ECC-50CB310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6795-F158-4F30-839B-2784A486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9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739D-39B2-4533-8EEB-1038A1F0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3926-7EA2-417A-AE66-3E737A9B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44AFB-8EF8-40B5-BE74-FFD889E3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038D7-DBC7-4E6F-92ED-CAD4510E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BF43B-EE30-401B-B039-C01627E87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1BC94-13B0-4977-913A-BD148E5A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C1F45-1896-4255-B571-7FA7DC9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4D1AE-C606-401A-B4EF-395D5344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F27-0BE8-4DE7-B599-E543161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E1D06-2C8A-492C-A555-020F518C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24D7C-A81B-4BEE-A026-7E04D135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0C197-5DB9-4BC3-85F1-5A2BE81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DACA5-7586-4923-9E3E-D3A52BC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F6F56-6EAE-419A-A294-24603DE4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DE30C-64C9-470E-9116-CACD393B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20-D6DC-4264-9662-159306EE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2B9C-8CC8-44EF-9081-78FB5AB3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F73BF-FFA6-49A2-9F77-9A80895B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9F3B-5C77-4DD8-A554-DB6BE5BF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4071-B561-4B1F-BA55-F82D9C20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86D2-C14A-4342-9493-FCFDCF49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903-6B9A-4E2C-BE86-3B2E6EA8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5B7F9-A087-4610-B399-751A5E256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F89BF-DF1F-4960-BE6A-581C06418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49D9-2C9F-4536-9148-2051702F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EA0D-E602-49A1-9F0F-23E6C48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B10F-03E3-450E-B6DF-5A9AFBCB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D230-5221-4D59-B13C-F99557CA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D8C5-C9EC-4C7E-93B8-EF91C02F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8801-F486-4FC4-96FF-DB846084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B9F4-9D39-47DF-A0D0-3870B81605A7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3ED6-463C-4189-98BF-21B4BA62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E2AE-1278-4E4E-B692-F37F7F779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E33D-7D9F-49B7-965B-21AEF241E9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7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76-7FA7-4F20-B419-8D9AD7244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Kolmas</a:t>
            </a:r>
            <a:r>
              <a:rPr lang="en-US" dirty="0"/>
              <a:t> </a:t>
            </a:r>
            <a:r>
              <a:rPr lang="en-US" dirty="0" err="1"/>
              <a:t>tund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42D7-4815-4F8F-858B-C1E66C1EF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7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42FB-642C-44D8-B6C1-A6038735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10D3-DF56-4419-84F1-EC72001B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0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Kolmas tund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Kolmas tund</dc:title>
  <dc:creator>Gunnar Peipman</dc:creator>
  <cp:lastModifiedBy>Gunnar Peipman</cp:lastModifiedBy>
  <cp:revision>2</cp:revision>
  <dcterms:created xsi:type="dcterms:W3CDTF">2018-09-21T04:06:51Z</dcterms:created>
  <dcterms:modified xsi:type="dcterms:W3CDTF">2018-09-21T04:07:09Z</dcterms:modified>
</cp:coreProperties>
</file>