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9826-BA1D-49FF-9629-7D855BE6A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4B850-D883-4C6D-8084-F7FE5372A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7326A-38A1-4BBC-A3E5-B352416B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76CB-8765-4DC4-8824-7A4BDEEC9963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A9879-386E-44E5-A2CE-6ED031A9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ABA0-A41E-4BF6-9B52-9C886001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1A33-2EDA-44F7-9C76-23EC18032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24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D9C7-31A5-45F7-A585-1A666685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FAADE-C094-4F83-AEEB-589C8010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4C0E3-F990-4FC3-9F56-5C288537D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76CB-8765-4DC4-8824-7A4BDEEC9963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72F47-89E5-4F0D-9B9C-D9B4AF0F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8FE57-8F39-463D-9368-134C90E2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1A33-2EDA-44F7-9C76-23EC18032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27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AF467-CDA7-4130-9D95-C4A4809AB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88CCD-0B87-40DE-A103-7A5B435E8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7C86-FAC8-4274-BE8F-9E24F240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76CB-8765-4DC4-8824-7A4BDEEC9963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176FA-DE95-46E5-B0D8-8028B2E6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9139A-1602-4ED0-8DC4-2D161EBE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1A33-2EDA-44F7-9C76-23EC18032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38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D208-B69B-407D-AC72-BE8B18EF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00DDB-FF19-43ED-938B-C26B9A54A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1887F-E704-47A8-9446-68B7A032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76CB-8765-4DC4-8824-7A4BDEEC9963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702CF-9575-449C-9185-6E650359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74B8B-3D8C-4D75-833B-1D898BE2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1A33-2EDA-44F7-9C76-23EC18032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64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8091-15D2-4559-8A46-EF4CF612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86055-EDAB-4117-9E31-C4BF5E027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D02B6-4CBF-4055-8FD1-447B4B68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76CB-8765-4DC4-8824-7A4BDEEC9963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DAC9F-2FF2-4A5A-A019-EDC5429B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85FAA-9E79-4007-8F5D-A9C28500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1A33-2EDA-44F7-9C76-23EC18032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57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3EFB-A6F0-4F73-8968-7EE84F40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9CA6F-091B-43FA-A739-C2D2868BB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BF831-767C-4452-A070-5C3135D28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F1989-48E6-4B97-9BAD-B4A6212A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76CB-8765-4DC4-8824-7A4BDEEC9963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E8E1E-5E8D-4FB8-AD63-483043B2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861E-16F0-44C9-86FD-E07249BE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1A33-2EDA-44F7-9C76-23EC18032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38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7F14-8595-4642-A7BD-CCC0FA031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29B83-5C8F-4ADB-9B26-19CC07544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80010-C4F7-490C-B28C-9EC4791FF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96FA0-4CCC-496D-ADF2-61FBAE3C9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6E46F-6AAB-4145-8012-828CA492E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ADC0C-1A3F-48CA-9CC3-97EDC928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76CB-8765-4DC4-8824-7A4BDEEC9963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14B7E-1690-4950-8DBD-A7FE4F31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6A9EA-2892-4BBC-A358-9561CD9F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1A33-2EDA-44F7-9C76-23EC18032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71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B96C-1FFE-4B16-96CF-7EE7E172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33A24-2A52-409F-826D-0F07D2BD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76CB-8765-4DC4-8824-7A4BDEEC9963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57FD-C82D-42C1-B482-8C7DE333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4A5A7-3A65-4A10-9830-C27A47DE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1A33-2EDA-44F7-9C76-23EC18032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73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4A10B-5D99-4F74-B2B8-0072F85B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76CB-8765-4DC4-8824-7A4BDEEC9963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F6EF4-8F04-4CF0-BFE1-C05A0266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1B369-323A-4C72-8934-418B020F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1A33-2EDA-44F7-9C76-23EC18032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07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A438-C5D3-4C77-85E1-F60F0E6FD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130E-A226-42C6-834A-6DE0897E9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D3E8B-83DF-487F-8D02-7262B3836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EC598-9C94-44DF-830B-68752606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76CB-8765-4DC4-8824-7A4BDEEC9963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C3430-34D6-4934-A386-2A4170E2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61AC9-D58C-4C38-89AC-EC2371B6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1A33-2EDA-44F7-9C76-23EC18032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07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FA8F-B743-44A8-A18F-8E508B657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A0BE6-0479-4ED3-B5BC-5C2FB1CFD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85360-E340-441F-8676-6FB274726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C1220-4B6C-43AD-AB85-B3F177B6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76CB-8765-4DC4-8824-7A4BDEEC9963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319DF-805F-4317-AF6F-E571C01C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32BA6-DC92-4279-A6FF-39D95DC9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1A33-2EDA-44F7-9C76-23EC18032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22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B6E6D1-123D-4751-B626-52D7516D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E3BF5-4562-4054-A323-C21FAAF29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B72CB-956F-4C51-BAD0-AAC3E929A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76CB-8765-4DC4-8824-7A4BDEEC9963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2876E-90E6-4347-A1C1-F068C37B2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92391-3751-4839-8242-8162DB831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21A33-2EDA-44F7-9C76-23EC18032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2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DB8D-14E3-4E6B-98C5-770EB20B4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Neljas</a:t>
            </a:r>
            <a:r>
              <a:rPr lang="en-US" dirty="0"/>
              <a:t> </a:t>
            </a:r>
            <a:r>
              <a:rPr lang="en-US" dirty="0" err="1"/>
              <a:t>tund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A4FB1-C8CE-4C44-AD19-C33318F05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64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78EA-7987-40A3-A783-F4B4653C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Tänane</a:t>
            </a:r>
            <a:r>
              <a:rPr lang="en-US" dirty="0"/>
              <a:t> </a:t>
            </a:r>
            <a:r>
              <a:rPr lang="en-US" dirty="0" err="1"/>
              <a:t>tund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F3-1EBF-4224-80F4-B4BEEE5B4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Composite muster</a:t>
            </a:r>
          </a:p>
          <a:p>
            <a:r>
              <a:rPr lang="en-US" dirty="0" err="1"/>
              <a:t>Loome</a:t>
            </a:r>
            <a:r>
              <a:rPr lang="en-US" dirty="0"/>
              <a:t> </a:t>
            </a:r>
            <a:r>
              <a:rPr lang="en-US" dirty="0" err="1"/>
              <a:t>rakendusele</a:t>
            </a:r>
            <a:r>
              <a:rPr lang="en-US" dirty="0"/>
              <a:t> </a:t>
            </a:r>
            <a:r>
              <a:rPr lang="en-US" dirty="0" err="1"/>
              <a:t>vormid</a:t>
            </a:r>
            <a:endParaRPr lang="en-US" dirty="0"/>
          </a:p>
          <a:p>
            <a:r>
              <a:rPr lang="en-US" dirty="0" err="1"/>
              <a:t>Andmete</a:t>
            </a:r>
            <a:r>
              <a:rPr lang="en-US" dirty="0"/>
              <a:t> </a:t>
            </a:r>
            <a:r>
              <a:rPr lang="en-US" dirty="0" err="1"/>
              <a:t>valideerimine</a:t>
            </a:r>
            <a:endParaRPr lang="en-US" dirty="0"/>
          </a:p>
          <a:p>
            <a:r>
              <a:rPr lang="en-US" dirty="0" err="1"/>
              <a:t>Räägime</a:t>
            </a:r>
            <a:r>
              <a:rPr lang="en-US" dirty="0"/>
              <a:t> </a:t>
            </a:r>
            <a:r>
              <a:rPr lang="en-US" dirty="0" err="1"/>
              <a:t>andmebaasidest</a:t>
            </a:r>
            <a:endParaRPr lang="en-GB" dirty="0"/>
          </a:p>
          <a:p>
            <a:r>
              <a:rPr lang="en-US" dirty="0"/>
              <a:t>L</a:t>
            </a:r>
            <a:r>
              <a:rPr lang="en-GB" dirty="0" err="1"/>
              <a:t>ehekülje</a:t>
            </a:r>
            <a:r>
              <a:rPr lang="en-GB" dirty="0"/>
              <a:t> </a:t>
            </a:r>
            <a:r>
              <a:rPr lang="en-GB" dirty="0" err="1"/>
              <a:t>optimeerimine</a:t>
            </a:r>
            <a:r>
              <a:rPr lang="en-GB" dirty="0"/>
              <a:t> (bundle &amp; minify)</a:t>
            </a:r>
          </a:p>
          <a:p>
            <a:r>
              <a:rPr lang="en-US" dirty="0"/>
              <a:t>L</a:t>
            </a:r>
            <a:r>
              <a:rPr lang="en-GB" dirty="0" err="1"/>
              <a:t>ähme</a:t>
            </a:r>
            <a:r>
              <a:rPr lang="en-GB" dirty="0"/>
              <a:t> </a:t>
            </a:r>
            <a:r>
              <a:rPr lang="en-GB" dirty="0" err="1"/>
              <a:t>üle</a:t>
            </a:r>
            <a:r>
              <a:rPr lang="en-GB" dirty="0"/>
              <a:t> SQL </a:t>
            </a:r>
            <a:r>
              <a:rPr lang="en-GB" dirty="0" err="1"/>
              <a:t>Serverile</a:t>
            </a:r>
            <a:r>
              <a:rPr lang="en-GB" dirty="0"/>
              <a:t> (</a:t>
            </a:r>
            <a:r>
              <a:rPr lang="en-GB" dirty="0" err="1"/>
              <a:t>kui</a:t>
            </a:r>
            <a:r>
              <a:rPr lang="en-GB" dirty="0"/>
              <a:t> </a:t>
            </a:r>
            <a:r>
              <a:rPr lang="en-GB" dirty="0" err="1"/>
              <a:t>jõuame</a:t>
            </a:r>
            <a:r>
              <a:rPr lang="en-GB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1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F60A-A20E-4F3F-A5C4-B82B8002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muster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91E38-0CAE-4F45-8FF6-12DA87B3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0305"/>
            <a:ext cx="10515600" cy="7266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Võimaldab</a:t>
            </a:r>
            <a:r>
              <a:rPr lang="en-US" dirty="0"/>
              <a:t> </a:t>
            </a:r>
            <a:r>
              <a:rPr lang="en-US" dirty="0" err="1"/>
              <a:t>kasutada</a:t>
            </a:r>
            <a:r>
              <a:rPr lang="en-US" dirty="0"/>
              <a:t> </a:t>
            </a:r>
            <a:r>
              <a:rPr lang="en-US" dirty="0" err="1"/>
              <a:t>objektide</a:t>
            </a:r>
            <a:r>
              <a:rPr lang="en-US" dirty="0"/>
              <a:t> </a:t>
            </a:r>
            <a:r>
              <a:rPr lang="en-US" dirty="0" err="1"/>
              <a:t>gruppi</a:t>
            </a:r>
            <a:r>
              <a:rPr lang="en-US" dirty="0"/>
              <a:t> </a:t>
            </a:r>
            <a:r>
              <a:rPr lang="en-US" dirty="0" err="1"/>
              <a:t>samaväärselt</a:t>
            </a:r>
            <a:r>
              <a:rPr lang="en-US" dirty="0"/>
              <a:t> </a:t>
            </a:r>
            <a:r>
              <a:rPr lang="en-US" dirty="0" err="1"/>
              <a:t>samat</a:t>
            </a:r>
            <a:r>
              <a:rPr lang="en-US" dirty="0"/>
              <a:t> </a:t>
            </a:r>
            <a:r>
              <a:rPr lang="en-US" dirty="0" err="1"/>
              <a:t>tüüpi</a:t>
            </a:r>
            <a:r>
              <a:rPr lang="en-US" dirty="0"/>
              <a:t> </a:t>
            </a:r>
            <a:r>
              <a:rPr lang="en-US" dirty="0" err="1"/>
              <a:t>üksikute</a:t>
            </a:r>
            <a:r>
              <a:rPr lang="en-US" dirty="0"/>
              <a:t> </a:t>
            </a:r>
            <a:r>
              <a:rPr lang="en-US" dirty="0" err="1"/>
              <a:t>instantsidega</a:t>
            </a:r>
            <a:r>
              <a:rPr lang="en-US" dirty="0"/>
              <a:t>. </a:t>
            </a:r>
            <a:r>
              <a:rPr lang="en-US" dirty="0" err="1"/>
              <a:t>Eesmärgiks</a:t>
            </a:r>
            <a:r>
              <a:rPr lang="en-US" dirty="0"/>
              <a:t> on </a:t>
            </a:r>
            <a:r>
              <a:rPr lang="en-US" dirty="0" err="1"/>
              <a:t>lihtsustada</a:t>
            </a:r>
            <a:r>
              <a:rPr lang="en-US" dirty="0"/>
              <a:t> </a:t>
            </a:r>
            <a:r>
              <a:rPr lang="en-US" dirty="0" err="1"/>
              <a:t>hierarhiate</a:t>
            </a:r>
            <a:r>
              <a:rPr lang="en-US" dirty="0"/>
              <a:t> </a:t>
            </a:r>
            <a:r>
              <a:rPr lang="en-US" dirty="0" err="1"/>
              <a:t>loomist</a:t>
            </a:r>
            <a:r>
              <a:rPr lang="en-US" dirty="0"/>
              <a:t> ja </a:t>
            </a:r>
            <a:r>
              <a:rPr lang="en-US" dirty="0" err="1"/>
              <a:t>kasutamist</a:t>
            </a:r>
            <a:r>
              <a:rPr lang="en-US" dirty="0"/>
              <a:t>.</a:t>
            </a:r>
            <a:endParaRPr lang="en-GB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2E5175A-2368-44FA-B0BE-A0D5D573B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337" y="1690688"/>
            <a:ext cx="7620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1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Neljas tund</vt:lpstr>
      <vt:lpstr>Tänane tund</vt:lpstr>
      <vt:lpstr>Composite muster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Gunnar Peipman</dc:creator>
  <cp:lastModifiedBy>Gunnar Peipman</cp:lastModifiedBy>
  <cp:revision>14</cp:revision>
  <dcterms:created xsi:type="dcterms:W3CDTF">2018-09-21T03:53:55Z</dcterms:created>
  <dcterms:modified xsi:type="dcterms:W3CDTF">2018-09-21T04:16:25Z</dcterms:modified>
</cp:coreProperties>
</file>