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75DFCF5-F54D-40BF-8D23-373E4267774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AtliQ Sales 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E811330-2388-46E3-9C3B-7D8338A613D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2/25/2022 7:47:27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53B6873-D829-4920-B48A-9D1EE94CAA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2022-02-25T14:17:27Z</dcterms:created>
  <dcterms:modified xsi:type="dcterms:W3CDTF">2022-02-25T14:17:27Z</dcterms:modified>
</cp:coreProperties>
</file>