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79" d="100"/>
          <a:sy n="79" d="100"/>
        </p:scale>
        <p:origin x="132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B8B0-F991-484F-BA39-5C24BFE2810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09C26-3A6F-5B4A-A1BC-2F669FAA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C26-3A6F-5B4A-A1BC-2F669FAA2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538843"/>
            <a:ext cx="12192000" cy="5780314"/>
            <a:chOff x="0" y="628995"/>
            <a:chExt cx="12192000" cy="57803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8995"/>
              <a:ext cx="5389506" cy="578031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818" y="628995"/>
              <a:ext cx="5390182" cy="5780314"/>
            </a:xfrm>
            <a:prstGeom prst="rect">
              <a:avLst/>
            </a:prstGeom>
          </p:spPr>
        </p:pic>
        <p:sp>
          <p:nvSpPr>
            <p:cNvPr id="15" name="Right Arrow 14"/>
            <p:cNvSpPr/>
            <p:nvPr/>
          </p:nvSpPr>
          <p:spPr>
            <a:xfrm>
              <a:off x="5410400" y="3070116"/>
              <a:ext cx="1370523" cy="89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50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hao</dc:creator>
  <cp:lastModifiedBy>dong hao</cp:lastModifiedBy>
  <cp:revision>10</cp:revision>
  <cp:lastPrinted>2017-06-17T13:52:48Z</cp:lastPrinted>
  <dcterms:created xsi:type="dcterms:W3CDTF">2017-06-17T13:19:01Z</dcterms:created>
  <dcterms:modified xsi:type="dcterms:W3CDTF">2017-07-27T19:23:17Z</dcterms:modified>
</cp:coreProperties>
</file>