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0" r:id="rId4"/>
    <p:sldId id="258" r:id="rId5"/>
    <p:sldId id="259" r:id="rId6"/>
    <p:sldId id="262" r:id="rId7"/>
    <p:sldId id="265" r:id="rId8"/>
    <p:sldId id="266" r:id="rId9"/>
    <p:sldId id="261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Amazon Warehouse / </a:t>
            </a:r>
            <a:r>
              <a:rPr lang="de-DE" dirty="0" err="1" smtClean="0"/>
              <a:t>Kiva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Bastian Mager</a:t>
            </a:r>
          </a:p>
          <a:p>
            <a:r>
              <a:rPr lang="de-DE" dirty="0" smtClean="0"/>
              <a:t>Daniel </a:t>
            </a:r>
            <a:r>
              <a:rPr lang="de-DE" dirty="0" err="1" smtClean="0"/>
              <a:t>Pyka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10359" y="6353504"/>
            <a:ext cx="311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Multiagent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Agent Systems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872622" y="6353504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21.01.2015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shelves</a:t>
            </a:r>
            <a:r>
              <a:rPr lang="de-DE" dirty="0" smtClean="0"/>
              <a:t>: [ {uid:0, </a:t>
            </a:r>
            <a:r>
              <a:rPr lang="de-DE" dirty="0" err="1" smtClean="0"/>
              <a:t>products</a:t>
            </a:r>
            <a:r>
              <a:rPr lang="de-DE" dirty="0" smtClean="0"/>
              <a:t>:[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{name:“</a:t>
            </a:r>
            <a:r>
              <a:rPr lang="de-DE" dirty="0" err="1" smtClean="0"/>
              <a:t>x“,stock</a:t>
            </a:r>
            <a:r>
              <a:rPr lang="de-DE" dirty="0" smtClean="0"/>
              <a:t>:{current:10}},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</a:t>
            </a:r>
            <a:r>
              <a:rPr lang="de-DE" dirty="0" err="1" smtClean="0"/>
              <a:t>y“,stock</a:t>
            </a:r>
            <a:r>
              <a:rPr lang="de-DE" dirty="0" smtClean="0"/>
              <a:t>:{current:10}}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]}],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pickers</a:t>
            </a:r>
            <a:r>
              <a:rPr lang="de-DE" dirty="0" smtClean="0"/>
              <a:t>: [{uid:0}, {uid:1}],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robots</a:t>
            </a:r>
            <a:r>
              <a:rPr lang="de-DE" dirty="0" smtClean="0"/>
              <a:t>: [{uid:0}, {uid:1}],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orders</a:t>
            </a:r>
            <a:r>
              <a:rPr lang="de-DE" dirty="0" smtClean="0"/>
              <a:t>: [{uid:0, </a:t>
            </a:r>
            <a:r>
              <a:rPr lang="de-DE" dirty="0" err="1" smtClean="0"/>
              <a:t>products</a:t>
            </a:r>
            <a:r>
              <a:rPr lang="de-DE" dirty="0" smtClean="0"/>
              <a:t>:[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:“x“, quantity:1},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:“y“, quantity:3}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]}]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kiva.config.json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Execute parse.js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JADE </a:t>
            </a:r>
            <a:r>
              <a:rPr lang="de-DE" dirty="0" err="1" smtClean="0"/>
              <a:t>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8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9587" y="867102"/>
            <a:ext cx="5439104" cy="859221"/>
          </a:xfrm>
        </p:spPr>
        <p:txBody>
          <a:bodyPr>
            <a:normAutofit/>
          </a:bodyPr>
          <a:lstStyle/>
          <a:p>
            <a:r>
              <a:rPr lang="de-DE" sz="3600" dirty="0" err="1" smtClean="0"/>
              <a:t>Scale-up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system</a:t>
            </a:r>
            <a:r>
              <a:rPr lang="de-DE" sz="3600" dirty="0" smtClean="0"/>
              <a:t>/ </a:t>
            </a:r>
            <a:r>
              <a:rPr lang="de-DE" sz="3600" dirty="0" err="1" smtClean="0"/>
              <a:t>limits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1891861"/>
            <a:ext cx="9898391" cy="4351283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Scenario: 3 new orders per second, 10 </a:t>
            </a:r>
            <a:r>
              <a:rPr lang="en-GB" sz="2200" dirty="0" err="1" smtClean="0"/>
              <a:t>orderpickers</a:t>
            </a:r>
            <a:r>
              <a:rPr lang="en-GB" sz="2200" dirty="0" smtClean="0"/>
              <a:t>, 20 </a:t>
            </a:r>
            <a:r>
              <a:rPr lang="en-GB" sz="2200" dirty="0" err="1" smtClean="0"/>
              <a:t>shelfs</a:t>
            </a:r>
            <a:r>
              <a:rPr lang="en-GB" sz="2200" dirty="0" smtClean="0"/>
              <a:t>. How many robots are at least required to process each order without timeout?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=&gt; You can not say for </a:t>
            </a:r>
            <a:r>
              <a:rPr lang="en-GB" sz="1600" dirty="0" smtClean="0"/>
              <a:t>sure, estimate</a:t>
            </a:r>
            <a:endParaRPr lang="en-GB" sz="2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Several variables</a:t>
            </a:r>
            <a:r>
              <a:rPr lang="en-GB" sz="2200" dirty="0"/>
              <a:t> </a:t>
            </a:r>
            <a:r>
              <a:rPr lang="en-GB" sz="2200" dirty="0" smtClean="0"/>
              <a:t>(number of </a:t>
            </a:r>
            <a:r>
              <a:rPr lang="en-GB" sz="2200" dirty="0" err="1" smtClean="0"/>
              <a:t>orderpickers</a:t>
            </a:r>
            <a:r>
              <a:rPr lang="en-GB" sz="2200" dirty="0" smtClean="0"/>
              <a:t>, number of rebroadcasts, interval, robot travel delay, item distribution among </a:t>
            </a:r>
            <a:r>
              <a:rPr lang="en-GB" sz="2200" dirty="0" err="1" smtClean="0"/>
              <a:t>shelfs</a:t>
            </a:r>
            <a:r>
              <a:rPr lang="en-GB" sz="2200" dirty="0" smtClean="0"/>
              <a:t>, message queue)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Number of robots too low: Very slow order processing? -&gt; No order processing most likely (timeout)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Unless you chose “extreme” values for instantiating agents, the system will work</a:t>
            </a:r>
          </a:p>
        </p:txBody>
      </p:sp>
    </p:spTree>
    <p:extLst>
      <p:ext uri="{BB962C8B-B14F-4D97-AF65-F5344CB8AC3E}">
        <p14:creationId xmlns:p14="http://schemas.microsoft.com/office/powerpoint/2010/main" val="762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28345"/>
            <a:ext cx="10018713" cy="413056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General</a:t>
            </a:r>
            <a:endParaRPr lang="en-GB" dirty="0" smtClean="0"/>
          </a:p>
          <a:p>
            <a:r>
              <a:rPr lang="en-GB" dirty="0" smtClean="0"/>
              <a:t>Communication</a:t>
            </a:r>
          </a:p>
          <a:p>
            <a:pPr lvl="1"/>
            <a:r>
              <a:rPr lang="en-GB" dirty="0" smtClean="0"/>
              <a:t>Order assignment</a:t>
            </a:r>
          </a:p>
          <a:p>
            <a:pPr lvl="1"/>
            <a:r>
              <a:rPr lang="en-GB" dirty="0" smtClean="0"/>
              <a:t>Order processing</a:t>
            </a:r>
          </a:p>
          <a:p>
            <a:r>
              <a:rPr lang="en-GB" dirty="0" err="1" smtClean="0"/>
              <a:t>Orderpicker</a:t>
            </a:r>
            <a:endParaRPr lang="en-GB" dirty="0" smtClean="0"/>
          </a:p>
          <a:p>
            <a:pPr lvl="1"/>
            <a:r>
              <a:rPr lang="en-GB" dirty="0" smtClean="0"/>
              <a:t>Internal data structure</a:t>
            </a:r>
          </a:p>
          <a:p>
            <a:pPr lvl="1"/>
            <a:r>
              <a:rPr lang="en-GB" dirty="0" smtClean="0"/>
              <a:t>Control flow</a:t>
            </a:r>
          </a:p>
          <a:p>
            <a:r>
              <a:rPr lang="en-GB" dirty="0" smtClean="0"/>
              <a:t>Monitoring</a:t>
            </a:r>
          </a:p>
          <a:p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Scale-up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6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47985"/>
          </a:xfrm>
        </p:spPr>
        <p:txBody>
          <a:bodyPr>
            <a:norm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transferal</a:t>
            </a:r>
            <a:r>
              <a:rPr lang="de-DE" dirty="0" smtClean="0"/>
              <a:t>: JSON</a:t>
            </a:r>
          </a:p>
          <a:p>
            <a:r>
              <a:rPr lang="de-DE" dirty="0" smtClean="0"/>
              <a:t>Action </a:t>
            </a:r>
            <a:r>
              <a:rPr lang="de-DE" dirty="0" err="1" smtClean="0"/>
              <a:t>differentiation</a:t>
            </a:r>
            <a:r>
              <a:rPr lang="de-DE" dirty="0" smtClean="0"/>
              <a:t>: JADE Performatives</a:t>
            </a:r>
          </a:p>
          <a:p>
            <a:r>
              <a:rPr lang="de-DE" dirty="0" err="1" smtClean="0"/>
              <a:t>Configurability</a:t>
            </a:r>
            <a:r>
              <a:rPr lang="de-DE" dirty="0" smtClean="0"/>
              <a:t>: JADE </a:t>
            </a:r>
            <a:r>
              <a:rPr lang="de-DE" dirty="0" err="1" smtClean="0"/>
              <a:t>or</a:t>
            </a:r>
            <a:r>
              <a:rPr lang="de-DE" dirty="0" smtClean="0"/>
              <a:t> JSON</a:t>
            </a:r>
          </a:p>
          <a:p>
            <a:r>
              <a:rPr lang="de-DE" dirty="0" smtClean="0"/>
              <a:t>Customer </a:t>
            </a:r>
            <a:r>
              <a:rPr lang="de-DE" dirty="0" err="1" smtClean="0"/>
              <a:t>simulation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Ticking</a:t>
            </a:r>
            <a:r>
              <a:rPr lang="de-DE" dirty="0" smtClean="0"/>
              <a:t>: </a:t>
            </a:r>
            <a:r>
              <a:rPr lang="de-DE" dirty="0" err="1" smtClean="0"/>
              <a:t>Repeatedly</a:t>
            </a:r>
            <a:r>
              <a:rPr lang="de-DE" dirty="0" smtClean="0"/>
              <a:t> </a:t>
            </a:r>
            <a:r>
              <a:rPr lang="de-DE" dirty="0" err="1" smtClean="0"/>
              <a:t>spawns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endParaRPr lang="de-DE" dirty="0" smtClean="0"/>
          </a:p>
          <a:p>
            <a:pPr lvl="1"/>
            <a:r>
              <a:rPr lang="de-DE" dirty="0" smtClean="0"/>
              <a:t>Parse: Takes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2"/>
            <a:r>
              <a:rPr lang="de-DE" dirty="0" smtClean="0"/>
              <a:t>Part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json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2"/>
            <a:r>
              <a:rPr lang="de-DE" dirty="0" err="1" smtClean="0"/>
              <a:t>Entered</a:t>
            </a:r>
            <a:r>
              <a:rPr lang="de-DE" dirty="0" smtClean="0"/>
              <a:t> in JADE on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017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algn="l"/>
            <a:r>
              <a:rPr lang="en-GB" dirty="0" smtClean="0"/>
              <a:t>Order assignment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Data </a:t>
            </a:r>
            <a:r>
              <a:rPr lang="de-DE" dirty="0" err="1" smtClean="0"/>
              <a:t>flow</a:t>
            </a:r>
            <a:r>
              <a:rPr lang="de-DE" dirty="0" smtClean="0"/>
              <a:t>:</a:t>
            </a:r>
            <a:endParaRPr lang="en-GB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REQUEST: {id:0,products:[{</a:t>
            </a:r>
            <a:r>
              <a:rPr lang="de-DE" dirty="0" err="1" smtClean="0"/>
              <a:t>name:count</a:t>
            </a:r>
            <a:r>
              <a:rPr lang="de-DE" dirty="0" smtClean="0"/>
              <a:t>}]}</a:t>
            </a:r>
            <a:endParaRPr lang="en-GB" dirty="0" smtClean="0"/>
          </a:p>
        </p:txBody>
      </p:sp>
      <p:pic>
        <p:nvPicPr>
          <p:cNvPr id="1028" name="Picture 4" descr="C:\Users\Bastian\Projekte\workspace\Multiagent-Warehouse\Documentation\Sequence_Diagram__Warehouse-Order-Picker__Warehouse-Order-P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0" y="1080000"/>
            <a:ext cx="526829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pic>
        <p:nvPicPr>
          <p:cNvPr id="2050" name="Picture 2" descr="C:\Users\Bastian\Projekte\workspace\Multiagent-Warehouse\Documentation\Sequence_Diagram__OrderPicker-Shelf__OrderPicker-Shel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672983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/>
          <a:lstStyle/>
          <a:p>
            <a:pPr algn="l"/>
            <a:r>
              <a:rPr lang="en-GB" dirty="0" smtClean="0"/>
              <a:t>Order processing</a:t>
            </a:r>
          </a:p>
        </p:txBody>
      </p:sp>
    </p:spTree>
    <p:extLst>
      <p:ext uri="{BB962C8B-B14F-4D97-AF65-F5344CB8AC3E}">
        <p14:creationId xmlns:p14="http://schemas.microsoft.com/office/powerpoint/2010/main" val="34049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pic>
        <p:nvPicPr>
          <p:cNvPr id="3074" name="Picture 2" descr="C:\Users\Bastian\Projekte\workspace\Multiagent-Warehouse\Documentation\Sequence_Diagram__Shelf-Robot__Shelf-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7008514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/>
          <a:lstStyle/>
          <a:p>
            <a:pPr algn="l"/>
            <a:r>
              <a:rPr lang="en-GB" dirty="0" smtClean="0"/>
              <a:t>Order processing</a:t>
            </a:r>
          </a:p>
        </p:txBody>
      </p:sp>
    </p:spTree>
    <p:extLst>
      <p:ext uri="{BB962C8B-B14F-4D97-AF65-F5344CB8AC3E}">
        <p14:creationId xmlns:p14="http://schemas.microsoft.com/office/powerpoint/2010/main" val="20625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 smtClean="0"/>
              <a:t>Orderpicker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2971800"/>
          </a:xfrm>
        </p:spPr>
        <p:txBody>
          <a:bodyPr anchor="t">
            <a:normAutofit/>
          </a:bodyPr>
          <a:lstStyle/>
          <a:p>
            <a:pPr algn="l"/>
            <a:r>
              <a:rPr lang="en-GB" dirty="0" smtClean="0"/>
              <a:t>Internal data structure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Item status  enumeration: broadcasted, </a:t>
            </a:r>
            <a:r>
              <a:rPr lang="en-GB" dirty="0" err="1" smtClean="0"/>
              <a:t>shelf_proposed</a:t>
            </a:r>
            <a:r>
              <a:rPr lang="en-GB" dirty="0" smtClean="0"/>
              <a:t>, </a:t>
            </a:r>
            <a:r>
              <a:rPr lang="en-GB" dirty="0" err="1" smtClean="0"/>
              <a:t>shelf_accepted</a:t>
            </a:r>
            <a:r>
              <a:rPr lang="en-GB" dirty="0" smtClean="0"/>
              <a:t>, property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/>
              <a:t>Hashmap</a:t>
            </a:r>
            <a:r>
              <a:rPr lang="en-GB" dirty="0" smtClean="0"/>
              <a:t> &lt;item, item status&gt;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/>
              <a:t>Hashmap</a:t>
            </a:r>
            <a:r>
              <a:rPr lang="en-GB" dirty="0" smtClean="0"/>
              <a:t> &lt;item, shelf&gt;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No fixed order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07" y="706518"/>
            <a:ext cx="3812299" cy="5801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61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4711" y="867102"/>
            <a:ext cx="3549121" cy="859221"/>
          </a:xfrm>
        </p:spPr>
        <p:txBody>
          <a:bodyPr/>
          <a:lstStyle/>
          <a:p>
            <a:r>
              <a:rPr lang="de-DE" sz="3600" dirty="0" err="1" smtClean="0"/>
              <a:t>Orderpicker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1891861"/>
            <a:ext cx="9898391" cy="4351283"/>
          </a:xfrm>
        </p:spPr>
        <p:txBody>
          <a:bodyPr anchor="t">
            <a:normAutofit/>
          </a:bodyPr>
          <a:lstStyle/>
          <a:p>
            <a:pPr algn="l"/>
            <a:r>
              <a:rPr lang="en-GB" sz="2200" dirty="0" smtClean="0"/>
              <a:t>Control 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Processing the order can fail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No </a:t>
            </a:r>
            <a:r>
              <a:rPr lang="en-GB" sz="2200" dirty="0" err="1" smtClean="0"/>
              <a:t>shelfs</a:t>
            </a:r>
            <a:r>
              <a:rPr lang="en-GB" sz="2200" dirty="0" smtClean="0"/>
              <a:t> instantiated, all </a:t>
            </a:r>
            <a:r>
              <a:rPr lang="en-GB" sz="2200" dirty="0" err="1" smtClean="0"/>
              <a:t>shelfs</a:t>
            </a:r>
            <a:r>
              <a:rPr lang="en-GB" sz="2200" dirty="0" smtClean="0"/>
              <a:t> busy, </a:t>
            </a:r>
            <a:r>
              <a:rPr lang="en-GB" sz="2200" dirty="0" err="1" smtClean="0"/>
              <a:t>shelfs</a:t>
            </a:r>
            <a:r>
              <a:rPr lang="en-GB" sz="2200" dirty="0" smtClean="0"/>
              <a:t> are empty, “reject proposal”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Broadcast missing items again (ticker behaviour)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Immediately rebroadcast items after receiving “reject proposal”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/>
              <a:t>Abort the order after several broadcasts (timeout)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Return incomplete order to </a:t>
            </a:r>
            <a:r>
              <a:rPr lang="en-GB" sz="2200" dirty="0" err="1" smtClean="0"/>
              <a:t>OrderAgent</a:t>
            </a:r>
            <a:r>
              <a:rPr lang="en-GB" sz="2200" dirty="0" smtClean="0"/>
              <a:t> (</a:t>
            </a:r>
            <a:r>
              <a:rPr lang="en-GB" sz="2200" dirty="0" err="1" smtClean="0"/>
              <a:t>ACLMessage.FAILURE</a:t>
            </a:r>
            <a:r>
              <a:rPr lang="en-GB" sz="2200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200" dirty="0" smtClean="0"/>
              <a:t>Order is re-thrown into the system</a:t>
            </a:r>
          </a:p>
        </p:txBody>
      </p:sp>
    </p:spTree>
    <p:extLst>
      <p:ext uri="{BB962C8B-B14F-4D97-AF65-F5344CB8AC3E}">
        <p14:creationId xmlns:p14="http://schemas.microsoft.com/office/powerpoint/2010/main" val="13277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General Warehouse </a:t>
            </a:r>
            <a:r>
              <a:rPr lang="de-DE" dirty="0" err="1" smtClean="0"/>
              <a:t>logs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OrderPickers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logfiles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Order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traceability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Shelfs</a:t>
            </a:r>
            <a:r>
              <a:rPr lang="de-DE" dirty="0" smtClean="0"/>
              <a:t> update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stocks</a:t>
            </a:r>
            <a:r>
              <a:rPr lang="de-DE" dirty="0" smtClean="0"/>
              <a:t> „live“ in a </a:t>
            </a:r>
            <a:r>
              <a:rPr lang="de-DE" dirty="0" err="1" smtClean="0"/>
              <a:t>window</a:t>
            </a:r>
            <a:endParaRPr lang="en-GB" dirty="0"/>
          </a:p>
        </p:txBody>
      </p:sp>
      <p:pic>
        <p:nvPicPr>
          <p:cNvPr id="5122" name="Picture 2" descr="C:\Users\Bastian\Projekte\workspace\Multiagent-Warehouse\Documentation\picker_logging_snapsh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53527" y="780175"/>
            <a:ext cx="3461804" cy="27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astian\Projekte\workspace\Multiagent-Warehouse\Documentation\shelf_gui_snap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742" y="3795138"/>
            <a:ext cx="2651961" cy="26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7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329</Words>
  <Application>Microsoft Office PowerPoint</Application>
  <PresentationFormat>Benutzerdefiniert</PresentationFormat>
  <Paragraphs>75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Parallax</vt:lpstr>
      <vt:lpstr>Amazon Warehouse / Kiva</vt:lpstr>
      <vt:lpstr>Content</vt:lpstr>
      <vt:lpstr>General</vt:lpstr>
      <vt:lpstr>Communication</vt:lpstr>
      <vt:lpstr>Communication</vt:lpstr>
      <vt:lpstr>Communication</vt:lpstr>
      <vt:lpstr>Orderpicker</vt:lpstr>
      <vt:lpstr>Orderpicker</vt:lpstr>
      <vt:lpstr>Monitoring</vt:lpstr>
      <vt:lpstr>Configuration</vt:lpstr>
      <vt:lpstr>Scale-up the system/ limits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Warehouse / Kiva</dc:title>
  <dc:creator>autarch princeps</dc:creator>
  <cp:lastModifiedBy>LenovoU310</cp:lastModifiedBy>
  <cp:revision>22</cp:revision>
  <dcterms:created xsi:type="dcterms:W3CDTF">2015-01-14T14:52:21Z</dcterms:created>
  <dcterms:modified xsi:type="dcterms:W3CDTF">2015-01-20T12:47:50Z</dcterms:modified>
</cp:coreProperties>
</file>