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Amazon Warehouse / </a:t>
            </a:r>
            <a:r>
              <a:rPr lang="de-DE" dirty="0" err="1" smtClean="0"/>
              <a:t>Kiva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Bastian Mager</a:t>
            </a:r>
          </a:p>
          <a:p>
            <a:r>
              <a:rPr lang="de-DE" dirty="0" smtClean="0"/>
              <a:t>Daniel </a:t>
            </a:r>
            <a:r>
              <a:rPr lang="de-DE" dirty="0" err="1" smtClean="0"/>
              <a:t>Pyka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67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General</a:t>
            </a:r>
            <a:endParaRPr lang="en-GB" dirty="0" smtClean="0"/>
          </a:p>
          <a:p>
            <a:r>
              <a:rPr lang="en-GB" dirty="0" smtClean="0"/>
              <a:t>Communication</a:t>
            </a:r>
          </a:p>
          <a:p>
            <a:pPr lvl="1"/>
            <a:r>
              <a:rPr lang="en-GB" dirty="0" smtClean="0"/>
              <a:t>Order assignment</a:t>
            </a:r>
          </a:p>
          <a:p>
            <a:pPr lvl="1"/>
            <a:r>
              <a:rPr lang="en-GB" dirty="0" smtClean="0"/>
              <a:t>Order processing</a:t>
            </a:r>
          </a:p>
          <a:p>
            <a:r>
              <a:rPr lang="de-DE" dirty="0" err="1" smtClean="0"/>
              <a:t>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78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47985"/>
          </a:xfrm>
        </p:spPr>
        <p:txBody>
          <a:bodyPr>
            <a:norm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transferal</a:t>
            </a:r>
            <a:r>
              <a:rPr lang="de-DE" dirty="0" smtClean="0"/>
              <a:t>: JSON</a:t>
            </a:r>
          </a:p>
          <a:p>
            <a:r>
              <a:rPr lang="de-DE" dirty="0" smtClean="0"/>
              <a:t>Action </a:t>
            </a:r>
            <a:r>
              <a:rPr lang="de-DE" dirty="0" err="1" smtClean="0"/>
              <a:t>differentiation</a:t>
            </a:r>
            <a:r>
              <a:rPr lang="de-DE" dirty="0" smtClean="0"/>
              <a:t>: JADE Performative</a:t>
            </a:r>
          </a:p>
          <a:p>
            <a:r>
              <a:rPr lang="de-DE" dirty="0" err="1" smtClean="0"/>
              <a:t>Configurability</a:t>
            </a:r>
            <a:r>
              <a:rPr lang="de-DE" dirty="0" smtClean="0"/>
              <a:t>: JADE </a:t>
            </a:r>
            <a:r>
              <a:rPr lang="de-DE" dirty="0" err="1" smtClean="0"/>
              <a:t>or</a:t>
            </a:r>
            <a:r>
              <a:rPr lang="de-DE" dirty="0" smtClean="0"/>
              <a:t> JSON</a:t>
            </a:r>
          </a:p>
          <a:p>
            <a:r>
              <a:rPr lang="de-DE" dirty="0" smtClean="0"/>
              <a:t>Customer </a:t>
            </a:r>
            <a:r>
              <a:rPr lang="de-DE" dirty="0" err="1" smtClean="0"/>
              <a:t>simulation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Ticking</a:t>
            </a:r>
            <a:r>
              <a:rPr lang="de-DE" dirty="0" smtClean="0"/>
              <a:t>: </a:t>
            </a:r>
            <a:r>
              <a:rPr lang="de-DE" dirty="0" err="1" smtClean="0"/>
              <a:t>Repeatedly</a:t>
            </a:r>
            <a:r>
              <a:rPr lang="de-DE" dirty="0" smtClean="0"/>
              <a:t> </a:t>
            </a:r>
            <a:r>
              <a:rPr lang="de-DE" dirty="0" err="1" smtClean="0"/>
              <a:t>spawns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endParaRPr lang="de-DE" dirty="0" smtClean="0"/>
          </a:p>
          <a:p>
            <a:pPr lvl="1"/>
            <a:r>
              <a:rPr lang="de-DE" dirty="0" smtClean="0"/>
              <a:t>Parse: Takes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2"/>
            <a:r>
              <a:rPr lang="de-DE" dirty="0" smtClean="0"/>
              <a:t>Part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json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2"/>
            <a:r>
              <a:rPr lang="de-DE" dirty="0" err="1" smtClean="0"/>
              <a:t>Entered</a:t>
            </a:r>
            <a:r>
              <a:rPr lang="de-DE" dirty="0" smtClean="0"/>
              <a:t> in JADE on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0170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algn="l"/>
            <a:r>
              <a:rPr lang="en-GB" dirty="0" smtClean="0"/>
              <a:t>Order assignment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REQUEST: {id:0,products:[{</a:t>
            </a:r>
            <a:r>
              <a:rPr lang="de-DE" dirty="0" err="1" smtClean="0"/>
              <a:t>name:count</a:t>
            </a:r>
            <a:r>
              <a:rPr lang="de-DE" dirty="0" smtClean="0"/>
              <a:t>}]}</a:t>
            </a:r>
            <a:endParaRPr lang="en-GB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638" y="577128"/>
            <a:ext cx="6425514" cy="60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8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TODO: </a:t>
            </a:r>
            <a:r>
              <a:rPr lang="en-GB" dirty="0" err="1" smtClean="0"/>
              <a:t>OrderPicker</a:t>
            </a:r>
            <a:r>
              <a:rPr lang="en-GB" dirty="0" smtClean="0"/>
              <a:t>-&gt;Shelf-&gt;Robot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95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shelves</a:t>
            </a:r>
            <a:r>
              <a:rPr lang="de-DE" dirty="0" smtClean="0"/>
              <a:t>: [ {uid:0, </a:t>
            </a:r>
            <a:r>
              <a:rPr lang="de-DE" dirty="0" err="1" smtClean="0"/>
              <a:t>products</a:t>
            </a:r>
            <a:r>
              <a:rPr lang="de-DE" dirty="0" smtClean="0"/>
              <a:t>:[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{name:“</a:t>
            </a:r>
            <a:r>
              <a:rPr lang="de-DE" dirty="0" err="1" smtClean="0"/>
              <a:t>x“,stock</a:t>
            </a:r>
            <a:r>
              <a:rPr lang="de-DE" dirty="0" smtClean="0"/>
              <a:t>:{current:10}},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</a:t>
            </a:r>
            <a:r>
              <a:rPr lang="de-DE" dirty="0" err="1" smtClean="0"/>
              <a:t>y“,stock</a:t>
            </a:r>
            <a:r>
              <a:rPr lang="de-DE" dirty="0" smtClean="0"/>
              <a:t>:{current:10}}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]}],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pickers</a:t>
            </a:r>
            <a:r>
              <a:rPr lang="de-DE" dirty="0" smtClean="0"/>
              <a:t>: [{uid:0}, {uid:1}],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robots</a:t>
            </a:r>
            <a:r>
              <a:rPr lang="de-DE" dirty="0" smtClean="0"/>
              <a:t>: [{uid:0}, {uid:1}],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orders</a:t>
            </a:r>
            <a:r>
              <a:rPr lang="de-DE" dirty="0" smtClean="0"/>
              <a:t>: [{uid:0, </a:t>
            </a:r>
            <a:r>
              <a:rPr lang="de-DE" dirty="0" err="1" smtClean="0"/>
              <a:t>products</a:t>
            </a:r>
            <a:r>
              <a:rPr lang="de-DE" dirty="0" smtClean="0"/>
              <a:t>:[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:“x“, quantity:1},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:“y“, quantity:3}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]}]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kiva.config.json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Execute parse.js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JADE </a:t>
            </a:r>
            <a:r>
              <a:rPr lang="de-DE" dirty="0" err="1" smtClean="0"/>
              <a:t>call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716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87</Words>
  <Application>Microsoft Office PowerPoint</Application>
  <PresentationFormat>Breitbild</PresentationFormat>
  <Paragraphs>39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Amazon Warehouse / Kiva</vt:lpstr>
      <vt:lpstr>Content</vt:lpstr>
      <vt:lpstr>General</vt:lpstr>
      <vt:lpstr>Communication</vt:lpstr>
      <vt:lpstr>Communication</vt:lpstr>
      <vt:lpstr>Configuration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Warehouse / Kiva</dc:title>
  <dc:creator>autarch princeps</dc:creator>
  <cp:lastModifiedBy>autarch princeps</cp:lastModifiedBy>
  <cp:revision>15</cp:revision>
  <dcterms:created xsi:type="dcterms:W3CDTF">2015-01-14T14:52:21Z</dcterms:created>
  <dcterms:modified xsi:type="dcterms:W3CDTF">2015-01-15T15:07:21Z</dcterms:modified>
</cp:coreProperties>
</file>