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6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4C08-953F-40DB-A3C5-3B36143511FB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8EEC-0730-47A9-9B07-56B78B9B1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89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4C08-953F-40DB-A3C5-3B36143511FB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8EEC-0730-47A9-9B07-56B78B9B1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2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4C08-953F-40DB-A3C5-3B36143511FB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8EEC-0730-47A9-9B07-56B78B9B1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85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4C08-953F-40DB-A3C5-3B36143511FB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8EEC-0730-47A9-9B07-56B78B9B1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9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4C08-953F-40DB-A3C5-3B36143511FB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8EEC-0730-47A9-9B07-56B78B9B1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82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4C08-953F-40DB-A3C5-3B36143511FB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8EEC-0730-47A9-9B07-56B78B9B1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48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4C08-953F-40DB-A3C5-3B36143511FB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8EEC-0730-47A9-9B07-56B78B9B1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44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4C08-953F-40DB-A3C5-3B36143511FB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8EEC-0730-47A9-9B07-56B78B9B1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4C08-953F-40DB-A3C5-3B36143511FB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8EEC-0730-47A9-9B07-56B78B9B1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70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4C08-953F-40DB-A3C5-3B36143511FB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8EEC-0730-47A9-9B07-56B78B9B1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23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4C08-953F-40DB-A3C5-3B36143511FB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8EEC-0730-47A9-9B07-56B78B9B1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16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54C08-953F-40DB-A3C5-3B36143511FB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88EEC-0730-47A9-9B07-56B78B9B1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28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backtrace.io/en/articles/1658670-unreal-integration-guide" TargetMode="External"/><Relationship Id="rId2" Type="http://schemas.openxmlformats.org/officeDocument/2006/relationships/hyperlink" Target="https://backtrace.io/for/unre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nrealengine.com/marketplace/en-US/product/backtrace-crash-reporting-plugin?lang=en-US" TargetMode="External"/><Relationship Id="rId4" Type="http://schemas.openxmlformats.org/officeDocument/2006/relationships/hyperlink" Target="https://support.backtrace.io/hc/en-us/articles/360040106172-Unreal-Integration-Guide#AdvancedIntegration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x.sp.backtrace.io/" TargetMode="External"/><Relationship Id="rId2" Type="http://schemas.openxmlformats.org/officeDocument/2006/relationships/hyperlink" Target="https://backtrace.io/creat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UE4</a:t>
            </a:r>
            <a:r>
              <a:rPr lang="zh-CN" altLang="en-US" b="1" dirty="0" smtClean="0"/>
              <a:t>中</a:t>
            </a:r>
            <a:r>
              <a:rPr lang="en-US" altLang="zh-CN" b="1" dirty="0" err="1" smtClean="0"/>
              <a:t>Backtrace</a:t>
            </a:r>
            <a:r>
              <a:rPr lang="zh-CN" altLang="en-US" b="1" dirty="0" smtClean="0"/>
              <a:t>插件使用教程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插件（</a:t>
            </a:r>
            <a:r>
              <a:rPr lang="en-US" altLang="zh-CN" dirty="0" err="1"/>
              <a:t>Backtrace</a:t>
            </a:r>
            <a:r>
              <a:rPr lang="en-US" altLang="zh-CN" dirty="0"/>
              <a:t> Crash Reporting Plugin</a:t>
            </a:r>
            <a:r>
              <a:rPr lang="zh-CN" altLang="en-US" dirty="0" smtClean="0"/>
              <a:t>）安装</a:t>
            </a:r>
            <a:endParaRPr lang="en-US" altLang="zh-CN" dirty="0" smtClean="0"/>
          </a:p>
          <a:p>
            <a:r>
              <a:rPr lang="zh-CN" altLang="en-US" dirty="0" smtClean="0"/>
              <a:t>账户注册（</a:t>
            </a:r>
            <a:r>
              <a:rPr lang="en-US" altLang="zh-CN" dirty="0" smtClean="0"/>
              <a:t>Create Account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符号文件制作及上传（</a:t>
            </a:r>
            <a:r>
              <a:rPr lang="en-US" altLang="zh-CN" dirty="0"/>
              <a:t> </a:t>
            </a:r>
            <a:r>
              <a:rPr lang="en-US" altLang="zh-CN" dirty="0" smtClean="0"/>
              <a:t>Symbols Upload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参考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38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创建工程成功 后台地址 用户名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3" y="2199249"/>
            <a:ext cx="5010849" cy="3334215"/>
          </a:xfr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383" y="1690688"/>
            <a:ext cx="59930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0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UE4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52" y="1825625"/>
            <a:ext cx="8916295" cy="4351338"/>
          </a:xfrm>
        </p:spPr>
      </p:pic>
    </p:spTree>
    <p:extLst>
      <p:ext uri="{BB962C8B-B14F-4D97-AF65-F5344CB8AC3E}">
        <p14:creationId xmlns:p14="http://schemas.microsoft.com/office/powerpoint/2010/main" val="33323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UE4</a:t>
            </a:r>
            <a:r>
              <a:rPr lang="zh-CN" altLang="en-US" dirty="0" smtClean="0"/>
              <a:t>新手引导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52" y="1825625"/>
            <a:ext cx="8916295" cy="4351338"/>
          </a:xfrm>
        </p:spPr>
      </p:pic>
    </p:spTree>
    <p:extLst>
      <p:ext uri="{BB962C8B-B14F-4D97-AF65-F5344CB8AC3E}">
        <p14:creationId xmlns:p14="http://schemas.microsoft.com/office/powerpoint/2010/main" val="14457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上传符号文件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52" y="1825625"/>
            <a:ext cx="8916295" cy="4351338"/>
          </a:xfrm>
        </p:spPr>
      </p:pic>
    </p:spTree>
    <p:extLst>
      <p:ext uri="{BB962C8B-B14F-4D97-AF65-F5344CB8AC3E}">
        <p14:creationId xmlns:p14="http://schemas.microsoft.com/office/powerpoint/2010/main" val="25853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Token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52" y="1825625"/>
            <a:ext cx="8916295" cy="4351338"/>
          </a:xfrm>
        </p:spPr>
      </p:pic>
    </p:spTree>
    <p:extLst>
      <p:ext uri="{BB962C8B-B14F-4D97-AF65-F5344CB8AC3E}">
        <p14:creationId xmlns:p14="http://schemas.microsoft.com/office/powerpoint/2010/main" val="642332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空项目界面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52" y="1825625"/>
            <a:ext cx="8916295" cy="4351338"/>
          </a:xfrm>
        </p:spPr>
      </p:pic>
    </p:spTree>
    <p:extLst>
      <p:ext uri="{BB962C8B-B14F-4D97-AF65-F5344CB8AC3E}">
        <p14:creationId xmlns:p14="http://schemas.microsoft.com/office/powerpoint/2010/main" val="24782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问题列表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52" y="1825625"/>
            <a:ext cx="8916295" cy="4351338"/>
          </a:xfrm>
        </p:spPr>
      </p:pic>
    </p:spTree>
    <p:extLst>
      <p:ext uri="{BB962C8B-B14F-4D97-AF65-F5344CB8AC3E}">
        <p14:creationId xmlns:p14="http://schemas.microsoft.com/office/powerpoint/2010/main" val="12880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打开问题描述页面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47" y="2753345"/>
            <a:ext cx="7020905" cy="2495898"/>
          </a:xfrm>
        </p:spPr>
      </p:pic>
    </p:spTree>
    <p:extLst>
      <p:ext uri="{BB962C8B-B14F-4D97-AF65-F5344CB8AC3E}">
        <p14:creationId xmlns:p14="http://schemas.microsoft.com/office/powerpoint/2010/main" val="371051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查看问题状态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52" y="1825625"/>
            <a:ext cx="8916295" cy="4351338"/>
          </a:xfrm>
        </p:spPr>
      </p:pic>
    </p:spTree>
    <p:extLst>
      <p:ext uri="{BB962C8B-B14F-4D97-AF65-F5344CB8AC3E}">
        <p14:creationId xmlns:p14="http://schemas.microsoft.com/office/powerpoint/2010/main" val="26456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修改问题状态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45" y="2810503"/>
            <a:ext cx="2572109" cy="2381582"/>
          </a:xfrm>
        </p:spPr>
      </p:pic>
    </p:spTree>
    <p:extLst>
      <p:ext uri="{BB962C8B-B14F-4D97-AF65-F5344CB8AC3E}">
        <p14:creationId xmlns:p14="http://schemas.microsoft.com/office/powerpoint/2010/main" val="127283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b="1" dirty="0" err="1" smtClean="0"/>
              <a:t>Backtrace</a:t>
            </a:r>
            <a:r>
              <a:rPr lang="en-US" altLang="zh-CN" b="1" dirty="0" smtClean="0"/>
              <a:t> Crash Reporting Plugin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UE4</a:t>
            </a:r>
            <a:r>
              <a:rPr lang="zh-CN" altLang="en-US" dirty="0" smtClean="0"/>
              <a:t>商城（</a:t>
            </a:r>
            <a:r>
              <a:rPr lang="en-US" altLang="zh-CN" dirty="0" smtClean="0"/>
              <a:t>Marketplace</a:t>
            </a:r>
            <a:r>
              <a:rPr lang="zh-CN" altLang="en-US" dirty="0" smtClean="0"/>
              <a:t>）安装免费插件</a:t>
            </a:r>
            <a:r>
              <a:rPr lang="en-US" altLang="zh-CN" dirty="0" err="1"/>
              <a:t>Backtrace</a:t>
            </a:r>
            <a:r>
              <a:rPr lang="en-US" altLang="zh-CN" dirty="0"/>
              <a:t> Crash Reporting </a:t>
            </a:r>
            <a:r>
              <a:rPr lang="en-US" altLang="zh-CN" dirty="0" smtClean="0"/>
              <a:t>Plugin</a:t>
            </a:r>
          </a:p>
          <a:p>
            <a:r>
              <a:rPr lang="zh-CN" altLang="en-US" dirty="0" smtClean="0"/>
              <a:t>设置</a:t>
            </a:r>
            <a:r>
              <a:rPr lang="en-US" altLang="zh-CN" dirty="0" err="1" smtClean="0"/>
              <a:t>Backtrace</a:t>
            </a:r>
            <a:r>
              <a:rPr lang="en-US" altLang="zh-CN" dirty="0" smtClean="0"/>
              <a:t> Enabled</a:t>
            </a:r>
          </a:p>
          <a:p>
            <a:r>
              <a:rPr lang="zh-CN" altLang="en-US" dirty="0" smtClean="0"/>
              <a:t>插件依赖</a:t>
            </a:r>
            <a:r>
              <a:rPr lang="en-US" altLang="zh-CN" dirty="0" smtClean="0"/>
              <a:t>UE4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Crash</a:t>
            </a:r>
            <a:r>
              <a:rPr lang="zh-CN" altLang="en-US" dirty="0" smtClean="0"/>
              <a:t>系统，所以需要设置</a:t>
            </a:r>
            <a:r>
              <a:rPr lang="en-US" altLang="zh-CN" dirty="0" smtClean="0"/>
              <a:t>Project Setting-&gt;Packing-&gt;Include Crash Reporter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如果需要上传日志，还可以打开</a:t>
            </a:r>
            <a:r>
              <a:rPr lang="en-US" altLang="zh-CN" dirty="0" smtClean="0"/>
              <a:t>Project Setting-&gt;Packing-&gt;Include Debug Files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8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简易的堆栈信息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52" y="1825625"/>
            <a:ext cx="8916295" cy="4351338"/>
          </a:xfrm>
        </p:spPr>
      </p:pic>
    </p:spTree>
    <p:extLst>
      <p:ext uri="{BB962C8B-B14F-4D97-AF65-F5344CB8AC3E}">
        <p14:creationId xmlns:p14="http://schemas.microsoft.com/office/powerpoint/2010/main" val="402307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详细的堆栈信息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52" y="1825625"/>
            <a:ext cx="8916295" cy="4351338"/>
          </a:xfrm>
        </p:spPr>
      </p:pic>
    </p:spTree>
    <p:extLst>
      <p:ext uri="{BB962C8B-B14F-4D97-AF65-F5344CB8AC3E}">
        <p14:creationId xmlns:p14="http://schemas.microsoft.com/office/powerpoint/2010/main" val="284454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符号文件制作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Binaries</a:t>
            </a:r>
            <a:r>
              <a:rPr lang="zh-CN" altLang="en-US" dirty="0" smtClean="0"/>
              <a:t>删除，重新编译，即可重新生成符号文件，符号文件和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uproject</a:t>
            </a:r>
            <a:r>
              <a:rPr lang="zh-CN" altLang="en-US" dirty="0" smtClean="0"/>
              <a:t>在同级目录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62" y="3696794"/>
            <a:ext cx="6182588" cy="21148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375" y="3041785"/>
            <a:ext cx="3762900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0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https://backtrace.io/for/unreal/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https://help.backtrace.io/en/articles/1658670-unreal-integration-guide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https://support.backtrace.io/hc/en-us/articles/360040106172-Unreal-Integration-Guide#AdvancedIntegrations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https://www.unrealengine.com/marketplace/en-US/product/backtrace-crash-reporting-plugin?lang=en-US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56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插件设置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Editor-&gt;</a:t>
            </a:r>
            <a:r>
              <a:rPr lang="en-US" altLang="zh-CN" dirty="0" err="1" smtClean="0"/>
              <a:t>Backtrace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291" y="2366431"/>
            <a:ext cx="3810532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9" y="1313962"/>
            <a:ext cx="5950245" cy="3888349"/>
          </a:xfrm>
        </p:spPr>
      </p:pic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420" y="1307393"/>
            <a:ext cx="6019800" cy="3887193"/>
          </a:xfrm>
        </p:spPr>
      </p:pic>
    </p:spTree>
    <p:extLst>
      <p:ext uri="{BB962C8B-B14F-4D97-AF65-F5344CB8AC3E}">
        <p14:creationId xmlns:p14="http://schemas.microsoft.com/office/powerpoint/2010/main" val="267223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账户注册</a:t>
            </a:r>
            <a:endParaRPr lang="zh-CN" altLang="en-US" b="1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注册地址</a:t>
            </a:r>
            <a:r>
              <a:rPr lang="en-US" altLang="zh-CN" dirty="0" smtClean="0">
                <a:hlinkClick r:id="rId2"/>
              </a:rPr>
              <a:t>https://backtrace.io/create/</a:t>
            </a:r>
            <a:endParaRPr lang="en-US" altLang="zh-CN" dirty="0" smtClean="0"/>
          </a:p>
          <a:p>
            <a:r>
              <a:rPr lang="en-US" altLang="zh-CN" dirty="0" smtClean="0"/>
              <a:t>Company Name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First Name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Last Name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Business Email Address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QQ</a:t>
            </a:r>
            <a:r>
              <a:rPr lang="zh-CN" altLang="en-US" dirty="0" smtClean="0"/>
              <a:t>邮箱不能注册，可以使用网易邮箱。</a:t>
            </a:r>
            <a:endParaRPr lang="en-US" altLang="zh-CN" dirty="0" smtClean="0"/>
          </a:p>
          <a:p>
            <a:r>
              <a:rPr lang="en-US" altLang="zh-CN" dirty="0" smtClean="0"/>
              <a:t>Subdomain</a:t>
            </a:r>
            <a:r>
              <a:rPr lang="zh-CN" altLang="en-US" dirty="0" smtClean="0"/>
              <a:t>：子域名，比如：</a:t>
            </a:r>
            <a:r>
              <a:rPr lang="en-US" altLang="zh-CN" dirty="0" err="1" smtClean="0"/>
              <a:t>projectx</a:t>
            </a:r>
            <a:r>
              <a:rPr lang="zh-CN" altLang="en-US" dirty="0" smtClean="0"/>
              <a:t>。注册成功后，</a:t>
            </a:r>
            <a:r>
              <a:rPr lang="en-US" altLang="zh-CN" dirty="0" smtClean="0">
                <a:hlinkClick r:id="rId3"/>
              </a:rPr>
              <a:t>https://projectx.sp.backtrace.io</a:t>
            </a:r>
            <a:r>
              <a:rPr lang="zh-CN" altLang="en-US" dirty="0" smtClean="0"/>
              <a:t>就是项目的后台地址。</a:t>
            </a:r>
            <a:endParaRPr lang="en-US" altLang="zh-CN" dirty="0" smtClean="0"/>
          </a:p>
          <a:p>
            <a:r>
              <a:rPr lang="en-US" altLang="zh-CN" dirty="0" smtClean="0"/>
              <a:t>Username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点击</a:t>
            </a:r>
            <a:r>
              <a:rPr lang="en-US" altLang="zh-CN" dirty="0" smtClean="0"/>
              <a:t>START MY FREE TRAIL</a:t>
            </a:r>
            <a:r>
              <a:rPr lang="zh-CN" altLang="en-US" dirty="0" smtClean="0"/>
              <a:t>注册。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35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配置中，如果出现</a:t>
            </a:r>
            <a:r>
              <a:rPr lang="en-US" altLang="zh-CN" dirty="0" smtClean="0"/>
              <a:t>OOPS</a:t>
            </a:r>
            <a:r>
              <a:rPr lang="zh-CN" altLang="en-US" dirty="0"/>
              <a:t> </a:t>
            </a:r>
            <a:r>
              <a:rPr lang="zh-CN" altLang="en-US" dirty="0" smtClean="0"/>
              <a:t>可能有重复项目名称，尝试修改</a:t>
            </a:r>
            <a:r>
              <a:rPr lang="en-US" altLang="zh-CN" dirty="0" smtClean="0"/>
              <a:t>Subdomain</a:t>
            </a:r>
            <a:r>
              <a:rPr lang="zh-CN" altLang="en-US" dirty="0" smtClean="0"/>
              <a:t>的名字，再申请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3150"/>
            <a:ext cx="10515600" cy="4196288"/>
          </a:xfrm>
        </p:spPr>
      </p:pic>
    </p:spTree>
    <p:extLst>
      <p:ext uri="{BB962C8B-B14F-4D97-AF65-F5344CB8AC3E}">
        <p14:creationId xmlns:p14="http://schemas.microsoft.com/office/powerpoint/2010/main" val="40562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申请成功 开始登陆（</a:t>
            </a:r>
            <a:r>
              <a:rPr lang="en-US" altLang="zh-CN" dirty="0" smtClean="0"/>
              <a:t>Login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52" y="1825625"/>
            <a:ext cx="89162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设置密码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887" y="1825625"/>
            <a:ext cx="6024226" cy="4351338"/>
          </a:xfrm>
        </p:spPr>
      </p:pic>
    </p:spTree>
    <p:extLst>
      <p:ext uri="{BB962C8B-B14F-4D97-AF65-F5344CB8AC3E}">
        <p14:creationId xmlns:p14="http://schemas.microsoft.com/office/powerpoint/2010/main" val="207143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创建新工程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87" y="1825625"/>
            <a:ext cx="7240625" cy="4351338"/>
          </a:xfrm>
        </p:spPr>
      </p:pic>
    </p:spTree>
    <p:extLst>
      <p:ext uri="{BB962C8B-B14F-4D97-AF65-F5344CB8AC3E}">
        <p14:creationId xmlns:p14="http://schemas.microsoft.com/office/powerpoint/2010/main" val="204554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266</Words>
  <Application>Microsoft Office PowerPoint</Application>
  <PresentationFormat>宽屏</PresentationFormat>
  <Paragraphs>44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UE4中Backtrace插件使用教程</vt:lpstr>
      <vt:lpstr>Backtrace Crash Reporting Plugin</vt:lpstr>
      <vt:lpstr>插件设置</vt:lpstr>
      <vt:lpstr>PowerPoint 演示文稿</vt:lpstr>
      <vt:lpstr>账户注册</vt:lpstr>
      <vt:lpstr>配置中，如果出现OOPS 可能有重复项目名称，尝试修改Subdomain的名字，再申请</vt:lpstr>
      <vt:lpstr>申请成功 开始登陆（Login）</vt:lpstr>
      <vt:lpstr>设置密码</vt:lpstr>
      <vt:lpstr>创建新工程</vt:lpstr>
      <vt:lpstr>创建工程成功 后台地址 用户名</vt:lpstr>
      <vt:lpstr>选择UE4平台</vt:lpstr>
      <vt:lpstr>UE4新手引导</vt:lpstr>
      <vt:lpstr>上传符号文件</vt:lpstr>
      <vt:lpstr>Token</vt:lpstr>
      <vt:lpstr>空项目界面</vt:lpstr>
      <vt:lpstr>问题列表</vt:lpstr>
      <vt:lpstr>打开问题描述页面</vt:lpstr>
      <vt:lpstr>查看问题状态</vt:lpstr>
      <vt:lpstr>修改问题状态</vt:lpstr>
      <vt:lpstr>简易的堆栈信息</vt:lpstr>
      <vt:lpstr>详细的堆栈信息</vt:lpstr>
      <vt:lpstr>符号文件制作</vt:lpstr>
      <vt:lpstr>参考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UE4中Backtrace插件使用教程</dc:title>
  <dc:creator>pwrd</dc:creator>
  <cp:lastModifiedBy>pwrd</cp:lastModifiedBy>
  <cp:revision>8</cp:revision>
  <dcterms:created xsi:type="dcterms:W3CDTF">2020-06-11T12:02:25Z</dcterms:created>
  <dcterms:modified xsi:type="dcterms:W3CDTF">2020-06-11T13:03:37Z</dcterms:modified>
</cp:coreProperties>
</file>