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6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4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5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7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7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8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7C9A-1FA2-4B58-9F28-2B7B94AAACF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8713-E321-4CB2-9929-B0990E68E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UE4</a:t>
            </a:r>
            <a:r>
              <a:rPr lang="zh-CN" altLang="en-US" b="1" dirty="0" smtClean="0"/>
              <a:t>添加第三方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教程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Plugins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Build.cs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打包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工程目录，</a:t>
            </a:r>
            <a:r>
              <a:rPr lang="en-US" altLang="zh-CN" dirty="0"/>
              <a:t>.</a:t>
            </a:r>
            <a:r>
              <a:rPr lang="en-US" altLang="zh-CN" dirty="0" err="1"/>
              <a:t>uproject</a:t>
            </a:r>
            <a:r>
              <a:rPr lang="zh-CN" altLang="en-US" dirty="0"/>
              <a:t>所在目录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7" y="2705713"/>
            <a:ext cx="8106906" cy="2591162"/>
          </a:xfrm>
        </p:spPr>
      </p:pic>
    </p:spTree>
    <p:extLst>
      <p:ext uri="{BB962C8B-B14F-4D97-AF65-F5344CB8AC3E}">
        <p14:creationId xmlns:p14="http://schemas.microsoft.com/office/powerpoint/2010/main" val="5684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将插件依赖的第三方库，拷贝到工程目录的</a:t>
            </a:r>
            <a:r>
              <a:rPr lang="en-US" altLang="zh-CN" dirty="0"/>
              <a:t>Binaries</a:t>
            </a:r>
            <a:r>
              <a:rPr lang="zh-CN" altLang="en-US" dirty="0"/>
              <a:t>中对应的平台下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53" y="1825625"/>
            <a:ext cx="6630293" cy="4351338"/>
          </a:xfrm>
        </p:spPr>
      </p:pic>
    </p:spTree>
    <p:extLst>
      <p:ext uri="{BB962C8B-B14F-4D97-AF65-F5344CB8AC3E}">
        <p14:creationId xmlns:p14="http://schemas.microsoft.com/office/powerpoint/2010/main" val="14397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dll</a:t>
            </a:r>
            <a:r>
              <a:rPr lang="zh-CN" altLang="en-US" dirty="0"/>
              <a:t>信息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46" y="1825625"/>
            <a:ext cx="6460307" cy="4351338"/>
          </a:xfrm>
        </p:spPr>
      </p:pic>
    </p:spTree>
    <p:extLst>
      <p:ext uri="{BB962C8B-B14F-4D97-AF65-F5344CB8AC3E}">
        <p14:creationId xmlns:p14="http://schemas.microsoft.com/office/powerpoint/2010/main" val="3726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使用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内置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119844"/>
            <a:ext cx="6354062" cy="3762900"/>
          </a:xfrm>
        </p:spPr>
      </p:pic>
    </p:spTree>
    <p:extLst>
      <p:ext uri="{BB962C8B-B14F-4D97-AF65-F5344CB8AC3E}">
        <p14:creationId xmlns:p14="http://schemas.microsoft.com/office/powerpoint/2010/main" val="34822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打包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70" y="1825625"/>
            <a:ext cx="7757259" cy="4351338"/>
          </a:xfrm>
        </p:spPr>
      </p:pic>
    </p:spTree>
    <p:extLst>
      <p:ext uri="{BB962C8B-B14F-4D97-AF65-F5344CB8AC3E}">
        <p14:creationId xmlns:p14="http://schemas.microsoft.com/office/powerpoint/2010/main" val="2514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添加</a:t>
            </a:r>
            <a:r>
              <a:rPr lang="en-US" altLang="zh-CN" b="1" dirty="0" smtClean="0"/>
              <a:t>Plugins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，以阿里云的</a:t>
            </a:r>
            <a:r>
              <a:rPr lang="en-US" altLang="zh-CN" dirty="0" smtClean="0"/>
              <a:t>OSS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uproject</a:t>
            </a:r>
            <a:r>
              <a:rPr lang="zh-CN" altLang="en-US" dirty="0" smtClean="0"/>
              <a:t>同级目录创建</a:t>
            </a:r>
            <a:r>
              <a:rPr lang="en-US" altLang="zh-CN" dirty="0" smtClean="0"/>
              <a:t>Plugins</a:t>
            </a:r>
          </a:p>
          <a:p>
            <a:r>
              <a:rPr lang="zh-CN" altLang="en-US" dirty="0" smtClean="0"/>
              <a:t>创建插件</a:t>
            </a:r>
            <a:r>
              <a:rPr lang="en-US" altLang="zh-CN" dirty="0" err="1" smtClean="0"/>
              <a:t>SimpleOSS</a:t>
            </a:r>
            <a:endParaRPr lang="en-US" altLang="zh-CN" dirty="0" smtClean="0"/>
          </a:p>
          <a:p>
            <a:r>
              <a:rPr lang="zh-CN" altLang="en-US" dirty="0" smtClean="0"/>
              <a:t>插件</a:t>
            </a:r>
            <a:r>
              <a:rPr lang="en-US" altLang="zh-CN" dirty="0" err="1" smtClean="0"/>
              <a:t>SimpleOSS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同级目录下添加</a:t>
            </a:r>
            <a:r>
              <a:rPr lang="en-US" altLang="zh-CN" dirty="0" err="1" smtClean="0"/>
              <a:t>ThirdParty</a:t>
            </a:r>
            <a:r>
              <a:rPr lang="zh-CN" altLang="en-US" dirty="0" smtClean="0"/>
              <a:t>目录，用于存放阿里云</a:t>
            </a:r>
            <a:r>
              <a:rPr lang="en-US" altLang="zh-CN" dirty="0" smtClean="0"/>
              <a:t>OSS SDK</a:t>
            </a:r>
            <a:r>
              <a:rPr lang="zh-CN" altLang="en-US" dirty="0" smtClean="0"/>
              <a:t>相关文件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OSSThirdParty.Build.cs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17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6" y="1150922"/>
            <a:ext cx="2872844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10" y="1150922"/>
            <a:ext cx="380100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配置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Build.cs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Dll</a:t>
            </a:r>
            <a:r>
              <a:rPr lang="zh-CN" altLang="en-US" dirty="0" smtClean="0"/>
              <a:t>的配置其实就是路径问题，路径对正确导致打包和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调用失败。</a:t>
            </a:r>
            <a:endParaRPr lang="en-US" altLang="zh-CN" dirty="0" smtClean="0"/>
          </a:p>
          <a:p>
            <a:r>
              <a:rPr lang="en-US" altLang="zh-CN" dirty="0" smtClean="0"/>
              <a:t>Copy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将插件依赖的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拷贝到工程</a:t>
            </a:r>
            <a:r>
              <a:rPr lang="en-US" altLang="zh-CN" dirty="0" smtClean="0"/>
              <a:t>Binaries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</a:t>
            </a:r>
            <a:r>
              <a:rPr lang="zh-CN" altLang="en-US" dirty="0"/>
              <a:t>路径，也就是</a:t>
            </a:r>
            <a:r>
              <a:rPr lang="en-US" altLang="zh-CN" dirty="0"/>
              <a:t>.</a:t>
            </a:r>
            <a:r>
              <a:rPr lang="en-US" altLang="zh-CN" dirty="0" err="1"/>
              <a:t>Build.cs</a:t>
            </a:r>
            <a:r>
              <a:rPr lang="zh-CN" altLang="en-US" dirty="0"/>
              <a:t>当前目录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40" y="3463056"/>
            <a:ext cx="3191320" cy="1076475"/>
          </a:xfrm>
        </p:spPr>
      </p:pic>
    </p:spTree>
    <p:extLst>
      <p:ext uri="{BB962C8B-B14F-4D97-AF65-F5344CB8AC3E}">
        <p14:creationId xmlns:p14="http://schemas.microsoft.com/office/powerpoint/2010/main" val="16079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ThirdParty</a:t>
            </a:r>
            <a:r>
              <a:rPr lang="zh-CN" altLang="en-US" dirty="0"/>
              <a:t>目录，一般是</a:t>
            </a:r>
            <a:r>
              <a:rPr lang="en-US" altLang="zh-CN" dirty="0"/>
              <a:t>UE4</a:t>
            </a:r>
            <a:r>
              <a:rPr lang="zh-CN" altLang="en-US" dirty="0"/>
              <a:t>插件依赖的第三方库，和插件的代码目录平级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2" y="2443739"/>
            <a:ext cx="7278116" cy="3115110"/>
          </a:xfrm>
        </p:spPr>
      </p:pic>
    </p:spTree>
    <p:extLst>
      <p:ext uri="{BB962C8B-B14F-4D97-AF65-F5344CB8AC3E}">
        <p14:creationId xmlns:p14="http://schemas.microsoft.com/office/powerpoint/2010/main" val="13352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二进制目录，插件根目录下的二进制文件目录，比如，</a:t>
            </a:r>
            <a:r>
              <a:rPr lang="en-US" altLang="zh-CN" dirty="0"/>
              <a:t>Plugins/</a:t>
            </a:r>
            <a:r>
              <a:rPr lang="en-US" altLang="zh-CN" dirty="0" err="1"/>
              <a:t>SimpleOSS</a:t>
            </a:r>
            <a:r>
              <a:rPr lang="en-US" altLang="zh-CN" dirty="0"/>
              <a:t>/Binaries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2472318"/>
            <a:ext cx="9050013" cy="3057952"/>
          </a:xfrm>
        </p:spPr>
      </p:pic>
    </p:spTree>
    <p:extLst>
      <p:ext uri="{BB962C8B-B14F-4D97-AF65-F5344CB8AC3E}">
        <p14:creationId xmlns:p14="http://schemas.microsoft.com/office/powerpoint/2010/main" val="36864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插件依赖的第三方库目录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38976"/>
            <a:ext cx="8145012" cy="3124636"/>
          </a:xfrm>
        </p:spPr>
      </p:pic>
    </p:spTree>
    <p:extLst>
      <p:ext uri="{BB962C8B-B14F-4D97-AF65-F5344CB8AC3E}">
        <p14:creationId xmlns:p14="http://schemas.microsoft.com/office/powerpoint/2010/main" val="1497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插件依赖的第三方头文件目录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2453265"/>
            <a:ext cx="8602275" cy="3096057"/>
          </a:xfrm>
        </p:spPr>
      </p:pic>
    </p:spTree>
    <p:extLst>
      <p:ext uri="{BB962C8B-B14F-4D97-AF65-F5344CB8AC3E}">
        <p14:creationId xmlns:p14="http://schemas.microsoft.com/office/powerpoint/2010/main" val="26787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179</Words>
  <Application>Microsoft Office PowerPoint</Application>
  <PresentationFormat>宽屏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UE4添加第三方DLL教程</vt:lpstr>
      <vt:lpstr>添加Plugins</vt:lpstr>
      <vt:lpstr>PowerPoint 演示文稿</vt:lpstr>
      <vt:lpstr>配置.Build.cs</vt:lpstr>
      <vt:lpstr>插件路径，也就是.Build.cs当前目录</vt:lpstr>
      <vt:lpstr>ThirdParty目录，一般是UE4插件依赖的第三方库，和插件的代码目录平级</vt:lpstr>
      <vt:lpstr>二进制目录，插件根目录下的二进制文件目录，比如，Plugins/SimpleOSS/Binaries</vt:lpstr>
      <vt:lpstr>插件依赖的第三方库目录</vt:lpstr>
      <vt:lpstr>插件依赖的第三方头文件目录</vt:lpstr>
      <vt:lpstr>工程目录，.uproject所在目录</vt:lpstr>
      <vt:lpstr>将插件依赖的第三方库，拷贝到工程目录的Binaries中对应的平台下</vt:lpstr>
      <vt:lpstr>配置dll信息</vt:lpstr>
      <vt:lpstr>使用DLL内置API</vt:lpstr>
      <vt:lpstr>打包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UE4添加第三方DLL教程</dc:title>
  <dc:creator>pwrd</dc:creator>
  <cp:lastModifiedBy>pwrd</cp:lastModifiedBy>
  <cp:revision>7</cp:revision>
  <dcterms:created xsi:type="dcterms:W3CDTF">2020-06-13T04:04:24Z</dcterms:created>
  <dcterms:modified xsi:type="dcterms:W3CDTF">2020-06-13T11:21:01Z</dcterms:modified>
</cp:coreProperties>
</file>