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13"/>
  </p:notesMasterIdLst>
  <p:sldIdLst>
    <p:sldId id="256" r:id="rId5"/>
    <p:sldId id="290" r:id="rId6"/>
    <p:sldId id="291" r:id="rId7"/>
    <p:sldId id="288" r:id="rId8"/>
    <p:sldId id="292" r:id="rId9"/>
    <p:sldId id="295" r:id="rId10"/>
    <p:sldId id="293" r:id="rId11"/>
    <p:sldId id="29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E39"/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35B240-8BEC-5247-A3EC-AE0CA0BA18AA}" v="268" dt="2025-04-15T17:56:45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3" autoAdjust="0"/>
    <p:restoredTop sz="96327"/>
  </p:normalViewPr>
  <p:slideViewPr>
    <p:cSldViewPr snapToGrid="0">
      <p:cViewPr>
        <p:scale>
          <a:sx n="196" d="100"/>
          <a:sy n="196" d="100"/>
        </p:scale>
        <p:origin x="-1192" y="-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milia Vareli" userId="0f1462fb-1d8a-4a7d-87c5-7d991e3e288e" providerId="ADAL" clId="{6F35B240-8BEC-5247-A3EC-AE0CA0BA18AA}"/>
    <pc:docChg chg="undo custSel addSld modSld">
      <pc:chgData name="Aimilia Vareli" userId="0f1462fb-1d8a-4a7d-87c5-7d991e3e288e" providerId="ADAL" clId="{6F35B240-8BEC-5247-A3EC-AE0CA0BA18AA}" dt="2025-04-15T17:56:45.015" v="832"/>
      <pc:docMkLst>
        <pc:docMk/>
      </pc:docMkLst>
      <pc:sldChg chg="addSp delSp modSp mod">
        <pc:chgData name="Aimilia Vareli" userId="0f1462fb-1d8a-4a7d-87c5-7d991e3e288e" providerId="ADAL" clId="{6F35B240-8BEC-5247-A3EC-AE0CA0BA18AA}" dt="2025-04-15T14:58:49.571" v="398" actId="478"/>
        <pc:sldMkLst>
          <pc:docMk/>
          <pc:sldMk cId="109857222" sldId="256"/>
        </pc:sldMkLst>
        <pc:spChg chg="add del mod">
          <ac:chgData name="Aimilia Vareli" userId="0f1462fb-1d8a-4a7d-87c5-7d991e3e288e" providerId="ADAL" clId="{6F35B240-8BEC-5247-A3EC-AE0CA0BA18AA}" dt="2025-04-15T14:58:49.571" v="398" actId="478"/>
          <ac:spMkLst>
            <pc:docMk/>
            <pc:sldMk cId="109857222" sldId="256"/>
            <ac:spMk id="2" creationId="{3C220DA3-9207-7276-EC42-80B4A775E354}"/>
          </ac:spMkLst>
        </pc:spChg>
        <pc:spChg chg="mod">
          <ac:chgData name="Aimilia Vareli" userId="0f1462fb-1d8a-4a7d-87c5-7d991e3e288e" providerId="ADAL" clId="{6F35B240-8BEC-5247-A3EC-AE0CA0BA18AA}" dt="2025-04-15T13:33:38.061" v="2" actId="122"/>
          <ac:spMkLst>
            <pc:docMk/>
            <pc:sldMk cId="109857222" sldId="256"/>
            <ac:spMk id="8" creationId="{87593CE3-8C70-AE4E-80A5-B0CD353D4EC3}"/>
          </ac:spMkLst>
        </pc:spChg>
        <pc:spChg chg="mod">
          <ac:chgData name="Aimilia Vareli" userId="0f1462fb-1d8a-4a7d-87c5-7d991e3e288e" providerId="ADAL" clId="{6F35B240-8BEC-5247-A3EC-AE0CA0BA18AA}" dt="2025-04-15T13:33:38.061" v="2" actId="122"/>
          <ac:spMkLst>
            <pc:docMk/>
            <pc:sldMk cId="109857222" sldId="256"/>
            <ac:spMk id="9" creationId="{DDF8F43E-334C-D74F-BA1F-4DC3428ED9B4}"/>
          </ac:spMkLst>
        </pc:spChg>
      </pc:sldChg>
      <pc:sldChg chg="delSp mod delAnim">
        <pc:chgData name="Aimilia Vareli" userId="0f1462fb-1d8a-4a7d-87c5-7d991e3e288e" providerId="ADAL" clId="{6F35B240-8BEC-5247-A3EC-AE0CA0BA18AA}" dt="2025-04-15T14:24:42.254" v="9" actId="478"/>
        <pc:sldMkLst>
          <pc:docMk/>
          <pc:sldMk cId="1031336618" sldId="288"/>
        </pc:sldMkLst>
        <pc:spChg chg="del">
          <ac:chgData name="Aimilia Vareli" userId="0f1462fb-1d8a-4a7d-87c5-7d991e3e288e" providerId="ADAL" clId="{6F35B240-8BEC-5247-A3EC-AE0CA0BA18AA}" dt="2025-04-15T14:24:42.254" v="9" actId="478"/>
          <ac:spMkLst>
            <pc:docMk/>
            <pc:sldMk cId="1031336618" sldId="288"/>
            <ac:spMk id="22" creationId="{7ED42D84-4897-5D09-E5B6-A02A964039FA}"/>
          </ac:spMkLst>
        </pc:spChg>
      </pc:sldChg>
      <pc:sldChg chg="modSp mod">
        <pc:chgData name="Aimilia Vareli" userId="0f1462fb-1d8a-4a7d-87c5-7d991e3e288e" providerId="ADAL" clId="{6F35B240-8BEC-5247-A3EC-AE0CA0BA18AA}" dt="2025-04-15T14:24:33.258" v="8" actId="1076"/>
        <pc:sldMkLst>
          <pc:docMk/>
          <pc:sldMk cId="3317524093" sldId="290"/>
        </pc:sldMkLst>
        <pc:spChg chg="mod">
          <ac:chgData name="Aimilia Vareli" userId="0f1462fb-1d8a-4a7d-87c5-7d991e3e288e" providerId="ADAL" clId="{6F35B240-8BEC-5247-A3EC-AE0CA0BA18AA}" dt="2025-04-15T13:34:15.795" v="4" actId="1076"/>
          <ac:spMkLst>
            <pc:docMk/>
            <pc:sldMk cId="3317524093" sldId="290"/>
            <ac:spMk id="6" creationId="{F9FDD4B9-479E-E897-0DBD-FCDD2ABE07CA}"/>
          </ac:spMkLst>
        </pc:spChg>
        <pc:spChg chg="mod">
          <ac:chgData name="Aimilia Vareli" userId="0f1462fb-1d8a-4a7d-87c5-7d991e3e288e" providerId="ADAL" clId="{6F35B240-8BEC-5247-A3EC-AE0CA0BA18AA}" dt="2025-04-15T14:24:33.258" v="8" actId="1076"/>
          <ac:spMkLst>
            <pc:docMk/>
            <pc:sldMk cId="3317524093" sldId="290"/>
            <ac:spMk id="14" creationId="{1A6753D7-C1F4-CEFA-7B48-9D12B2F34EE7}"/>
          </ac:spMkLst>
        </pc:spChg>
      </pc:sldChg>
      <pc:sldChg chg="delSp modSp mod modAnim">
        <pc:chgData name="Aimilia Vareli" userId="0f1462fb-1d8a-4a7d-87c5-7d991e3e288e" providerId="ADAL" clId="{6F35B240-8BEC-5247-A3EC-AE0CA0BA18AA}" dt="2025-04-15T17:55:57.194" v="819"/>
        <pc:sldMkLst>
          <pc:docMk/>
          <pc:sldMk cId="450619010" sldId="291"/>
        </pc:sldMkLst>
        <pc:spChg chg="mod topLvl">
          <ac:chgData name="Aimilia Vareli" userId="0f1462fb-1d8a-4a7d-87c5-7d991e3e288e" providerId="ADAL" clId="{6F35B240-8BEC-5247-A3EC-AE0CA0BA18AA}" dt="2025-04-15T17:55:39.274" v="816" actId="165"/>
          <ac:spMkLst>
            <pc:docMk/>
            <pc:sldMk cId="450619010" sldId="291"/>
            <ac:spMk id="5" creationId="{21A43791-A559-8142-D363-1CD942EAA4F7}"/>
          </ac:spMkLst>
        </pc:spChg>
        <pc:spChg chg="mod">
          <ac:chgData name="Aimilia Vareli" userId="0f1462fb-1d8a-4a7d-87c5-7d991e3e288e" providerId="ADAL" clId="{6F35B240-8BEC-5247-A3EC-AE0CA0BA18AA}" dt="2025-04-15T17:55:39.274" v="816" actId="165"/>
          <ac:spMkLst>
            <pc:docMk/>
            <pc:sldMk cId="450619010" sldId="291"/>
            <ac:spMk id="8" creationId="{8B9F259C-259A-DE32-E668-71AB7A8DF4D2}"/>
          </ac:spMkLst>
        </pc:spChg>
        <pc:grpChg chg="del">
          <ac:chgData name="Aimilia Vareli" userId="0f1462fb-1d8a-4a7d-87c5-7d991e3e288e" providerId="ADAL" clId="{6F35B240-8BEC-5247-A3EC-AE0CA0BA18AA}" dt="2025-04-15T17:55:39.274" v="816" actId="165"/>
          <ac:grpSpMkLst>
            <pc:docMk/>
            <pc:sldMk cId="450619010" sldId="291"/>
            <ac:grpSpMk id="3" creationId="{E3314A48-1A9F-6EF0-A544-E77C2941D391}"/>
          </ac:grpSpMkLst>
        </pc:grpChg>
        <pc:grpChg chg="mod topLvl">
          <ac:chgData name="Aimilia Vareli" userId="0f1462fb-1d8a-4a7d-87c5-7d991e3e288e" providerId="ADAL" clId="{6F35B240-8BEC-5247-A3EC-AE0CA0BA18AA}" dt="2025-04-15T17:55:39.274" v="816" actId="165"/>
          <ac:grpSpMkLst>
            <pc:docMk/>
            <pc:sldMk cId="450619010" sldId="291"/>
            <ac:grpSpMk id="4" creationId="{F3C24864-3FA5-A8C2-05F7-F52E4F1A7F4B}"/>
          </ac:grpSpMkLst>
        </pc:grpChg>
        <pc:grpChg chg="mod">
          <ac:chgData name="Aimilia Vareli" userId="0f1462fb-1d8a-4a7d-87c5-7d991e3e288e" providerId="ADAL" clId="{6F35B240-8BEC-5247-A3EC-AE0CA0BA18AA}" dt="2025-04-15T17:55:39.274" v="816" actId="165"/>
          <ac:grpSpMkLst>
            <pc:docMk/>
            <pc:sldMk cId="450619010" sldId="291"/>
            <ac:grpSpMk id="7" creationId="{034CD96A-2B61-AC9D-B277-DF8437F76E3A}"/>
          </ac:grpSpMkLst>
        </pc:grpChg>
        <pc:picChg chg="mod">
          <ac:chgData name="Aimilia Vareli" userId="0f1462fb-1d8a-4a7d-87c5-7d991e3e288e" providerId="ADAL" clId="{6F35B240-8BEC-5247-A3EC-AE0CA0BA18AA}" dt="2025-04-15T17:55:39.274" v="816" actId="165"/>
          <ac:picMkLst>
            <pc:docMk/>
            <pc:sldMk cId="450619010" sldId="291"/>
            <ac:picMk id="6" creationId="{F121AC2C-5C03-87A7-41E0-7D0B3D92C288}"/>
          </ac:picMkLst>
        </pc:picChg>
        <pc:cxnChg chg="mod">
          <ac:chgData name="Aimilia Vareli" userId="0f1462fb-1d8a-4a7d-87c5-7d991e3e288e" providerId="ADAL" clId="{6F35B240-8BEC-5247-A3EC-AE0CA0BA18AA}" dt="2025-04-15T17:55:39.274" v="816" actId="165"/>
          <ac:cxnSpMkLst>
            <pc:docMk/>
            <pc:sldMk cId="450619010" sldId="291"/>
            <ac:cxnSpMk id="9" creationId="{83ED65E2-12B5-1051-4E1D-FA93FA30A8D9}"/>
          </ac:cxnSpMkLst>
        </pc:cxnChg>
      </pc:sldChg>
      <pc:sldChg chg="addSp delSp modSp mod addAnim delAnim modAnim">
        <pc:chgData name="Aimilia Vareli" userId="0f1462fb-1d8a-4a7d-87c5-7d991e3e288e" providerId="ADAL" clId="{6F35B240-8BEC-5247-A3EC-AE0CA0BA18AA}" dt="2025-04-15T14:49:18.220" v="282" actId="1076"/>
        <pc:sldMkLst>
          <pc:docMk/>
          <pc:sldMk cId="3783246214" sldId="292"/>
        </pc:sldMkLst>
        <pc:spChg chg="add del mod">
          <ac:chgData name="Aimilia Vareli" userId="0f1462fb-1d8a-4a7d-87c5-7d991e3e288e" providerId="ADAL" clId="{6F35B240-8BEC-5247-A3EC-AE0CA0BA18AA}" dt="2025-04-15T14:28:54.548" v="68" actId="478"/>
          <ac:spMkLst>
            <pc:docMk/>
            <pc:sldMk cId="3783246214" sldId="292"/>
            <ac:spMk id="2" creationId="{CEA60107-61C5-9C93-8566-5F055659DD3C}"/>
          </ac:spMkLst>
        </pc:spChg>
        <pc:spChg chg="mod">
          <ac:chgData name="Aimilia Vareli" userId="0f1462fb-1d8a-4a7d-87c5-7d991e3e288e" providerId="ADAL" clId="{6F35B240-8BEC-5247-A3EC-AE0CA0BA18AA}" dt="2025-04-15T14:43:01.068" v="191" actId="20577"/>
          <ac:spMkLst>
            <pc:docMk/>
            <pc:sldMk cId="3783246214" sldId="292"/>
            <ac:spMk id="7" creationId="{7E216617-C82B-7FA7-4A4F-8CED7C690B7A}"/>
          </ac:spMkLst>
        </pc:spChg>
        <pc:spChg chg="mod">
          <ac:chgData name="Aimilia Vareli" userId="0f1462fb-1d8a-4a7d-87c5-7d991e3e288e" providerId="ADAL" clId="{6F35B240-8BEC-5247-A3EC-AE0CA0BA18AA}" dt="2025-04-15T14:41:03.768" v="161" actId="1076"/>
          <ac:spMkLst>
            <pc:docMk/>
            <pc:sldMk cId="3783246214" sldId="292"/>
            <ac:spMk id="8" creationId="{58B68F0A-7AA5-05AB-1DCC-2386D40A31C8}"/>
          </ac:spMkLst>
        </pc:spChg>
        <pc:spChg chg="add del mod">
          <ac:chgData name="Aimilia Vareli" userId="0f1462fb-1d8a-4a7d-87c5-7d991e3e288e" providerId="ADAL" clId="{6F35B240-8BEC-5247-A3EC-AE0CA0BA18AA}" dt="2025-04-15T14:28:47.642" v="67" actId="478"/>
          <ac:spMkLst>
            <pc:docMk/>
            <pc:sldMk cId="3783246214" sldId="292"/>
            <ac:spMk id="10" creationId="{7AED7F5C-4AB5-5CD7-B684-F7E569A93EA4}"/>
          </ac:spMkLst>
        </pc:spChg>
        <pc:spChg chg="add del">
          <ac:chgData name="Aimilia Vareli" userId="0f1462fb-1d8a-4a7d-87c5-7d991e3e288e" providerId="ADAL" clId="{6F35B240-8BEC-5247-A3EC-AE0CA0BA18AA}" dt="2025-04-15T14:37:34.875" v="138" actId="478"/>
          <ac:spMkLst>
            <pc:docMk/>
            <pc:sldMk cId="3783246214" sldId="292"/>
            <ac:spMk id="11" creationId="{04929EC4-3230-6FBA-79F4-ABD7E10DD134}"/>
          </ac:spMkLst>
        </pc:spChg>
        <pc:spChg chg="add del mod">
          <ac:chgData name="Aimilia Vareli" userId="0f1462fb-1d8a-4a7d-87c5-7d991e3e288e" providerId="ADAL" clId="{6F35B240-8BEC-5247-A3EC-AE0CA0BA18AA}" dt="2025-04-15T14:37:26.109" v="136" actId="478"/>
          <ac:spMkLst>
            <pc:docMk/>
            <pc:sldMk cId="3783246214" sldId="292"/>
            <ac:spMk id="13" creationId="{4D06CD0D-470A-CDCB-0B6D-F1C83C7159D0}"/>
          </ac:spMkLst>
        </pc:spChg>
        <pc:spChg chg="add del">
          <ac:chgData name="Aimilia Vareli" userId="0f1462fb-1d8a-4a7d-87c5-7d991e3e288e" providerId="ADAL" clId="{6F35B240-8BEC-5247-A3EC-AE0CA0BA18AA}" dt="2025-04-15T14:37:23.489" v="133" actId="478"/>
          <ac:spMkLst>
            <pc:docMk/>
            <pc:sldMk cId="3783246214" sldId="292"/>
            <ac:spMk id="14" creationId="{03B62FAA-81FF-5C9D-C276-756C13599D8C}"/>
          </ac:spMkLst>
        </pc:spChg>
        <pc:spChg chg="add del mod">
          <ac:chgData name="Aimilia Vareli" userId="0f1462fb-1d8a-4a7d-87c5-7d991e3e288e" providerId="ADAL" clId="{6F35B240-8BEC-5247-A3EC-AE0CA0BA18AA}" dt="2025-04-15T14:37:27.559" v="137" actId="478"/>
          <ac:spMkLst>
            <pc:docMk/>
            <pc:sldMk cId="3783246214" sldId="292"/>
            <ac:spMk id="15" creationId="{CBBFBAE6-2D83-7082-0F0B-6579662F2A0A}"/>
          </ac:spMkLst>
        </pc:spChg>
        <pc:spChg chg="mod">
          <ac:chgData name="Aimilia Vareli" userId="0f1462fb-1d8a-4a7d-87c5-7d991e3e288e" providerId="ADAL" clId="{6F35B240-8BEC-5247-A3EC-AE0CA0BA18AA}" dt="2025-04-15T14:40:44.400" v="157" actId="1076"/>
          <ac:spMkLst>
            <pc:docMk/>
            <pc:sldMk cId="3783246214" sldId="292"/>
            <ac:spMk id="16" creationId="{B022BA21-A330-BEF6-CC10-E106CAEDD51F}"/>
          </ac:spMkLst>
        </pc:spChg>
        <pc:spChg chg="mod">
          <ac:chgData name="Aimilia Vareli" userId="0f1462fb-1d8a-4a7d-87c5-7d991e3e288e" providerId="ADAL" clId="{6F35B240-8BEC-5247-A3EC-AE0CA0BA18AA}" dt="2025-04-15T14:41:35.051" v="169" actId="1076"/>
          <ac:spMkLst>
            <pc:docMk/>
            <pc:sldMk cId="3783246214" sldId="292"/>
            <ac:spMk id="17" creationId="{9FE91A0E-2C65-4CF3-6A68-6E4D76A82866}"/>
          </ac:spMkLst>
        </pc:spChg>
        <pc:spChg chg="mod">
          <ac:chgData name="Aimilia Vareli" userId="0f1462fb-1d8a-4a7d-87c5-7d991e3e288e" providerId="ADAL" clId="{6F35B240-8BEC-5247-A3EC-AE0CA0BA18AA}" dt="2025-04-15T14:41:48.898" v="172" actId="1076"/>
          <ac:spMkLst>
            <pc:docMk/>
            <pc:sldMk cId="3783246214" sldId="292"/>
            <ac:spMk id="18" creationId="{8A4CF8C6-374D-540B-160C-64641E54DD88}"/>
          </ac:spMkLst>
        </pc:spChg>
        <pc:spChg chg="add del mod">
          <ac:chgData name="Aimilia Vareli" userId="0f1462fb-1d8a-4a7d-87c5-7d991e3e288e" providerId="ADAL" clId="{6F35B240-8BEC-5247-A3EC-AE0CA0BA18AA}" dt="2025-04-15T14:25:18.905" v="16" actId="478"/>
          <ac:spMkLst>
            <pc:docMk/>
            <pc:sldMk cId="3783246214" sldId="292"/>
            <ac:spMk id="19" creationId="{8B7B1D59-CFAC-B6F9-E963-787871C762A4}"/>
          </ac:spMkLst>
        </pc:spChg>
        <pc:spChg chg="add del">
          <ac:chgData name="Aimilia Vareli" userId="0f1462fb-1d8a-4a7d-87c5-7d991e3e288e" providerId="ADAL" clId="{6F35B240-8BEC-5247-A3EC-AE0CA0BA18AA}" dt="2025-04-15T14:25:42.883" v="18" actId="478"/>
          <ac:spMkLst>
            <pc:docMk/>
            <pc:sldMk cId="3783246214" sldId="292"/>
            <ac:spMk id="20" creationId="{97403AC0-C347-4A03-9EE7-045AD48E898B}"/>
          </ac:spMkLst>
        </pc:spChg>
        <pc:spChg chg="add del mod">
          <ac:chgData name="Aimilia Vareli" userId="0f1462fb-1d8a-4a7d-87c5-7d991e3e288e" providerId="ADAL" clId="{6F35B240-8BEC-5247-A3EC-AE0CA0BA18AA}" dt="2025-04-15T14:26:03.019" v="22" actId="478"/>
          <ac:spMkLst>
            <pc:docMk/>
            <pc:sldMk cId="3783246214" sldId="292"/>
            <ac:spMk id="21" creationId="{32A8C949-D361-B61C-F8B6-8D200940FE2C}"/>
          </ac:spMkLst>
        </pc:spChg>
        <pc:spChg chg="add mod">
          <ac:chgData name="Aimilia Vareli" userId="0f1462fb-1d8a-4a7d-87c5-7d991e3e288e" providerId="ADAL" clId="{6F35B240-8BEC-5247-A3EC-AE0CA0BA18AA}" dt="2025-04-15T14:40:54.214" v="159" actId="1076"/>
          <ac:spMkLst>
            <pc:docMk/>
            <pc:sldMk cId="3783246214" sldId="292"/>
            <ac:spMk id="24" creationId="{4A8A1330-6C60-EDF2-850B-F639FCE9C524}"/>
          </ac:spMkLst>
        </pc:spChg>
        <pc:spChg chg="add mod">
          <ac:chgData name="Aimilia Vareli" userId="0f1462fb-1d8a-4a7d-87c5-7d991e3e288e" providerId="ADAL" clId="{6F35B240-8BEC-5247-A3EC-AE0CA0BA18AA}" dt="2025-04-15T14:41:41.219" v="170" actId="1076"/>
          <ac:spMkLst>
            <pc:docMk/>
            <pc:sldMk cId="3783246214" sldId="292"/>
            <ac:spMk id="25" creationId="{837CCE1D-2963-086C-BCB0-C7FCF71162DD}"/>
          </ac:spMkLst>
        </pc:spChg>
        <pc:spChg chg="add mod">
          <ac:chgData name="Aimilia Vareli" userId="0f1462fb-1d8a-4a7d-87c5-7d991e3e288e" providerId="ADAL" clId="{6F35B240-8BEC-5247-A3EC-AE0CA0BA18AA}" dt="2025-04-15T14:41:21.236" v="166" actId="1076"/>
          <ac:spMkLst>
            <pc:docMk/>
            <pc:sldMk cId="3783246214" sldId="292"/>
            <ac:spMk id="26" creationId="{756CAEC3-CCE4-80E2-9F5A-0E8B3C8E3A5E}"/>
          </ac:spMkLst>
        </pc:spChg>
        <pc:spChg chg="add mod">
          <ac:chgData name="Aimilia Vareli" userId="0f1462fb-1d8a-4a7d-87c5-7d991e3e288e" providerId="ADAL" clId="{6F35B240-8BEC-5247-A3EC-AE0CA0BA18AA}" dt="2025-04-15T14:41:17.090" v="165" actId="1076"/>
          <ac:spMkLst>
            <pc:docMk/>
            <pc:sldMk cId="3783246214" sldId="292"/>
            <ac:spMk id="28" creationId="{F3BEE105-7733-52F7-EFDA-839C38B2DDBE}"/>
          </ac:spMkLst>
        </pc:spChg>
        <pc:spChg chg="add del">
          <ac:chgData name="Aimilia Vareli" userId="0f1462fb-1d8a-4a7d-87c5-7d991e3e288e" providerId="ADAL" clId="{6F35B240-8BEC-5247-A3EC-AE0CA0BA18AA}" dt="2025-04-15T14:40:25.879" v="152" actId="11529"/>
          <ac:spMkLst>
            <pc:docMk/>
            <pc:sldMk cId="3783246214" sldId="292"/>
            <ac:spMk id="32" creationId="{CC7885A0-A660-BF75-8F14-56020655F264}"/>
          </ac:spMkLst>
        </pc:spChg>
        <pc:picChg chg="del mod">
          <ac:chgData name="Aimilia Vareli" userId="0f1462fb-1d8a-4a7d-87c5-7d991e3e288e" providerId="ADAL" clId="{6F35B240-8BEC-5247-A3EC-AE0CA0BA18AA}" dt="2025-04-15T14:40:02.089" v="148" actId="478"/>
          <ac:picMkLst>
            <pc:docMk/>
            <pc:sldMk cId="3783246214" sldId="292"/>
            <ac:picMk id="3" creationId="{5F42CABF-7482-2DEA-6AC6-DB3843C43946}"/>
          </ac:picMkLst>
        </pc:picChg>
        <pc:picChg chg="mod">
          <ac:chgData name="Aimilia Vareli" userId="0f1462fb-1d8a-4a7d-87c5-7d991e3e288e" providerId="ADAL" clId="{6F35B240-8BEC-5247-A3EC-AE0CA0BA18AA}" dt="2025-04-15T14:40:41.535" v="156" actId="1076"/>
          <ac:picMkLst>
            <pc:docMk/>
            <pc:sldMk cId="3783246214" sldId="292"/>
            <ac:picMk id="4" creationId="{BBA360EF-26BE-3D5E-2A87-F52ECD1330B4}"/>
          </ac:picMkLst>
        </pc:picChg>
        <pc:picChg chg="mod">
          <ac:chgData name="Aimilia Vareli" userId="0f1462fb-1d8a-4a7d-87c5-7d991e3e288e" providerId="ADAL" clId="{6F35B240-8BEC-5247-A3EC-AE0CA0BA18AA}" dt="2025-04-15T14:41:27.189" v="167" actId="1076"/>
          <ac:picMkLst>
            <pc:docMk/>
            <pc:sldMk cId="3783246214" sldId="292"/>
            <ac:picMk id="5" creationId="{860120D6-3F9A-D7F5-4161-533B0656806B}"/>
          </ac:picMkLst>
        </pc:picChg>
        <pc:picChg chg="mod">
          <ac:chgData name="Aimilia Vareli" userId="0f1462fb-1d8a-4a7d-87c5-7d991e3e288e" providerId="ADAL" clId="{6F35B240-8BEC-5247-A3EC-AE0CA0BA18AA}" dt="2025-04-15T14:41:44.484" v="171" actId="1076"/>
          <ac:picMkLst>
            <pc:docMk/>
            <pc:sldMk cId="3783246214" sldId="292"/>
            <ac:picMk id="6" creationId="{68B0C956-6822-AD6C-2DFF-9E67EE49A2DE}"/>
          </ac:picMkLst>
        </pc:picChg>
        <pc:picChg chg="mod">
          <ac:chgData name="Aimilia Vareli" userId="0f1462fb-1d8a-4a7d-87c5-7d991e3e288e" providerId="ADAL" clId="{6F35B240-8BEC-5247-A3EC-AE0CA0BA18AA}" dt="2025-04-15T14:41:03.768" v="161" actId="1076"/>
          <ac:picMkLst>
            <pc:docMk/>
            <pc:sldMk cId="3783246214" sldId="292"/>
            <ac:picMk id="9" creationId="{85C59BF7-64A0-9B8B-7EC9-83C0833653BA}"/>
          </ac:picMkLst>
        </pc:picChg>
        <pc:picChg chg="add del">
          <ac:chgData name="Aimilia Vareli" userId="0f1462fb-1d8a-4a7d-87c5-7d991e3e288e" providerId="ADAL" clId="{6F35B240-8BEC-5247-A3EC-AE0CA0BA18AA}" dt="2025-04-15T14:37:22.639" v="132" actId="478"/>
          <ac:picMkLst>
            <pc:docMk/>
            <pc:sldMk cId="3783246214" sldId="292"/>
            <ac:picMk id="12" creationId="{D2E28482-64D8-2C70-2E83-343B2A0EE1A5}"/>
          </ac:picMkLst>
        </pc:picChg>
        <pc:picChg chg="add mod">
          <ac:chgData name="Aimilia Vareli" userId="0f1462fb-1d8a-4a7d-87c5-7d991e3e288e" providerId="ADAL" clId="{6F35B240-8BEC-5247-A3EC-AE0CA0BA18AA}" dt="2025-04-15T14:41:11.573" v="164" actId="1076"/>
          <ac:picMkLst>
            <pc:docMk/>
            <pc:sldMk cId="3783246214" sldId="292"/>
            <ac:picMk id="27" creationId="{FD364532-3C65-95E4-FBDF-6FCE4C970EDD}"/>
          </ac:picMkLst>
        </pc:picChg>
        <pc:picChg chg="add mod modCrop">
          <ac:chgData name="Aimilia Vareli" userId="0f1462fb-1d8a-4a7d-87c5-7d991e3e288e" providerId="ADAL" clId="{6F35B240-8BEC-5247-A3EC-AE0CA0BA18AA}" dt="2025-04-15T14:40:31.555" v="154" actId="1076"/>
          <ac:picMkLst>
            <pc:docMk/>
            <pc:sldMk cId="3783246214" sldId="292"/>
            <ac:picMk id="31" creationId="{27DA71C4-B08D-9E43-46C4-803D65643EFB}"/>
          </ac:picMkLst>
        </pc:picChg>
        <pc:cxnChg chg="add mod">
          <ac:chgData name="Aimilia Vareli" userId="0f1462fb-1d8a-4a7d-87c5-7d991e3e288e" providerId="ADAL" clId="{6F35B240-8BEC-5247-A3EC-AE0CA0BA18AA}" dt="2025-04-15T14:49:18.220" v="282" actId="1076"/>
          <ac:cxnSpMkLst>
            <pc:docMk/>
            <pc:sldMk cId="3783246214" sldId="292"/>
            <ac:cxnSpMk id="23" creationId="{45908BC8-2642-8DDD-673B-3C32B11ACCAA}"/>
          </ac:cxnSpMkLst>
        </pc:cxnChg>
      </pc:sldChg>
      <pc:sldChg chg="addSp modSp mod modAnim">
        <pc:chgData name="Aimilia Vareli" userId="0f1462fb-1d8a-4a7d-87c5-7d991e3e288e" providerId="ADAL" clId="{6F35B240-8BEC-5247-A3EC-AE0CA0BA18AA}" dt="2025-04-15T14:58:02.162" v="338" actId="1076"/>
        <pc:sldMkLst>
          <pc:docMk/>
          <pc:sldMk cId="203879195" sldId="293"/>
        </pc:sldMkLst>
        <pc:spChg chg="add mod">
          <ac:chgData name="Aimilia Vareli" userId="0f1462fb-1d8a-4a7d-87c5-7d991e3e288e" providerId="ADAL" clId="{6F35B240-8BEC-5247-A3EC-AE0CA0BA18AA}" dt="2025-04-15T14:56:35.264" v="328" actId="14100"/>
          <ac:spMkLst>
            <pc:docMk/>
            <pc:sldMk cId="203879195" sldId="293"/>
            <ac:spMk id="13" creationId="{FC66A240-3555-5E92-B969-5F911700368B}"/>
          </ac:spMkLst>
        </pc:spChg>
        <pc:grpChg chg="mod">
          <ac:chgData name="Aimilia Vareli" userId="0f1462fb-1d8a-4a7d-87c5-7d991e3e288e" providerId="ADAL" clId="{6F35B240-8BEC-5247-A3EC-AE0CA0BA18AA}" dt="2025-04-15T14:56:22.714" v="326" actId="1076"/>
          <ac:grpSpMkLst>
            <pc:docMk/>
            <pc:sldMk cId="203879195" sldId="293"/>
            <ac:grpSpMk id="9" creationId="{92CD701B-84AC-DF57-0656-A8C09188BD36}"/>
          </ac:grpSpMkLst>
        </pc:grpChg>
        <pc:grpChg chg="add mod">
          <ac:chgData name="Aimilia Vareli" userId="0f1462fb-1d8a-4a7d-87c5-7d991e3e288e" providerId="ADAL" clId="{6F35B240-8BEC-5247-A3EC-AE0CA0BA18AA}" dt="2025-04-15T14:56:09.814" v="322" actId="1076"/>
          <ac:grpSpMkLst>
            <pc:docMk/>
            <pc:sldMk cId="203879195" sldId="293"/>
            <ac:grpSpMk id="15" creationId="{3352BF72-43C3-C44E-D2DB-880D17B46E09}"/>
          </ac:grpSpMkLst>
        </pc:grpChg>
        <pc:picChg chg="add mod modCrop">
          <ac:chgData name="Aimilia Vareli" userId="0f1462fb-1d8a-4a7d-87c5-7d991e3e288e" providerId="ADAL" clId="{6F35B240-8BEC-5247-A3EC-AE0CA0BA18AA}" dt="2025-04-15T14:55:59.030" v="317" actId="164"/>
          <ac:picMkLst>
            <pc:docMk/>
            <pc:sldMk cId="203879195" sldId="293"/>
            <ac:picMk id="2" creationId="{10DFF8CC-DF6E-8320-8C7A-E39BFB583DA3}"/>
          </ac:picMkLst>
        </pc:picChg>
        <pc:picChg chg="mod">
          <ac:chgData name="Aimilia Vareli" userId="0f1462fb-1d8a-4a7d-87c5-7d991e3e288e" providerId="ADAL" clId="{6F35B240-8BEC-5247-A3EC-AE0CA0BA18AA}" dt="2025-04-15T14:58:00.411" v="337" actId="1076"/>
          <ac:picMkLst>
            <pc:docMk/>
            <pc:sldMk cId="203879195" sldId="293"/>
            <ac:picMk id="6" creationId="{A6B9C35A-64FF-5B6E-89DE-E36118E5A846}"/>
          </ac:picMkLst>
        </pc:picChg>
        <pc:picChg chg="mod">
          <ac:chgData name="Aimilia Vareli" userId="0f1462fb-1d8a-4a7d-87c5-7d991e3e288e" providerId="ADAL" clId="{6F35B240-8BEC-5247-A3EC-AE0CA0BA18AA}" dt="2025-04-15T14:54:24.032" v="307" actId="14100"/>
          <ac:picMkLst>
            <pc:docMk/>
            <pc:sldMk cId="203879195" sldId="293"/>
            <ac:picMk id="7" creationId="{19A4BFD2-A8CD-E067-864A-5B10899830E0}"/>
          </ac:picMkLst>
        </pc:picChg>
        <pc:picChg chg="mod">
          <ac:chgData name="Aimilia Vareli" userId="0f1462fb-1d8a-4a7d-87c5-7d991e3e288e" providerId="ADAL" clId="{6F35B240-8BEC-5247-A3EC-AE0CA0BA18AA}" dt="2025-04-15T14:58:02.162" v="338" actId="1076"/>
          <ac:picMkLst>
            <pc:docMk/>
            <pc:sldMk cId="203879195" sldId="293"/>
            <ac:picMk id="8" creationId="{208642A4-0114-C787-448D-AB53BE3917E6}"/>
          </ac:picMkLst>
        </pc:picChg>
        <pc:picChg chg="mod">
          <ac:chgData name="Aimilia Vareli" userId="0f1462fb-1d8a-4a7d-87c5-7d991e3e288e" providerId="ADAL" clId="{6F35B240-8BEC-5247-A3EC-AE0CA0BA18AA}" dt="2025-04-15T14:54:32.331" v="309" actId="1076"/>
          <ac:picMkLst>
            <pc:docMk/>
            <pc:sldMk cId="203879195" sldId="293"/>
            <ac:picMk id="11" creationId="{D0EE9DFA-E124-77B9-8895-7EA657C33792}"/>
          </ac:picMkLst>
        </pc:picChg>
        <pc:picChg chg="mod">
          <ac:chgData name="Aimilia Vareli" userId="0f1462fb-1d8a-4a7d-87c5-7d991e3e288e" providerId="ADAL" clId="{6F35B240-8BEC-5247-A3EC-AE0CA0BA18AA}" dt="2025-04-15T14:54:32.331" v="309" actId="1076"/>
          <ac:picMkLst>
            <pc:docMk/>
            <pc:sldMk cId="203879195" sldId="293"/>
            <ac:picMk id="12" creationId="{0469868F-3647-C2DB-D23E-105236AD02D1}"/>
          </ac:picMkLst>
        </pc:picChg>
        <pc:picChg chg="mod">
          <ac:chgData name="Aimilia Vareli" userId="0f1462fb-1d8a-4a7d-87c5-7d991e3e288e" providerId="ADAL" clId="{6F35B240-8BEC-5247-A3EC-AE0CA0BA18AA}" dt="2025-04-15T14:54:32.331" v="309" actId="1076"/>
          <ac:picMkLst>
            <pc:docMk/>
            <pc:sldMk cId="203879195" sldId="293"/>
            <ac:picMk id="14" creationId="{E69D4612-8444-1A0A-F745-FFF09D039454}"/>
          </ac:picMkLst>
        </pc:picChg>
      </pc:sldChg>
      <pc:sldChg chg="addSp modSp mod modAnim">
        <pc:chgData name="Aimilia Vareli" userId="0f1462fb-1d8a-4a7d-87c5-7d991e3e288e" providerId="ADAL" clId="{6F35B240-8BEC-5247-A3EC-AE0CA0BA18AA}" dt="2025-04-15T16:56:59.760" v="809" actId="20577"/>
        <pc:sldMkLst>
          <pc:docMk/>
          <pc:sldMk cId="1447855025" sldId="294"/>
        </pc:sldMkLst>
        <pc:spChg chg="add mod">
          <ac:chgData name="Aimilia Vareli" userId="0f1462fb-1d8a-4a7d-87c5-7d991e3e288e" providerId="ADAL" clId="{6F35B240-8BEC-5247-A3EC-AE0CA0BA18AA}" dt="2025-04-15T16:56:59.760" v="809" actId="20577"/>
          <ac:spMkLst>
            <pc:docMk/>
            <pc:sldMk cId="1447855025" sldId="294"/>
            <ac:spMk id="2" creationId="{2A22BF01-30E5-AC5B-3C6D-2D8DBB8DE99F}"/>
          </ac:spMkLst>
        </pc:spChg>
        <pc:spChg chg="add mod">
          <ac:chgData name="Aimilia Vareli" userId="0f1462fb-1d8a-4a7d-87c5-7d991e3e288e" providerId="ADAL" clId="{6F35B240-8BEC-5247-A3EC-AE0CA0BA18AA}" dt="2025-04-15T14:59:18.777" v="472" actId="1076"/>
          <ac:spMkLst>
            <pc:docMk/>
            <pc:sldMk cId="1447855025" sldId="294"/>
            <ac:spMk id="6" creationId="{9263B0FD-714C-0D31-AA6D-477B8E603917}"/>
          </ac:spMkLst>
        </pc:spChg>
      </pc:sldChg>
      <pc:sldChg chg="addSp delSp modSp new mod modAnim">
        <pc:chgData name="Aimilia Vareli" userId="0f1462fb-1d8a-4a7d-87c5-7d991e3e288e" providerId="ADAL" clId="{6F35B240-8BEC-5247-A3EC-AE0CA0BA18AA}" dt="2025-04-15T17:56:45.015" v="832"/>
        <pc:sldMkLst>
          <pc:docMk/>
          <pc:sldMk cId="2084507417" sldId="295"/>
        </pc:sldMkLst>
        <pc:spChg chg="del">
          <ac:chgData name="Aimilia Vareli" userId="0f1462fb-1d8a-4a7d-87c5-7d991e3e288e" providerId="ADAL" clId="{6F35B240-8BEC-5247-A3EC-AE0CA0BA18AA}" dt="2025-04-15T14:43:18.491" v="192" actId="478"/>
          <ac:spMkLst>
            <pc:docMk/>
            <pc:sldMk cId="2084507417" sldId="295"/>
            <ac:spMk id="2" creationId="{DF9BCAD3-8D28-8792-7CE2-F7FD7B51F663}"/>
          </ac:spMkLst>
        </pc:spChg>
        <pc:spChg chg="add mod">
          <ac:chgData name="Aimilia Vareli" userId="0f1462fb-1d8a-4a7d-87c5-7d991e3e288e" providerId="ADAL" clId="{6F35B240-8BEC-5247-A3EC-AE0CA0BA18AA}" dt="2025-04-15T14:44:13.763" v="208" actId="1076"/>
          <ac:spMkLst>
            <pc:docMk/>
            <pc:sldMk cId="2084507417" sldId="295"/>
            <ac:spMk id="3" creationId="{5514F674-E0BF-BA74-4885-C80A230D78F6}"/>
          </ac:spMkLst>
        </pc:spChg>
        <pc:spChg chg="add mod">
          <ac:chgData name="Aimilia Vareli" userId="0f1462fb-1d8a-4a7d-87c5-7d991e3e288e" providerId="ADAL" clId="{6F35B240-8BEC-5247-A3EC-AE0CA0BA18AA}" dt="2025-04-15T14:57:51.229" v="336" actId="1076"/>
          <ac:spMkLst>
            <pc:docMk/>
            <pc:sldMk cId="2084507417" sldId="295"/>
            <ac:spMk id="5" creationId="{9D123EF0-52E6-B233-D37E-3728B9AB4FDC}"/>
          </ac:spMkLst>
        </pc:spChg>
        <pc:spChg chg="add mod">
          <ac:chgData name="Aimilia Vareli" userId="0f1462fb-1d8a-4a7d-87c5-7d991e3e288e" providerId="ADAL" clId="{6F35B240-8BEC-5247-A3EC-AE0CA0BA18AA}" dt="2025-04-15T14:57:51.229" v="336" actId="1076"/>
          <ac:spMkLst>
            <pc:docMk/>
            <pc:sldMk cId="2084507417" sldId="295"/>
            <ac:spMk id="6" creationId="{C4176084-0792-6538-E532-1E81D8FC56E6}"/>
          </ac:spMkLst>
        </pc:spChg>
        <pc:spChg chg="add mod">
          <ac:chgData name="Aimilia Vareli" userId="0f1462fb-1d8a-4a7d-87c5-7d991e3e288e" providerId="ADAL" clId="{6F35B240-8BEC-5247-A3EC-AE0CA0BA18AA}" dt="2025-04-15T14:57:51.229" v="336" actId="1076"/>
          <ac:spMkLst>
            <pc:docMk/>
            <pc:sldMk cId="2084507417" sldId="295"/>
            <ac:spMk id="7" creationId="{A3907408-04CF-0604-7BF2-9903FBB015C2}"/>
          </ac:spMkLst>
        </pc:spChg>
        <pc:spChg chg="add mod">
          <ac:chgData name="Aimilia Vareli" userId="0f1462fb-1d8a-4a7d-87c5-7d991e3e288e" providerId="ADAL" clId="{6F35B240-8BEC-5247-A3EC-AE0CA0BA18AA}" dt="2025-04-15T14:45:40.903" v="281" actId="1076"/>
          <ac:spMkLst>
            <pc:docMk/>
            <pc:sldMk cId="2084507417" sldId="295"/>
            <ac:spMk id="8" creationId="{2E93861D-D243-871B-B988-09F5594A161E}"/>
          </ac:spMkLst>
        </pc:spChg>
        <pc:spChg chg="add mod">
          <ac:chgData name="Aimilia Vareli" userId="0f1462fb-1d8a-4a7d-87c5-7d991e3e288e" providerId="ADAL" clId="{6F35B240-8BEC-5247-A3EC-AE0CA0BA18AA}" dt="2025-04-15T14:44:20.519" v="209" actId="1076"/>
          <ac:spMkLst>
            <pc:docMk/>
            <pc:sldMk cId="2084507417" sldId="295"/>
            <ac:spMk id="9" creationId="{83638467-88CB-1EC7-7BC7-E0C5A183FA5C}"/>
          </ac:spMkLst>
        </pc:spChg>
        <pc:spChg chg="add mod">
          <ac:chgData name="Aimilia Vareli" userId="0f1462fb-1d8a-4a7d-87c5-7d991e3e288e" providerId="ADAL" clId="{6F35B240-8BEC-5247-A3EC-AE0CA0BA18AA}" dt="2025-04-15T14:53:37.076" v="299" actId="1076"/>
          <ac:spMkLst>
            <pc:docMk/>
            <pc:sldMk cId="2084507417" sldId="295"/>
            <ac:spMk id="10" creationId="{31FF658F-6DC0-3220-AFE0-3B1E2A35D1BB}"/>
          </ac:spMkLst>
        </pc:spChg>
        <pc:picChg chg="add mod">
          <ac:chgData name="Aimilia Vareli" userId="0f1462fb-1d8a-4a7d-87c5-7d991e3e288e" providerId="ADAL" clId="{6F35B240-8BEC-5247-A3EC-AE0CA0BA18AA}" dt="2025-04-15T14:57:46.823" v="335" actId="1076"/>
          <ac:picMkLst>
            <pc:docMk/>
            <pc:sldMk cId="2084507417" sldId="295"/>
            <ac:picMk id="4" creationId="{44C61577-38FC-F38C-969A-27F0377B9A6C}"/>
          </ac:picMkLst>
        </pc:picChg>
      </pc:sldChg>
    </pc:docChg>
  </pc:docChgLst>
  <pc:docChgLst>
    <pc:chgData name="Aimilia Vareli" userId="0f1462fb-1d8a-4a7d-87c5-7d991e3e288e" providerId="ADAL" clId="{418FF949-B09D-6340-A5D9-6EC983B30D70}"/>
    <pc:docChg chg="custSel addSld delSld modSld sldOrd">
      <pc:chgData name="Aimilia Vareli" userId="0f1462fb-1d8a-4a7d-87c5-7d991e3e288e" providerId="ADAL" clId="{418FF949-B09D-6340-A5D9-6EC983B30D70}" dt="2025-02-21T14:44:27.560" v="1571"/>
      <pc:docMkLst>
        <pc:docMk/>
      </pc:docMkLst>
      <pc:sldChg chg="modSp mod">
        <pc:chgData name="Aimilia Vareli" userId="0f1462fb-1d8a-4a7d-87c5-7d991e3e288e" providerId="ADAL" clId="{418FF949-B09D-6340-A5D9-6EC983B30D70}" dt="2025-02-20T14:16:01.896" v="257" actId="1076"/>
        <pc:sldMkLst>
          <pc:docMk/>
          <pc:sldMk cId="109857222" sldId="256"/>
        </pc:sldMkLst>
        <pc:spChg chg="mod">
          <ac:chgData name="Aimilia Vareli" userId="0f1462fb-1d8a-4a7d-87c5-7d991e3e288e" providerId="ADAL" clId="{418FF949-B09D-6340-A5D9-6EC983B30D70}" dt="2025-02-20T14:15:58.214" v="256" actId="1076"/>
          <ac:spMkLst>
            <pc:docMk/>
            <pc:sldMk cId="109857222" sldId="256"/>
            <ac:spMk id="8" creationId="{87593CE3-8C70-AE4E-80A5-B0CD353D4EC3}"/>
          </ac:spMkLst>
        </pc:spChg>
        <pc:spChg chg="mod">
          <ac:chgData name="Aimilia Vareli" userId="0f1462fb-1d8a-4a7d-87c5-7d991e3e288e" providerId="ADAL" clId="{418FF949-B09D-6340-A5D9-6EC983B30D70}" dt="2025-02-20T14:16:01.896" v="257" actId="1076"/>
          <ac:spMkLst>
            <pc:docMk/>
            <pc:sldMk cId="109857222" sldId="256"/>
            <ac:spMk id="9" creationId="{DDF8F43E-334C-D74F-BA1F-4DC3428ED9B4}"/>
          </ac:spMkLst>
        </pc:spChg>
      </pc:sldChg>
      <pc:sldChg chg="addSp delSp modSp del mod modAnim">
        <pc:chgData name="Aimilia Vareli" userId="0f1462fb-1d8a-4a7d-87c5-7d991e3e288e" providerId="ADAL" clId="{418FF949-B09D-6340-A5D9-6EC983B30D70}" dt="2025-02-20T14:13:30.967" v="245" actId="2696"/>
        <pc:sldMkLst>
          <pc:docMk/>
          <pc:sldMk cId="252734361" sldId="258"/>
        </pc:sldMkLst>
      </pc:sldChg>
      <pc:sldChg chg="add">
        <pc:chgData name="Aimilia Vareli" userId="0f1462fb-1d8a-4a7d-87c5-7d991e3e288e" providerId="ADAL" clId="{418FF949-B09D-6340-A5D9-6EC983B30D70}" dt="2025-02-20T11:38:36.573" v="0"/>
        <pc:sldMkLst>
          <pc:docMk/>
          <pc:sldMk cId="1031336618" sldId="288"/>
        </pc:sldMkLst>
      </pc:sldChg>
      <pc:sldChg chg="addSp delSp modSp add del mod delAnim modAnim">
        <pc:chgData name="Aimilia Vareli" userId="0f1462fb-1d8a-4a7d-87c5-7d991e3e288e" providerId="ADAL" clId="{418FF949-B09D-6340-A5D9-6EC983B30D70}" dt="2025-02-20T14:14:16.620" v="251" actId="2696"/>
        <pc:sldMkLst>
          <pc:docMk/>
          <pc:sldMk cId="3431946984" sldId="289"/>
        </pc:sldMkLst>
      </pc:sldChg>
      <pc:sldChg chg="addSp delSp modSp new mod ord modAnim">
        <pc:chgData name="Aimilia Vareli" userId="0f1462fb-1d8a-4a7d-87c5-7d991e3e288e" providerId="ADAL" clId="{418FF949-B09D-6340-A5D9-6EC983B30D70}" dt="2025-02-21T14:42:22.387" v="1539"/>
        <pc:sldMkLst>
          <pc:docMk/>
          <pc:sldMk cId="3317524093" sldId="290"/>
        </pc:sldMkLst>
        <pc:spChg chg="add 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4" creationId="{A8AE2376-84E4-CC52-2AD3-20B63286F784}"/>
          </ac:spMkLst>
        </pc:spChg>
        <pc:spChg chg="add 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5" creationId="{36FD8D3C-EF48-8979-57FE-D48B7552D409}"/>
          </ac:spMkLst>
        </pc:spChg>
        <pc:spChg chg="add 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6" creationId="{F9FDD4B9-479E-E897-0DBD-FCDD2ABE07CA}"/>
          </ac:spMkLst>
        </pc:spChg>
        <pc:spChg chg="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12" creationId="{981D7041-B0CC-8D13-C80B-3E1E7481C82B}"/>
          </ac:spMkLst>
        </pc:spChg>
        <pc:spChg chg="add 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13" creationId="{085C76BC-648E-617C-4C18-2E45DCF1D41B}"/>
          </ac:spMkLst>
        </pc:spChg>
        <pc:spChg chg="add mod">
          <ac:chgData name="Aimilia Vareli" userId="0f1462fb-1d8a-4a7d-87c5-7d991e3e288e" providerId="ADAL" clId="{418FF949-B09D-6340-A5D9-6EC983B30D70}" dt="2025-02-20T14:13:16.786" v="243"/>
          <ac:spMkLst>
            <pc:docMk/>
            <pc:sldMk cId="3317524093" sldId="290"/>
            <ac:spMk id="14" creationId="{1A6753D7-C1F4-CEFA-7B48-9D12B2F34EE7}"/>
          </ac:spMkLst>
        </pc:spChg>
        <pc:spChg chg="add mod">
          <ac:chgData name="Aimilia Vareli" userId="0f1462fb-1d8a-4a7d-87c5-7d991e3e288e" providerId="ADAL" clId="{418FF949-B09D-6340-A5D9-6EC983B30D70}" dt="2025-02-20T14:13:25.135" v="244"/>
          <ac:spMkLst>
            <pc:docMk/>
            <pc:sldMk cId="3317524093" sldId="290"/>
            <ac:spMk id="15" creationId="{42CEEE77-8CC2-657B-9991-76D8C7AA392F}"/>
          </ac:spMkLst>
        </pc:spChg>
        <pc:picChg chg="add mod">
          <ac:chgData name="Aimilia Vareli" userId="0f1462fb-1d8a-4a7d-87c5-7d991e3e288e" providerId="ADAL" clId="{418FF949-B09D-6340-A5D9-6EC983B30D70}" dt="2025-02-20T14:13:16.786" v="243"/>
          <ac:picMkLst>
            <pc:docMk/>
            <pc:sldMk cId="3317524093" sldId="290"/>
            <ac:picMk id="3" creationId="{C63871CE-2140-3590-3580-FE472626B7F7}"/>
          </ac:picMkLst>
        </pc:picChg>
        <pc:picChg chg="mod">
          <ac:chgData name="Aimilia Vareli" userId="0f1462fb-1d8a-4a7d-87c5-7d991e3e288e" providerId="ADAL" clId="{418FF949-B09D-6340-A5D9-6EC983B30D70}" dt="2025-02-20T14:13:16.786" v="243"/>
          <ac:picMkLst>
            <pc:docMk/>
            <pc:sldMk cId="3317524093" sldId="290"/>
            <ac:picMk id="8" creationId="{2B245C08-7735-1800-9C14-F11B70A179FA}"/>
          </ac:picMkLst>
        </pc:picChg>
        <pc:picChg chg="mod">
          <ac:chgData name="Aimilia Vareli" userId="0f1462fb-1d8a-4a7d-87c5-7d991e3e288e" providerId="ADAL" clId="{418FF949-B09D-6340-A5D9-6EC983B30D70}" dt="2025-02-20T14:13:16.786" v="243"/>
          <ac:picMkLst>
            <pc:docMk/>
            <pc:sldMk cId="3317524093" sldId="290"/>
            <ac:picMk id="9" creationId="{2802EB49-7DD4-74F7-D112-0E64D247B133}"/>
          </ac:picMkLst>
        </pc:picChg>
        <pc:picChg chg="mod">
          <ac:chgData name="Aimilia Vareli" userId="0f1462fb-1d8a-4a7d-87c5-7d991e3e288e" providerId="ADAL" clId="{418FF949-B09D-6340-A5D9-6EC983B30D70}" dt="2025-02-20T14:13:16.786" v="243"/>
          <ac:picMkLst>
            <pc:docMk/>
            <pc:sldMk cId="3317524093" sldId="290"/>
            <ac:picMk id="11" creationId="{DAAF55DC-321D-0AB4-022C-D2984E2B6365}"/>
          </ac:picMkLst>
        </pc:picChg>
      </pc:sldChg>
      <pc:sldChg chg="addSp delSp modSp new mod modAnim">
        <pc:chgData name="Aimilia Vareli" userId="0f1462fb-1d8a-4a7d-87c5-7d991e3e288e" providerId="ADAL" clId="{418FF949-B09D-6340-A5D9-6EC983B30D70}" dt="2025-02-21T14:43:05.471" v="1548"/>
        <pc:sldMkLst>
          <pc:docMk/>
          <pc:sldMk cId="450619010" sldId="291"/>
        </pc:sldMkLst>
        <pc:spChg chg="mod">
          <ac:chgData name="Aimilia Vareli" userId="0f1462fb-1d8a-4a7d-87c5-7d991e3e288e" providerId="ADAL" clId="{418FF949-B09D-6340-A5D9-6EC983B30D70}" dt="2025-02-20T16:36:39.309" v="716" actId="1076"/>
          <ac:spMkLst>
            <pc:docMk/>
            <pc:sldMk cId="450619010" sldId="291"/>
            <ac:spMk id="5" creationId="{21A43791-A559-8142-D363-1CD942EAA4F7}"/>
          </ac:spMkLst>
        </pc:spChg>
        <pc:spChg chg="mod">
          <ac:chgData name="Aimilia Vareli" userId="0f1462fb-1d8a-4a7d-87c5-7d991e3e288e" providerId="ADAL" clId="{418FF949-B09D-6340-A5D9-6EC983B30D70}" dt="2025-02-20T14:13:51.933" v="247"/>
          <ac:spMkLst>
            <pc:docMk/>
            <pc:sldMk cId="450619010" sldId="291"/>
            <ac:spMk id="8" creationId="{8B9F259C-259A-DE32-E668-71AB7A8DF4D2}"/>
          </ac:spMkLst>
        </pc:spChg>
        <pc:spChg chg="add mod">
          <ac:chgData name="Aimilia Vareli" userId="0f1462fb-1d8a-4a7d-87c5-7d991e3e288e" providerId="ADAL" clId="{418FF949-B09D-6340-A5D9-6EC983B30D70}" dt="2025-02-20T16:36:44.297" v="717" actId="1076"/>
          <ac:spMkLst>
            <pc:docMk/>
            <pc:sldMk cId="450619010" sldId="291"/>
            <ac:spMk id="10" creationId="{CE74EB7C-8755-517A-7553-AA4187D2A223}"/>
          </ac:spMkLst>
        </pc:spChg>
        <pc:spChg chg="add mod">
          <ac:chgData name="Aimilia Vareli" userId="0f1462fb-1d8a-4a7d-87c5-7d991e3e288e" providerId="ADAL" clId="{418FF949-B09D-6340-A5D9-6EC983B30D70}" dt="2025-02-20T14:14:08.684" v="250"/>
          <ac:spMkLst>
            <pc:docMk/>
            <pc:sldMk cId="450619010" sldId="291"/>
            <ac:spMk id="11" creationId="{92F7C700-F19E-92F9-68F5-20A4FEEBB8A5}"/>
          </ac:spMkLst>
        </pc:spChg>
        <pc:spChg chg="add mod">
          <ac:chgData name="Aimilia Vareli" userId="0f1462fb-1d8a-4a7d-87c5-7d991e3e288e" providerId="ADAL" clId="{418FF949-B09D-6340-A5D9-6EC983B30D70}" dt="2025-02-20T14:14:08.684" v="250"/>
          <ac:spMkLst>
            <pc:docMk/>
            <pc:sldMk cId="450619010" sldId="291"/>
            <ac:spMk id="12" creationId="{83105B55-5449-0F1B-11E3-7F3E8BC80206}"/>
          </ac:spMkLst>
        </pc:spChg>
        <pc:grpChg chg="mod">
          <ac:chgData name="Aimilia Vareli" userId="0f1462fb-1d8a-4a7d-87c5-7d991e3e288e" providerId="ADAL" clId="{418FF949-B09D-6340-A5D9-6EC983B30D70}" dt="2025-02-20T14:13:51.933" v="247"/>
          <ac:grpSpMkLst>
            <pc:docMk/>
            <pc:sldMk cId="450619010" sldId="291"/>
            <ac:grpSpMk id="4" creationId="{F3C24864-3FA5-A8C2-05F7-F52E4F1A7F4B}"/>
          </ac:grpSpMkLst>
        </pc:grpChg>
        <pc:grpChg chg="mod">
          <ac:chgData name="Aimilia Vareli" userId="0f1462fb-1d8a-4a7d-87c5-7d991e3e288e" providerId="ADAL" clId="{418FF949-B09D-6340-A5D9-6EC983B30D70}" dt="2025-02-20T14:13:51.933" v="247"/>
          <ac:grpSpMkLst>
            <pc:docMk/>
            <pc:sldMk cId="450619010" sldId="291"/>
            <ac:grpSpMk id="7" creationId="{034CD96A-2B61-AC9D-B277-DF8437F76E3A}"/>
          </ac:grpSpMkLst>
        </pc:grpChg>
        <pc:picChg chg="mod">
          <ac:chgData name="Aimilia Vareli" userId="0f1462fb-1d8a-4a7d-87c5-7d991e3e288e" providerId="ADAL" clId="{418FF949-B09D-6340-A5D9-6EC983B30D70}" dt="2025-02-20T14:13:51.933" v="247"/>
          <ac:picMkLst>
            <pc:docMk/>
            <pc:sldMk cId="450619010" sldId="291"/>
            <ac:picMk id="6" creationId="{F121AC2C-5C03-87A7-41E0-7D0B3D92C288}"/>
          </ac:picMkLst>
        </pc:picChg>
        <pc:cxnChg chg="mod">
          <ac:chgData name="Aimilia Vareli" userId="0f1462fb-1d8a-4a7d-87c5-7d991e3e288e" providerId="ADAL" clId="{418FF949-B09D-6340-A5D9-6EC983B30D70}" dt="2025-02-20T14:13:51.933" v="247"/>
          <ac:cxnSpMkLst>
            <pc:docMk/>
            <pc:sldMk cId="450619010" sldId="291"/>
            <ac:cxnSpMk id="9" creationId="{83ED65E2-12B5-1051-4E1D-FA93FA30A8D9}"/>
          </ac:cxnSpMkLst>
        </pc:cxnChg>
      </pc:sldChg>
      <pc:sldChg chg="addSp delSp modSp new mod modAnim">
        <pc:chgData name="Aimilia Vareli" userId="0f1462fb-1d8a-4a7d-87c5-7d991e3e288e" providerId="ADAL" clId="{418FF949-B09D-6340-A5D9-6EC983B30D70}" dt="2025-02-21T14:43:42.442" v="1556"/>
        <pc:sldMkLst>
          <pc:docMk/>
          <pc:sldMk cId="3783246214" sldId="292"/>
        </pc:sldMkLst>
        <pc:spChg chg="add mod">
          <ac:chgData name="Aimilia Vareli" userId="0f1462fb-1d8a-4a7d-87c5-7d991e3e288e" providerId="ADAL" clId="{418FF949-B09D-6340-A5D9-6EC983B30D70}" dt="2025-02-20T14:19:30.498" v="333" actId="1076"/>
          <ac:spMkLst>
            <pc:docMk/>
            <pc:sldMk cId="3783246214" sldId="292"/>
            <ac:spMk id="7" creationId="{7E216617-C82B-7FA7-4A4F-8CED7C690B7A}"/>
          </ac:spMkLst>
        </pc:spChg>
        <pc:spChg chg="add mod">
          <ac:chgData name="Aimilia Vareli" userId="0f1462fb-1d8a-4a7d-87c5-7d991e3e288e" providerId="ADAL" clId="{418FF949-B09D-6340-A5D9-6EC983B30D70}" dt="2025-02-20T16:50:07.886" v="790" actId="1076"/>
          <ac:spMkLst>
            <pc:docMk/>
            <pc:sldMk cId="3783246214" sldId="292"/>
            <ac:spMk id="8" creationId="{58B68F0A-7AA5-05AB-1DCC-2386D40A31C8}"/>
          </ac:spMkLst>
        </pc:spChg>
        <pc:spChg chg="add mod">
          <ac:chgData name="Aimilia Vareli" userId="0f1462fb-1d8a-4a7d-87c5-7d991e3e288e" providerId="ADAL" clId="{418FF949-B09D-6340-A5D9-6EC983B30D70}" dt="2025-02-20T16:44:59.217" v="737" actId="1076"/>
          <ac:spMkLst>
            <pc:docMk/>
            <pc:sldMk cId="3783246214" sldId="292"/>
            <ac:spMk id="16" creationId="{B022BA21-A330-BEF6-CC10-E106CAEDD51F}"/>
          </ac:spMkLst>
        </pc:spChg>
        <pc:spChg chg="add mod">
          <ac:chgData name="Aimilia Vareli" userId="0f1462fb-1d8a-4a7d-87c5-7d991e3e288e" providerId="ADAL" clId="{418FF949-B09D-6340-A5D9-6EC983B30D70}" dt="2025-02-20T16:50:00.064" v="787" actId="1076"/>
          <ac:spMkLst>
            <pc:docMk/>
            <pc:sldMk cId="3783246214" sldId="292"/>
            <ac:spMk id="17" creationId="{9FE91A0E-2C65-4CF3-6A68-6E4D76A82866}"/>
          </ac:spMkLst>
        </pc:spChg>
        <pc:spChg chg="add mod">
          <ac:chgData name="Aimilia Vareli" userId="0f1462fb-1d8a-4a7d-87c5-7d991e3e288e" providerId="ADAL" clId="{418FF949-B09D-6340-A5D9-6EC983B30D70}" dt="2025-02-20T16:45:33.550" v="781" actId="1076"/>
          <ac:spMkLst>
            <pc:docMk/>
            <pc:sldMk cId="3783246214" sldId="292"/>
            <ac:spMk id="18" creationId="{8A4CF8C6-374D-540B-160C-64641E54DD88}"/>
          </ac:spMkLst>
        </pc:spChg>
        <pc:picChg chg="add mod">
          <ac:chgData name="Aimilia Vareli" userId="0f1462fb-1d8a-4a7d-87c5-7d991e3e288e" providerId="ADAL" clId="{418FF949-B09D-6340-A5D9-6EC983B30D70}" dt="2025-02-20T16:44:47.034" v="735" actId="1076"/>
          <ac:picMkLst>
            <pc:docMk/>
            <pc:sldMk cId="3783246214" sldId="292"/>
            <ac:picMk id="4" creationId="{BBA360EF-26BE-3D5E-2A87-F52ECD1330B4}"/>
          </ac:picMkLst>
        </pc:picChg>
        <pc:picChg chg="add mod">
          <ac:chgData name="Aimilia Vareli" userId="0f1462fb-1d8a-4a7d-87c5-7d991e3e288e" providerId="ADAL" clId="{418FF949-B09D-6340-A5D9-6EC983B30D70}" dt="2025-02-20T16:45:20.187" v="763" actId="1076"/>
          <ac:picMkLst>
            <pc:docMk/>
            <pc:sldMk cId="3783246214" sldId="292"/>
            <ac:picMk id="5" creationId="{860120D6-3F9A-D7F5-4161-533B0656806B}"/>
          </ac:picMkLst>
        </pc:picChg>
        <pc:picChg chg="add mod">
          <ac:chgData name="Aimilia Vareli" userId="0f1462fb-1d8a-4a7d-87c5-7d991e3e288e" providerId="ADAL" clId="{418FF949-B09D-6340-A5D9-6EC983B30D70}" dt="2025-02-20T16:50:01.818" v="788" actId="1076"/>
          <ac:picMkLst>
            <pc:docMk/>
            <pc:sldMk cId="3783246214" sldId="292"/>
            <ac:picMk id="6" creationId="{68B0C956-6822-AD6C-2DFF-9E67EE49A2DE}"/>
          </ac:picMkLst>
        </pc:picChg>
        <pc:picChg chg="add mod">
          <ac:chgData name="Aimilia Vareli" userId="0f1462fb-1d8a-4a7d-87c5-7d991e3e288e" providerId="ADAL" clId="{418FF949-B09D-6340-A5D9-6EC983B30D70}" dt="2025-02-20T16:50:05.886" v="789" actId="1076"/>
          <ac:picMkLst>
            <pc:docMk/>
            <pc:sldMk cId="3783246214" sldId="292"/>
            <ac:picMk id="9" creationId="{85C59BF7-64A0-9B8B-7EC9-83C0833653BA}"/>
          </ac:picMkLst>
        </pc:picChg>
      </pc:sldChg>
      <pc:sldChg chg="addSp delSp modSp new mod modAnim">
        <pc:chgData name="Aimilia Vareli" userId="0f1462fb-1d8a-4a7d-87c5-7d991e3e288e" providerId="ADAL" clId="{418FF949-B09D-6340-A5D9-6EC983B30D70}" dt="2025-02-21T14:44:08.243" v="1565"/>
        <pc:sldMkLst>
          <pc:docMk/>
          <pc:sldMk cId="203879195" sldId="293"/>
        </pc:sldMkLst>
        <pc:spChg chg="add mod">
          <ac:chgData name="Aimilia Vareli" userId="0f1462fb-1d8a-4a7d-87c5-7d991e3e288e" providerId="ADAL" clId="{418FF949-B09D-6340-A5D9-6EC983B30D70}" dt="2025-02-20T17:00:10.610" v="845" actId="1076"/>
          <ac:spMkLst>
            <pc:docMk/>
            <pc:sldMk cId="203879195" sldId="293"/>
            <ac:spMk id="4" creationId="{20258F74-A1E4-3D56-69DE-AA81C8A43349}"/>
          </ac:spMkLst>
        </pc:spChg>
        <pc:spChg chg="add mod">
          <ac:chgData name="Aimilia Vareli" userId="0f1462fb-1d8a-4a7d-87c5-7d991e3e288e" providerId="ADAL" clId="{418FF949-B09D-6340-A5D9-6EC983B30D70}" dt="2025-02-20T17:01:33.628" v="908" actId="1076"/>
          <ac:spMkLst>
            <pc:docMk/>
            <pc:sldMk cId="203879195" sldId="293"/>
            <ac:spMk id="10" creationId="{5E93D6E4-C2A0-B118-EF65-1C7BD1369181}"/>
          </ac:spMkLst>
        </pc:spChg>
        <pc:grpChg chg="add mod">
          <ac:chgData name="Aimilia Vareli" userId="0f1462fb-1d8a-4a7d-87c5-7d991e3e288e" providerId="ADAL" clId="{418FF949-B09D-6340-A5D9-6EC983B30D70}" dt="2025-02-20T17:00:22.844" v="848" actId="1076"/>
          <ac:grpSpMkLst>
            <pc:docMk/>
            <pc:sldMk cId="203879195" sldId="293"/>
            <ac:grpSpMk id="9" creationId="{92CD701B-84AC-DF57-0656-A8C09188BD36}"/>
          </ac:grpSpMkLst>
        </pc:grpChg>
        <pc:picChg chg="add mod">
          <ac:chgData name="Aimilia Vareli" userId="0f1462fb-1d8a-4a7d-87c5-7d991e3e288e" providerId="ADAL" clId="{418FF949-B09D-6340-A5D9-6EC983B30D70}" dt="2025-02-20T17:00:19.653" v="847" actId="164"/>
          <ac:picMkLst>
            <pc:docMk/>
            <pc:sldMk cId="203879195" sldId="293"/>
            <ac:picMk id="3" creationId="{91E32AFC-EE25-824C-42B7-1B2EF1CD9FBC}"/>
          </ac:picMkLst>
        </pc:picChg>
        <pc:picChg chg="add mod">
          <ac:chgData name="Aimilia Vareli" userId="0f1462fb-1d8a-4a7d-87c5-7d991e3e288e" providerId="ADAL" clId="{418FF949-B09D-6340-A5D9-6EC983B30D70}" dt="2025-02-20T17:01:36.227" v="910" actId="1076"/>
          <ac:picMkLst>
            <pc:docMk/>
            <pc:sldMk cId="203879195" sldId="293"/>
            <ac:picMk id="6" creationId="{A6B9C35A-64FF-5B6E-89DE-E36118E5A846}"/>
          </ac:picMkLst>
        </pc:picChg>
        <pc:picChg chg="add mod">
          <ac:chgData name="Aimilia Vareli" userId="0f1462fb-1d8a-4a7d-87c5-7d991e3e288e" providerId="ADAL" clId="{418FF949-B09D-6340-A5D9-6EC983B30D70}" dt="2025-02-20T17:01:34.792" v="909" actId="1076"/>
          <ac:picMkLst>
            <pc:docMk/>
            <pc:sldMk cId="203879195" sldId="293"/>
            <ac:picMk id="7" creationId="{19A4BFD2-A8CD-E067-864A-5B10899830E0}"/>
          </ac:picMkLst>
        </pc:picChg>
        <pc:picChg chg="add mod">
          <ac:chgData name="Aimilia Vareli" userId="0f1462fb-1d8a-4a7d-87c5-7d991e3e288e" providerId="ADAL" clId="{418FF949-B09D-6340-A5D9-6EC983B30D70}" dt="2025-02-20T17:01:37.762" v="911" actId="1076"/>
          <ac:picMkLst>
            <pc:docMk/>
            <pc:sldMk cId="203879195" sldId="293"/>
            <ac:picMk id="8" creationId="{208642A4-0114-C787-448D-AB53BE3917E6}"/>
          </ac:picMkLst>
        </pc:picChg>
        <pc:picChg chg="add mod">
          <ac:chgData name="Aimilia Vareli" userId="0f1462fb-1d8a-4a7d-87c5-7d991e3e288e" providerId="ADAL" clId="{418FF949-B09D-6340-A5D9-6EC983B30D70}" dt="2025-02-21T14:44:06.501" v="1564" actId="1076"/>
          <ac:picMkLst>
            <pc:docMk/>
            <pc:sldMk cId="203879195" sldId="293"/>
            <ac:picMk id="11" creationId="{D0EE9DFA-E124-77B9-8895-7EA657C33792}"/>
          </ac:picMkLst>
        </pc:picChg>
        <pc:picChg chg="add mod">
          <ac:chgData name="Aimilia Vareli" userId="0f1462fb-1d8a-4a7d-87c5-7d991e3e288e" providerId="ADAL" clId="{418FF949-B09D-6340-A5D9-6EC983B30D70}" dt="2025-02-21T14:44:06.501" v="1564" actId="1076"/>
          <ac:picMkLst>
            <pc:docMk/>
            <pc:sldMk cId="203879195" sldId="293"/>
            <ac:picMk id="12" creationId="{0469868F-3647-C2DB-D23E-105236AD02D1}"/>
          </ac:picMkLst>
        </pc:picChg>
        <pc:picChg chg="add mod">
          <ac:chgData name="Aimilia Vareli" userId="0f1462fb-1d8a-4a7d-87c5-7d991e3e288e" providerId="ADAL" clId="{418FF949-B09D-6340-A5D9-6EC983B30D70}" dt="2025-02-20T17:27:39.309" v="935" actId="1076"/>
          <ac:picMkLst>
            <pc:docMk/>
            <pc:sldMk cId="203879195" sldId="293"/>
            <ac:picMk id="14" creationId="{E69D4612-8444-1A0A-F745-FFF09D039454}"/>
          </ac:picMkLst>
        </pc:picChg>
        <pc:inkChg chg="add mod">
          <ac:chgData name="Aimilia Vareli" userId="0f1462fb-1d8a-4a7d-87c5-7d991e3e288e" providerId="ADAL" clId="{418FF949-B09D-6340-A5D9-6EC983B30D70}" dt="2025-02-20T17:00:19.653" v="847" actId="164"/>
          <ac:inkMkLst>
            <pc:docMk/>
            <pc:sldMk cId="203879195" sldId="293"/>
            <ac:inkMk id="5" creationId="{49CD4004-77CD-50E1-5B0C-E8F9E712C888}"/>
          </ac:inkMkLst>
        </pc:inkChg>
      </pc:sldChg>
      <pc:sldChg chg="addSp delSp modSp new mod modAnim">
        <pc:chgData name="Aimilia Vareli" userId="0f1462fb-1d8a-4a7d-87c5-7d991e3e288e" providerId="ADAL" clId="{418FF949-B09D-6340-A5D9-6EC983B30D70}" dt="2025-02-21T14:44:27.560" v="1571"/>
        <pc:sldMkLst>
          <pc:docMk/>
          <pc:sldMk cId="1447855025" sldId="294"/>
        </pc:sldMkLst>
        <pc:spChg chg="add mod">
          <ac:chgData name="Aimilia Vareli" userId="0f1462fb-1d8a-4a7d-87c5-7d991e3e288e" providerId="ADAL" clId="{418FF949-B09D-6340-A5D9-6EC983B30D70}" dt="2025-02-20T17:35:32.274" v="996" actId="1076"/>
          <ac:spMkLst>
            <pc:docMk/>
            <pc:sldMk cId="1447855025" sldId="294"/>
            <ac:spMk id="3" creationId="{E7D6EFBE-4DBC-D683-DB25-8A2F3F20764D}"/>
          </ac:spMkLst>
        </pc:spChg>
        <pc:spChg chg="add mod">
          <ac:chgData name="Aimilia Vareli" userId="0f1462fb-1d8a-4a7d-87c5-7d991e3e288e" providerId="ADAL" clId="{418FF949-B09D-6340-A5D9-6EC983B30D70}" dt="2025-02-20T17:46:37.123" v="1448" actId="20577"/>
          <ac:spMkLst>
            <pc:docMk/>
            <pc:sldMk cId="1447855025" sldId="294"/>
            <ac:spMk id="4" creationId="{8E015252-9598-3ECC-A828-6D382B6E8608}"/>
          </ac:spMkLst>
        </pc:spChg>
        <pc:spChg chg="add mod">
          <ac:chgData name="Aimilia Vareli" userId="0f1462fb-1d8a-4a7d-87c5-7d991e3e288e" providerId="ADAL" clId="{418FF949-B09D-6340-A5D9-6EC983B30D70}" dt="2025-02-20T17:39:43.024" v="1173" actId="20577"/>
          <ac:spMkLst>
            <pc:docMk/>
            <pc:sldMk cId="1447855025" sldId="294"/>
            <ac:spMk id="5" creationId="{73BBF1CA-D2FC-5C7E-D85A-977480AF04B7}"/>
          </ac:spMkLst>
        </pc:spChg>
        <pc:spChg chg="add mod">
          <ac:chgData name="Aimilia Vareli" userId="0f1462fb-1d8a-4a7d-87c5-7d991e3e288e" providerId="ADAL" clId="{418FF949-B09D-6340-A5D9-6EC983B30D70}" dt="2025-02-20T17:50:43.345" v="1533" actId="20577"/>
          <ac:spMkLst>
            <pc:docMk/>
            <pc:sldMk cId="1447855025" sldId="294"/>
            <ac:spMk id="8" creationId="{04460D0D-FB71-E380-B810-4D75B46BEEC5}"/>
          </ac:spMkLst>
        </pc:spChg>
        <pc:spChg chg="add mod">
          <ac:chgData name="Aimilia Vareli" userId="0f1462fb-1d8a-4a7d-87c5-7d991e3e288e" providerId="ADAL" clId="{418FF949-B09D-6340-A5D9-6EC983B30D70}" dt="2025-02-20T17:48:28.388" v="1521" actId="1076"/>
          <ac:spMkLst>
            <pc:docMk/>
            <pc:sldMk cId="1447855025" sldId="294"/>
            <ac:spMk id="10" creationId="{3F739BEF-F485-BA94-B6FF-410EF03EC888}"/>
          </ac:spMkLst>
        </pc:spChg>
        <pc:spChg chg="add mod">
          <ac:chgData name="Aimilia Vareli" userId="0f1462fb-1d8a-4a7d-87c5-7d991e3e288e" providerId="ADAL" clId="{418FF949-B09D-6340-A5D9-6EC983B30D70}" dt="2025-02-20T17:48:16.874" v="1520" actId="1076"/>
          <ac:spMkLst>
            <pc:docMk/>
            <pc:sldMk cId="1447855025" sldId="294"/>
            <ac:spMk id="13" creationId="{998A8DE0-4733-9916-714A-9BA47152AC52}"/>
          </ac:spMkLst>
        </pc:spChg>
        <pc:picChg chg="add mod">
          <ac:chgData name="Aimilia Vareli" userId="0f1462fb-1d8a-4a7d-87c5-7d991e3e288e" providerId="ADAL" clId="{418FF949-B09D-6340-A5D9-6EC983B30D70}" dt="2025-02-20T17:43:27.375" v="1428" actId="1076"/>
          <ac:picMkLst>
            <pc:docMk/>
            <pc:sldMk cId="1447855025" sldId="294"/>
            <ac:picMk id="9" creationId="{5F157B80-13D7-3F12-BFC8-A04564869C1E}"/>
          </ac:picMkLst>
        </pc:picChg>
      </pc:sldChg>
    </pc:docChg>
  </pc:docChgLst>
  <pc:docChgLst>
    <pc:chgData name="Aimilia Vareli" userId="0f1462fb-1d8a-4a7d-87c5-7d991e3e288e" providerId="ADAL" clId="{252A056B-A493-814A-9D98-0F32E254579C}"/>
    <pc:docChg chg="custSel modSld">
      <pc:chgData name="Aimilia Vareli" userId="0f1462fb-1d8a-4a7d-87c5-7d991e3e288e" providerId="ADAL" clId="{252A056B-A493-814A-9D98-0F32E254579C}" dt="2025-03-11T13:04:50.791" v="22" actId="478"/>
      <pc:docMkLst>
        <pc:docMk/>
      </pc:docMkLst>
      <pc:sldChg chg="addSp delSp modSp mod">
        <pc:chgData name="Aimilia Vareli" userId="0f1462fb-1d8a-4a7d-87c5-7d991e3e288e" providerId="ADAL" clId="{252A056B-A493-814A-9D98-0F32E254579C}" dt="2025-03-11T13:04:50.791" v="22" actId="478"/>
        <pc:sldMkLst>
          <pc:docMk/>
          <pc:sldMk cId="203879195" sldId="293"/>
        </pc:sldMkLst>
        <pc:picChg chg="mod">
          <ac:chgData name="Aimilia Vareli" userId="0f1462fb-1d8a-4a7d-87c5-7d991e3e288e" providerId="ADAL" clId="{252A056B-A493-814A-9D98-0F32E254579C}" dt="2025-03-11T09:45:16.856" v="1" actId="1076"/>
          <ac:picMkLst>
            <pc:docMk/>
            <pc:sldMk cId="203879195" sldId="293"/>
            <ac:picMk id="12" creationId="{0469868F-3647-C2DB-D23E-105236AD02D1}"/>
          </ac:picMkLst>
        </pc:picChg>
      </pc:sldChg>
      <pc:sldChg chg="modSp">
        <pc:chgData name="Aimilia Vareli" userId="0f1462fb-1d8a-4a7d-87c5-7d991e3e288e" providerId="ADAL" clId="{252A056B-A493-814A-9D98-0F32E254579C}" dt="2025-03-11T09:59:01.206" v="17" actId="20577"/>
        <pc:sldMkLst>
          <pc:docMk/>
          <pc:sldMk cId="1447855025" sldId="294"/>
        </pc:sldMkLst>
        <pc:spChg chg="mod">
          <ac:chgData name="Aimilia Vareli" userId="0f1462fb-1d8a-4a7d-87c5-7d991e3e288e" providerId="ADAL" clId="{252A056B-A493-814A-9D98-0F32E254579C}" dt="2025-03-11T09:59:01.206" v="17" actId="20577"/>
          <ac:spMkLst>
            <pc:docMk/>
            <pc:sldMk cId="1447855025" sldId="294"/>
            <ac:spMk id="10" creationId="{3F739BEF-F485-BA94-B6FF-410EF03EC88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0T16:57:37.70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0,'65'2,"8"3,1-1,-15 1,-11-4,-10-2,4 0,-7-1,-13 0,-12 2,-43-1,23 1,-29 0,31 0,0 0,-1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39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17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39.184.170.218:9001/hub/login?next=%2Fhub%2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7593CE3-8C70-AE4E-80A5-B0CD353D4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619" y="1041400"/>
            <a:ext cx="9144000" cy="2387600"/>
          </a:xfrm>
        </p:spPr>
        <p:txBody>
          <a:bodyPr/>
          <a:lstStyle/>
          <a:p>
            <a:r>
              <a:rPr lang="en-US" dirty="0"/>
              <a:t>Modelling Cancer 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F8F43E-334C-D74F-BA1F-4DC3428ED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9331" y="3665691"/>
            <a:ext cx="9144000" cy="1308887"/>
          </a:xfrm>
        </p:spPr>
        <p:txBody>
          <a:bodyPr/>
          <a:lstStyle/>
          <a:p>
            <a:r>
              <a:rPr lang="en-GB" dirty="0"/>
              <a:t>Computational Modelling SSC 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Mitchell Lab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871CE-2140-3590-3580-FE472626B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4526" y="3102914"/>
            <a:ext cx="3640806" cy="29528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AE2376-84E4-CC52-2AD3-20B63286F784}"/>
              </a:ext>
            </a:extLst>
          </p:cNvPr>
          <p:cNvSpPr txBox="1"/>
          <p:nvPr/>
        </p:nvSpPr>
        <p:spPr>
          <a:xfrm>
            <a:off x="57148" y="6054721"/>
            <a:ext cx="27087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Coiffier et al., N Enl J Med, 2002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FD8D3C-EF48-8979-57FE-D48B7552D409}"/>
              </a:ext>
            </a:extLst>
          </p:cNvPr>
          <p:cNvSpPr txBox="1"/>
          <p:nvPr/>
        </p:nvSpPr>
        <p:spPr>
          <a:xfrm>
            <a:off x="0" y="2311417"/>
            <a:ext cx="474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dirty="0">
                <a:solidFill>
                  <a:srgbClr val="C00000"/>
                </a:solidFill>
              </a:rPr>
              <a:t>R-CHOP is the gold standard treatment for DLBCL, with a 60% success rate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FDD4B9-479E-E897-0DBD-FCDD2ABE07CA}"/>
              </a:ext>
            </a:extLst>
          </p:cNvPr>
          <p:cNvSpPr txBox="1"/>
          <p:nvPr/>
        </p:nvSpPr>
        <p:spPr>
          <a:xfrm>
            <a:off x="0" y="896470"/>
            <a:ext cx="45993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dirty="0"/>
              <a:t>The most common type of Non-Hodgkin’s Lymphoma in adults (25-30%) &gt;6000 annual cases in the UK</a:t>
            </a:r>
          </a:p>
          <a:p>
            <a:endParaRPr lang="en-00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6B26A29-C32E-67F6-9C19-5328B1C324F6}"/>
              </a:ext>
            </a:extLst>
          </p:cNvPr>
          <p:cNvGrpSpPr/>
          <p:nvPr/>
        </p:nvGrpSpPr>
        <p:grpSpPr>
          <a:xfrm>
            <a:off x="4159873" y="1895945"/>
            <a:ext cx="3853566" cy="4456395"/>
            <a:chOff x="166567" y="820368"/>
            <a:chExt cx="6188553" cy="61677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B245C08-7735-1800-9C14-F11B70A17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567" y="820368"/>
              <a:ext cx="6188553" cy="576421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02EB49-7DD4-74F7-D112-0E64D247B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6567" y="6694314"/>
              <a:ext cx="2504713" cy="293848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C29246-EB70-99C4-59E7-97D52C7A38EC}"/>
              </a:ext>
            </a:extLst>
          </p:cNvPr>
          <p:cNvGrpSpPr/>
          <p:nvPr/>
        </p:nvGrpSpPr>
        <p:grpSpPr>
          <a:xfrm>
            <a:off x="8407980" y="1516849"/>
            <a:ext cx="3595707" cy="3172129"/>
            <a:chOff x="6396476" y="2694890"/>
            <a:chExt cx="5342429" cy="3676830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DAAF55DC-321D-0AB4-022C-D2984E2B6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96476" y="2694890"/>
              <a:ext cx="5342429" cy="3311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1D7041-B0CC-8D13-C80B-3E1E7481C82B}"/>
                </a:ext>
              </a:extLst>
            </p:cNvPr>
            <p:cNvSpPr txBox="1"/>
            <p:nvPr/>
          </p:nvSpPr>
          <p:spPr>
            <a:xfrm>
              <a:off x="6396476" y="6005890"/>
              <a:ext cx="3242197" cy="365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/>
                <a:t>O’Donnel et al, Front. Oncol., 2023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85C76BC-648E-617C-4C18-2E45DCF1D41B}"/>
              </a:ext>
            </a:extLst>
          </p:cNvPr>
          <p:cNvSpPr txBox="1"/>
          <p:nvPr/>
        </p:nvSpPr>
        <p:spPr>
          <a:xfrm>
            <a:off x="4913101" y="1486971"/>
            <a:ext cx="23471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001" dirty="0"/>
              <a:t>Highly heterogenous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6753D7-C1F4-CEFA-7B48-9D12B2F34EE7}"/>
              </a:ext>
            </a:extLst>
          </p:cNvPr>
          <p:cNvSpPr txBox="1"/>
          <p:nvPr/>
        </p:nvSpPr>
        <p:spPr>
          <a:xfrm>
            <a:off x="8199260" y="4927381"/>
            <a:ext cx="40131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transcription factor NF-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κ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is a key regulator of inflammation and immunity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NF-</a:t>
            </a:r>
            <a:r>
              <a:rPr kumimoji="0" lang="el-G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κ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 is activated by viral &amp; bacterial infections, DNA damage, pro-inflammatory cytokines, oxidative stress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en-GB" sz="1200" b="1" kern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GB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Stimulation via cell surface receptors stimulate either the canonical or non-canonical NF-</a:t>
            </a:r>
            <a:r>
              <a:rPr lang="el-GR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κ</a:t>
            </a:r>
            <a:r>
              <a:rPr lang="en-GB" sz="12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B pathway via NEMO or NIK.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CEEE77-8CC2-657B-9991-76D8C7AA392F}"/>
              </a:ext>
            </a:extLst>
          </p:cNvPr>
          <p:cNvSpPr txBox="1"/>
          <p:nvPr/>
        </p:nvSpPr>
        <p:spPr>
          <a:xfrm>
            <a:off x="4177109" y="74773"/>
            <a:ext cx="38377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Diffuse Large B-cell Lymphoma </a:t>
            </a:r>
          </a:p>
        </p:txBody>
      </p:sp>
    </p:spTree>
    <p:extLst>
      <p:ext uri="{BB962C8B-B14F-4D97-AF65-F5344CB8AC3E}">
        <p14:creationId xmlns:p14="http://schemas.microsoft.com/office/powerpoint/2010/main" val="331752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C24864-3FA5-A8C2-05F7-F52E4F1A7F4B}"/>
              </a:ext>
            </a:extLst>
          </p:cNvPr>
          <p:cNvGrpSpPr/>
          <p:nvPr/>
        </p:nvGrpSpPr>
        <p:grpSpPr>
          <a:xfrm>
            <a:off x="123246" y="1826925"/>
            <a:ext cx="6288641" cy="4023291"/>
            <a:chOff x="6559265" y="2988196"/>
            <a:chExt cx="4677164" cy="3253184"/>
          </a:xfrm>
        </p:grpSpPr>
        <p:pic>
          <p:nvPicPr>
            <p:cNvPr id="6" name="Picture 5" descr="A diagram of a cell&#10;&#10;Description automatically generated">
              <a:extLst>
                <a:ext uri="{FF2B5EF4-FFF2-40B4-BE49-F238E27FC236}">
                  <a16:creationId xmlns:a16="http://schemas.microsoft.com/office/drawing/2014/main" id="{F121AC2C-5C03-87A7-41E0-7D0B3D92C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9265" y="2988196"/>
              <a:ext cx="4677164" cy="3253184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4CD96A-2B61-AC9D-B277-DF8437F76E3A}"/>
                </a:ext>
              </a:extLst>
            </p:cNvPr>
            <p:cNvGrpSpPr/>
            <p:nvPr/>
          </p:nvGrpSpPr>
          <p:grpSpPr>
            <a:xfrm>
              <a:off x="8293457" y="2988196"/>
              <a:ext cx="836262" cy="685106"/>
              <a:chOff x="2300281" y="1489902"/>
              <a:chExt cx="836262" cy="685106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9F259C-259A-DE32-E668-71AB7A8DF4D2}"/>
                  </a:ext>
                </a:extLst>
              </p:cNvPr>
              <p:cNvSpPr txBox="1"/>
              <p:nvPr/>
            </p:nvSpPr>
            <p:spPr>
              <a:xfrm>
                <a:off x="2300281" y="1489902"/>
                <a:ext cx="8362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highlight>
                      <a:srgbClr val="FFFF00"/>
                    </a:highlight>
                  </a:rPr>
                  <a:t>NF-</a:t>
                </a:r>
                <a:r>
                  <a:rPr lang="el-GR" dirty="0">
                    <a:highlight>
                      <a:srgbClr val="FFFF00"/>
                    </a:highlight>
                  </a:rPr>
                  <a:t>κ</a:t>
                </a:r>
                <a:r>
                  <a:rPr lang="en-GB" dirty="0">
                    <a:highlight>
                      <a:srgbClr val="FFFF00"/>
                    </a:highlight>
                  </a:rPr>
                  <a:t>B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3ED65E2-12B5-1051-4E1D-FA93FA30A8D9}"/>
                  </a:ext>
                </a:extLst>
              </p:cNvPr>
              <p:cNvCxnSpPr/>
              <p:nvPr/>
            </p:nvCxnSpPr>
            <p:spPr>
              <a:xfrm>
                <a:off x="2551238" y="1789115"/>
                <a:ext cx="0" cy="38589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A43791-A559-8142-D363-1CD942EAA4F7}"/>
              </a:ext>
            </a:extLst>
          </p:cNvPr>
          <p:cNvSpPr txBox="1"/>
          <p:nvPr/>
        </p:nvSpPr>
        <p:spPr>
          <a:xfrm>
            <a:off x="1775857" y="362900"/>
            <a:ext cx="902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NF-</a:t>
            </a:r>
            <a:r>
              <a:rPr lang="el-GR" dirty="0">
                <a:solidFill>
                  <a:srgbClr val="C00000"/>
                </a:solidFill>
              </a:rPr>
              <a:t>κ</a:t>
            </a:r>
            <a:r>
              <a:rPr lang="en-GB" dirty="0">
                <a:solidFill>
                  <a:srgbClr val="C00000"/>
                </a:solidFill>
              </a:rPr>
              <a:t>B regulates the expression of the BCL2- family anti-apoptotic proteins: BCL2, MCL1, BCLXL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4EB7C-8755-517A-7553-AA4187D2A223}"/>
              </a:ext>
            </a:extLst>
          </p:cNvPr>
          <p:cNvSpPr txBox="1"/>
          <p:nvPr/>
        </p:nvSpPr>
        <p:spPr>
          <a:xfrm>
            <a:off x="2272059" y="0"/>
            <a:ext cx="90255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b="1" dirty="0"/>
              <a:t>Knock out of NF-</a:t>
            </a:r>
            <a:r>
              <a:rPr lang="el-GR" sz="2200" b="1" dirty="0"/>
              <a:t>κ</a:t>
            </a:r>
            <a:r>
              <a:rPr lang="en-US" sz="2200" b="1" dirty="0"/>
              <a:t>B is toxic, therefore we need to find alternatives</a:t>
            </a:r>
            <a:endParaRPr lang="en-001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7C700-F19E-92F9-68F5-20A4FEEBB8A5}"/>
              </a:ext>
            </a:extLst>
          </p:cNvPr>
          <p:cNvSpPr txBox="1"/>
          <p:nvPr/>
        </p:nvSpPr>
        <p:spPr>
          <a:xfrm>
            <a:off x="123246" y="1228638"/>
            <a:ext cx="1110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When NF-</a:t>
            </a:r>
            <a:r>
              <a:rPr lang="el-GR" dirty="0"/>
              <a:t>κ</a:t>
            </a:r>
            <a:r>
              <a:rPr lang="en-GB" dirty="0"/>
              <a:t>B is upregulated by the TME, so are anti-apoptotic proteins, causing cancer cells to ‘escape’ apoptosis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105B55-5449-0F1B-11E3-7F3E8BC80206}"/>
              </a:ext>
            </a:extLst>
          </p:cNvPr>
          <p:cNvSpPr txBox="1"/>
          <p:nvPr/>
        </p:nvSpPr>
        <p:spPr>
          <a:xfrm>
            <a:off x="6593725" y="2423995"/>
            <a:ext cx="519269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222222"/>
                </a:solidFill>
                <a:latin typeface="-apple-system"/>
              </a:rPr>
              <a:t>BH3-only protein binding selectivity has formed the basis of rational drug design strategies to antagonize distinct anti-apoptotic BCL2- family members.</a:t>
            </a:r>
          </a:p>
          <a:p>
            <a:pPr algn="just"/>
            <a:endParaRPr lang="en-GB" dirty="0">
              <a:solidFill>
                <a:srgbClr val="222222"/>
              </a:solidFill>
              <a:latin typeface="-apple-system"/>
            </a:endParaRPr>
          </a:p>
          <a:p>
            <a:pPr algn="just"/>
            <a:endParaRPr lang="en-GB" dirty="0">
              <a:solidFill>
                <a:srgbClr val="222222"/>
              </a:solidFill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Examples of BH3 Mimetics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          ABT199 BCL2 Inhibitor</a:t>
            </a:r>
          </a:p>
          <a:p>
            <a:pPr algn="just"/>
            <a:r>
              <a:rPr lang="en-GB" dirty="0"/>
              <a:t>          AZD5991 MCL1 Inhibitor</a:t>
            </a:r>
          </a:p>
          <a:p>
            <a:pPr algn="just"/>
            <a:r>
              <a:rPr lang="en-GB" dirty="0"/>
              <a:t>          A-1331852 BCLXL Inhibitor</a:t>
            </a:r>
          </a:p>
          <a:p>
            <a:endParaRPr lang="en-GB" dirty="0">
              <a:solidFill>
                <a:srgbClr val="222222"/>
              </a:solidFill>
              <a:latin typeface="-apple-system"/>
            </a:endParaRPr>
          </a:p>
          <a:p>
            <a:endParaRPr lang="en-GB" sz="1600" dirty="0">
              <a:solidFill>
                <a:srgbClr val="222222"/>
              </a:solidFill>
              <a:latin typeface="-apple-system"/>
            </a:endParaRP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5061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ell cycle&#10;&#10;Description automatically generated">
            <a:extLst>
              <a:ext uri="{FF2B5EF4-FFF2-40B4-BE49-F238E27FC236}">
                <a16:creationId xmlns:a16="http://schemas.microsoft.com/office/drawing/2014/main" id="{4C1A736C-CEF2-A287-9D7E-058AE3523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1913" y="1172478"/>
            <a:ext cx="5248174" cy="56855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5A3ACD-B217-6112-C612-0308D437758A}"/>
              </a:ext>
            </a:extLst>
          </p:cNvPr>
          <p:cNvSpPr txBox="1"/>
          <p:nvPr/>
        </p:nvSpPr>
        <p:spPr>
          <a:xfrm>
            <a:off x="55346" y="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 Inputs: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B3C0C2-3B47-B827-E69A-BF87FB8FC0F8}"/>
              </a:ext>
            </a:extLst>
          </p:cNvPr>
          <p:cNvGrpSpPr/>
          <p:nvPr/>
        </p:nvGrpSpPr>
        <p:grpSpPr>
          <a:xfrm>
            <a:off x="3398424" y="238590"/>
            <a:ext cx="1033585" cy="814647"/>
            <a:chOff x="3471913" y="166255"/>
            <a:chExt cx="1510145" cy="81464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189FF42-E3CF-C2B4-5BB4-52213A9394F1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8A648A0-3EC8-2935-01EF-5D6317543F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9191E7-5385-764A-447B-D46664DD14B1}"/>
              </a:ext>
            </a:extLst>
          </p:cNvPr>
          <p:cNvGrpSpPr/>
          <p:nvPr/>
        </p:nvGrpSpPr>
        <p:grpSpPr>
          <a:xfrm>
            <a:off x="6676889" y="253861"/>
            <a:ext cx="1033585" cy="814647"/>
            <a:chOff x="3471913" y="166255"/>
            <a:chExt cx="1510145" cy="81464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BD4510A-4FB1-08CE-DCF5-1ED6248989D7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554C2F-831A-7BF2-6206-BEAE7ADF3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FD61CB-B357-8132-9349-ADEB3870451B}"/>
              </a:ext>
            </a:extLst>
          </p:cNvPr>
          <p:cNvCxnSpPr>
            <a:cxnSpLocks/>
          </p:cNvCxnSpPr>
          <p:nvPr/>
        </p:nvCxnSpPr>
        <p:spPr>
          <a:xfrm>
            <a:off x="6676889" y="850438"/>
            <a:ext cx="1033585" cy="0"/>
          </a:xfrm>
          <a:prstGeom prst="lin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91AFA89-E6A2-B3B6-D873-D4EFABCFEC75}"/>
              </a:ext>
            </a:extLst>
          </p:cNvPr>
          <p:cNvSpPr txBox="1"/>
          <p:nvPr/>
        </p:nvSpPr>
        <p:spPr>
          <a:xfrm>
            <a:off x="2797337" y="48110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TLR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87C949-A625-9C0F-B602-93197E9E59C6}"/>
              </a:ext>
            </a:extLst>
          </p:cNvPr>
          <p:cNvSpPr txBox="1"/>
          <p:nvPr/>
        </p:nvSpPr>
        <p:spPr>
          <a:xfrm>
            <a:off x="5909067" y="461665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BCR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01F753-1C2B-90C7-0C39-3EDC62B068C9}"/>
              </a:ext>
            </a:extLst>
          </p:cNvPr>
          <p:cNvSpPr txBox="1"/>
          <p:nvPr/>
        </p:nvSpPr>
        <p:spPr>
          <a:xfrm>
            <a:off x="8720087" y="286677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NIK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CD97FF-2DBB-A24D-A8F7-5518C260E80E}"/>
              </a:ext>
            </a:extLst>
          </p:cNvPr>
          <p:cNvSpPr txBox="1"/>
          <p:nvPr/>
        </p:nvSpPr>
        <p:spPr>
          <a:xfrm>
            <a:off x="55346" y="2700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(well 6 really)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96F9FFF-8D1A-097B-E8C5-35D45EDFEB61}"/>
              </a:ext>
            </a:extLst>
          </p:cNvPr>
          <p:cNvGrpSpPr/>
          <p:nvPr/>
        </p:nvGrpSpPr>
        <p:grpSpPr>
          <a:xfrm>
            <a:off x="4625187" y="253861"/>
            <a:ext cx="1033585" cy="814647"/>
            <a:chOff x="3471913" y="166255"/>
            <a:chExt cx="1510145" cy="8146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C89B7D0-FAF7-55E0-B925-065935A66E24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757C86E-7CD2-E8C7-26B3-DE1E4984F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6D56CE8-1C3E-0651-A73C-B46CBC01B598}"/>
              </a:ext>
            </a:extLst>
          </p:cNvPr>
          <p:cNvCxnSpPr/>
          <p:nvPr/>
        </p:nvCxnSpPr>
        <p:spPr>
          <a:xfrm>
            <a:off x="3398424" y="750299"/>
            <a:ext cx="1033585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007CBD-62FD-403B-05B8-30F8268DD28D}"/>
              </a:ext>
            </a:extLst>
          </p:cNvPr>
          <p:cNvSpPr txBox="1"/>
          <p:nvPr/>
        </p:nvSpPr>
        <p:spPr>
          <a:xfrm>
            <a:off x="3340553" y="-74688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 state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25E4C6-4BC2-7AFF-809B-E536E5E38CD0}"/>
              </a:ext>
            </a:extLst>
          </p:cNvPr>
          <p:cNvSpPr txBox="1"/>
          <p:nvPr/>
        </p:nvSpPr>
        <p:spPr>
          <a:xfrm>
            <a:off x="4634398" y="-69355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course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316324-782E-8B30-1B1B-6882E832E819}"/>
              </a:ext>
            </a:extLst>
          </p:cNvPr>
          <p:cNvGrpSpPr/>
          <p:nvPr/>
        </p:nvGrpSpPr>
        <p:grpSpPr>
          <a:xfrm>
            <a:off x="7844357" y="253861"/>
            <a:ext cx="1033585" cy="814647"/>
            <a:chOff x="3471913" y="166255"/>
            <a:chExt cx="1510145" cy="81464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AB19212-EF9F-1520-405F-929A7757AB9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6B30CCC-A97D-FC35-9008-4FA6310509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FF019E-8106-23C9-B725-A456452A6685}"/>
              </a:ext>
            </a:extLst>
          </p:cNvPr>
          <p:cNvCxnSpPr/>
          <p:nvPr/>
        </p:nvCxnSpPr>
        <p:spPr>
          <a:xfrm>
            <a:off x="7835175" y="850438"/>
            <a:ext cx="1033585" cy="0"/>
          </a:xfrm>
          <a:prstGeom prst="line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44EDEE5-9777-43BA-8102-86D49FFBC9C2}"/>
              </a:ext>
            </a:extLst>
          </p:cNvPr>
          <p:cNvSpPr txBox="1"/>
          <p:nvPr/>
        </p:nvSpPr>
        <p:spPr>
          <a:xfrm>
            <a:off x="6505644" y="-80021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 state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D9561D-4482-BEC3-090B-3F62A5203502}"/>
              </a:ext>
            </a:extLst>
          </p:cNvPr>
          <p:cNvSpPr txBox="1"/>
          <p:nvPr/>
        </p:nvSpPr>
        <p:spPr>
          <a:xfrm>
            <a:off x="7799489" y="-74688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course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01BA0F-44A9-E3B8-DA01-ABEE54FF50C9}"/>
              </a:ext>
            </a:extLst>
          </p:cNvPr>
          <p:cNvGrpSpPr/>
          <p:nvPr/>
        </p:nvGrpSpPr>
        <p:grpSpPr>
          <a:xfrm>
            <a:off x="9231766" y="2614353"/>
            <a:ext cx="1033585" cy="814647"/>
            <a:chOff x="3471913" y="166255"/>
            <a:chExt cx="1510145" cy="81464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5BF6C4-B624-EB4A-62D5-313C515E1ECF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F96BBB7-6009-A69D-A5E7-3C4D689AD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C59C97-499B-258C-8840-F2B58F652E3A}"/>
              </a:ext>
            </a:extLst>
          </p:cNvPr>
          <p:cNvCxnSpPr/>
          <p:nvPr/>
        </p:nvCxnSpPr>
        <p:spPr>
          <a:xfrm>
            <a:off x="9231766" y="3113871"/>
            <a:ext cx="1033585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519A64B-34ED-4216-CD35-EC304A7E6C41}"/>
              </a:ext>
            </a:extLst>
          </p:cNvPr>
          <p:cNvGrpSpPr/>
          <p:nvPr/>
        </p:nvGrpSpPr>
        <p:grpSpPr>
          <a:xfrm>
            <a:off x="10399234" y="2614353"/>
            <a:ext cx="1033585" cy="814647"/>
            <a:chOff x="3471913" y="166255"/>
            <a:chExt cx="1510145" cy="81464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488E7EA-5144-9B76-8032-5727F0C61EBC}"/>
                </a:ext>
              </a:extLst>
            </p:cNvPr>
            <p:cNvCxnSpPr>
              <a:cxnSpLocks/>
            </p:cNvCxnSpPr>
            <p:nvPr/>
          </p:nvCxnSpPr>
          <p:spPr>
            <a:xfrm>
              <a:off x="3471913" y="166255"/>
              <a:ext cx="0" cy="8146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3C172B-8EDF-E699-EDE6-44A731603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71913" y="980902"/>
              <a:ext cx="15101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7D0AFD0-ACC8-084E-5F3A-E6A98F22C8C1}"/>
              </a:ext>
            </a:extLst>
          </p:cNvPr>
          <p:cNvCxnSpPr/>
          <p:nvPr/>
        </p:nvCxnSpPr>
        <p:spPr>
          <a:xfrm>
            <a:off x="10399234" y="3126062"/>
            <a:ext cx="1033585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1C790C8-C990-3A0A-BD85-D8E3B240EE6A}"/>
              </a:ext>
            </a:extLst>
          </p:cNvPr>
          <p:cNvSpPr txBox="1"/>
          <p:nvPr/>
        </p:nvSpPr>
        <p:spPr>
          <a:xfrm>
            <a:off x="9060521" y="2280471"/>
            <a:ext cx="132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Steady state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41C14E-2B7E-D143-4F00-52160B5AF7D2}"/>
              </a:ext>
            </a:extLst>
          </p:cNvPr>
          <p:cNvSpPr txBox="1"/>
          <p:nvPr/>
        </p:nvSpPr>
        <p:spPr>
          <a:xfrm>
            <a:off x="10354366" y="2285804"/>
            <a:ext cx="13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Time course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8403ADE-4834-2079-3D27-4B560ED74A87}"/>
              </a:ext>
            </a:extLst>
          </p:cNvPr>
          <p:cNvCxnSpPr>
            <a:cxnSpLocks/>
          </p:cNvCxnSpPr>
          <p:nvPr/>
        </p:nvCxnSpPr>
        <p:spPr>
          <a:xfrm>
            <a:off x="6676889" y="585715"/>
            <a:ext cx="1033585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59CD7-8ABE-9322-56F6-E2CCEA574D10}"/>
              </a:ext>
            </a:extLst>
          </p:cNvPr>
          <p:cNvCxnSpPr/>
          <p:nvPr/>
        </p:nvCxnSpPr>
        <p:spPr>
          <a:xfrm>
            <a:off x="7844357" y="585715"/>
            <a:ext cx="1033585" cy="0"/>
          </a:xfrm>
          <a:prstGeom prst="lin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id="{7264A2C2-8CB9-AB13-9343-1DE8B5AA907D}"/>
              </a:ext>
            </a:extLst>
          </p:cNvPr>
          <p:cNvSpPr/>
          <p:nvPr/>
        </p:nvSpPr>
        <p:spPr>
          <a:xfrm>
            <a:off x="4640186" y="488656"/>
            <a:ext cx="1060704" cy="529444"/>
          </a:xfrm>
          <a:custGeom>
            <a:avLst/>
            <a:gdLst>
              <a:gd name="connsiteX0" fmla="*/ 0 w 1060704"/>
              <a:gd name="connsiteY0" fmla="*/ 342662 h 529444"/>
              <a:gd name="connsiteX1" fmla="*/ 170688 w 1060704"/>
              <a:gd name="connsiteY1" fmla="*/ 1286 h 529444"/>
              <a:gd name="connsiteX2" fmla="*/ 633984 w 1060704"/>
              <a:gd name="connsiteY2" fmla="*/ 452390 h 529444"/>
              <a:gd name="connsiteX3" fmla="*/ 1060704 w 1060704"/>
              <a:gd name="connsiteY3" fmla="*/ 525542 h 529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0704" h="529444">
                <a:moveTo>
                  <a:pt x="0" y="342662"/>
                </a:moveTo>
                <a:cubicBezTo>
                  <a:pt x="32512" y="162830"/>
                  <a:pt x="65024" y="-17002"/>
                  <a:pt x="170688" y="1286"/>
                </a:cubicBezTo>
                <a:cubicBezTo>
                  <a:pt x="276352" y="19574"/>
                  <a:pt x="485648" y="365014"/>
                  <a:pt x="633984" y="452390"/>
                </a:cubicBezTo>
                <a:cubicBezTo>
                  <a:pt x="782320" y="539766"/>
                  <a:pt x="921512" y="532654"/>
                  <a:pt x="1060704" y="525542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336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A360EF-26BE-3D5E-2A87-F52ECD1330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180" y="1540544"/>
            <a:ext cx="1420325" cy="2191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0120D6-3F9A-D7F5-4161-533B065680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18136" y="2511107"/>
            <a:ext cx="2760848" cy="5336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0C956-6822-AD6C-2DFF-9E67EE49A2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1456" y="2103330"/>
            <a:ext cx="3161696" cy="11635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16617-C82B-7FA7-4A4F-8CED7C690B7A}"/>
              </a:ext>
            </a:extLst>
          </p:cNvPr>
          <p:cNvSpPr txBox="1"/>
          <p:nvPr/>
        </p:nvSpPr>
        <p:spPr>
          <a:xfrm>
            <a:off x="4223532" y="3202"/>
            <a:ext cx="37625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Building a NF-</a:t>
            </a:r>
            <a:r>
              <a:rPr lang="el-GR" sz="2200" b="1" dirty="0"/>
              <a:t>κΒ – </a:t>
            </a:r>
            <a:r>
              <a:rPr lang="en-US" sz="2200" b="1" dirty="0"/>
              <a:t>BCL2 Model</a:t>
            </a:r>
            <a:endParaRPr lang="en-001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68F0A-7AA5-05AB-1DCC-2386D40A31C8}"/>
              </a:ext>
            </a:extLst>
          </p:cNvPr>
          <p:cNvSpPr txBox="1"/>
          <p:nvPr/>
        </p:nvSpPr>
        <p:spPr>
          <a:xfrm>
            <a:off x="3244970" y="4980610"/>
            <a:ext cx="45536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Generation of virtual DLBCL cell lines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C59BF7-64A0-9B8B-7EC9-83C0833653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5206" y="5411497"/>
            <a:ext cx="5463608" cy="12471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022BA21-A330-BEF6-CC10-E106CAEDD51F}"/>
              </a:ext>
            </a:extLst>
          </p:cNvPr>
          <p:cNvSpPr txBox="1"/>
          <p:nvPr/>
        </p:nvSpPr>
        <p:spPr>
          <a:xfrm>
            <a:off x="3960712" y="1140435"/>
            <a:ext cx="1561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Parameter file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91A0E-2C65-4CF3-6A68-6E4D76A82866}"/>
              </a:ext>
            </a:extLst>
          </p:cNvPr>
          <p:cNvSpPr txBox="1"/>
          <p:nvPr/>
        </p:nvSpPr>
        <p:spPr>
          <a:xfrm>
            <a:off x="6556406" y="1520875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Reaction 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4CF8C6-374D-540B-160C-64641E54DD88}"/>
              </a:ext>
            </a:extLst>
          </p:cNvPr>
          <p:cNvSpPr txBox="1"/>
          <p:nvPr/>
        </p:nvSpPr>
        <p:spPr>
          <a:xfrm>
            <a:off x="9856906" y="1454928"/>
            <a:ext cx="1420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Rate laws file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908BC8-2642-8DDD-673B-3C32B11ACCAA}"/>
              </a:ext>
            </a:extLst>
          </p:cNvPr>
          <p:cNvCxnSpPr>
            <a:cxnSpLocks/>
          </p:cNvCxnSpPr>
          <p:nvPr/>
        </p:nvCxnSpPr>
        <p:spPr>
          <a:xfrm flipH="1">
            <a:off x="8264963" y="4936108"/>
            <a:ext cx="1076674" cy="475199"/>
          </a:xfrm>
          <a:prstGeom prst="straightConnector1">
            <a:avLst/>
          </a:prstGeom>
          <a:ln w="57150">
            <a:solidFill>
              <a:srgbClr val="556E39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A8A1330-6C60-EDF2-850B-F639FCE9C524}"/>
              </a:ext>
            </a:extLst>
          </p:cNvPr>
          <p:cNvSpPr txBox="1"/>
          <p:nvPr/>
        </p:nvSpPr>
        <p:spPr>
          <a:xfrm>
            <a:off x="5506472" y="2343905"/>
            <a:ext cx="4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2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7CCE1D-2963-086C-BCB0-C7FCF71162DD}"/>
              </a:ext>
            </a:extLst>
          </p:cNvPr>
          <p:cNvSpPr txBox="1"/>
          <p:nvPr/>
        </p:nvSpPr>
        <p:spPr>
          <a:xfrm>
            <a:off x="9043152" y="2408602"/>
            <a:ext cx="4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2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6CAEC3-CCE4-80E2-9F5A-0E8B3C8E3A5E}"/>
              </a:ext>
            </a:extLst>
          </p:cNvPr>
          <p:cNvSpPr txBox="1"/>
          <p:nvPr/>
        </p:nvSpPr>
        <p:spPr>
          <a:xfrm>
            <a:off x="10349535" y="3147267"/>
            <a:ext cx="449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001" sz="32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D364532-3C65-95E4-FBDF-6FCE4C970ED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21862" y="4156144"/>
            <a:ext cx="1555369" cy="205292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3BEE105-7733-52F7-EFDA-839C38B2DDBE}"/>
              </a:ext>
            </a:extLst>
          </p:cNvPr>
          <p:cNvSpPr txBox="1"/>
          <p:nvPr/>
        </p:nvSpPr>
        <p:spPr>
          <a:xfrm>
            <a:off x="9810190" y="3732042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001" dirty="0"/>
              <a:t>et lab data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7DA71C4-B08D-9E43-46C4-803D65643E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835" y="898829"/>
            <a:ext cx="3657273" cy="357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4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24" grpId="0"/>
      <p:bldP spid="25" grpId="0"/>
      <p:bldP spid="26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4F674-E0BF-BA74-4885-C80A230D78F6}"/>
              </a:ext>
            </a:extLst>
          </p:cNvPr>
          <p:cNvSpPr txBox="1"/>
          <p:nvPr/>
        </p:nvSpPr>
        <p:spPr>
          <a:xfrm>
            <a:off x="127917" y="0"/>
            <a:ext cx="3152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Let’s plot NF-</a:t>
            </a:r>
            <a:r>
              <a:rPr lang="el-GR" sz="2200" b="1" dirty="0"/>
              <a:t>κΒ a</a:t>
            </a:r>
            <a:r>
              <a:rPr lang="en-US" sz="2200" b="1" dirty="0" err="1"/>
              <a:t>ctivity</a:t>
            </a:r>
            <a:r>
              <a:rPr lang="en-US" sz="2200" b="1" dirty="0"/>
              <a:t>! </a:t>
            </a:r>
            <a:endParaRPr lang="en-001" sz="2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C61577-38FC-F38C-969A-27F0377B9A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1441" y="2508696"/>
            <a:ext cx="5517160" cy="10281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123EF0-52E6-B233-D37E-3728B9AB4FDC}"/>
              </a:ext>
            </a:extLst>
          </p:cNvPr>
          <p:cNvSpPr txBox="1"/>
          <p:nvPr/>
        </p:nvSpPr>
        <p:spPr>
          <a:xfrm>
            <a:off x="2961442" y="3736970"/>
            <a:ext cx="387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“RelAnp50n” = RelA:p50 in the nucleus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76084-0792-6538-E532-1E81D8FC56E6}"/>
              </a:ext>
            </a:extLst>
          </p:cNvPr>
          <p:cNvSpPr txBox="1"/>
          <p:nvPr/>
        </p:nvSpPr>
        <p:spPr>
          <a:xfrm>
            <a:off x="2961441" y="4055181"/>
            <a:ext cx="381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“RelBnp52n” = RelB:p52 in the nucleus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907408-04CF-0604-7BF2-9903FBB015C2}"/>
              </a:ext>
            </a:extLst>
          </p:cNvPr>
          <p:cNvSpPr txBox="1"/>
          <p:nvPr/>
        </p:nvSpPr>
        <p:spPr>
          <a:xfrm>
            <a:off x="2961442" y="4373392"/>
            <a:ext cx="374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“cRelnp50n” = cRel:p50 in the nucleus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93861D-D243-871B-B988-09F5594A161E}"/>
              </a:ext>
            </a:extLst>
          </p:cNvPr>
          <p:cNvSpPr txBox="1"/>
          <p:nvPr/>
        </p:nvSpPr>
        <p:spPr>
          <a:xfrm>
            <a:off x="3725753" y="668711"/>
            <a:ext cx="5705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http://139.184.170.218:9001/hub/login?next=%2Fhub%2F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cancerModelling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/Emily</a:t>
            </a:r>
            <a:endParaRPr lang="en-00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38467-88CB-1EC7-7BC7-E0C5A183FA5C}"/>
              </a:ext>
            </a:extLst>
          </p:cNvPr>
          <p:cNvSpPr txBox="1"/>
          <p:nvPr/>
        </p:nvSpPr>
        <p:spPr>
          <a:xfrm>
            <a:off x="2961441" y="749098"/>
            <a:ext cx="76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Go to: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FF658F-6DC0-3220-AFE0-3B1E2A35D1BB}"/>
              </a:ext>
            </a:extLst>
          </p:cNvPr>
          <p:cNvSpPr txBox="1"/>
          <p:nvPr/>
        </p:nvSpPr>
        <p:spPr>
          <a:xfrm>
            <a:off x="2961441" y="1621026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Run the code </a:t>
            </a:r>
          </a:p>
        </p:txBody>
      </p:sp>
    </p:spTree>
    <p:extLst>
      <p:ext uri="{BB962C8B-B14F-4D97-AF65-F5344CB8AC3E}">
        <p14:creationId xmlns:p14="http://schemas.microsoft.com/office/powerpoint/2010/main" val="208450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258F74-A1E4-3D56-69DE-AA81C8A43349}"/>
              </a:ext>
            </a:extLst>
          </p:cNvPr>
          <p:cNvSpPr txBox="1"/>
          <p:nvPr/>
        </p:nvSpPr>
        <p:spPr>
          <a:xfrm>
            <a:off x="0" y="0"/>
            <a:ext cx="28151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Modelling TME inputs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2CD701B-84AC-DF57-0656-A8C09188BD36}"/>
              </a:ext>
            </a:extLst>
          </p:cNvPr>
          <p:cNvGrpSpPr/>
          <p:nvPr/>
        </p:nvGrpSpPr>
        <p:grpSpPr>
          <a:xfrm>
            <a:off x="7137742" y="92087"/>
            <a:ext cx="4616270" cy="1012941"/>
            <a:chOff x="186338" y="745228"/>
            <a:chExt cx="4616270" cy="10129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E32AFC-EE25-824C-42B7-1B2EF1CD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6338" y="745228"/>
              <a:ext cx="4616270" cy="101294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9CD4004-77CD-50E1-5B0C-E8F9E712C888}"/>
                    </a:ext>
                  </a:extLst>
                </p14:cNvPr>
                <p14:cNvContentPartPr/>
                <p14:nvPr/>
              </p14:nvContentPartPr>
              <p14:xfrm>
                <a:off x="1381183" y="1699308"/>
                <a:ext cx="16812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9CD4004-77CD-50E1-5B0C-E8F9E712C88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45543" y="1627308"/>
                  <a:ext cx="239760" cy="150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6B9C35A-64FF-5B6E-89DE-E36118E5A8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4662" y="1401000"/>
            <a:ext cx="2984846" cy="1875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A4BFD2-A8CD-E067-864A-5B10899830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13" y="1378965"/>
            <a:ext cx="2906945" cy="1783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8642A4-0114-C787-448D-AB53BE3917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03612" y="1378965"/>
            <a:ext cx="2878154" cy="18521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93D6E4-C2A0-B118-EF65-1C7BD1369181}"/>
              </a:ext>
            </a:extLst>
          </p:cNvPr>
          <p:cNvSpPr txBox="1"/>
          <p:nvPr/>
        </p:nvSpPr>
        <p:spPr>
          <a:xfrm>
            <a:off x="198415" y="3481266"/>
            <a:ext cx="3499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Now let’s plot BCL2-family outputs!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E9DFA-E124-77B9-8895-7EA657C3379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247" y="4124535"/>
            <a:ext cx="2890311" cy="1787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69868F-3647-C2DB-D23E-105236AD02D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1744" y="4124534"/>
            <a:ext cx="2890310" cy="18174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9D4612-8444-1A0A-F745-FFF09D0394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16503" y="4164150"/>
            <a:ext cx="2820238" cy="1718864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352BF72-43C3-C44E-D2DB-880D17B46E09}"/>
              </a:ext>
            </a:extLst>
          </p:cNvPr>
          <p:cNvGrpSpPr/>
          <p:nvPr/>
        </p:nvGrpSpPr>
        <p:grpSpPr>
          <a:xfrm>
            <a:off x="3059408" y="92087"/>
            <a:ext cx="3698115" cy="1012941"/>
            <a:chOff x="1328050" y="1343411"/>
            <a:chExt cx="7116675" cy="194931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0DFF8CC-DF6E-8320-8C7A-E39BFB583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328050" y="1343411"/>
              <a:ext cx="7116675" cy="194931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66A240-3555-5E92-B969-5F911700368B}"/>
                </a:ext>
              </a:extLst>
            </p:cNvPr>
            <p:cNvSpPr txBox="1"/>
            <p:nvPr/>
          </p:nvSpPr>
          <p:spPr>
            <a:xfrm>
              <a:off x="5360441" y="1352346"/>
              <a:ext cx="3084282" cy="8773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001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D6EFBE-4DBC-D683-DB25-8A2F3F20764D}"/>
              </a:ext>
            </a:extLst>
          </p:cNvPr>
          <p:cNvSpPr txBox="1"/>
          <p:nvPr/>
        </p:nvSpPr>
        <p:spPr>
          <a:xfrm>
            <a:off x="104503" y="60960"/>
            <a:ext cx="4536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sz="2200" b="1" dirty="0"/>
              <a:t>Now let’s simulate more TME signals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15252-9598-3ECC-A828-6D382B6E8608}"/>
              </a:ext>
            </a:extLst>
          </p:cNvPr>
          <p:cNvSpPr txBox="1"/>
          <p:nvPr/>
        </p:nvSpPr>
        <p:spPr>
          <a:xfrm>
            <a:off x="104503" y="801189"/>
            <a:ext cx="11337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1. Create a new virtual “RIVA” cell line with high BCR steady-state for both BCRSSArray and BCRTCArray, keeping NIKTC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BF1CA-D2FC-5C7E-D85A-977480AF04B7}"/>
              </a:ext>
            </a:extLst>
          </p:cNvPr>
          <p:cNvSpPr txBox="1"/>
          <p:nvPr/>
        </p:nvSpPr>
        <p:spPr>
          <a:xfrm>
            <a:off x="104503" y="1444435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>
                <a:highlight>
                  <a:srgbClr val="FFFF00"/>
                </a:highlight>
              </a:rPr>
              <a:t>Hint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60D0D-FB71-E380-B810-4D75B46BEEC5}"/>
              </a:ext>
            </a:extLst>
          </p:cNvPr>
          <p:cNvSpPr txBox="1"/>
          <p:nvPr/>
        </p:nvSpPr>
        <p:spPr>
          <a:xfrm>
            <a:off x="844732" y="1426420"/>
            <a:ext cx="788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In your code you can find the name of the high BCR steady-state function to asign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57B80-13D7-3F12-BFC8-A04564869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234" y="1354130"/>
            <a:ext cx="3021874" cy="464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739BEF-F485-BA94-B6FF-410EF03EC888}"/>
              </a:ext>
            </a:extLst>
          </p:cNvPr>
          <p:cNvSpPr txBox="1"/>
          <p:nvPr/>
        </p:nvSpPr>
        <p:spPr>
          <a:xfrm>
            <a:off x="77640" y="2293702"/>
            <a:ext cx="9068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2. Run your code and plot outputs for Bcl2, Mcl1, BclxL, RelAnp50n, RelBnp52n and cRelnp50n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8A8DE0-4733-9916-714A-9BA47152AC52}"/>
              </a:ext>
            </a:extLst>
          </p:cNvPr>
          <p:cNvSpPr txBox="1"/>
          <p:nvPr/>
        </p:nvSpPr>
        <p:spPr>
          <a:xfrm>
            <a:off x="77640" y="3288265"/>
            <a:ext cx="30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3. Can you spot any patterns?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2BF01-30E5-AC5B-3C6D-2D8DBB8DE99F}"/>
              </a:ext>
            </a:extLst>
          </p:cNvPr>
          <p:cNvSpPr txBox="1"/>
          <p:nvPr/>
        </p:nvSpPr>
        <p:spPr>
          <a:xfrm>
            <a:off x="64484" y="4282828"/>
            <a:ext cx="11981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4. Assesment suggestions: - Examine the effect of different basal TME activities in virtual RIVA cells, </a:t>
            </a:r>
          </a:p>
          <a:p>
            <a:r>
              <a:rPr lang="en-001" dirty="0"/>
              <a:t>                                               - Model drugs that target NF</a:t>
            </a:r>
            <a:r>
              <a:rPr lang="el-GR" dirty="0"/>
              <a:t>-κΒ </a:t>
            </a:r>
            <a:r>
              <a:rPr lang="en-US" dirty="0"/>
              <a:t>and reduce BCL2-family expression in the presence of TME signals</a:t>
            </a:r>
            <a:r>
              <a:rPr lang="en-00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3B0FD-714C-0D31-AA6D-477B8E603917}"/>
              </a:ext>
            </a:extLst>
          </p:cNvPr>
          <p:cNvSpPr txBox="1"/>
          <p:nvPr/>
        </p:nvSpPr>
        <p:spPr>
          <a:xfrm>
            <a:off x="4359349" y="6427708"/>
            <a:ext cx="363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001" dirty="0"/>
              <a:t>Contact details: A.Vareli@bsms.ac.uk</a:t>
            </a:r>
          </a:p>
        </p:txBody>
      </p:sp>
    </p:spTree>
    <p:extLst>
      <p:ext uri="{BB962C8B-B14F-4D97-AF65-F5344CB8AC3E}">
        <p14:creationId xmlns:p14="http://schemas.microsoft.com/office/powerpoint/2010/main" val="144785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/>
      <p:bldP spid="10" grpId="0"/>
      <p:bldP spid="13" grpId="0"/>
      <p:bldP spid="2" grpId="0"/>
      <p:bldP spid="6" grpId="0"/>
    </p:bldLst>
  </p:timing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Edit.pptx" id="{E5B9B2B5-4AB1-3045-B378-207745D53821}" vid="{E9585340-D3F3-A048-8942-B9787F8464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2FD8D5-C065-4D8A-ABEF-3FF392831CC5}">
  <ds:schemaRefs>
    <ds:schemaRef ds:uri="http://purl.org/dc/terms/"/>
    <ds:schemaRef ds:uri="4b675c51-347a-4eaa-9a55-7e0aca984822"/>
    <ds:schemaRef ds:uri="d0cf7155-5292-499e-94b8-ceb291bf61f2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341662-ABEA-4936-9767-94A3D2A469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cf7155-5292-499e-94b8-ceb291bf61f2"/>
    <ds:schemaRef ds:uri="4b675c51-347a-4eaa-9a55-7e0aca984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BSMS 2020-Jul</Template>
  <TotalTime>3276</TotalTime>
  <Words>461</Words>
  <Application>Microsoft Macintosh PowerPoint</Application>
  <PresentationFormat>Widescreen</PresentationFormat>
  <Paragraphs>67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BSMS 2020-Jul</vt:lpstr>
      <vt:lpstr>Modelling Cancer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Aimilia Vareli</dc:creator>
  <cp:lastModifiedBy>Simon Mitchell</cp:lastModifiedBy>
  <cp:revision>3</cp:revision>
  <dcterms:created xsi:type="dcterms:W3CDTF">2025-02-20T11:28:46Z</dcterms:created>
  <dcterms:modified xsi:type="dcterms:W3CDTF">2025-04-15T19:37:51Z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