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20"/>
  </p:notesMasterIdLst>
  <p:sldIdLst>
    <p:sldId id="258" r:id="rId5"/>
    <p:sldId id="262" r:id="rId6"/>
    <p:sldId id="261" r:id="rId7"/>
    <p:sldId id="269" r:id="rId8"/>
    <p:sldId id="270" r:id="rId9"/>
    <p:sldId id="268" r:id="rId10"/>
    <p:sldId id="265" r:id="rId11"/>
    <p:sldId id="259" r:id="rId12"/>
    <p:sldId id="266" r:id="rId13"/>
    <p:sldId id="272" r:id="rId14"/>
    <p:sldId id="273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D5"/>
    <a:srgbClr val="EF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22717-CA90-2D43-9094-74508B9C7CC6}" v="127" dt="2023-03-22T10:56:51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85" d="100"/>
          <a:sy n="85" d="100"/>
        </p:scale>
        <p:origin x="83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Mitchell" userId="ccf6019c-927f-4068-bc63-8cf034289409" providerId="ADAL" clId="{58722717-CA90-2D43-9094-74508B9C7CC6}"/>
    <pc:docChg chg="undo custSel addSld delSld modSld sldOrd">
      <pc:chgData name="Simon Mitchell" userId="ccf6019c-927f-4068-bc63-8cf034289409" providerId="ADAL" clId="{58722717-CA90-2D43-9094-74508B9C7CC6}" dt="2023-03-22T11:20:29.205" v="1559" actId="478"/>
      <pc:docMkLst>
        <pc:docMk/>
      </pc:docMkLst>
      <pc:sldChg chg="delSp modSp mod">
        <pc:chgData name="Simon Mitchell" userId="ccf6019c-927f-4068-bc63-8cf034289409" providerId="ADAL" clId="{58722717-CA90-2D43-9094-74508B9C7CC6}" dt="2023-03-20T17:02:38.374" v="3" actId="478"/>
        <pc:sldMkLst>
          <pc:docMk/>
          <pc:sldMk cId="3211065644" sldId="261"/>
        </pc:sldMkLst>
        <pc:spChg chg="mod">
          <ac:chgData name="Simon Mitchell" userId="ccf6019c-927f-4068-bc63-8cf034289409" providerId="ADAL" clId="{58722717-CA90-2D43-9094-74508B9C7CC6}" dt="2023-03-20T17:02:37.032" v="2" actId="20577"/>
          <ac:spMkLst>
            <pc:docMk/>
            <pc:sldMk cId="3211065644" sldId="261"/>
            <ac:spMk id="3" creationId="{7617BFA5-6924-0B48-AA21-1609E513A810}"/>
          </ac:spMkLst>
        </pc:spChg>
        <pc:picChg chg="del">
          <ac:chgData name="Simon Mitchell" userId="ccf6019c-927f-4068-bc63-8cf034289409" providerId="ADAL" clId="{58722717-CA90-2D43-9094-74508B9C7CC6}" dt="2023-03-20T17:02:38.374" v="3" actId="478"/>
          <ac:picMkLst>
            <pc:docMk/>
            <pc:sldMk cId="3211065644" sldId="261"/>
            <ac:picMk id="2054" creationId="{85F252D2-6A4F-6940-8F9B-D6435A807B74}"/>
          </ac:picMkLst>
        </pc:picChg>
      </pc:sldChg>
      <pc:sldChg chg="delSp modSp mod">
        <pc:chgData name="Simon Mitchell" userId="ccf6019c-927f-4068-bc63-8cf034289409" providerId="ADAL" clId="{58722717-CA90-2D43-9094-74508B9C7CC6}" dt="2023-03-20T17:03:25.575" v="7" actId="20577"/>
        <pc:sldMkLst>
          <pc:docMk/>
          <pc:sldMk cId="3011729308" sldId="265"/>
        </pc:sldMkLst>
        <pc:spChg chg="mod">
          <ac:chgData name="Simon Mitchell" userId="ccf6019c-927f-4068-bc63-8cf034289409" providerId="ADAL" clId="{58722717-CA90-2D43-9094-74508B9C7CC6}" dt="2023-03-20T17:03:25.575" v="7" actId="20577"/>
          <ac:spMkLst>
            <pc:docMk/>
            <pc:sldMk cId="3011729308" sldId="265"/>
            <ac:spMk id="3" creationId="{7617BFA5-6924-0B48-AA21-1609E513A810}"/>
          </ac:spMkLst>
        </pc:spChg>
        <pc:picChg chg="del">
          <ac:chgData name="Simon Mitchell" userId="ccf6019c-927f-4068-bc63-8cf034289409" providerId="ADAL" clId="{58722717-CA90-2D43-9094-74508B9C7CC6}" dt="2023-03-20T17:03:22.061" v="6" actId="478"/>
          <ac:picMkLst>
            <pc:docMk/>
            <pc:sldMk cId="3011729308" sldId="265"/>
            <ac:picMk id="2054" creationId="{85F252D2-6A4F-6940-8F9B-D6435A807B74}"/>
          </ac:picMkLst>
        </pc:picChg>
      </pc:sldChg>
      <pc:sldChg chg="delSp modSp mod">
        <pc:chgData name="Simon Mitchell" userId="ccf6019c-927f-4068-bc63-8cf034289409" providerId="ADAL" clId="{58722717-CA90-2D43-9094-74508B9C7CC6}" dt="2023-03-20T17:03:20.231" v="5" actId="20577"/>
        <pc:sldMkLst>
          <pc:docMk/>
          <pc:sldMk cId="2449798560" sldId="268"/>
        </pc:sldMkLst>
        <pc:spChg chg="mod">
          <ac:chgData name="Simon Mitchell" userId="ccf6019c-927f-4068-bc63-8cf034289409" providerId="ADAL" clId="{58722717-CA90-2D43-9094-74508B9C7CC6}" dt="2023-03-20T17:03:20.231" v="5" actId="20577"/>
          <ac:spMkLst>
            <pc:docMk/>
            <pc:sldMk cId="2449798560" sldId="268"/>
            <ac:spMk id="3" creationId="{7617BFA5-6924-0B48-AA21-1609E513A810}"/>
          </ac:spMkLst>
        </pc:spChg>
        <pc:picChg chg="del">
          <ac:chgData name="Simon Mitchell" userId="ccf6019c-927f-4068-bc63-8cf034289409" providerId="ADAL" clId="{58722717-CA90-2D43-9094-74508B9C7CC6}" dt="2023-03-20T17:03:14.238" v="4" actId="478"/>
          <ac:picMkLst>
            <pc:docMk/>
            <pc:sldMk cId="2449798560" sldId="268"/>
            <ac:picMk id="2054" creationId="{85F252D2-6A4F-6940-8F9B-D6435A807B74}"/>
          </ac:picMkLst>
        </pc:picChg>
      </pc:sldChg>
      <pc:sldChg chg="addSp delSp modSp new mod">
        <pc:chgData name="Simon Mitchell" userId="ccf6019c-927f-4068-bc63-8cf034289409" providerId="ADAL" clId="{58722717-CA90-2D43-9094-74508B9C7CC6}" dt="2023-03-20T17:44:13.020" v="61" actId="1076"/>
        <pc:sldMkLst>
          <pc:docMk/>
          <pc:sldMk cId="3238612681" sldId="273"/>
        </pc:sldMkLst>
        <pc:spChg chg="mod">
          <ac:chgData name="Simon Mitchell" userId="ccf6019c-927f-4068-bc63-8cf034289409" providerId="ADAL" clId="{58722717-CA90-2D43-9094-74508B9C7CC6}" dt="2023-03-20T17:04:11.261" v="41" actId="20577"/>
          <ac:spMkLst>
            <pc:docMk/>
            <pc:sldMk cId="3238612681" sldId="273"/>
            <ac:spMk id="2" creationId="{0DBE2E54-7FD6-17C8-6E21-C646516FCBED}"/>
          </ac:spMkLst>
        </pc:spChg>
        <pc:spChg chg="del">
          <ac:chgData name="Simon Mitchell" userId="ccf6019c-927f-4068-bc63-8cf034289409" providerId="ADAL" clId="{58722717-CA90-2D43-9094-74508B9C7CC6}" dt="2023-03-20T17:16:53.322" v="42" actId="478"/>
          <ac:spMkLst>
            <pc:docMk/>
            <pc:sldMk cId="3238612681" sldId="273"/>
            <ac:spMk id="3" creationId="{BD1AB3FF-6EEC-C571-0737-247D67DBAADE}"/>
          </ac:spMkLst>
        </pc:spChg>
        <pc:spChg chg="add mod">
          <ac:chgData name="Simon Mitchell" userId="ccf6019c-927f-4068-bc63-8cf034289409" providerId="ADAL" clId="{58722717-CA90-2D43-9094-74508B9C7CC6}" dt="2023-03-20T17:44:13.020" v="61" actId="1076"/>
          <ac:spMkLst>
            <pc:docMk/>
            <pc:sldMk cId="3238612681" sldId="273"/>
            <ac:spMk id="9" creationId="{78894198-B467-1562-BE77-08B5F0864AC4}"/>
          </ac:spMkLst>
        </pc:spChg>
        <pc:picChg chg="add mod">
          <ac:chgData name="Simon Mitchell" userId="ccf6019c-927f-4068-bc63-8cf034289409" providerId="ADAL" clId="{58722717-CA90-2D43-9094-74508B9C7CC6}" dt="2023-03-20T17:43:27.422" v="49" actId="1076"/>
          <ac:picMkLst>
            <pc:docMk/>
            <pc:sldMk cId="3238612681" sldId="273"/>
            <ac:picMk id="4" creationId="{8EC95245-5CC8-B3B5-2C4B-0763EEDCE456}"/>
          </ac:picMkLst>
        </pc:picChg>
        <pc:picChg chg="add mod">
          <ac:chgData name="Simon Mitchell" userId="ccf6019c-927f-4068-bc63-8cf034289409" providerId="ADAL" clId="{58722717-CA90-2D43-9094-74508B9C7CC6}" dt="2023-03-20T17:43:29.273" v="50" actId="1076"/>
          <ac:picMkLst>
            <pc:docMk/>
            <pc:sldMk cId="3238612681" sldId="273"/>
            <ac:picMk id="5" creationId="{F851DE45-FC10-3C3D-1B84-75D2B88EC5C6}"/>
          </ac:picMkLst>
        </pc:picChg>
        <pc:picChg chg="add del mod">
          <ac:chgData name="Simon Mitchell" userId="ccf6019c-927f-4068-bc63-8cf034289409" providerId="ADAL" clId="{58722717-CA90-2D43-9094-74508B9C7CC6}" dt="2023-03-20T17:43:38.856" v="52" actId="478"/>
          <ac:picMkLst>
            <pc:docMk/>
            <pc:sldMk cId="3238612681" sldId="273"/>
            <ac:picMk id="6" creationId="{13790B0D-C8BC-E2B4-6C29-D0844B3C74C1}"/>
          </ac:picMkLst>
        </pc:picChg>
        <pc:picChg chg="add del mod">
          <ac:chgData name="Simon Mitchell" userId="ccf6019c-927f-4068-bc63-8cf034289409" providerId="ADAL" clId="{58722717-CA90-2D43-9094-74508B9C7CC6}" dt="2023-03-20T17:43:48.783" v="56" actId="478"/>
          <ac:picMkLst>
            <pc:docMk/>
            <pc:sldMk cId="3238612681" sldId="273"/>
            <ac:picMk id="7" creationId="{0747E8BD-F8E5-4EF6-19FA-C902DBF49068}"/>
          </ac:picMkLst>
        </pc:picChg>
      </pc:sldChg>
      <pc:sldChg chg="add del">
        <pc:chgData name="Simon Mitchell" userId="ccf6019c-927f-4068-bc63-8cf034289409" providerId="ADAL" clId="{58722717-CA90-2D43-9094-74508B9C7CC6}" dt="2023-03-22T09:35:20.868" v="73" actId="2696"/>
        <pc:sldMkLst>
          <pc:docMk/>
          <pc:sldMk cId="238510222" sldId="274"/>
        </pc:sldMkLst>
      </pc:sldChg>
      <pc:sldChg chg="addSp delSp modSp new del mod">
        <pc:chgData name="Simon Mitchell" userId="ccf6019c-927f-4068-bc63-8cf034289409" providerId="ADAL" clId="{58722717-CA90-2D43-9094-74508B9C7CC6}" dt="2023-03-22T10:36:09.294" v="1036" actId="2696"/>
        <pc:sldMkLst>
          <pc:docMk/>
          <pc:sldMk cId="3677825782" sldId="275"/>
        </pc:sldMkLst>
        <pc:spChg chg="del">
          <ac:chgData name="Simon Mitchell" userId="ccf6019c-927f-4068-bc63-8cf034289409" providerId="ADAL" clId="{58722717-CA90-2D43-9094-74508B9C7CC6}" dt="2023-03-20T17:47:31.813" v="64" actId="478"/>
          <ac:spMkLst>
            <pc:docMk/>
            <pc:sldMk cId="3677825782" sldId="275"/>
            <ac:spMk id="2" creationId="{54B4919B-B838-1262-0BAF-B1ABB7DC7FED}"/>
          </ac:spMkLst>
        </pc:spChg>
        <pc:spChg chg="del">
          <ac:chgData name="Simon Mitchell" userId="ccf6019c-927f-4068-bc63-8cf034289409" providerId="ADAL" clId="{58722717-CA90-2D43-9094-74508B9C7CC6}" dt="2023-03-20T17:47:31.813" v="64" actId="478"/>
          <ac:spMkLst>
            <pc:docMk/>
            <pc:sldMk cId="3677825782" sldId="275"/>
            <ac:spMk id="3" creationId="{76E11558-A59A-2859-70AB-79B65EC8081F}"/>
          </ac:spMkLst>
        </pc:spChg>
        <pc:spChg chg="add mod">
          <ac:chgData name="Simon Mitchell" userId="ccf6019c-927f-4068-bc63-8cf034289409" providerId="ADAL" clId="{58722717-CA90-2D43-9094-74508B9C7CC6}" dt="2023-03-20T17:48:05.270" v="72" actId="1076"/>
          <ac:spMkLst>
            <pc:docMk/>
            <pc:sldMk cId="3677825782" sldId="275"/>
            <ac:spMk id="6" creationId="{918732A7-5461-C73B-6619-7049CF3EE6B3}"/>
          </ac:spMkLst>
        </pc:spChg>
        <pc:picChg chg="add mod">
          <ac:chgData name="Simon Mitchell" userId="ccf6019c-927f-4068-bc63-8cf034289409" providerId="ADAL" clId="{58722717-CA90-2D43-9094-74508B9C7CC6}" dt="2023-03-20T17:47:35.983" v="67" actId="1076"/>
          <ac:picMkLst>
            <pc:docMk/>
            <pc:sldMk cId="3677825782" sldId="275"/>
            <ac:picMk id="4" creationId="{CBF34EAC-CBEC-0887-81F3-B0273A016EB8}"/>
          </ac:picMkLst>
        </pc:picChg>
      </pc:sldChg>
      <pc:sldChg chg="addSp delSp modSp new mod modAnim">
        <pc:chgData name="Simon Mitchell" userId="ccf6019c-927f-4068-bc63-8cf034289409" providerId="ADAL" clId="{58722717-CA90-2D43-9094-74508B9C7CC6}" dt="2023-03-22T10:30:44.060" v="1028"/>
        <pc:sldMkLst>
          <pc:docMk/>
          <pc:sldMk cId="2247597629" sldId="276"/>
        </pc:sldMkLst>
        <pc:spChg chg="mod">
          <ac:chgData name="Simon Mitchell" userId="ccf6019c-927f-4068-bc63-8cf034289409" providerId="ADAL" clId="{58722717-CA90-2D43-9094-74508B9C7CC6}" dt="2023-03-22T10:09:16.228" v="832" actId="1076"/>
          <ac:spMkLst>
            <pc:docMk/>
            <pc:sldMk cId="2247597629" sldId="276"/>
            <ac:spMk id="2" creationId="{C5A9DDB5-E1D0-93B9-78C1-0594ED5F7FEF}"/>
          </ac:spMkLst>
        </pc:spChg>
        <pc:spChg chg="del mod">
          <ac:chgData name="Simon Mitchell" userId="ccf6019c-927f-4068-bc63-8cf034289409" providerId="ADAL" clId="{58722717-CA90-2D43-9094-74508B9C7CC6}" dt="2023-03-22T09:42:44.022" v="128" actId="478"/>
          <ac:spMkLst>
            <pc:docMk/>
            <pc:sldMk cId="2247597629" sldId="276"/>
            <ac:spMk id="3" creationId="{6C3ED234-D744-8EE9-2251-C48DF501688F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4" creationId="{300E101A-EFA7-55C4-B026-30FEA4CB81DE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5" creationId="{244AE17C-85D6-FC08-B07E-C4B34B4CA3B6}"/>
          </ac:spMkLst>
        </pc:spChg>
        <pc:spChg chg="add mod">
          <ac:chgData name="Simon Mitchell" userId="ccf6019c-927f-4068-bc63-8cf034289409" providerId="ADAL" clId="{58722717-CA90-2D43-9094-74508B9C7CC6}" dt="2023-03-22T10:10:24.309" v="888" actId="1076"/>
          <ac:spMkLst>
            <pc:docMk/>
            <pc:sldMk cId="2247597629" sldId="276"/>
            <ac:spMk id="7" creationId="{0F98C853-1695-961F-069D-4969D9F6AD3C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9" creationId="{537F5EB7-1F30-9D67-6E31-2B9A1AA28226}"/>
          </ac:spMkLst>
        </pc:spChg>
        <pc:spChg chg="add del mod">
          <ac:chgData name="Simon Mitchell" userId="ccf6019c-927f-4068-bc63-8cf034289409" providerId="ADAL" clId="{58722717-CA90-2D43-9094-74508B9C7CC6}" dt="2023-03-22T09:47:45.320" v="256"/>
          <ac:spMkLst>
            <pc:docMk/>
            <pc:sldMk cId="2247597629" sldId="276"/>
            <ac:spMk id="11" creationId="{4B596542-D337-66E4-2569-0D4B89F11AC8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13" creationId="{4EAB80E1-00FE-2AA7-CA14-9BB1A8D822FC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14" creationId="{0C1DCEA5-858E-CC61-D40E-B932408BE168}"/>
          </ac:spMkLst>
        </pc:spChg>
        <pc:spChg chg="add del mod">
          <ac:chgData name="Simon Mitchell" userId="ccf6019c-927f-4068-bc63-8cf034289409" providerId="ADAL" clId="{58722717-CA90-2D43-9094-74508B9C7CC6}" dt="2023-03-22T09:47:34.684" v="251" actId="478"/>
          <ac:spMkLst>
            <pc:docMk/>
            <pc:sldMk cId="2247597629" sldId="276"/>
            <ac:spMk id="15" creationId="{DF31AD2C-83C7-89CD-19A0-B62C2B355ED0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17" creationId="{0C136B5C-6028-E338-B801-F32C7BA89BB1}"/>
          </ac:spMkLst>
        </pc:spChg>
        <pc:spChg chg="add del mod">
          <ac:chgData name="Simon Mitchell" userId="ccf6019c-927f-4068-bc63-8cf034289409" providerId="ADAL" clId="{58722717-CA90-2D43-9094-74508B9C7CC6}" dt="2023-03-22T09:48:19.825" v="286"/>
          <ac:spMkLst>
            <pc:docMk/>
            <pc:sldMk cId="2247597629" sldId="276"/>
            <ac:spMk id="18" creationId="{92DF4DB3-89B2-74F9-DD29-EE54C9958738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19" creationId="{4255E19E-0204-2914-E7DE-3DDFA4FBE0A1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23" creationId="{B4CC8D89-ED64-4A89-C548-0419B7DDE366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24" creationId="{B9D41F6C-F1FD-1EBF-FCD5-5758424F0016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25" creationId="{2C5043E3-838C-A82A-6368-EA0AA91E61DF}"/>
          </ac:spMkLst>
        </pc:spChg>
        <pc:spChg chg="add mod">
          <ac:chgData name="Simon Mitchell" userId="ccf6019c-927f-4068-bc63-8cf034289409" providerId="ADAL" clId="{58722717-CA90-2D43-9094-74508B9C7CC6}" dt="2023-03-22T10:10:15.403" v="884" actId="1076"/>
          <ac:spMkLst>
            <pc:docMk/>
            <pc:sldMk cId="2247597629" sldId="276"/>
            <ac:spMk id="29" creationId="{57DAA392-A350-0D7F-804F-EA9528D423A1}"/>
          </ac:spMkLst>
        </pc:spChg>
        <pc:spChg chg="add mod">
          <ac:chgData name="Simon Mitchell" userId="ccf6019c-927f-4068-bc63-8cf034289409" providerId="ADAL" clId="{58722717-CA90-2D43-9094-74508B9C7CC6}" dt="2023-03-22T09:55:21.402" v="560" actId="164"/>
          <ac:spMkLst>
            <pc:docMk/>
            <pc:sldMk cId="2247597629" sldId="276"/>
            <ac:spMk id="31" creationId="{03B1E3D5-3F7C-EB0E-DC85-43DFEF0E2936}"/>
          </ac:spMkLst>
        </pc:spChg>
        <pc:spChg chg="add del mod">
          <ac:chgData name="Simon Mitchell" userId="ccf6019c-927f-4068-bc63-8cf034289409" providerId="ADAL" clId="{58722717-CA90-2D43-9094-74508B9C7CC6}" dt="2023-03-22T10:10:13.506" v="883" actId="478"/>
          <ac:spMkLst>
            <pc:docMk/>
            <pc:sldMk cId="2247597629" sldId="276"/>
            <ac:spMk id="32" creationId="{87B14CDD-5A49-3D05-6F25-151A5AC599D4}"/>
          </ac:spMkLst>
        </pc:spChg>
        <pc:spChg chg="add del mod">
          <ac:chgData name="Simon Mitchell" userId="ccf6019c-927f-4068-bc63-8cf034289409" providerId="ADAL" clId="{58722717-CA90-2D43-9094-74508B9C7CC6}" dt="2023-03-22T10:00:52.312" v="574"/>
          <ac:spMkLst>
            <pc:docMk/>
            <pc:sldMk cId="2247597629" sldId="276"/>
            <ac:spMk id="36" creationId="{CABE71C3-4C6A-9C1F-3B40-CD64E3DB74B7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37" creationId="{1A169D32-5D2D-14C3-75E3-47BB8F6793CF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39" creationId="{4FA70924-DF7E-07C9-4728-F36F22501207}"/>
          </ac:spMkLst>
        </pc:spChg>
        <pc:spChg chg="add mod">
          <ac:chgData name="Simon Mitchell" userId="ccf6019c-927f-4068-bc63-8cf034289409" providerId="ADAL" clId="{58722717-CA90-2D43-9094-74508B9C7CC6}" dt="2023-03-22T10:09:53.310" v="842" actId="120"/>
          <ac:spMkLst>
            <pc:docMk/>
            <pc:sldMk cId="2247597629" sldId="276"/>
            <ac:spMk id="41" creationId="{AD1A0246-44D1-3914-CD36-E36A1A9F184E}"/>
          </ac:spMkLst>
        </pc:spChg>
        <pc:grpChg chg="add del mod">
          <ac:chgData name="Simon Mitchell" userId="ccf6019c-927f-4068-bc63-8cf034289409" providerId="ADAL" clId="{58722717-CA90-2D43-9094-74508B9C7CC6}" dt="2023-03-22T10:09:38.763" v="836" actId="1076"/>
          <ac:grpSpMkLst>
            <pc:docMk/>
            <pc:sldMk cId="2247597629" sldId="276"/>
            <ac:grpSpMk id="26" creationId="{CEE06382-EF5B-B6D9-9595-F6CC010D32E1}"/>
          </ac:grpSpMkLst>
        </pc:grpChg>
        <pc:grpChg chg="add mod">
          <ac:chgData name="Simon Mitchell" userId="ccf6019c-927f-4068-bc63-8cf034289409" providerId="ADAL" clId="{58722717-CA90-2D43-9094-74508B9C7CC6}" dt="2023-03-22T10:09:38.763" v="836" actId="1076"/>
          <ac:grpSpMkLst>
            <pc:docMk/>
            <pc:sldMk cId="2247597629" sldId="276"/>
            <ac:grpSpMk id="27" creationId="{1A4967BC-2905-6972-E50B-B8271FBEAB50}"/>
          </ac:grpSpMkLst>
        </pc:grpChg>
        <pc:grpChg chg="add mod">
          <ac:chgData name="Simon Mitchell" userId="ccf6019c-927f-4068-bc63-8cf034289409" providerId="ADAL" clId="{58722717-CA90-2D43-9094-74508B9C7CC6}" dt="2023-03-22T10:09:38.763" v="836" actId="1076"/>
          <ac:grpSpMkLst>
            <pc:docMk/>
            <pc:sldMk cId="2247597629" sldId="276"/>
            <ac:grpSpMk id="28" creationId="{27D0D912-F770-5683-FB91-268C8282D1DC}"/>
          </ac:grpSpMkLst>
        </pc:grpChg>
        <pc:grpChg chg="add mod">
          <ac:chgData name="Simon Mitchell" userId="ccf6019c-927f-4068-bc63-8cf034289409" providerId="ADAL" clId="{58722717-CA90-2D43-9094-74508B9C7CC6}" dt="2023-03-22T10:02:22.091" v="643" actId="1076"/>
          <ac:grpSpMkLst>
            <pc:docMk/>
            <pc:sldMk cId="2247597629" sldId="276"/>
            <ac:grpSpMk id="33" creationId="{8EA3EC8F-AE9B-6A1A-F98A-B7AD164598D1}"/>
          </ac:grpSpMkLst>
        </pc:grpChg>
        <pc:grpChg chg="add mod">
          <ac:chgData name="Simon Mitchell" userId="ccf6019c-927f-4068-bc63-8cf034289409" providerId="ADAL" clId="{58722717-CA90-2D43-9094-74508B9C7CC6}" dt="2023-03-22T10:09:38.763" v="836" actId="1076"/>
          <ac:grpSpMkLst>
            <pc:docMk/>
            <pc:sldMk cId="2247597629" sldId="276"/>
            <ac:grpSpMk id="40" creationId="{FD1B6CBE-7367-6C35-C893-3D6A7A4A1C7F}"/>
          </ac:grpSpMkLst>
        </pc:grpChg>
        <pc:picChg chg="add del mod">
          <ac:chgData name="Simon Mitchell" userId="ccf6019c-927f-4068-bc63-8cf034289409" providerId="ADAL" clId="{58722717-CA90-2D43-9094-74508B9C7CC6}" dt="2023-03-22T09:46:18.197" v="217" actId="478"/>
          <ac:picMkLst>
            <pc:docMk/>
            <pc:sldMk cId="2247597629" sldId="276"/>
            <ac:picMk id="8" creationId="{9A732A8E-0A42-32AD-BDD5-AEC4CE882F96}"/>
          </ac:picMkLst>
        </pc:picChg>
        <pc:picChg chg="add mod">
          <ac:chgData name="Simon Mitchell" userId="ccf6019c-927f-4068-bc63-8cf034289409" providerId="ADAL" clId="{58722717-CA90-2D43-9094-74508B9C7CC6}" dt="2023-03-22T10:09:38.763" v="836" actId="1076"/>
          <ac:picMkLst>
            <pc:docMk/>
            <pc:sldMk cId="2247597629" sldId="276"/>
            <ac:picMk id="10" creationId="{E85796C8-F561-26B6-895D-6AA537F24117}"/>
          </ac:picMkLst>
        </pc:picChg>
        <pc:picChg chg="add mod">
          <ac:chgData name="Simon Mitchell" userId="ccf6019c-927f-4068-bc63-8cf034289409" providerId="ADAL" clId="{58722717-CA90-2D43-9094-74508B9C7CC6}" dt="2023-03-22T10:09:38.763" v="836" actId="1076"/>
          <ac:picMkLst>
            <pc:docMk/>
            <pc:sldMk cId="2247597629" sldId="276"/>
            <ac:picMk id="12" creationId="{017474E3-95C2-3118-3CB1-51D6FC6CE851}"/>
          </ac:picMkLst>
        </pc:picChg>
        <pc:picChg chg="add del">
          <ac:chgData name="Simon Mitchell" userId="ccf6019c-927f-4068-bc63-8cf034289409" providerId="ADAL" clId="{58722717-CA90-2D43-9094-74508B9C7CC6}" dt="2023-03-22T09:47:32.565" v="250" actId="478"/>
          <ac:picMkLst>
            <pc:docMk/>
            <pc:sldMk cId="2247597629" sldId="276"/>
            <ac:picMk id="16" creationId="{979FC0E1-BA3A-37F4-8F38-449811876A8F}"/>
          </ac:picMkLst>
        </pc:picChg>
        <pc:picChg chg="add mod">
          <ac:chgData name="Simon Mitchell" userId="ccf6019c-927f-4068-bc63-8cf034289409" providerId="ADAL" clId="{58722717-CA90-2D43-9094-74508B9C7CC6}" dt="2023-03-22T10:09:38.763" v="836" actId="1076"/>
          <ac:picMkLst>
            <pc:docMk/>
            <pc:sldMk cId="2247597629" sldId="276"/>
            <ac:picMk id="22" creationId="{E8D54BE5-BDFE-2C79-6E94-8BA4326E60D4}"/>
          </ac:picMkLst>
        </pc:picChg>
        <pc:picChg chg="add mod">
          <ac:chgData name="Simon Mitchell" userId="ccf6019c-927f-4068-bc63-8cf034289409" providerId="ADAL" clId="{58722717-CA90-2D43-9094-74508B9C7CC6}" dt="2023-03-22T10:09:38.763" v="836" actId="1076"/>
          <ac:picMkLst>
            <pc:docMk/>
            <pc:sldMk cId="2247597629" sldId="276"/>
            <ac:picMk id="34" creationId="{28F94945-F7BB-54FE-DBC5-26AB894D892F}"/>
          </ac:picMkLst>
        </pc:picChg>
        <pc:picChg chg="add del mod">
          <ac:chgData name="Simon Mitchell" userId="ccf6019c-927f-4068-bc63-8cf034289409" providerId="ADAL" clId="{58722717-CA90-2D43-9094-74508B9C7CC6}" dt="2023-03-22T10:01:38.560" v="586" actId="478"/>
          <ac:picMkLst>
            <pc:docMk/>
            <pc:sldMk cId="2247597629" sldId="276"/>
            <ac:picMk id="35" creationId="{76EE51A4-4ACE-7406-240D-DA90F9DE70C2}"/>
          </ac:picMkLst>
        </pc:picChg>
        <pc:picChg chg="add mod">
          <ac:chgData name="Simon Mitchell" userId="ccf6019c-927f-4068-bc63-8cf034289409" providerId="ADAL" clId="{58722717-CA90-2D43-9094-74508B9C7CC6}" dt="2023-03-22T10:09:38.763" v="836" actId="1076"/>
          <ac:picMkLst>
            <pc:docMk/>
            <pc:sldMk cId="2247597629" sldId="276"/>
            <ac:picMk id="38" creationId="{E06542EA-5541-226A-2318-0B74ECA4BC69}"/>
          </ac:picMkLst>
        </pc:picChg>
        <pc:picChg chg="add del mod modCrop">
          <ac:chgData name="Simon Mitchell" userId="ccf6019c-927f-4068-bc63-8cf034289409" providerId="ADAL" clId="{58722717-CA90-2D43-9094-74508B9C7CC6}" dt="2023-03-22T10:30:13.287" v="1023" actId="478"/>
          <ac:picMkLst>
            <pc:docMk/>
            <pc:sldMk cId="2247597629" sldId="276"/>
            <ac:picMk id="42" creationId="{29A3B0C9-58A1-C88A-4680-06390067D18F}"/>
          </ac:picMkLst>
        </pc:picChg>
        <pc:picChg chg="add mod">
          <ac:chgData name="Simon Mitchell" userId="ccf6019c-927f-4068-bc63-8cf034289409" providerId="ADAL" clId="{58722717-CA90-2D43-9094-74508B9C7CC6}" dt="2023-03-22T10:30:37.755" v="1027" actId="1076"/>
          <ac:picMkLst>
            <pc:docMk/>
            <pc:sldMk cId="2247597629" sldId="276"/>
            <ac:picMk id="44" creationId="{13523E1D-7EF8-CAD3-A49A-BB77065788D0}"/>
          </ac:picMkLst>
        </pc:picChg>
        <pc:picChg chg="add mod">
          <ac:chgData name="Simon Mitchell" userId="ccf6019c-927f-4068-bc63-8cf034289409" providerId="ADAL" clId="{58722717-CA90-2D43-9094-74508B9C7CC6}" dt="2023-03-22T10:09:38.763" v="836" actId="1076"/>
          <ac:picMkLst>
            <pc:docMk/>
            <pc:sldMk cId="2247597629" sldId="276"/>
            <ac:picMk id="1026" creationId="{2616D52D-73D0-ADDB-B822-0A1270708333}"/>
          </ac:picMkLst>
        </pc:picChg>
        <pc:cxnChg chg="add mod">
          <ac:chgData name="Simon Mitchell" userId="ccf6019c-927f-4068-bc63-8cf034289409" providerId="ADAL" clId="{58722717-CA90-2D43-9094-74508B9C7CC6}" dt="2023-03-22T10:09:38.763" v="836" actId="1076"/>
          <ac:cxnSpMkLst>
            <pc:docMk/>
            <pc:sldMk cId="2247597629" sldId="276"/>
            <ac:cxnSpMk id="21" creationId="{478EF28F-9AAB-132E-DE3F-F4B774F78558}"/>
          </ac:cxnSpMkLst>
        </pc:cxnChg>
      </pc:sldChg>
      <pc:sldChg chg="new del ord">
        <pc:chgData name="Simon Mitchell" userId="ccf6019c-927f-4068-bc63-8cf034289409" providerId="ADAL" clId="{58722717-CA90-2D43-9094-74508B9C7CC6}" dt="2023-03-22T09:35:30.019" v="76" actId="2696"/>
        <pc:sldMkLst>
          <pc:docMk/>
          <pc:sldMk cId="3673207554" sldId="276"/>
        </pc:sldMkLst>
      </pc:sldChg>
      <pc:sldChg chg="addSp delSp modSp new mod modAnim">
        <pc:chgData name="Simon Mitchell" userId="ccf6019c-927f-4068-bc63-8cf034289409" providerId="ADAL" clId="{58722717-CA90-2D43-9094-74508B9C7CC6}" dt="2023-03-22T10:31:17.800" v="1035"/>
        <pc:sldMkLst>
          <pc:docMk/>
          <pc:sldMk cId="173527708" sldId="277"/>
        </pc:sldMkLst>
        <pc:spChg chg="mod">
          <ac:chgData name="Simon Mitchell" userId="ccf6019c-927f-4068-bc63-8cf034289409" providerId="ADAL" clId="{58722717-CA90-2D43-9094-74508B9C7CC6}" dt="2023-03-22T10:14:40.420" v="979" actId="20577"/>
          <ac:spMkLst>
            <pc:docMk/>
            <pc:sldMk cId="173527708" sldId="277"/>
            <ac:spMk id="2" creationId="{00669433-016B-320F-A1F5-A2A6A3F35917}"/>
          </ac:spMkLst>
        </pc:spChg>
        <pc:spChg chg="del">
          <ac:chgData name="Simon Mitchell" userId="ccf6019c-927f-4068-bc63-8cf034289409" providerId="ADAL" clId="{58722717-CA90-2D43-9094-74508B9C7CC6}" dt="2023-03-22T10:11:28.528" v="891" actId="478"/>
          <ac:spMkLst>
            <pc:docMk/>
            <pc:sldMk cId="173527708" sldId="277"/>
            <ac:spMk id="3" creationId="{9B87E62C-1865-1A22-D5B7-A64FBA0D4331}"/>
          </ac:spMkLst>
        </pc:spChg>
        <pc:spChg chg="add del mod">
          <ac:chgData name="Simon Mitchell" userId="ccf6019c-927f-4068-bc63-8cf034289409" providerId="ADAL" clId="{58722717-CA90-2D43-9094-74508B9C7CC6}" dt="2023-03-22T10:14:01.381" v="916" actId="478"/>
          <ac:spMkLst>
            <pc:docMk/>
            <pc:sldMk cId="173527708" sldId="277"/>
            <ac:spMk id="4" creationId="{65086924-C1B2-18AC-6C59-F83EE6521271}"/>
          </ac:spMkLst>
        </pc:spChg>
        <pc:spChg chg="add mod">
          <ac:chgData name="Simon Mitchell" userId="ccf6019c-927f-4068-bc63-8cf034289409" providerId="ADAL" clId="{58722717-CA90-2D43-9094-74508B9C7CC6}" dt="2023-03-22T10:17:37.979" v="994" actId="1076"/>
          <ac:spMkLst>
            <pc:docMk/>
            <pc:sldMk cId="173527708" sldId="277"/>
            <ac:spMk id="5" creationId="{B286E2DC-D453-17C5-0193-BC78E58D4CAD}"/>
          </ac:spMkLst>
        </pc:spChg>
        <pc:spChg chg="add mod">
          <ac:chgData name="Simon Mitchell" userId="ccf6019c-927f-4068-bc63-8cf034289409" providerId="ADAL" clId="{58722717-CA90-2D43-9094-74508B9C7CC6}" dt="2023-03-22T10:17:37.979" v="994" actId="1076"/>
          <ac:spMkLst>
            <pc:docMk/>
            <pc:sldMk cId="173527708" sldId="277"/>
            <ac:spMk id="6" creationId="{90D34110-2079-EFCE-167B-F918C2CCD46D}"/>
          </ac:spMkLst>
        </pc:spChg>
        <pc:spChg chg="add mod">
          <ac:chgData name="Simon Mitchell" userId="ccf6019c-927f-4068-bc63-8cf034289409" providerId="ADAL" clId="{58722717-CA90-2D43-9094-74508B9C7CC6}" dt="2023-03-22T10:17:37.979" v="994" actId="1076"/>
          <ac:spMkLst>
            <pc:docMk/>
            <pc:sldMk cId="173527708" sldId="277"/>
            <ac:spMk id="7" creationId="{16D22FD3-25B0-A28D-BCA6-A6654FB47FD7}"/>
          </ac:spMkLst>
        </pc:spChg>
        <pc:spChg chg="add del mod">
          <ac:chgData name="Simon Mitchell" userId="ccf6019c-927f-4068-bc63-8cf034289409" providerId="ADAL" clId="{58722717-CA90-2D43-9094-74508B9C7CC6}" dt="2023-03-22T10:18:57.603" v="1014" actId="164"/>
          <ac:spMkLst>
            <pc:docMk/>
            <pc:sldMk cId="173527708" sldId="277"/>
            <ac:spMk id="13" creationId="{879CDE4D-FCBF-0F12-9415-3DFD9AAB5365}"/>
          </ac:spMkLst>
        </pc:spChg>
        <pc:spChg chg="add del mod">
          <ac:chgData name="Simon Mitchell" userId="ccf6019c-927f-4068-bc63-8cf034289409" providerId="ADAL" clId="{58722717-CA90-2D43-9094-74508B9C7CC6}" dt="2023-03-22T10:18:57.603" v="1014" actId="164"/>
          <ac:spMkLst>
            <pc:docMk/>
            <pc:sldMk cId="173527708" sldId="277"/>
            <ac:spMk id="14" creationId="{72B619A8-2E00-83C0-4265-0FE7312594A2}"/>
          </ac:spMkLst>
        </pc:spChg>
        <pc:spChg chg="add mod">
          <ac:chgData name="Simon Mitchell" userId="ccf6019c-927f-4068-bc63-8cf034289409" providerId="ADAL" clId="{58722717-CA90-2D43-9094-74508B9C7CC6}" dt="2023-03-22T10:18:57.603" v="1014" actId="164"/>
          <ac:spMkLst>
            <pc:docMk/>
            <pc:sldMk cId="173527708" sldId="277"/>
            <ac:spMk id="15" creationId="{24F8E592-6BF3-02B6-D677-BA1B3E6B4DD1}"/>
          </ac:spMkLst>
        </pc:spChg>
        <pc:spChg chg="add del mod">
          <ac:chgData name="Simon Mitchell" userId="ccf6019c-927f-4068-bc63-8cf034289409" providerId="ADAL" clId="{58722717-CA90-2D43-9094-74508B9C7CC6}" dt="2023-03-22T10:18:47.596" v="1009" actId="478"/>
          <ac:spMkLst>
            <pc:docMk/>
            <pc:sldMk cId="173527708" sldId="277"/>
            <ac:spMk id="16" creationId="{92E8287C-7143-F59D-D72E-2FC06392E00B}"/>
          </ac:spMkLst>
        </pc:spChg>
        <pc:grpChg chg="add mod">
          <ac:chgData name="Simon Mitchell" userId="ccf6019c-927f-4068-bc63-8cf034289409" providerId="ADAL" clId="{58722717-CA90-2D43-9094-74508B9C7CC6}" dt="2023-03-22T10:18:57.603" v="1014" actId="164"/>
          <ac:grpSpMkLst>
            <pc:docMk/>
            <pc:sldMk cId="173527708" sldId="277"/>
            <ac:grpSpMk id="17" creationId="{7672C5E5-41B9-6665-6CAF-2EC9EC53C3F1}"/>
          </ac:grpSpMkLst>
        </pc:grpChg>
        <pc:picChg chg="add del mod">
          <ac:chgData name="Simon Mitchell" userId="ccf6019c-927f-4068-bc63-8cf034289409" providerId="ADAL" clId="{58722717-CA90-2D43-9094-74508B9C7CC6}" dt="2023-03-22T10:15:16.010" v="982" actId="478"/>
          <ac:picMkLst>
            <pc:docMk/>
            <pc:sldMk cId="173527708" sldId="277"/>
            <ac:picMk id="8" creationId="{4A5C1AC2-9FF8-B8FC-A4EB-78D1CF8F0D43}"/>
          </ac:picMkLst>
        </pc:picChg>
        <pc:picChg chg="add del mod">
          <ac:chgData name="Simon Mitchell" userId="ccf6019c-927f-4068-bc63-8cf034289409" providerId="ADAL" clId="{58722717-CA90-2D43-9094-74508B9C7CC6}" dt="2023-03-22T10:16:59.496" v="986" actId="478"/>
          <ac:picMkLst>
            <pc:docMk/>
            <pc:sldMk cId="173527708" sldId="277"/>
            <ac:picMk id="9" creationId="{AFB98B1C-4AD3-70D9-75A9-6BFEB9DAD223}"/>
          </ac:picMkLst>
        </pc:picChg>
        <pc:picChg chg="add mod">
          <ac:chgData name="Simon Mitchell" userId="ccf6019c-927f-4068-bc63-8cf034289409" providerId="ADAL" clId="{58722717-CA90-2D43-9094-74508B9C7CC6}" dt="2023-03-22T10:17:41.163" v="996" actId="14100"/>
          <ac:picMkLst>
            <pc:docMk/>
            <pc:sldMk cId="173527708" sldId="277"/>
            <ac:picMk id="10" creationId="{565ABB96-1B60-658D-AF0B-113A2676C2FC}"/>
          </ac:picMkLst>
        </pc:picChg>
        <pc:picChg chg="add mod">
          <ac:chgData name="Simon Mitchell" userId="ccf6019c-927f-4068-bc63-8cf034289409" providerId="ADAL" clId="{58722717-CA90-2D43-9094-74508B9C7CC6}" dt="2023-03-22T10:17:45.466" v="998" actId="1076"/>
          <ac:picMkLst>
            <pc:docMk/>
            <pc:sldMk cId="173527708" sldId="277"/>
            <ac:picMk id="11" creationId="{BD5DC766-DF4E-4002-D446-958C213A192F}"/>
          </ac:picMkLst>
        </pc:picChg>
        <pc:picChg chg="add mod">
          <ac:chgData name="Simon Mitchell" userId="ccf6019c-927f-4068-bc63-8cf034289409" providerId="ADAL" clId="{58722717-CA90-2D43-9094-74508B9C7CC6}" dt="2023-03-22T10:17:37.979" v="994" actId="1076"/>
          <ac:picMkLst>
            <pc:docMk/>
            <pc:sldMk cId="173527708" sldId="277"/>
            <ac:picMk id="12" creationId="{DBB7B690-72A5-B498-716F-190201325D52}"/>
          </ac:picMkLst>
        </pc:picChg>
        <pc:picChg chg="add mod">
          <ac:chgData name="Simon Mitchell" userId="ccf6019c-927f-4068-bc63-8cf034289409" providerId="ADAL" clId="{58722717-CA90-2D43-9094-74508B9C7CC6}" dt="2023-03-22T10:31:16.182" v="1034" actId="1076"/>
          <ac:picMkLst>
            <pc:docMk/>
            <pc:sldMk cId="173527708" sldId="277"/>
            <ac:picMk id="18" creationId="{A9D84AE9-5764-045F-A20F-652B079FE29E}"/>
          </ac:picMkLst>
        </pc:picChg>
        <pc:picChg chg="add mod">
          <ac:chgData name="Simon Mitchell" userId="ccf6019c-927f-4068-bc63-8cf034289409" providerId="ADAL" clId="{58722717-CA90-2D43-9094-74508B9C7CC6}" dt="2023-03-22T10:17:37.979" v="994" actId="1076"/>
          <ac:picMkLst>
            <pc:docMk/>
            <pc:sldMk cId="173527708" sldId="277"/>
            <ac:picMk id="3074" creationId="{E513EEBE-AE2B-6CDB-B995-44D65B91F899}"/>
          </ac:picMkLst>
        </pc:picChg>
      </pc:sldChg>
      <pc:sldChg chg="addSp delSp modSp add del mod">
        <pc:chgData name="Simon Mitchell" userId="ccf6019c-927f-4068-bc63-8cf034289409" providerId="ADAL" clId="{58722717-CA90-2D43-9094-74508B9C7CC6}" dt="2023-03-22T10:10:38.958" v="889" actId="2696"/>
        <pc:sldMkLst>
          <pc:docMk/>
          <pc:sldMk cId="1257047516" sldId="277"/>
        </pc:sldMkLst>
        <pc:spChg chg="add del mod">
          <ac:chgData name="Simon Mitchell" userId="ccf6019c-927f-4068-bc63-8cf034289409" providerId="ADAL" clId="{58722717-CA90-2D43-9094-74508B9C7CC6}" dt="2023-03-22T10:08:59.250" v="829" actId="21"/>
          <ac:spMkLst>
            <pc:docMk/>
            <pc:sldMk cId="1257047516" sldId="277"/>
            <ac:spMk id="3" creationId="{393285E2-F1E0-F8DE-E15D-64E541D48D72}"/>
          </ac:spMkLst>
        </pc:spChg>
      </pc:sldChg>
      <pc:sldChg chg="addSp delSp modSp new mod addAnim delAnim modAnim">
        <pc:chgData name="Simon Mitchell" userId="ccf6019c-927f-4068-bc63-8cf034289409" providerId="ADAL" clId="{58722717-CA90-2D43-9094-74508B9C7CC6}" dt="2023-03-22T11:16:23.232" v="1280" actId="1037"/>
        <pc:sldMkLst>
          <pc:docMk/>
          <pc:sldMk cId="3634466007" sldId="278"/>
        </pc:sldMkLst>
        <pc:spChg chg="add del mod">
          <ac:chgData name="Simon Mitchell" userId="ccf6019c-927f-4068-bc63-8cf034289409" providerId="ADAL" clId="{58722717-CA90-2D43-9094-74508B9C7CC6}" dt="2023-03-22T10:55:29.574" v="1218" actId="1076"/>
          <ac:spMkLst>
            <pc:docMk/>
            <pc:sldMk cId="3634466007" sldId="278"/>
            <ac:spMk id="2" creationId="{FBD86AAF-8082-F23B-D850-EC3F86CFC435}"/>
          </ac:spMkLst>
        </pc:spChg>
        <pc:spChg chg="add del">
          <ac:chgData name="Simon Mitchell" userId="ccf6019c-927f-4068-bc63-8cf034289409" providerId="ADAL" clId="{58722717-CA90-2D43-9094-74508B9C7CC6}" dt="2023-03-22T10:36:50.177" v="1044" actId="478"/>
          <ac:spMkLst>
            <pc:docMk/>
            <pc:sldMk cId="3634466007" sldId="278"/>
            <ac:spMk id="3" creationId="{35AFF441-B333-B66C-0B64-1CC7F7FA1A8D}"/>
          </ac:spMkLst>
        </pc:spChg>
        <pc:spChg chg="add del mod">
          <ac:chgData name="Simon Mitchell" userId="ccf6019c-927f-4068-bc63-8cf034289409" providerId="ADAL" clId="{58722717-CA90-2D43-9094-74508B9C7CC6}" dt="2023-03-22T10:37:04.561" v="1051" actId="478"/>
          <ac:spMkLst>
            <pc:docMk/>
            <pc:sldMk cId="3634466007" sldId="278"/>
            <ac:spMk id="4" creationId="{AB4CD87D-01CF-946C-7E1F-46812EED0FEA}"/>
          </ac:spMkLst>
        </pc:spChg>
        <pc:spChg chg="add del mod">
          <ac:chgData name="Simon Mitchell" userId="ccf6019c-927f-4068-bc63-8cf034289409" providerId="ADAL" clId="{58722717-CA90-2D43-9094-74508B9C7CC6}" dt="2023-03-22T10:55:47.283" v="1220" actId="478"/>
          <ac:spMkLst>
            <pc:docMk/>
            <pc:sldMk cId="3634466007" sldId="278"/>
            <ac:spMk id="7" creationId="{5FABA6FE-DCC6-48F7-5FC6-6DA1ECF67116}"/>
          </ac:spMkLst>
        </pc:spChg>
        <pc:spChg chg="add del mod">
          <ac:chgData name="Simon Mitchell" userId="ccf6019c-927f-4068-bc63-8cf034289409" providerId="ADAL" clId="{58722717-CA90-2D43-9094-74508B9C7CC6}" dt="2023-03-22T10:41:28.625" v="1105"/>
          <ac:spMkLst>
            <pc:docMk/>
            <pc:sldMk cId="3634466007" sldId="278"/>
            <ac:spMk id="12" creationId="{1697A8BF-49FC-FA11-97F0-63044BCF2364}"/>
          </ac:spMkLst>
        </pc:spChg>
        <pc:spChg chg="add 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14" creationId="{356B5686-9AE9-D414-73D1-A02739E8EFF8}"/>
          </ac:spMkLst>
        </pc:spChg>
        <pc:spChg chg="add 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15" creationId="{E7CFC8BB-ADAF-AF8B-FE64-1E42ECFA67D7}"/>
          </ac:spMkLst>
        </pc:spChg>
        <pc:spChg chg="add 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16" creationId="{BFA1E679-7474-21B4-F3D9-E08A80C71CDB}"/>
          </ac:spMkLst>
        </pc:spChg>
        <pc:spChg chg="mod">
          <ac:chgData name="Simon Mitchell" userId="ccf6019c-927f-4068-bc63-8cf034289409" providerId="ADAL" clId="{58722717-CA90-2D43-9094-74508B9C7CC6}" dt="2023-03-22T10:53:28.081" v="1151"/>
          <ac:spMkLst>
            <pc:docMk/>
            <pc:sldMk cId="3634466007" sldId="278"/>
            <ac:spMk id="19" creationId="{1C74B5B9-DCC0-0049-6C26-AE90C0B15C25}"/>
          </ac:spMkLst>
        </pc:spChg>
        <pc:spChg chg="mod">
          <ac:chgData name="Simon Mitchell" userId="ccf6019c-927f-4068-bc63-8cf034289409" providerId="ADAL" clId="{58722717-CA90-2D43-9094-74508B9C7CC6}" dt="2023-03-22T10:53:28.081" v="1151"/>
          <ac:spMkLst>
            <pc:docMk/>
            <pc:sldMk cId="3634466007" sldId="278"/>
            <ac:spMk id="22" creationId="{DB5F2CE8-DEBD-82A1-EB74-1EF218B17C60}"/>
          </ac:spMkLst>
        </pc:spChg>
        <pc:spChg chg="mod">
          <ac:chgData name="Simon Mitchell" userId="ccf6019c-927f-4068-bc63-8cf034289409" providerId="ADAL" clId="{58722717-CA90-2D43-9094-74508B9C7CC6}" dt="2023-03-22T10:53:28.081" v="1151"/>
          <ac:spMkLst>
            <pc:docMk/>
            <pc:sldMk cId="3634466007" sldId="278"/>
            <ac:spMk id="23" creationId="{6C293640-B948-37D1-BA88-151327CCF2D9}"/>
          </ac:spMkLst>
        </pc:spChg>
        <pc:spChg chg="mod">
          <ac:chgData name="Simon Mitchell" userId="ccf6019c-927f-4068-bc63-8cf034289409" providerId="ADAL" clId="{58722717-CA90-2D43-9094-74508B9C7CC6}" dt="2023-03-22T10:53:32.455" v="1155" actId="113"/>
          <ac:spMkLst>
            <pc:docMk/>
            <pc:sldMk cId="3634466007" sldId="278"/>
            <ac:spMk id="25" creationId="{80C652C8-1559-4F33-D620-68AF565BE33B}"/>
          </ac:spMkLst>
        </pc:spChg>
        <pc:spChg chg="mod">
          <ac:chgData name="Simon Mitchell" userId="ccf6019c-927f-4068-bc63-8cf034289409" providerId="ADAL" clId="{58722717-CA90-2D43-9094-74508B9C7CC6}" dt="2023-03-22T10:53:32.455" v="1155" actId="113"/>
          <ac:spMkLst>
            <pc:docMk/>
            <pc:sldMk cId="3634466007" sldId="278"/>
            <ac:spMk id="28" creationId="{F96A6D0F-E509-2B66-6E56-A3D4D9FFFB70}"/>
          </ac:spMkLst>
        </pc:spChg>
        <pc:spChg chg="mod">
          <ac:chgData name="Simon Mitchell" userId="ccf6019c-927f-4068-bc63-8cf034289409" providerId="ADAL" clId="{58722717-CA90-2D43-9094-74508B9C7CC6}" dt="2023-03-22T10:53:32.455" v="1155" actId="113"/>
          <ac:spMkLst>
            <pc:docMk/>
            <pc:sldMk cId="3634466007" sldId="278"/>
            <ac:spMk id="29" creationId="{0DD7403C-8E8E-67AF-2E33-69D3AD701673}"/>
          </ac:spMkLst>
        </pc:spChg>
        <pc:spChg chg="add del mod">
          <ac:chgData name="Simon Mitchell" userId="ccf6019c-927f-4068-bc63-8cf034289409" providerId="ADAL" clId="{58722717-CA90-2D43-9094-74508B9C7CC6}" dt="2023-03-22T10:53:57.752" v="1169"/>
          <ac:spMkLst>
            <pc:docMk/>
            <pc:sldMk cId="3634466007" sldId="278"/>
            <ac:spMk id="30" creationId="{D38164A0-8BC8-E699-5A84-D35F0D9EE3DF}"/>
          </ac:spMkLst>
        </pc:spChg>
        <pc:spChg chg="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32" creationId="{65958B65-0BEC-3A94-2F7E-06FC675A5079}"/>
          </ac:spMkLst>
        </pc:spChg>
        <pc:spChg chg="del mod">
          <ac:chgData name="Simon Mitchell" userId="ccf6019c-927f-4068-bc63-8cf034289409" providerId="ADAL" clId="{58722717-CA90-2D43-9094-74508B9C7CC6}" dt="2023-03-22T11:16:05.769" v="1251" actId="478"/>
          <ac:spMkLst>
            <pc:docMk/>
            <pc:sldMk cId="3634466007" sldId="278"/>
            <ac:spMk id="35" creationId="{051FD04E-1693-2798-B923-64D3AFB64270}"/>
          </ac:spMkLst>
        </pc:spChg>
        <pc:spChg chg="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36" creationId="{9D479254-6DE5-2B37-B974-3B1A16D341A7}"/>
          </ac:spMkLst>
        </pc:spChg>
        <pc:spChg chg="mod">
          <ac:chgData name="Simon Mitchell" userId="ccf6019c-927f-4068-bc63-8cf034289409" providerId="ADAL" clId="{58722717-CA90-2D43-9094-74508B9C7CC6}" dt="2023-03-22T10:55:17.215" v="1207" actId="14100"/>
          <ac:spMkLst>
            <pc:docMk/>
            <pc:sldMk cId="3634466007" sldId="278"/>
            <ac:spMk id="38" creationId="{9EB7EF16-1971-4D4D-2A98-65E5261D9F04}"/>
          </ac:spMkLst>
        </pc:spChg>
        <pc:spChg chg="del mod">
          <ac:chgData name="Simon Mitchell" userId="ccf6019c-927f-4068-bc63-8cf034289409" providerId="ADAL" clId="{58722717-CA90-2D43-9094-74508B9C7CC6}" dt="2023-03-22T11:16:09.753" v="1252" actId="478"/>
          <ac:spMkLst>
            <pc:docMk/>
            <pc:sldMk cId="3634466007" sldId="278"/>
            <ac:spMk id="41" creationId="{E07ABB7F-594E-2436-56CD-06DC670658D7}"/>
          </ac:spMkLst>
        </pc:spChg>
        <pc:spChg chg="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42" creationId="{93CC597A-7A21-7B61-BEB2-777B2724B225}"/>
          </ac:spMkLst>
        </pc:spChg>
        <pc:spChg chg="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44" creationId="{38E15D00-C279-8E48-5EA1-25C8BCC89136}"/>
          </ac:spMkLst>
        </pc:spChg>
        <pc:spChg chg="del mod">
          <ac:chgData name="Simon Mitchell" userId="ccf6019c-927f-4068-bc63-8cf034289409" providerId="ADAL" clId="{58722717-CA90-2D43-9094-74508B9C7CC6}" dt="2023-03-22T11:16:11.929" v="1253" actId="478"/>
          <ac:spMkLst>
            <pc:docMk/>
            <pc:sldMk cId="3634466007" sldId="278"/>
            <ac:spMk id="47" creationId="{FC64DBEA-2375-17ED-040F-DC4077F1FECD}"/>
          </ac:spMkLst>
        </pc:spChg>
        <pc:spChg chg="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48" creationId="{215CF7DD-8AC9-D5A7-11B4-402AE5FE29E0}"/>
          </ac:spMkLst>
        </pc:spChg>
        <pc:grpChg chg="add mod">
          <ac:chgData name="Simon Mitchell" userId="ccf6019c-927f-4068-bc63-8cf034289409" providerId="ADAL" clId="{58722717-CA90-2D43-9094-74508B9C7CC6}" dt="2023-03-22T10:54:59.037" v="1189" actId="1038"/>
          <ac:grpSpMkLst>
            <pc:docMk/>
            <pc:sldMk cId="3634466007" sldId="278"/>
            <ac:grpSpMk id="17" creationId="{8E12D170-CBDF-5491-7502-9D5B137C5243}"/>
          </ac:grpSpMkLst>
        </pc:grpChg>
        <pc:grpChg chg="add del mod">
          <ac:chgData name="Simon Mitchell" userId="ccf6019c-927f-4068-bc63-8cf034289409" providerId="ADAL" clId="{58722717-CA90-2D43-9094-74508B9C7CC6}" dt="2023-03-22T10:53:54.136" v="1166" actId="478"/>
          <ac:grpSpMkLst>
            <pc:docMk/>
            <pc:sldMk cId="3634466007" sldId="278"/>
            <ac:grpSpMk id="18" creationId="{55B90F38-9FC7-9154-F1D8-FF72BE05EB57}"/>
          </ac:grpSpMkLst>
        </pc:grpChg>
        <pc:grpChg chg="add del mod">
          <ac:chgData name="Simon Mitchell" userId="ccf6019c-927f-4068-bc63-8cf034289409" providerId="ADAL" clId="{58722717-CA90-2D43-9094-74508B9C7CC6}" dt="2023-03-22T10:53:54.835" v="1167" actId="478"/>
          <ac:grpSpMkLst>
            <pc:docMk/>
            <pc:sldMk cId="3634466007" sldId="278"/>
            <ac:grpSpMk id="24" creationId="{34D9E8A7-1DF4-BEB0-977E-56DE2700CB8D}"/>
          </ac:grpSpMkLst>
        </pc:grpChg>
        <pc:grpChg chg="add mod">
          <ac:chgData name="Simon Mitchell" userId="ccf6019c-927f-4068-bc63-8cf034289409" providerId="ADAL" clId="{58722717-CA90-2D43-9094-74508B9C7CC6}" dt="2023-03-22T11:16:23.232" v="1280" actId="1037"/>
          <ac:grpSpMkLst>
            <pc:docMk/>
            <pc:sldMk cId="3634466007" sldId="278"/>
            <ac:grpSpMk id="31" creationId="{E07ABEAD-B362-3EEF-54B6-398E38F5E393}"/>
          </ac:grpSpMkLst>
        </pc:grpChg>
        <pc:grpChg chg="add mod">
          <ac:chgData name="Simon Mitchell" userId="ccf6019c-927f-4068-bc63-8cf034289409" providerId="ADAL" clId="{58722717-CA90-2D43-9094-74508B9C7CC6}" dt="2023-03-22T11:16:20.224" v="1274" actId="1037"/>
          <ac:grpSpMkLst>
            <pc:docMk/>
            <pc:sldMk cId="3634466007" sldId="278"/>
            <ac:grpSpMk id="37" creationId="{9CE44AF1-5A66-D428-367A-CA3B478B3A9C}"/>
          </ac:grpSpMkLst>
        </pc:grpChg>
        <pc:grpChg chg="add mod">
          <ac:chgData name="Simon Mitchell" userId="ccf6019c-927f-4068-bc63-8cf034289409" providerId="ADAL" clId="{58722717-CA90-2D43-9094-74508B9C7CC6}" dt="2023-03-22T11:16:16.560" v="1265" actId="1038"/>
          <ac:grpSpMkLst>
            <pc:docMk/>
            <pc:sldMk cId="3634466007" sldId="278"/>
            <ac:grpSpMk id="43" creationId="{70ECC62E-8076-81F6-05A1-21AEFBBB6D21}"/>
          </ac:grpSpMkLst>
        </pc:grpChg>
        <pc:picChg chg="add del mod">
          <ac:chgData name="Simon Mitchell" userId="ccf6019c-927f-4068-bc63-8cf034289409" providerId="ADAL" clId="{58722717-CA90-2D43-9094-74508B9C7CC6}" dt="2023-03-22T10:57:08.545" v="1230" actId="1076"/>
          <ac:picMkLst>
            <pc:docMk/>
            <pc:sldMk cId="3634466007" sldId="278"/>
            <ac:picMk id="5" creationId="{03FA6804-8448-C0CC-51DF-CABFBE45BE51}"/>
          </ac:picMkLst>
        </pc:picChg>
        <pc:picChg chg="add mod">
          <ac:chgData name="Simon Mitchell" userId="ccf6019c-927f-4068-bc63-8cf034289409" providerId="ADAL" clId="{58722717-CA90-2D43-9094-74508B9C7CC6}" dt="2023-03-22T10:57:08.545" v="1230" actId="1076"/>
          <ac:picMkLst>
            <pc:docMk/>
            <pc:sldMk cId="3634466007" sldId="278"/>
            <ac:picMk id="6" creationId="{4C95632B-27A3-E8BD-263D-ECE02AB4D880}"/>
          </ac:picMkLst>
        </pc:picChg>
        <pc:picChg chg="add del mod">
          <ac:chgData name="Simon Mitchell" userId="ccf6019c-927f-4068-bc63-8cf034289409" providerId="ADAL" clId="{58722717-CA90-2D43-9094-74508B9C7CC6}" dt="2023-03-22T10:42:32.555" v="1110" actId="478"/>
          <ac:picMkLst>
            <pc:docMk/>
            <pc:sldMk cId="3634466007" sldId="278"/>
            <ac:picMk id="13" creationId="{6C9336E6-DDE1-AAF6-B96B-6BD2C8ECC119}"/>
          </ac:picMkLst>
        </pc:picChg>
        <pc:picChg chg="add del mod">
          <ac:chgData name="Simon Mitchell" userId="ccf6019c-927f-4068-bc63-8cf034289409" providerId="ADAL" clId="{58722717-CA90-2D43-9094-74508B9C7CC6}" dt="2023-03-22T10:57:25.928" v="1250" actId="478"/>
          <ac:picMkLst>
            <pc:docMk/>
            <pc:sldMk cId="3634466007" sldId="278"/>
            <ac:picMk id="49" creationId="{5AC3A030-AB16-415E-CB63-EF58156DFACA}"/>
          </ac:picMkLst>
        </pc:picChg>
        <pc:picChg chg="add mod">
          <ac:chgData name="Simon Mitchell" userId="ccf6019c-927f-4068-bc63-8cf034289409" providerId="ADAL" clId="{58722717-CA90-2D43-9094-74508B9C7CC6}" dt="2023-03-22T10:54:27.030" v="1179" actId="1076"/>
          <ac:picMkLst>
            <pc:docMk/>
            <pc:sldMk cId="3634466007" sldId="278"/>
            <ac:picMk id="4098" creationId="{D98A0173-CB22-7350-12C5-5DF20119907F}"/>
          </ac:picMkLst>
        </pc:picChg>
        <pc:cxnChg chg="add mod">
          <ac:chgData name="Simon Mitchell" userId="ccf6019c-927f-4068-bc63-8cf034289409" providerId="ADAL" clId="{58722717-CA90-2D43-9094-74508B9C7CC6}" dt="2023-03-22T10:54:27.030" v="1179" actId="1076"/>
          <ac:cxnSpMkLst>
            <pc:docMk/>
            <pc:sldMk cId="3634466007" sldId="278"/>
            <ac:cxnSpMk id="9" creationId="{3E20FA34-21BF-2AB9-0350-880396418993}"/>
          </ac:cxnSpMkLst>
        </pc:cxnChg>
        <pc:cxnChg chg="add mod">
          <ac:chgData name="Simon Mitchell" userId="ccf6019c-927f-4068-bc63-8cf034289409" providerId="ADAL" clId="{58722717-CA90-2D43-9094-74508B9C7CC6}" dt="2023-03-22T10:54:27.030" v="1179" actId="1076"/>
          <ac:cxnSpMkLst>
            <pc:docMk/>
            <pc:sldMk cId="3634466007" sldId="278"/>
            <ac:cxnSpMk id="10" creationId="{BFC2BBC4-8BDB-76CF-11EC-39AF9D4571D3}"/>
          </ac:cxnSpMkLst>
        </pc:cxnChg>
        <pc:cxnChg chg="mod">
          <ac:chgData name="Simon Mitchell" userId="ccf6019c-927f-4068-bc63-8cf034289409" providerId="ADAL" clId="{58722717-CA90-2D43-9094-74508B9C7CC6}" dt="2023-03-22T10:53:28.081" v="1151"/>
          <ac:cxnSpMkLst>
            <pc:docMk/>
            <pc:sldMk cId="3634466007" sldId="278"/>
            <ac:cxnSpMk id="20" creationId="{9405F2B6-0210-5735-47CC-409EBEBAB423}"/>
          </ac:cxnSpMkLst>
        </pc:cxnChg>
        <pc:cxnChg chg="mod">
          <ac:chgData name="Simon Mitchell" userId="ccf6019c-927f-4068-bc63-8cf034289409" providerId="ADAL" clId="{58722717-CA90-2D43-9094-74508B9C7CC6}" dt="2023-03-22T10:53:28.081" v="1151"/>
          <ac:cxnSpMkLst>
            <pc:docMk/>
            <pc:sldMk cId="3634466007" sldId="278"/>
            <ac:cxnSpMk id="21" creationId="{2E935D5E-EB5A-A7D9-5F3A-A3C1E0992989}"/>
          </ac:cxnSpMkLst>
        </pc:cxnChg>
        <pc:cxnChg chg="mod">
          <ac:chgData name="Simon Mitchell" userId="ccf6019c-927f-4068-bc63-8cf034289409" providerId="ADAL" clId="{58722717-CA90-2D43-9094-74508B9C7CC6}" dt="2023-03-22T10:53:31.367" v="1153"/>
          <ac:cxnSpMkLst>
            <pc:docMk/>
            <pc:sldMk cId="3634466007" sldId="278"/>
            <ac:cxnSpMk id="26" creationId="{0FB18BE5-EE33-E53A-5704-A1D6F0022842}"/>
          </ac:cxnSpMkLst>
        </pc:cxnChg>
        <pc:cxnChg chg="mod">
          <ac:chgData name="Simon Mitchell" userId="ccf6019c-927f-4068-bc63-8cf034289409" providerId="ADAL" clId="{58722717-CA90-2D43-9094-74508B9C7CC6}" dt="2023-03-22T10:53:31.367" v="1153"/>
          <ac:cxnSpMkLst>
            <pc:docMk/>
            <pc:sldMk cId="3634466007" sldId="278"/>
            <ac:cxnSpMk id="27" creationId="{086EF126-6D6F-520D-24CD-293B3C99E9DA}"/>
          </ac:cxnSpMkLst>
        </pc:cxnChg>
        <pc:cxnChg chg="del mod">
          <ac:chgData name="Simon Mitchell" userId="ccf6019c-927f-4068-bc63-8cf034289409" providerId="ADAL" clId="{58722717-CA90-2D43-9094-74508B9C7CC6}" dt="2023-03-22T11:16:05.769" v="1251" actId="478"/>
          <ac:cxnSpMkLst>
            <pc:docMk/>
            <pc:sldMk cId="3634466007" sldId="278"/>
            <ac:cxnSpMk id="33" creationId="{8B078229-C346-08D0-87D3-3D543831D359}"/>
          </ac:cxnSpMkLst>
        </pc:cxnChg>
        <pc:cxnChg chg="mod">
          <ac:chgData name="Simon Mitchell" userId="ccf6019c-927f-4068-bc63-8cf034289409" providerId="ADAL" clId="{58722717-CA90-2D43-9094-74508B9C7CC6}" dt="2023-03-22T10:54:27.030" v="1179" actId="1076"/>
          <ac:cxnSpMkLst>
            <pc:docMk/>
            <pc:sldMk cId="3634466007" sldId="278"/>
            <ac:cxnSpMk id="34" creationId="{A71CB008-37B3-5C40-7EA8-020B5A5F058B}"/>
          </ac:cxnSpMkLst>
        </pc:cxnChg>
        <pc:cxnChg chg="del mod">
          <ac:chgData name="Simon Mitchell" userId="ccf6019c-927f-4068-bc63-8cf034289409" providerId="ADAL" clId="{58722717-CA90-2D43-9094-74508B9C7CC6}" dt="2023-03-22T11:16:09.753" v="1252" actId="478"/>
          <ac:cxnSpMkLst>
            <pc:docMk/>
            <pc:sldMk cId="3634466007" sldId="278"/>
            <ac:cxnSpMk id="39" creationId="{4A09EC9E-6065-FE9F-82AE-94201FD6D879}"/>
          </ac:cxnSpMkLst>
        </pc:cxnChg>
        <pc:cxnChg chg="mod">
          <ac:chgData name="Simon Mitchell" userId="ccf6019c-927f-4068-bc63-8cf034289409" providerId="ADAL" clId="{58722717-CA90-2D43-9094-74508B9C7CC6}" dt="2023-03-22T10:54:27.030" v="1179" actId="1076"/>
          <ac:cxnSpMkLst>
            <pc:docMk/>
            <pc:sldMk cId="3634466007" sldId="278"/>
            <ac:cxnSpMk id="40" creationId="{23926AF8-C0E3-404A-2620-C8EFC285DA3A}"/>
          </ac:cxnSpMkLst>
        </pc:cxnChg>
        <pc:cxnChg chg="del mod">
          <ac:chgData name="Simon Mitchell" userId="ccf6019c-927f-4068-bc63-8cf034289409" providerId="ADAL" clId="{58722717-CA90-2D43-9094-74508B9C7CC6}" dt="2023-03-22T11:16:11.929" v="1253" actId="478"/>
          <ac:cxnSpMkLst>
            <pc:docMk/>
            <pc:sldMk cId="3634466007" sldId="278"/>
            <ac:cxnSpMk id="45" creationId="{D97B45AD-94DC-90AD-1F10-AC5D36A5F9CB}"/>
          </ac:cxnSpMkLst>
        </pc:cxnChg>
        <pc:cxnChg chg="mod">
          <ac:chgData name="Simon Mitchell" userId="ccf6019c-927f-4068-bc63-8cf034289409" providerId="ADAL" clId="{58722717-CA90-2D43-9094-74508B9C7CC6}" dt="2023-03-22T10:54:27.030" v="1179" actId="1076"/>
          <ac:cxnSpMkLst>
            <pc:docMk/>
            <pc:sldMk cId="3634466007" sldId="278"/>
            <ac:cxnSpMk id="46" creationId="{9DF29DA8-D26B-09E5-5CB2-8B1D48C35BC9}"/>
          </ac:cxnSpMkLst>
        </pc:cxnChg>
      </pc:sldChg>
      <pc:sldChg chg="delSp modSp new mod">
        <pc:chgData name="Simon Mitchell" userId="ccf6019c-927f-4068-bc63-8cf034289409" providerId="ADAL" clId="{58722717-CA90-2D43-9094-74508B9C7CC6}" dt="2023-03-22T11:20:29.205" v="1559" actId="478"/>
        <pc:sldMkLst>
          <pc:docMk/>
          <pc:sldMk cId="90160218" sldId="279"/>
        </pc:sldMkLst>
        <pc:spChg chg="del mod">
          <ac:chgData name="Simon Mitchell" userId="ccf6019c-927f-4068-bc63-8cf034289409" providerId="ADAL" clId="{58722717-CA90-2D43-9094-74508B9C7CC6}" dt="2023-03-22T11:20:29.205" v="1559" actId="478"/>
          <ac:spMkLst>
            <pc:docMk/>
            <pc:sldMk cId="90160218" sldId="279"/>
            <ac:spMk id="2" creationId="{A38859A9-B4FD-9DD8-4FA1-1DC50EDC6691}"/>
          </ac:spMkLst>
        </pc:spChg>
        <pc:spChg chg="mod">
          <ac:chgData name="Simon Mitchell" userId="ccf6019c-927f-4068-bc63-8cf034289409" providerId="ADAL" clId="{58722717-CA90-2D43-9094-74508B9C7CC6}" dt="2023-03-22T11:20:20.149" v="1547" actId="20577"/>
          <ac:spMkLst>
            <pc:docMk/>
            <pc:sldMk cId="90160218" sldId="279"/>
            <ac:spMk id="3" creationId="{39D24C0C-BA66-A9F8-5756-A3E060CC7F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E5427-BB1E-AB42-B83E-50C99CC17C1A}" type="datetimeFigureOut">
              <a:rPr lang="en-GB" smtClean="0"/>
              <a:t>20/03/2023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80424-BE10-1649-8706-B4049F0BE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15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Template version 15_12_21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86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173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0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57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852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76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00B7-075A-BE41-B353-C43E74C57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0D92F-37A0-6047-A6EB-5F12564F4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370B8-9C3C-1347-B07F-C983B9CD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" y="292100"/>
            <a:ext cx="3081241" cy="6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3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09A-F20D-F24D-9E78-3DA6727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5BCF-A5C6-E746-AC75-C1318BB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239520"/>
            <a:ext cx="565404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EFC3-750B-0F4E-B9E7-DD7EBE34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239520"/>
            <a:ext cx="565404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98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09A-F20D-F24D-9E78-3DA6727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5BCF-A5C6-E746-AC75-C1318BB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239519"/>
            <a:ext cx="378968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EFC3-750B-0F4E-B9E7-DD7EBE34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6080" y="1239520"/>
            <a:ext cx="378968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0B1D47-05CF-0542-A092-C38D094F4EE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185920" y="1239520"/>
            <a:ext cx="378968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6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09A-F20D-F24D-9E78-3DA6727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5BCF-A5C6-E746-AC75-C1318BB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3688080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EFC3-750B-0F4E-B9E7-DD7EBE34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3688080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DC7D9F-5D3F-CD41-847C-C2F5E913574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65760" y="1158398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7D12FB5-9D20-9044-A515-197839EA745E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72202" y="1158398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4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6F0D-EF75-DE44-A74E-3153FDD5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11BF-9FC0-CD4B-BC80-CA3F7BD02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5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7190-60A9-D545-8DE1-D395882F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2680A-E797-E346-A54B-C781232A4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5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A0B0-523A-9143-BB65-0D196AE8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365125"/>
            <a:ext cx="11423016" cy="6813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6A1DD-8286-0941-9198-17414ADF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080" y="1137919"/>
            <a:ext cx="5611495" cy="554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16B33-8BF9-3641-9FCC-54A6FEC24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080" y="1783713"/>
            <a:ext cx="5611495" cy="4405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85F0D-5985-2A4A-9041-78F72781D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37919"/>
            <a:ext cx="5639130" cy="554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79BCB-CED7-8C4F-BF16-9A0CEFC15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1783713"/>
            <a:ext cx="5639130" cy="4405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91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4658-308C-E34A-A7A2-EE4090F2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1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94037D-725B-D14F-A3A8-E630A36F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-660400"/>
            <a:ext cx="11430000" cy="66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44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19EBA-DC4E-0046-B8E0-535C6F60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20675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ED6DE-5AF9-1C40-9CD6-D320B0E6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219200"/>
            <a:ext cx="114300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4" descr="BSMS logo">
            <a:extLst>
              <a:ext uri="{FF2B5EF4-FFF2-40B4-BE49-F238E27FC236}">
                <a16:creationId xmlns:a16="http://schemas.microsoft.com/office/drawing/2014/main" id="{1BD622E9-D4E0-D943-8B5A-E41F2751BD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7" t="11674" r="3584" b="17023"/>
          <a:stretch/>
        </p:blipFill>
        <p:spPr>
          <a:xfrm>
            <a:off x="334963" y="6354153"/>
            <a:ext cx="1786684" cy="37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0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119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pos="3772" userDrawn="1">
          <p15:clr>
            <a:srgbClr val="F26B43"/>
          </p15:clr>
        </p15:guide>
        <p15:guide id="8" pos="3908" userDrawn="1">
          <p15:clr>
            <a:srgbClr val="F26B43"/>
          </p15:clr>
        </p15:guide>
        <p15:guide id="9" orient="horz" pos="2115" userDrawn="1">
          <p15:clr>
            <a:srgbClr val="F26B43"/>
          </p15:clr>
        </p15:guide>
        <p15:guide id="10" orient="horz" pos="2205" userDrawn="1">
          <p15:clr>
            <a:srgbClr val="F26B43"/>
          </p15:clr>
        </p15:guide>
        <p15:guide id="11" orient="horz" pos="10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mitchell.scienc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794E-B7BF-3B4E-B6AA-E48DB9C36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Modelling Across Scales</a:t>
            </a:r>
            <a:br>
              <a:rPr lang="en-GB" b="1" dirty="0"/>
            </a:br>
            <a:r>
              <a:rPr lang="en-GB" dirty="0"/>
              <a:t>From Molecules to Pandemics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ED233-784D-B648-991D-0C2357B2F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SSC Intro and Overview</a:t>
            </a:r>
          </a:p>
          <a:p>
            <a:r>
              <a:rPr lang="en-GB" dirty="0"/>
              <a:t>Simon Mitchell</a:t>
            </a:r>
          </a:p>
        </p:txBody>
      </p:sp>
    </p:spTree>
    <p:extLst>
      <p:ext uri="{BB962C8B-B14F-4D97-AF65-F5344CB8AC3E}">
        <p14:creationId xmlns:p14="http://schemas.microsoft.com/office/powerpoint/2010/main" val="25273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E21E-EA73-4702-822E-6C265C0B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6F03-8D56-47C6-9347-6D7E7300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• Understand how computers and mathematics are used to simulate biology and how that is useful for medicine.</a:t>
            </a:r>
          </a:p>
          <a:p>
            <a:r>
              <a:rPr lang="en-GB" dirty="0"/>
              <a:t>• Be able to run models of biological systems across a number of scales.</a:t>
            </a:r>
          </a:p>
          <a:p>
            <a:r>
              <a:rPr lang="en-GB" dirty="0"/>
              <a:t>• Be able to present results generated from simulations, and understand the insight generated along with the limitations of modelling.</a:t>
            </a:r>
          </a:p>
          <a:p>
            <a:endParaRPr lang="en-GB" dirty="0"/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7-minute presentations - present one modelling result.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Using any of the techniques we’ll show you.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A little background on the biology and what you did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A result and how you interpret it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Some discussion of its limitations and what you could do next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Answer a question or two!</a:t>
            </a: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84EC46-BD13-BE49-A6E3-EFF1B73D6BF0}"/>
              </a:ext>
            </a:extLst>
          </p:cNvPr>
          <p:cNvSpPr txBox="1">
            <a:spLocks/>
          </p:cNvSpPr>
          <p:nvPr/>
        </p:nvSpPr>
        <p:spPr>
          <a:xfrm>
            <a:off x="365760" y="3429000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Assessment</a:t>
            </a:r>
          </a:p>
        </p:txBody>
      </p:sp>
      <p:pic>
        <p:nvPicPr>
          <p:cNvPr id="12290" name="Picture 2" descr="A woman presenting a presentation in front of a group of people.">
            <a:extLst>
              <a:ext uri="{FF2B5EF4-FFF2-40B4-BE49-F238E27FC236}">
                <a16:creationId xmlns:a16="http://schemas.microsoft.com/office/drawing/2014/main" id="{6F200B0D-1923-7440-9CF2-14F1571B9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124" y="4397950"/>
            <a:ext cx="3724876" cy="248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00A07C2-6FF3-1340-9E10-2FFD5E8103AD}"/>
              </a:ext>
            </a:extLst>
          </p:cNvPr>
          <p:cNvSpPr txBox="1">
            <a:spLocks/>
          </p:cNvSpPr>
          <p:nvPr/>
        </p:nvSpPr>
        <p:spPr>
          <a:xfrm>
            <a:off x="-272673" y="6138862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1107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2E54-7FD6-17C8-6E21-C646516F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Population–Scale Modelling</a:t>
            </a:r>
          </a:p>
        </p:txBody>
      </p:sp>
      <p:pic>
        <p:nvPicPr>
          <p:cNvPr id="4" name="Content Placeholder 4" descr="A screenshot from the news where equations that represent pandemic modelling are shown, ">
            <a:extLst>
              <a:ext uri="{FF2B5EF4-FFF2-40B4-BE49-F238E27FC236}">
                <a16:creationId xmlns:a16="http://schemas.microsoft.com/office/drawing/2014/main" id="{8EC95245-5CC8-B3B5-2C4B-0763EEDCE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778"/>
            <a:ext cx="7155553" cy="4676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51DE45-FC10-3C3D-1B84-75D2B88EC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240" y="1349706"/>
            <a:ext cx="7126239" cy="49383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894198-B467-1562-BE77-08B5F0864AC4}"/>
              </a:ext>
            </a:extLst>
          </p:cNvPr>
          <p:cNvSpPr txBox="1"/>
          <p:nvPr/>
        </p:nvSpPr>
        <p:spPr>
          <a:xfrm>
            <a:off x="6098088" y="6288065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Lin, </a:t>
            </a:r>
            <a:r>
              <a:rPr lang="en-GB" sz="1200" dirty="0" err="1"/>
              <a:t>Qianying</a:t>
            </a:r>
            <a:r>
              <a:rPr lang="en-GB" sz="1200" dirty="0"/>
              <a:t>, et al. "A conceptual model for the coronavirus disease 2019 (COVID-19) outbreak in Wuhan, China with individual reaction and governmental action." </a:t>
            </a:r>
            <a:r>
              <a:rPr lang="en-GB" sz="1200" i="1" dirty="0"/>
              <a:t>International journal of infectious diseases</a:t>
            </a:r>
            <a:r>
              <a:rPr lang="en-GB" sz="1200" dirty="0"/>
              <a:t> 93 (2020): 211-216.</a:t>
            </a:r>
          </a:p>
        </p:txBody>
      </p:sp>
    </p:spTree>
    <p:extLst>
      <p:ext uri="{BB962C8B-B14F-4D97-AF65-F5344CB8AC3E}">
        <p14:creationId xmlns:p14="http://schemas.microsoft.com/office/powerpoint/2010/main" val="323861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C5043E3-838C-A82A-6368-EA0AA91E61DF}"/>
              </a:ext>
            </a:extLst>
          </p:cNvPr>
          <p:cNvSpPr/>
          <p:nvPr/>
        </p:nvSpPr>
        <p:spPr>
          <a:xfrm>
            <a:off x="5488776" y="1350681"/>
            <a:ext cx="3665286" cy="101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9DDB5-E1D0-93B9-78C1-0594ED5F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73" y="104873"/>
            <a:ext cx="11430000" cy="796925"/>
          </a:xfrm>
        </p:spPr>
        <p:txBody>
          <a:bodyPr/>
          <a:lstStyle/>
          <a:p>
            <a:r>
              <a:rPr lang="en-GB" dirty="0"/>
              <a:t>SI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16D52D-73D0-ADDB-B822-0A1270708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55" y="1350681"/>
            <a:ext cx="48387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0E101A-EFA7-55C4-B026-30FEA4CB81DE}"/>
              </a:ext>
            </a:extLst>
          </p:cNvPr>
          <p:cNvSpPr txBox="1"/>
          <p:nvPr/>
        </p:nvSpPr>
        <p:spPr>
          <a:xfrm>
            <a:off x="3201115" y="1587335"/>
            <a:ext cx="14672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Recovery 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AE17C-85D6-FC08-B07E-C4B34B4CA3B6}"/>
              </a:ext>
            </a:extLst>
          </p:cNvPr>
          <p:cNvSpPr txBox="1"/>
          <p:nvPr/>
        </p:nvSpPr>
        <p:spPr>
          <a:xfrm>
            <a:off x="2440631" y="3295153"/>
            <a:ext cx="10341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Infection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8C853-1695-961F-069D-4969D9F6AD3C}"/>
              </a:ext>
            </a:extLst>
          </p:cNvPr>
          <p:cNvSpPr txBox="1"/>
          <p:nvPr/>
        </p:nvSpPr>
        <p:spPr>
          <a:xfrm>
            <a:off x="2873829" y="6495493"/>
            <a:ext cx="93181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dirty="0"/>
              <a:t>Adapted from: https://</a:t>
            </a:r>
            <a:r>
              <a:rPr lang="en-GB" sz="1600" dirty="0" err="1"/>
              <a:t>docs.idmod.org</a:t>
            </a:r>
            <a:r>
              <a:rPr lang="en-GB" sz="1600" dirty="0"/>
              <a:t>/projects/</a:t>
            </a:r>
            <a:r>
              <a:rPr lang="en-GB" sz="1600" dirty="0" err="1"/>
              <a:t>emod</a:t>
            </a:r>
            <a:r>
              <a:rPr lang="en-GB" sz="1600" dirty="0"/>
              <a:t>-generic/</a:t>
            </a:r>
            <a:r>
              <a:rPr lang="en-GB" sz="1600" dirty="0" err="1"/>
              <a:t>en</a:t>
            </a:r>
            <a:r>
              <a:rPr lang="en-GB" sz="1600" dirty="0"/>
              <a:t>/2.20_a/model-</a:t>
            </a:r>
            <a:r>
              <a:rPr lang="en-GB" sz="1600" dirty="0" err="1"/>
              <a:t>si.html</a:t>
            </a:r>
            <a:endParaRPr lang="en-GB" sz="16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E06382-EF5B-B6D9-9595-F6CC010D32E1}"/>
              </a:ext>
            </a:extLst>
          </p:cNvPr>
          <p:cNvGrpSpPr/>
          <p:nvPr/>
        </p:nvGrpSpPr>
        <p:grpSpPr>
          <a:xfrm>
            <a:off x="5293213" y="1561060"/>
            <a:ext cx="4297780" cy="2090774"/>
            <a:chOff x="5308203" y="1705010"/>
            <a:chExt cx="4297780" cy="20907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7F5EB7-1F30-9D67-6E31-2B9A1AA28226}"/>
                </a:ext>
              </a:extLst>
            </p:cNvPr>
            <p:cNvSpPr txBox="1"/>
            <p:nvPr/>
          </p:nvSpPr>
          <p:spPr>
            <a:xfrm rot="1800000">
              <a:off x="5308203" y="3426452"/>
              <a:ext cx="4297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Rate of change of infected people over time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85796C8-F561-26B6-895D-6AA537F24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1960" y="1705010"/>
              <a:ext cx="558800" cy="8001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C136B5C-6028-E338-B801-F32C7BA89BB1}"/>
              </a:ext>
            </a:extLst>
          </p:cNvPr>
          <p:cNvSpPr txBox="1"/>
          <p:nvPr/>
        </p:nvSpPr>
        <p:spPr>
          <a:xfrm>
            <a:off x="1286053" y="329559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55E19E-0204-2914-E7DE-3DDFA4FBE0A1}"/>
              </a:ext>
            </a:extLst>
          </p:cNvPr>
          <p:cNvSpPr txBox="1"/>
          <p:nvPr/>
        </p:nvSpPr>
        <p:spPr>
          <a:xfrm>
            <a:off x="4282285" y="3298358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4967BC-2905-6972-E50B-B8271FBEAB50}"/>
              </a:ext>
            </a:extLst>
          </p:cNvPr>
          <p:cNvGrpSpPr/>
          <p:nvPr/>
        </p:nvGrpSpPr>
        <p:grpSpPr>
          <a:xfrm>
            <a:off x="6317297" y="1567410"/>
            <a:ext cx="5749728" cy="2913032"/>
            <a:chOff x="6332287" y="1711360"/>
            <a:chExt cx="5749728" cy="2913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17474E3-95C2-3118-3CB1-51D6FC6C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2287" y="1711360"/>
              <a:ext cx="1143000" cy="787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AB80E1-00FE-2AA7-CA14-9BB1A8D822FC}"/>
                </a:ext>
              </a:extLst>
            </p:cNvPr>
            <p:cNvSpPr txBox="1"/>
            <p:nvPr/>
          </p:nvSpPr>
          <p:spPr>
            <a:xfrm rot="1800000">
              <a:off x="6418728" y="2551260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equals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1DCEA5-858E-CC61-D40E-B932408BE168}"/>
                </a:ext>
              </a:extLst>
            </p:cNvPr>
            <p:cNvSpPr txBox="1"/>
            <p:nvPr/>
          </p:nvSpPr>
          <p:spPr>
            <a:xfrm rot="1800000">
              <a:off x="6870204" y="3636404"/>
              <a:ext cx="52118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Infection rate * susceptible people *  infected people </a:t>
              </a:r>
              <a:br>
                <a:rPr lang="en-GB" dirty="0"/>
              </a:br>
              <a:r>
                <a:rPr lang="en-GB" dirty="0"/>
                <a:t>total number of people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8EF28F-9AAB-132E-DE3F-F4B774F78558}"/>
                </a:ext>
              </a:extLst>
            </p:cNvPr>
            <p:cNvCxnSpPr/>
            <p:nvPr/>
          </p:nvCxnSpPr>
          <p:spPr>
            <a:xfrm>
              <a:off x="8495006" y="3403813"/>
              <a:ext cx="2054269" cy="12205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7D0D912-F770-5683-FB91-268C8282D1DC}"/>
              </a:ext>
            </a:extLst>
          </p:cNvPr>
          <p:cNvGrpSpPr/>
          <p:nvPr/>
        </p:nvGrpSpPr>
        <p:grpSpPr>
          <a:xfrm>
            <a:off x="7791199" y="1677074"/>
            <a:ext cx="3676593" cy="1689986"/>
            <a:chOff x="7806189" y="1821024"/>
            <a:chExt cx="3676593" cy="16899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D54BE5-BDFE-2C79-6E94-8BA4326E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6189" y="1821024"/>
              <a:ext cx="825500" cy="5588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CC8D89-ED64-4A89-C548-0419B7DDE366}"/>
                </a:ext>
              </a:extLst>
            </p:cNvPr>
            <p:cNvSpPr txBox="1"/>
            <p:nvPr/>
          </p:nvSpPr>
          <p:spPr>
            <a:xfrm rot="1800000">
              <a:off x="8004793" y="2540841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minus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D41F6C-F1FD-1EBF-FCD5-5758424F0016}"/>
                </a:ext>
              </a:extLst>
            </p:cNvPr>
            <p:cNvSpPr txBox="1"/>
            <p:nvPr/>
          </p:nvSpPr>
          <p:spPr>
            <a:xfrm rot="1800000">
              <a:off x="8324097" y="3141678"/>
              <a:ext cx="315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Revovery</a:t>
              </a:r>
              <a:r>
                <a:rPr lang="en-GB" dirty="0"/>
                <a:t> rate * infected people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A3EC8F-AE9B-6A1A-F98A-B7AD164598D1}"/>
              </a:ext>
            </a:extLst>
          </p:cNvPr>
          <p:cNvGrpSpPr/>
          <p:nvPr/>
        </p:nvGrpSpPr>
        <p:grpSpPr>
          <a:xfrm>
            <a:off x="-6780" y="5270472"/>
            <a:ext cx="9606412" cy="1138527"/>
            <a:chOff x="-6780" y="5132962"/>
            <a:chExt cx="9606412" cy="113852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DAA392-A350-0D7F-804F-EA9528D423A1}"/>
                </a:ext>
              </a:extLst>
            </p:cNvPr>
            <p:cNvSpPr txBox="1"/>
            <p:nvPr/>
          </p:nvSpPr>
          <p:spPr>
            <a:xfrm>
              <a:off x="-6780" y="5132962"/>
              <a:ext cx="9606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Let’s simulate it, open a web browser and go here: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B1E3D5-3F7C-EB0E-DC85-43DFEF0E2936}"/>
                </a:ext>
              </a:extLst>
            </p:cNvPr>
            <p:cNvSpPr txBox="1"/>
            <p:nvPr/>
          </p:nvSpPr>
          <p:spPr>
            <a:xfrm>
              <a:off x="2972692" y="5686714"/>
              <a:ext cx="614401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dirty="0"/>
                <a:t>http://139.184.170.218:9001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28F94945-F7BB-54FE-DBC5-26AB894D89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746" y="1490646"/>
            <a:ext cx="2603500" cy="787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A169D32-5D2D-14C3-75E3-47BB8F6793CF}"/>
              </a:ext>
            </a:extLst>
          </p:cNvPr>
          <p:cNvSpPr txBox="1"/>
          <p:nvPr/>
        </p:nvSpPr>
        <p:spPr>
          <a:xfrm>
            <a:off x="3166807" y="4455004"/>
            <a:ext cx="495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 number of contacts * probability of transmission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D1B6CBE-7367-6C35-C893-3D6A7A4A1C7F}"/>
              </a:ext>
            </a:extLst>
          </p:cNvPr>
          <p:cNvGrpSpPr/>
          <p:nvPr/>
        </p:nvGrpSpPr>
        <p:grpSpPr>
          <a:xfrm>
            <a:off x="-331098" y="4289527"/>
            <a:ext cx="3469228" cy="658138"/>
            <a:chOff x="-316108" y="4433477"/>
            <a:chExt cx="3469228" cy="65813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06542EA-5541-226A-2318-0B74ECA4B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84164" y="4433477"/>
              <a:ext cx="368956" cy="65813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A70924-DF7E-07C9-4728-F36F22501207}"/>
                </a:ext>
              </a:extLst>
            </p:cNvPr>
            <p:cNvSpPr txBox="1"/>
            <p:nvPr/>
          </p:nvSpPr>
          <p:spPr>
            <a:xfrm>
              <a:off x="-316108" y="4445284"/>
              <a:ext cx="3085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/>
                <a:t>What do you think the infection rate is affected by?</a:t>
              </a: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AD1A0246-44D1-3914-CD36-E36A1A9F184E}"/>
              </a:ext>
            </a:extLst>
          </p:cNvPr>
          <p:cNvSpPr txBox="1">
            <a:spLocks/>
          </p:cNvSpPr>
          <p:nvPr/>
        </p:nvSpPr>
        <p:spPr>
          <a:xfrm>
            <a:off x="350770" y="630106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dirty="0"/>
              <a:t>What happens if the recovery rate gets higher?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dirty="0"/>
              <a:t>What happens if the probability of transmission changes?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3523E1D-7EF8-CAD3-A49A-BB77065788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048" y="5864803"/>
            <a:ext cx="2436237" cy="55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9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9433-016B-320F-A1F5-A2A6A3F3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SIR model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13EEBE-AE2B-6CDB-B995-44D65B91F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32" y="3549650"/>
            <a:ext cx="77343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86E2DC-D453-17C5-0193-BC78E58D4CAD}"/>
              </a:ext>
            </a:extLst>
          </p:cNvPr>
          <p:cNvSpPr txBox="1"/>
          <p:nvPr/>
        </p:nvSpPr>
        <p:spPr>
          <a:xfrm>
            <a:off x="2496283" y="5521809"/>
            <a:ext cx="10341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Infection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34110-2079-EFCE-167B-F918C2CCD46D}"/>
              </a:ext>
            </a:extLst>
          </p:cNvPr>
          <p:cNvSpPr txBox="1"/>
          <p:nvPr/>
        </p:nvSpPr>
        <p:spPr>
          <a:xfrm>
            <a:off x="5331165" y="5506819"/>
            <a:ext cx="10406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Recovery</a:t>
            </a:r>
            <a:br>
              <a:rPr lang="en-GB" dirty="0"/>
            </a:br>
            <a:r>
              <a:rPr lang="en-GB" dirty="0"/>
              <a:t>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22FD3-25B0-A28D-BCA6-A6654FB47FD7}"/>
              </a:ext>
            </a:extLst>
          </p:cNvPr>
          <p:cNvSpPr txBox="1"/>
          <p:nvPr/>
        </p:nvSpPr>
        <p:spPr>
          <a:xfrm>
            <a:off x="4553942" y="3563225"/>
            <a:ext cx="155444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Rate of return to susceptible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5ABB96-1B60-658D-AF0B-113A2676C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261" y="3563224"/>
            <a:ext cx="3160822" cy="2589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5DC766-DF4E-4002-D446-958C213A1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261" y="1239837"/>
            <a:ext cx="2895600" cy="177800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BB7B690-72A5-B498-716F-190201325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32" y="839787"/>
            <a:ext cx="48387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672C5E5-41B9-6665-6CAF-2EC9EC53C3F1}"/>
              </a:ext>
            </a:extLst>
          </p:cNvPr>
          <p:cNvGrpSpPr/>
          <p:nvPr/>
        </p:nvGrpSpPr>
        <p:grpSpPr>
          <a:xfrm>
            <a:off x="631280" y="3549650"/>
            <a:ext cx="10971107" cy="2495747"/>
            <a:chOff x="631280" y="3549650"/>
            <a:chExt cx="10971107" cy="24957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9CDE4D-FCBF-0F12-9415-3DFD9AAB5365}"/>
                </a:ext>
              </a:extLst>
            </p:cNvPr>
            <p:cNvSpPr/>
            <p:nvPr/>
          </p:nvSpPr>
          <p:spPr>
            <a:xfrm>
              <a:off x="10687987" y="3747541"/>
              <a:ext cx="914400" cy="629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B619A8-2E00-83C0-4265-0FE7312594A2}"/>
                </a:ext>
              </a:extLst>
            </p:cNvPr>
            <p:cNvSpPr/>
            <p:nvPr/>
          </p:nvSpPr>
          <p:spPr>
            <a:xfrm>
              <a:off x="10074583" y="5415810"/>
              <a:ext cx="914400" cy="629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F8E592-6BF3-02B6-D677-BA1B3E6B4DD1}"/>
                </a:ext>
              </a:extLst>
            </p:cNvPr>
            <p:cNvSpPr/>
            <p:nvPr/>
          </p:nvSpPr>
          <p:spPr>
            <a:xfrm>
              <a:off x="631280" y="3549650"/>
              <a:ext cx="7403448" cy="1307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9D84AE9-5764-045F-A20F-652B079FE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757" y="6168140"/>
            <a:ext cx="2756350" cy="57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6AAF-8082-F23B-D850-EC3F86CF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6138" y="228209"/>
            <a:ext cx="1359522" cy="796925"/>
          </a:xfrm>
        </p:spPr>
        <p:txBody>
          <a:bodyPr/>
          <a:lstStyle/>
          <a:p>
            <a:r>
              <a:rPr lang="en-GB" dirty="0"/>
              <a:t>SEIR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8A0173-CB22-7350-12C5-5DF201199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121"/>
            <a:ext cx="10322873" cy="252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FA6804-8448-C0CC-51DF-CABFBE45B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392" y="3788412"/>
            <a:ext cx="2501900" cy="306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5632B-27A3-E8BD-263D-ECE02AB4D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452" y="3675882"/>
            <a:ext cx="3568700" cy="3225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ABA6FE-DCC6-48F7-5FC6-6DA1ECF67116}"/>
              </a:ext>
            </a:extLst>
          </p:cNvPr>
          <p:cNvSpPr/>
          <p:nvPr/>
        </p:nvSpPr>
        <p:spPr>
          <a:xfrm>
            <a:off x="39620" y="4580"/>
            <a:ext cx="9443804" cy="1244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12D170-CBDF-5491-7502-9D5B137C5243}"/>
              </a:ext>
            </a:extLst>
          </p:cNvPr>
          <p:cNvGrpSpPr/>
          <p:nvPr/>
        </p:nvGrpSpPr>
        <p:grpSpPr>
          <a:xfrm>
            <a:off x="-58211" y="2502902"/>
            <a:ext cx="2667978" cy="1172980"/>
            <a:chOff x="20546" y="3429000"/>
            <a:chExt cx="3052438" cy="11729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A1E679-7474-21B4-F3D9-E08A80C71CDB}"/>
                </a:ext>
              </a:extLst>
            </p:cNvPr>
            <p:cNvSpPr/>
            <p:nvPr/>
          </p:nvSpPr>
          <p:spPr>
            <a:xfrm>
              <a:off x="95291" y="3429000"/>
              <a:ext cx="2977693" cy="1172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E20FA34-21BF-2AB9-0350-880396418993}"/>
                </a:ext>
              </a:extLst>
            </p:cNvPr>
            <p:cNvCxnSpPr/>
            <p:nvPr/>
          </p:nvCxnSpPr>
          <p:spPr>
            <a:xfrm flipV="1">
              <a:off x="1212172" y="3429000"/>
              <a:ext cx="0" cy="9481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C2BBC4-8BDB-76CF-11EC-39AF9D4571D3}"/>
                </a:ext>
              </a:extLst>
            </p:cNvPr>
            <p:cNvCxnSpPr>
              <a:cxnSpLocks/>
            </p:cNvCxnSpPr>
            <p:nvPr/>
          </p:nvCxnSpPr>
          <p:spPr>
            <a:xfrm>
              <a:off x="1531495" y="3429000"/>
              <a:ext cx="0" cy="92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6B5686-9AE9-D414-73D1-A02739E8EFF8}"/>
                </a:ext>
              </a:extLst>
            </p:cNvPr>
            <p:cNvSpPr txBox="1"/>
            <p:nvPr/>
          </p:nvSpPr>
          <p:spPr>
            <a:xfrm>
              <a:off x="20546" y="3706637"/>
              <a:ext cx="106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Birth rate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CFC8BB-ADAF-AF8B-FE64-1E42ECFA67D7}"/>
                </a:ext>
              </a:extLst>
            </p:cNvPr>
            <p:cNvSpPr txBox="1"/>
            <p:nvPr/>
          </p:nvSpPr>
          <p:spPr>
            <a:xfrm>
              <a:off x="1621436" y="3706637"/>
              <a:ext cx="117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Death rate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7ABEAD-B362-3EEF-54B6-398E38F5E393}"/>
              </a:ext>
            </a:extLst>
          </p:cNvPr>
          <p:cNvGrpSpPr/>
          <p:nvPr/>
        </p:nvGrpSpPr>
        <p:grpSpPr>
          <a:xfrm>
            <a:off x="2417259" y="2519180"/>
            <a:ext cx="2602647" cy="1172980"/>
            <a:chOff x="95291" y="3429000"/>
            <a:chExt cx="2977693" cy="117298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5958B65-0BEC-3A94-2F7E-06FC675A5079}"/>
                </a:ext>
              </a:extLst>
            </p:cNvPr>
            <p:cNvSpPr/>
            <p:nvPr/>
          </p:nvSpPr>
          <p:spPr>
            <a:xfrm>
              <a:off x="95291" y="3429000"/>
              <a:ext cx="2977693" cy="1172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71CB008-37B3-5C40-7EA8-020B5A5F058B}"/>
                </a:ext>
              </a:extLst>
            </p:cNvPr>
            <p:cNvCxnSpPr>
              <a:cxnSpLocks/>
            </p:cNvCxnSpPr>
            <p:nvPr/>
          </p:nvCxnSpPr>
          <p:spPr>
            <a:xfrm>
              <a:off x="1531495" y="3429000"/>
              <a:ext cx="0" cy="92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479254-6DE5-2B37-B974-3B1A16D341A7}"/>
                </a:ext>
              </a:extLst>
            </p:cNvPr>
            <p:cNvSpPr txBox="1"/>
            <p:nvPr/>
          </p:nvSpPr>
          <p:spPr>
            <a:xfrm>
              <a:off x="1621436" y="3706637"/>
              <a:ext cx="117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Death rate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E44AF1-5A66-D428-367A-CA3B478B3A9C}"/>
              </a:ext>
            </a:extLst>
          </p:cNvPr>
          <p:cNvGrpSpPr/>
          <p:nvPr/>
        </p:nvGrpSpPr>
        <p:grpSpPr>
          <a:xfrm>
            <a:off x="4938307" y="2519180"/>
            <a:ext cx="2991575" cy="1172980"/>
            <a:chOff x="-127072" y="3429000"/>
            <a:chExt cx="3422666" cy="117298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B7EF16-1971-4D4D-2A98-65E5261D9F04}"/>
                </a:ext>
              </a:extLst>
            </p:cNvPr>
            <p:cNvSpPr/>
            <p:nvPr/>
          </p:nvSpPr>
          <p:spPr>
            <a:xfrm>
              <a:off x="-127072" y="3429000"/>
              <a:ext cx="3422666" cy="1172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3926AF8-C0E3-404A-2620-C8EFC285DA3A}"/>
                </a:ext>
              </a:extLst>
            </p:cNvPr>
            <p:cNvCxnSpPr>
              <a:cxnSpLocks/>
            </p:cNvCxnSpPr>
            <p:nvPr/>
          </p:nvCxnSpPr>
          <p:spPr>
            <a:xfrm>
              <a:off x="1531495" y="3429000"/>
              <a:ext cx="0" cy="92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CC597A-7A21-7B61-BEB2-777B2724B225}"/>
                </a:ext>
              </a:extLst>
            </p:cNvPr>
            <p:cNvSpPr txBox="1"/>
            <p:nvPr/>
          </p:nvSpPr>
          <p:spPr>
            <a:xfrm>
              <a:off x="1621436" y="3706637"/>
              <a:ext cx="117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Death rate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ECC62E-8076-81F6-05A1-21AEFBBB6D21}"/>
              </a:ext>
            </a:extLst>
          </p:cNvPr>
          <p:cNvGrpSpPr/>
          <p:nvPr/>
        </p:nvGrpSpPr>
        <p:grpSpPr>
          <a:xfrm>
            <a:off x="7728661" y="2519180"/>
            <a:ext cx="2602647" cy="1172980"/>
            <a:chOff x="95291" y="3429000"/>
            <a:chExt cx="2977693" cy="11729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8E15D00-C279-8E48-5EA1-25C8BCC89136}"/>
                </a:ext>
              </a:extLst>
            </p:cNvPr>
            <p:cNvSpPr/>
            <p:nvPr/>
          </p:nvSpPr>
          <p:spPr>
            <a:xfrm>
              <a:off x="95291" y="3429000"/>
              <a:ext cx="2977693" cy="1172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DF29DA8-D26B-09E5-5CB2-8B1D48C35BC9}"/>
                </a:ext>
              </a:extLst>
            </p:cNvPr>
            <p:cNvCxnSpPr>
              <a:cxnSpLocks/>
            </p:cNvCxnSpPr>
            <p:nvPr/>
          </p:nvCxnSpPr>
          <p:spPr>
            <a:xfrm>
              <a:off x="1531495" y="3429000"/>
              <a:ext cx="0" cy="92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5CF7DD-8AC9-D5A7-11B4-402AE5FE29E0}"/>
                </a:ext>
              </a:extLst>
            </p:cNvPr>
            <p:cNvSpPr txBox="1"/>
            <p:nvPr/>
          </p:nvSpPr>
          <p:spPr>
            <a:xfrm>
              <a:off x="1621436" y="3706637"/>
              <a:ext cx="117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Death rate</a:t>
              </a: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5AC3A030-AB16-415E-CB63-EF58156DF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9485" y="3736336"/>
            <a:ext cx="4192822" cy="312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4C0C-BA66-A9F8-5756-A3E060CC7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Things you might ask of population-scale models: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does lowering the infection rate affect the dynamics of a pandemic</a:t>
            </a:r>
          </a:p>
          <a:p>
            <a:pPr marL="342900" indent="-342900">
              <a:buFontTx/>
              <a:buChar char="-"/>
            </a:pPr>
            <a:r>
              <a:rPr lang="en-GB" dirty="0"/>
              <a:t>How does reducing contacts affect the dynamics of a pandemic</a:t>
            </a:r>
          </a:p>
          <a:p>
            <a:endParaRPr lang="en-GB" dirty="0"/>
          </a:p>
          <a:p>
            <a:r>
              <a:rPr lang="en-GB" dirty="0"/>
              <a:t>Next time:</a:t>
            </a:r>
          </a:p>
          <a:p>
            <a:r>
              <a:rPr lang="en-GB" dirty="0"/>
              <a:t>Cancer modelling!</a:t>
            </a:r>
          </a:p>
        </p:txBody>
      </p:sp>
    </p:spTree>
    <p:extLst>
      <p:ext uri="{BB962C8B-B14F-4D97-AF65-F5344CB8AC3E}">
        <p14:creationId xmlns:p14="http://schemas.microsoft.com/office/powerpoint/2010/main" val="9016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 laptop next to a notebook with a cup of coffee.">
            <a:extLst>
              <a:ext uri="{FF2B5EF4-FFF2-40B4-BE49-F238E27FC236}">
                <a16:creationId xmlns:a16="http://schemas.microsoft.com/office/drawing/2014/main" id="{A400A0B8-FBBC-9349-8D0E-33538F9B9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152" y="3237470"/>
            <a:ext cx="5792848" cy="362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706352-C8BD-CC49-9F47-0C5FA44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choosing this SSC!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FA5-6924-0B48-AA21-1609E51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Part taught, part interactive.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Research lead.</a:t>
            </a:r>
            <a:br>
              <a:rPr lang="en-GB" dirty="0"/>
            </a:b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First time we’re offering this SSC.</a:t>
            </a:r>
            <a:br>
              <a:rPr lang="en-GB" dirty="0"/>
            </a:b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No coding or maths knowledge required.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But we will show you how things work.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Sorry in advance for any technical problems!</a:t>
            </a:r>
          </a:p>
        </p:txBody>
      </p:sp>
    </p:spTree>
    <p:extLst>
      <p:ext uri="{BB962C8B-B14F-4D97-AF65-F5344CB8AC3E}">
        <p14:creationId xmlns:p14="http://schemas.microsoft.com/office/powerpoint/2010/main" val="37408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6352-C8BD-CC49-9F47-0C5FA44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FA5-6924-0B48-AA21-1609E51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we are: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000" dirty="0"/>
              <a:t>Dr Simon Mitchell.   Dr Eleanor </a:t>
            </a:r>
            <a:r>
              <a:rPr lang="en-GB" sz="2000" dirty="0" err="1"/>
              <a:t>Jayawant</a:t>
            </a:r>
            <a:r>
              <a:rPr lang="en-GB" sz="2000" dirty="0"/>
              <a:t>.     Dr Richard Norris.            Arran Pack.                </a:t>
            </a:r>
          </a:p>
          <a:p>
            <a:endParaRPr lang="en-GB" sz="2000" dirty="0"/>
          </a:p>
          <a:p>
            <a:r>
              <a:rPr lang="en-GB" dirty="0"/>
              <a:t>Our research:</a:t>
            </a:r>
          </a:p>
          <a:p>
            <a:r>
              <a:rPr lang="en-GB" dirty="0"/>
              <a:t>“Computational systems biology/medicine” – trying to understand biology and medicine using computational simulations.</a:t>
            </a:r>
          </a:p>
          <a:p>
            <a:endParaRPr lang="en-GB" dirty="0"/>
          </a:p>
        </p:txBody>
      </p:sp>
      <p:pic>
        <p:nvPicPr>
          <p:cNvPr id="2050" name="Picture 2" descr="Avatar - Simon Mitchell">
            <a:extLst>
              <a:ext uri="{FF2B5EF4-FFF2-40B4-BE49-F238E27FC236}">
                <a16:creationId xmlns:a16="http://schemas.microsoft.com/office/drawing/2014/main" id="{E52F7899-1CC8-884A-9091-0C5CCE9C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vatar - Eleanor Jayawant">
            <a:extLst>
              <a:ext uri="{FF2B5EF4-FFF2-40B4-BE49-F238E27FC236}">
                <a16:creationId xmlns:a16="http://schemas.microsoft.com/office/drawing/2014/main" id="{A70246B1-567B-7844-AB92-1C87A85C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21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vatar - Richard Norris">
            <a:extLst>
              <a:ext uri="{FF2B5EF4-FFF2-40B4-BE49-F238E27FC236}">
                <a16:creationId xmlns:a16="http://schemas.microsoft.com/office/drawing/2014/main" id="{D713399C-2F65-D249-B704-4B2EBD72F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02" y="1738040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vatar - Arran Pack">
            <a:extLst>
              <a:ext uri="{FF2B5EF4-FFF2-40B4-BE49-F238E27FC236}">
                <a16:creationId xmlns:a16="http://schemas.microsoft.com/office/drawing/2014/main" id="{993A15D2-8FF8-F642-9BD4-26EAA7A8C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83" y="1738040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708E64-6992-404B-BAA6-31A397095982}"/>
              </a:ext>
            </a:extLst>
          </p:cNvPr>
          <p:cNvSpPr txBox="1"/>
          <p:nvPr/>
        </p:nvSpPr>
        <p:spPr>
          <a:xfrm>
            <a:off x="4185851" y="619759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7"/>
              </a:rPr>
              <a:t>https://mitchell.science/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106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E895-5EE5-454F-91EA-C6AA7B2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Modelling?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5989-A1C4-D841-A1A3-C3A70D104D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Timely!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Key to all aspects of medicine.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From drug discovery to public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future of medicine?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Personalised medicine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Active research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Content Placeholder 4" descr="A screenshot from the news where equations that represent pandemic modelling are shown, ">
            <a:extLst>
              <a:ext uri="{FF2B5EF4-FFF2-40B4-BE49-F238E27FC236}">
                <a16:creationId xmlns:a16="http://schemas.microsoft.com/office/drawing/2014/main" id="{9876562F-2657-1E49-8FB7-8E86C0FAB9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60451"/>
            <a:ext cx="5654675" cy="36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5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E895-5EE5-454F-91EA-C6AA7B2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Modelling?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5989-A1C4-D841-A1A3-C3A70D104D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Timely!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Key to all aspects of medicine.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From drug discovery to public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future of medicine?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Personalised medicine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Active research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Quicker, cheaper, (more accurate!?) </a:t>
            </a:r>
            <a:br>
              <a:rPr lang="en-GB" dirty="0"/>
            </a:br>
            <a:r>
              <a:rPr lang="en-GB" dirty="0"/>
              <a:t>than animal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7" name="Content Placeholder 6" descr="The front page of a Scientific American article that reads:&#10;&quot;Should Computer Simulations replace animal testing for heart drugs?&quot;">
            <a:extLst>
              <a:ext uri="{FF2B5EF4-FFF2-40B4-BE49-F238E27FC236}">
                <a16:creationId xmlns:a16="http://schemas.microsoft.com/office/drawing/2014/main" id="{D85BF3C9-43C4-BF44-BC83-09BE6398CD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49330" y="2030811"/>
            <a:ext cx="6742670" cy="279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2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6352-C8BD-CC49-9F47-0C5FA44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FA5-6924-0B48-AA21-1609E51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we are: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000" dirty="0"/>
              <a:t>Dr Simon Mitchell.   Dr Eleanor </a:t>
            </a:r>
            <a:r>
              <a:rPr lang="en-GB" sz="2000" dirty="0" err="1"/>
              <a:t>Jayawant</a:t>
            </a:r>
            <a:r>
              <a:rPr lang="en-GB" sz="2000" dirty="0"/>
              <a:t>.     Dr Richard Norris.            Arran Pack.              </a:t>
            </a:r>
          </a:p>
          <a:p>
            <a:endParaRPr lang="en-GB" sz="2000" dirty="0"/>
          </a:p>
          <a:p>
            <a:pPr algn="ctr"/>
            <a:r>
              <a:rPr lang="en-GB" sz="3600" dirty="0"/>
              <a:t>Introduce yourselves!</a:t>
            </a:r>
          </a:p>
          <a:p>
            <a:endParaRPr lang="en-GB" dirty="0"/>
          </a:p>
        </p:txBody>
      </p:sp>
      <p:pic>
        <p:nvPicPr>
          <p:cNvPr id="2050" name="Picture 2" descr="Avatar - Simon Mitchell">
            <a:extLst>
              <a:ext uri="{FF2B5EF4-FFF2-40B4-BE49-F238E27FC236}">
                <a16:creationId xmlns:a16="http://schemas.microsoft.com/office/drawing/2014/main" id="{E52F7899-1CC8-884A-9091-0C5CCE9C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vatar - Eleanor Jayawant">
            <a:extLst>
              <a:ext uri="{FF2B5EF4-FFF2-40B4-BE49-F238E27FC236}">
                <a16:creationId xmlns:a16="http://schemas.microsoft.com/office/drawing/2014/main" id="{A70246B1-567B-7844-AB92-1C87A85C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21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vatar - Richard Norris">
            <a:extLst>
              <a:ext uri="{FF2B5EF4-FFF2-40B4-BE49-F238E27FC236}">
                <a16:creationId xmlns:a16="http://schemas.microsoft.com/office/drawing/2014/main" id="{D713399C-2F65-D249-B704-4B2EBD72F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02" y="1738040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vatar - Arran Pack">
            <a:extLst>
              <a:ext uri="{FF2B5EF4-FFF2-40B4-BE49-F238E27FC236}">
                <a16:creationId xmlns:a16="http://schemas.microsoft.com/office/drawing/2014/main" id="{993A15D2-8FF8-F642-9BD4-26EAA7A8C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83" y="1738040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798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51C7A8-C62A-2040-ACC9-6F803446E73A}"/>
              </a:ext>
            </a:extLst>
          </p:cNvPr>
          <p:cNvCxnSpPr>
            <a:cxnSpLocks/>
          </p:cNvCxnSpPr>
          <p:nvPr/>
        </p:nvCxnSpPr>
        <p:spPr>
          <a:xfrm>
            <a:off x="5034474" y="4534930"/>
            <a:ext cx="9461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706352-C8BD-CC49-9F47-0C5FA44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FA5-6924-0B48-AA21-1609E51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we are: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000" dirty="0"/>
              <a:t>Dr Simon Mitchell.   Dr Eleanor </a:t>
            </a:r>
            <a:r>
              <a:rPr lang="en-GB" sz="2000" dirty="0" err="1"/>
              <a:t>Jayawant</a:t>
            </a:r>
            <a:r>
              <a:rPr lang="en-GB" sz="2000" dirty="0"/>
              <a:t>.     Dr Richard Norris.            Arran Pack. </a:t>
            </a:r>
          </a:p>
          <a:p>
            <a:r>
              <a:rPr lang="en-GB" sz="2000" i="1" dirty="0"/>
              <a:t>Scale: 		     Molecular Dynamics                         Signalling/Cancer                                 Populations</a:t>
            </a:r>
          </a:p>
          <a:p>
            <a:endParaRPr lang="en-GB" dirty="0"/>
          </a:p>
        </p:txBody>
      </p:sp>
      <p:pic>
        <p:nvPicPr>
          <p:cNvPr id="2050" name="Picture 2" descr="Avatar - Simon Mitchell">
            <a:extLst>
              <a:ext uri="{FF2B5EF4-FFF2-40B4-BE49-F238E27FC236}">
                <a16:creationId xmlns:a16="http://schemas.microsoft.com/office/drawing/2014/main" id="{E52F7899-1CC8-884A-9091-0C5CCE9C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vatar - Eleanor Jayawant">
            <a:extLst>
              <a:ext uri="{FF2B5EF4-FFF2-40B4-BE49-F238E27FC236}">
                <a16:creationId xmlns:a16="http://schemas.microsoft.com/office/drawing/2014/main" id="{A70246B1-567B-7844-AB92-1C87A85C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21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vatar - Richard Norris">
            <a:extLst>
              <a:ext uri="{FF2B5EF4-FFF2-40B4-BE49-F238E27FC236}">
                <a16:creationId xmlns:a16="http://schemas.microsoft.com/office/drawing/2014/main" id="{D713399C-2F65-D249-B704-4B2EBD72F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02" y="1738040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vatar - Arran Pack">
            <a:extLst>
              <a:ext uri="{FF2B5EF4-FFF2-40B4-BE49-F238E27FC236}">
                <a16:creationId xmlns:a16="http://schemas.microsoft.com/office/drawing/2014/main" id="{993A15D2-8FF8-F642-9BD4-26EAA7A8C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83" y="1738040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AD46D1-ECCC-EA48-A4BA-090521D2303D}"/>
              </a:ext>
            </a:extLst>
          </p:cNvPr>
          <p:cNvCxnSpPr>
            <a:cxnSpLocks/>
          </p:cNvCxnSpPr>
          <p:nvPr/>
        </p:nvCxnSpPr>
        <p:spPr>
          <a:xfrm>
            <a:off x="7979513" y="4539049"/>
            <a:ext cx="9461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An image of a protein structure.">
            <a:extLst>
              <a:ext uri="{FF2B5EF4-FFF2-40B4-BE49-F238E27FC236}">
                <a16:creationId xmlns:a16="http://schemas.microsoft.com/office/drawing/2014/main" id="{472FFC11-AE7D-974F-948C-B79E3EB18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999" y="4725170"/>
            <a:ext cx="2757503" cy="155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n image a signalling network with lines indicating promotion and inhibitions.">
            <a:extLst>
              <a:ext uri="{FF2B5EF4-FFF2-40B4-BE49-F238E27FC236}">
                <a16:creationId xmlns:a16="http://schemas.microsoft.com/office/drawing/2014/main" id="{0474155C-952E-C047-A91B-74FD822D15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2509" y="4703424"/>
            <a:ext cx="2757503" cy="2154576"/>
          </a:xfrm>
          <a:prstGeom prst="rect">
            <a:avLst/>
          </a:prstGeom>
        </p:spPr>
      </p:pic>
      <p:pic>
        <p:nvPicPr>
          <p:cNvPr id="8" name="Picture 7" descr="An image of COVID cases rising and falling with some uncertainty.">
            <a:extLst>
              <a:ext uri="{FF2B5EF4-FFF2-40B4-BE49-F238E27FC236}">
                <a16:creationId xmlns:a16="http://schemas.microsoft.com/office/drawing/2014/main" id="{C5E16FD8-F1C8-FC45-866D-E091B8DE88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7286" y="4725170"/>
            <a:ext cx="3739978" cy="20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2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E21E-EA73-4702-822E-6C265C0B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6F03-8D56-47C6-9347-6D7E7300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• Understand how computers and mathematics are used to simulate biology and how that is useful for medicine.</a:t>
            </a:r>
          </a:p>
          <a:p>
            <a:r>
              <a:rPr lang="en-GB" dirty="0"/>
              <a:t>• Be able to run models of biological systems across a number of scales.</a:t>
            </a:r>
          </a:p>
          <a:p>
            <a:r>
              <a:rPr lang="en-GB" dirty="0"/>
              <a:t>• Be able to present results generated from simulations, and understand the insight generated along with the limitations of modelling.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96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E21E-EA73-4702-822E-6C265C0B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6F03-8D56-47C6-9347-6D7E7300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• Understand how computers and mathematics are used to simulate biology and how that is useful for medicine.</a:t>
            </a:r>
          </a:p>
          <a:p>
            <a:r>
              <a:rPr lang="en-GB" dirty="0"/>
              <a:t>• Be able to run models of biological systems across a number of scales.</a:t>
            </a:r>
          </a:p>
          <a:p>
            <a:r>
              <a:rPr lang="en-GB" dirty="0"/>
              <a:t>• Be able to present results generated from simulations, and understand the insight generated along with the limitations of modelling.</a:t>
            </a:r>
          </a:p>
          <a:p>
            <a:endParaRPr lang="en-GB" dirty="0"/>
          </a:p>
          <a:p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7-minute presentations - present one modelling result.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Using any of the techniques we’ll show you.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A little background on the biology and what you did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A result and how you interpret it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Some discussion of its limitations and what you could do next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Answer a question or two!</a:t>
            </a:r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84EC46-BD13-BE49-A6E3-EFF1B73D6BF0}"/>
              </a:ext>
            </a:extLst>
          </p:cNvPr>
          <p:cNvSpPr txBox="1">
            <a:spLocks/>
          </p:cNvSpPr>
          <p:nvPr/>
        </p:nvSpPr>
        <p:spPr>
          <a:xfrm>
            <a:off x="365760" y="3429000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Assessment</a:t>
            </a:r>
          </a:p>
        </p:txBody>
      </p:sp>
      <p:pic>
        <p:nvPicPr>
          <p:cNvPr id="12290" name="Picture 2" descr="A woman presenting a presentation in front of a group of people.">
            <a:extLst>
              <a:ext uri="{FF2B5EF4-FFF2-40B4-BE49-F238E27FC236}">
                <a16:creationId xmlns:a16="http://schemas.microsoft.com/office/drawing/2014/main" id="{6F200B0D-1923-7440-9CF2-14F1571B9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124" y="4397950"/>
            <a:ext cx="3724876" cy="248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860436"/>
      </p:ext>
    </p:extLst>
  </p:cSld>
  <p:clrMapOvr>
    <a:masterClrMapping/>
  </p:clrMapOvr>
</p:sld>
</file>

<file path=ppt/theme/theme1.xml><?xml version="1.0" encoding="utf-8"?>
<a:theme xmlns:a="http://schemas.openxmlformats.org/drawingml/2006/main" name="BSMS 2020-Jul">
  <a:themeElements>
    <a:clrScheme name="BSMS">
      <a:dk1>
        <a:srgbClr val="000000"/>
      </a:dk1>
      <a:lt1>
        <a:srgbClr val="FFFFFF"/>
      </a:lt1>
      <a:dk2>
        <a:srgbClr val="092440"/>
      </a:dk2>
      <a:lt2>
        <a:srgbClr val="EEEBE2"/>
      </a:lt2>
      <a:accent1>
        <a:srgbClr val="0E66B0"/>
      </a:accent1>
      <a:accent2>
        <a:srgbClr val="73934D"/>
      </a:accent2>
      <a:accent3>
        <a:srgbClr val="7828C5"/>
      </a:accent3>
      <a:accent4>
        <a:srgbClr val="C9226E"/>
      </a:accent4>
      <a:accent5>
        <a:srgbClr val="C78A00"/>
      </a:accent5>
      <a:accent6>
        <a:srgbClr val="919091"/>
      </a:accent6>
      <a:hlink>
        <a:srgbClr val="0D65B0"/>
      </a:hlink>
      <a:folHlink>
        <a:srgbClr val="5F1B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5299718-5A0D-524D-BCFF-97AE418C8B38}" vid="{AFD06C30-69F8-DF4C-A9BE-48C9BBA836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6314CD6BFA1D418807532729E508A7" ma:contentTypeVersion="11" ma:contentTypeDescription="Create a new document." ma:contentTypeScope="" ma:versionID="aecafcc52205bf896519f571f793a2b9">
  <xsd:schema xmlns:xsd="http://www.w3.org/2001/XMLSchema" xmlns:xs="http://www.w3.org/2001/XMLSchema" xmlns:p="http://schemas.microsoft.com/office/2006/metadata/properties" xmlns:ns2="d0cf7155-5292-499e-94b8-ceb291bf61f2" xmlns:ns3="4b675c51-347a-4eaa-9a55-7e0aca984822" targetNamespace="http://schemas.microsoft.com/office/2006/metadata/properties" ma:root="true" ma:fieldsID="45a7e907e539d530dce02ffe772ad185" ns2:_="" ns3:_="">
    <xsd:import namespace="d0cf7155-5292-499e-94b8-ceb291bf61f2"/>
    <xsd:import namespace="4b675c51-347a-4eaa-9a55-7e0aca984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f7155-5292-499e-94b8-ceb291bf6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675c51-347a-4eaa-9a55-7e0aca98482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2FD8D5-C065-4D8A-ABEF-3FF392831CC5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4b675c51-347a-4eaa-9a55-7e0aca984822"/>
    <ds:schemaRef ds:uri="d0cf7155-5292-499e-94b8-ceb291bf61f2"/>
    <ds:schemaRef ds:uri="http://schemas.microsoft.com/office/infopath/2007/PartnerControls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EE27B24-E034-496A-A32B-E68EFC3B6BE5}">
  <ds:schemaRefs>
    <ds:schemaRef ds:uri="4b675c51-347a-4eaa-9a55-7e0aca984822"/>
    <ds:schemaRef ds:uri="d0cf7155-5292-499e-94b8-ceb291bf61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591DFF0-32FE-4E37-A04B-CD659AF4E5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2601</TotalTime>
  <Words>741</Words>
  <Application>Microsoft Macintosh PowerPoint</Application>
  <PresentationFormat>Widescreen</PresentationFormat>
  <Paragraphs>132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BSMS 2020-Jul</vt:lpstr>
      <vt:lpstr>Modelling Across Scales From Molecules to Pandemics</vt:lpstr>
      <vt:lpstr>Thank you for choosing this SSC!</vt:lpstr>
      <vt:lpstr>Introductions</vt:lpstr>
      <vt:lpstr>Why Modelling?</vt:lpstr>
      <vt:lpstr>Why Modelling?</vt:lpstr>
      <vt:lpstr>Introductions</vt:lpstr>
      <vt:lpstr>Introductions</vt:lpstr>
      <vt:lpstr>Learning Outcomes</vt:lpstr>
      <vt:lpstr>Learning Outcomes</vt:lpstr>
      <vt:lpstr>Learning Outcomes</vt:lpstr>
      <vt:lpstr>Population–Scale Modelling</vt:lpstr>
      <vt:lpstr>SI model</vt:lpstr>
      <vt:lpstr>SIR model</vt:lpstr>
      <vt:lpstr>SEIR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 Walters</dc:creator>
  <cp:lastModifiedBy>Simon Mitchell</cp:lastModifiedBy>
  <cp:revision>8</cp:revision>
  <dcterms:created xsi:type="dcterms:W3CDTF">2021-12-16T13:29:44Z</dcterms:created>
  <dcterms:modified xsi:type="dcterms:W3CDTF">2023-03-22T11:20:30Z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0x010100796314CD6BFA1D418807532729E508A7</vt:lpwstr>
  </property>
</Properties>
</file>