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1371600" y="685800"/>
            <a:ext cx="1143000" cy="914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3657600" y="685800"/>
            <a:ext cx="2057400" cy="914400"/>
          </a:xfrm>
          <a:custGeom>
            <a:avLst/>
            <a:gdLst/>
            <a:ahLst/>
            <a:rect l="0" t="0" r="r" b="b"/>
            <a:pathLst>
              <a:path w="5717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5292" y="2541"/>
                </a:lnTo>
                <a:lnTo>
                  <a:pt x="5293" y="2541"/>
                </a:lnTo>
                <a:cubicBezTo>
                  <a:pt x="5367" y="2541"/>
                  <a:pt x="5440" y="2521"/>
                  <a:pt x="5504" y="2484"/>
                </a:cubicBezTo>
                <a:cubicBezTo>
                  <a:pt x="5569" y="2447"/>
                  <a:pt x="5622" y="2394"/>
                  <a:pt x="5659" y="2329"/>
                </a:cubicBezTo>
                <a:cubicBezTo>
                  <a:pt x="5696" y="2265"/>
                  <a:pt x="5716" y="2192"/>
                  <a:pt x="5716" y="2118"/>
                </a:cubicBezTo>
                <a:lnTo>
                  <a:pt x="5716" y="423"/>
                </a:lnTo>
                <a:lnTo>
                  <a:pt x="5716" y="424"/>
                </a:lnTo>
                <a:lnTo>
                  <a:pt x="5716" y="424"/>
                </a:lnTo>
                <a:cubicBezTo>
                  <a:pt x="5716" y="349"/>
                  <a:pt x="5696" y="276"/>
                  <a:pt x="5659" y="212"/>
                </a:cubicBezTo>
                <a:cubicBezTo>
                  <a:pt x="5622" y="147"/>
                  <a:pt x="5569" y="94"/>
                  <a:pt x="5504" y="57"/>
                </a:cubicBezTo>
                <a:cubicBezTo>
                  <a:pt x="5440" y="20"/>
                  <a:pt x="5367" y="0"/>
                  <a:pt x="5293" y="0"/>
                </a:cubicBezTo>
                <a:lnTo>
                  <a:pt x="423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2021-04-02T00:40:38Z</dcterms:created>
  <dc:creator/>
  <dc:description/>
  <dc:language>en-US</dc:language>
  <cp:lastModifiedBy/>
  <dcterms:modified xsi:type="dcterms:W3CDTF">2021-04-02T02:06:03Z</dcterms:modified>
  <cp:revision>2</cp:revision>
  <dc:subject/>
  <dc:title/>
</cp:coreProperties>
</file>